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2" r:id="rId4"/>
    <p:sldId id="258" r:id="rId5"/>
    <p:sldId id="268" r:id="rId6"/>
    <p:sldId id="275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3" r:id="rId15"/>
    <p:sldId id="269" r:id="rId16"/>
    <p:sldId id="259" r:id="rId17"/>
    <p:sldId id="261" r:id="rId18"/>
    <p:sldId id="26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D7"/>
    <a:srgbClr val="E8D7FF"/>
    <a:srgbClr val="FDECF8"/>
    <a:srgbClr val="DCEAFA"/>
    <a:srgbClr val="FAE4E5"/>
    <a:srgbClr val="C8FADD"/>
    <a:srgbClr val="F9F9E5"/>
    <a:srgbClr val="DFC7FF"/>
    <a:srgbClr val="263E6A"/>
    <a:srgbClr val="688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KAMAGATA" userId="389c5c223f9d271c" providerId="LiveId" clId="{F214C871-87D3-4971-AAB8-2C3CA92BE709}"/>
    <pc:docChg chg="undo redo custSel addSld delSld modSld sldOrd">
      <pc:chgData name="Keita KAMAGATA" userId="389c5c223f9d271c" providerId="LiveId" clId="{F214C871-87D3-4971-AAB8-2C3CA92BE709}" dt="2024-01-14T08:24:09.102" v="10620" actId="20577"/>
      <pc:docMkLst>
        <pc:docMk/>
      </pc:docMkLst>
      <pc:sldChg chg="addSp modSp mod ord">
        <pc:chgData name="Keita KAMAGATA" userId="389c5c223f9d271c" providerId="LiveId" clId="{F214C871-87D3-4971-AAB8-2C3CA92BE709}" dt="2023-12-12T06:13:08.050" v="802"/>
        <pc:sldMkLst>
          <pc:docMk/>
          <pc:sldMk cId="1436176563" sldId="256"/>
        </pc:sldMkLst>
        <pc:spChg chg="add mod">
          <ac:chgData name="Keita KAMAGATA" userId="389c5c223f9d271c" providerId="LiveId" clId="{F214C871-87D3-4971-AAB8-2C3CA92BE709}" dt="2023-12-06T16:53:14.884" v="6" actId="14100"/>
          <ac:spMkLst>
            <pc:docMk/>
            <pc:sldMk cId="1436176563" sldId="256"/>
            <ac:spMk id="6" creationId="{489C838D-91A4-357F-43AA-43AD410E5274}"/>
          </ac:spMkLst>
        </pc:spChg>
      </pc:sldChg>
      <pc:sldChg chg="addSp delSp modSp add mod ord">
        <pc:chgData name="Keita KAMAGATA" userId="389c5c223f9d271c" providerId="LiveId" clId="{F214C871-87D3-4971-AAB8-2C3CA92BE709}" dt="2023-12-31T16:07:49.557" v="3469" actId="1076"/>
        <pc:sldMkLst>
          <pc:docMk/>
          <pc:sldMk cId="3511888119" sldId="257"/>
        </pc:sldMkLst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3" creationId="{4E1766A8-175D-3423-6615-94AAC912C4DE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6" creationId="{13413595-D82F-52C9-A940-DD915D3FBE0E}"/>
          </ac:spMkLst>
        </pc:spChg>
        <pc:spChg chg="del">
          <ac:chgData name="Keita KAMAGATA" userId="389c5c223f9d271c" providerId="LiveId" clId="{F214C871-87D3-4971-AAB8-2C3CA92BE709}" dt="2023-12-06T16:53:34.422" v="8" actId="478"/>
          <ac:spMkLst>
            <pc:docMk/>
            <pc:sldMk cId="3511888119" sldId="257"/>
            <ac:spMk id="6" creationId="{489C838D-91A4-357F-43AA-43AD410E5274}"/>
          </ac:spMkLst>
        </pc:spChg>
        <pc:spChg chg="add mod">
          <ac:chgData name="Keita KAMAGATA" userId="389c5c223f9d271c" providerId="LiveId" clId="{F214C871-87D3-4971-AAB8-2C3CA92BE709}" dt="2023-12-12T06:18:04.793" v="909" actId="164"/>
          <ac:spMkLst>
            <pc:docMk/>
            <pc:sldMk cId="3511888119" sldId="257"/>
            <ac:spMk id="9" creationId="{D5B908F8-C9FF-5BA7-0E84-957022B82A59}"/>
          </ac:spMkLst>
        </pc:spChg>
        <pc:spChg chg="add del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14" creationId="{FE00A94E-9593-B156-56F4-315F36DE3FAC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5" creationId="{B67554A8-315E-236B-650D-3D2B9EA617F9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6" creationId="{6E88115C-480A-CA3B-CAEB-F5B16713AE23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7" creationId="{A2163FF5-1367-6DC6-EDE7-277CC6306517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8" creationId="{421E63B7-6CC6-18C4-4D20-A66859749B71}"/>
          </ac:spMkLst>
        </pc:spChg>
        <pc:spChg chg="add del mo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19" creationId="{921399F8-8539-DC77-3ABF-3B43B89C6EA0}"/>
          </ac:spMkLst>
        </pc:spChg>
        <pc:spChg chg="add del mod ord">
          <ac:chgData name="Keita KAMAGATA" userId="389c5c223f9d271c" providerId="LiveId" clId="{F214C871-87D3-4971-AAB8-2C3CA92BE709}" dt="2023-12-31T15:45:51.492" v="3005" actId="478"/>
          <ac:spMkLst>
            <pc:docMk/>
            <pc:sldMk cId="3511888119" sldId="257"/>
            <ac:spMk id="20" creationId="{AF2C7B1A-6877-F080-7CE7-6D153E6A84C3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1" creationId="{62E04CA7-1A59-0A3B-512F-5EA3D2EF8869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2" creationId="{D8410413-E10C-A88E-75AD-87E61E57B7C4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3" creationId="{E7931B7E-E08F-1439-B1C8-D25CAF301D1C}"/>
          </ac:spMkLst>
        </pc:spChg>
        <pc:spChg chg="add mod">
          <ac:chgData name="Keita KAMAGATA" userId="389c5c223f9d271c" providerId="LiveId" clId="{F214C871-87D3-4971-AAB8-2C3CA92BE709}" dt="2023-12-31T16:07:39.082" v="3463" actId="1076"/>
          <ac:spMkLst>
            <pc:docMk/>
            <pc:sldMk cId="3511888119" sldId="257"/>
            <ac:spMk id="24" creationId="{31F88ABC-4507-5746-BE05-7118378CA89B}"/>
          </ac:spMkLst>
        </pc:spChg>
        <pc:spChg chg="add mod">
          <ac:chgData name="Keita KAMAGATA" userId="389c5c223f9d271c" providerId="LiveId" clId="{F214C871-87D3-4971-AAB8-2C3CA92BE709}" dt="2023-12-31T16:07:49.557" v="3469" actId="1076"/>
          <ac:spMkLst>
            <pc:docMk/>
            <pc:sldMk cId="3511888119" sldId="257"/>
            <ac:spMk id="26" creationId="{221F2AE0-A1D9-7857-0339-0C8CAB45FDC3}"/>
          </ac:spMkLst>
        </pc:spChg>
        <pc:grpChg chg="add del mod">
          <ac:chgData name="Keita KAMAGATA" userId="389c5c223f9d271c" providerId="LiveId" clId="{F214C871-87D3-4971-AAB8-2C3CA92BE709}" dt="2023-12-31T15:45:51.492" v="3005" actId="478"/>
          <ac:grpSpMkLst>
            <pc:docMk/>
            <pc:sldMk cId="3511888119" sldId="257"/>
            <ac:grpSpMk id="10" creationId="{A19CFE1F-2F50-B2A8-BF79-1F4802B82973}"/>
          </ac:grpSpMkLst>
        </pc:grpChg>
        <pc:picChg chg="del mod modCrop">
          <ac:chgData name="Keita KAMAGATA" userId="389c5c223f9d271c" providerId="LiveId" clId="{F214C871-87D3-4971-AAB8-2C3CA92BE709}" dt="2023-12-31T15:45:51.492" v="3005" actId="478"/>
          <ac:picMkLst>
            <pc:docMk/>
            <pc:sldMk cId="3511888119" sldId="257"/>
            <ac:picMk id="5" creationId="{7341622E-095A-41CD-7632-09474E9BC9BE}"/>
          </ac:picMkLst>
        </pc:picChg>
        <pc:picChg chg="add mod ord modCrop">
          <ac:chgData name="Keita KAMAGATA" userId="389c5c223f9d271c" providerId="LiveId" clId="{F214C871-87D3-4971-AAB8-2C3CA92BE709}" dt="2023-12-12T06:18:04.793" v="909" actId="164"/>
          <ac:picMkLst>
            <pc:docMk/>
            <pc:sldMk cId="3511888119" sldId="257"/>
            <ac:picMk id="8" creationId="{9F501659-4CEA-6407-3FBB-14B5BDF84712}"/>
          </ac:picMkLst>
        </pc:picChg>
        <pc:picChg chg="add del">
          <ac:chgData name="Keita KAMAGATA" userId="389c5c223f9d271c" providerId="LiveId" clId="{F214C871-87D3-4971-AAB8-2C3CA92BE709}" dt="2023-12-31T15:46:17.185" v="3009" actId="478"/>
          <ac:picMkLst>
            <pc:docMk/>
            <pc:sldMk cId="3511888119" sldId="257"/>
            <ac:picMk id="11" creationId="{E335D7C0-4285-E9DB-093E-51CDF77336D3}"/>
          </ac:picMkLst>
        </pc:picChg>
        <pc:picChg chg="add mod">
          <ac:chgData name="Keita KAMAGATA" userId="389c5c223f9d271c" providerId="LiveId" clId="{F214C871-87D3-4971-AAB8-2C3CA92BE709}" dt="2023-12-31T16:07:39.082" v="3463" actId="1076"/>
          <ac:picMkLst>
            <pc:docMk/>
            <pc:sldMk cId="3511888119" sldId="257"/>
            <ac:picMk id="13" creationId="{8EE2B67C-33D0-6412-04DB-6D20D822A7AC}"/>
          </ac:picMkLst>
        </pc:picChg>
        <pc:picChg chg="add del mod">
          <ac:chgData name="Keita KAMAGATA" userId="389c5c223f9d271c" providerId="LiveId" clId="{F214C871-87D3-4971-AAB8-2C3CA92BE709}" dt="2023-12-12T06:22:06.396" v="987" actId="478"/>
          <ac:picMkLst>
            <pc:docMk/>
            <pc:sldMk cId="3511888119" sldId="257"/>
            <ac:picMk id="1026" creationId="{7F779933-BA58-0DC2-8B71-0103EC8AD8E7}"/>
          </ac:picMkLst>
        </pc:picChg>
        <pc:picChg chg="add del mod">
          <ac:chgData name="Keita KAMAGATA" userId="389c5c223f9d271c" providerId="LiveId" clId="{F214C871-87D3-4971-AAB8-2C3CA92BE709}" dt="2023-12-31T07:42:49.571" v="3003" actId="478"/>
          <ac:picMkLst>
            <pc:docMk/>
            <pc:sldMk cId="3511888119" sldId="257"/>
            <ac:picMk id="6146" creationId="{1045B63C-BC2E-EA00-E1F9-60E39E76B5A0}"/>
          </ac:picMkLst>
        </pc:pic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2" creationId="{94F173D8-A5E7-409F-7403-EC0F09BA806F}"/>
          </ac:cxnSpMkLst>
        </pc:cxnChg>
        <pc:cxnChg chg="add del mod">
          <ac:chgData name="Keita KAMAGATA" userId="389c5c223f9d271c" providerId="LiveId" clId="{F214C871-87D3-4971-AAB8-2C3CA92BE709}" dt="2023-12-31T15:45:51.492" v="3005" actId="478"/>
          <ac:cxnSpMkLst>
            <pc:docMk/>
            <pc:sldMk cId="3511888119" sldId="257"/>
            <ac:cxnSpMk id="4" creationId="{09A7D680-E474-8597-64AD-1A2114F49229}"/>
          </ac:cxnSpMkLst>
        </pc:cxnChg>
      </pc:sldChg>
      <pc:sldChg chg="addSp delSp modSp new mod">
        <pc:chgData name="Keita KAMAGATA" userId="389c5c223f9d271c" providerId="LiveId" clId="{F214C871-87D3-4971-AAB8-2C3CA92BE709}" dt="2023-12-28T07:12:35.124" v="2729" actId="9405"/>
        <pc:sldMkLst>
          <pc:docMk/>
          <pc:sldMk cId="4195994175" sldId="258"/>
        </pc:sldMkLst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2" creationId="{E4D4CD7C-0A96-E250-1EC3-0E3DA0CD5764}"/>
          </ac:spMkLst>
        </pc:spChg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3" creationId="{72951B06-038A-2038-8D49-2AFE7D405E71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6" creationId="{ED5CA0F7-901A-BA5C-3978-A255A69688A8}"/>
          </ac:spMkLst>
        </pc:spChg>
        <pc:spChg chg="add del mod">
          <ac:chgData name="Keita KAMAGATA" userId="389c5c223f9d271c" providerId="LiveId" clId="{F214C871-87D3-4971-AAB8-2C3CA92BE709}" dt="2023-12-08T08:22:33.983" v="64" actId="21"/>
          <ac:spMkLst>
            <pc:docMk/>
            <pc:sldMk cId="4195994175" sldId="258"/>
            <ac:spMk id="7" creationId="{99AC5F24-9DDD-17EF-2DF5-387D5651F015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8" creationId="{9D2BD42F-25C7-2B60-8733-42203FDAAF83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1" creationId="{E89CADED-EB93-A69A-82A7-64FA1174AA66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2" creationId="{CD20FCA0-001A-0F33-CFAD-FC302A4A0B3E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3" creationId="{1066F13C-D917-FA90-7375-35A98F253D5B}"/>
          </ac:spMkLst>
        </pc:spChg>
        <pc:spChg chg="add mod">
          <ac:chgData name="Keita KAMAGATA" userId="389c5c223f9d271c" providerId="LiveId" clId="{F214C871-87D3-4971-AAB8-2C3CA92BE709}" dt="2023-12-08T08:44:38.825" v="272" actId="1076"/>
          <ac:spMkLst>
            <pc:docMk/>
            <pc:sldMk cId="4195994175" sldId="258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6" creationId="{6D416AF3-C4C2-AB51-8B5A-0B6AD6152888}"/>
          </ac:spMkLst>
        </pc:spChg>
        <pc:spChg chg="add mod">
          <ac:chgData name="Keita KAMAGATA" userId="389c5c223f9d271c" providerId="LiveId" clId="{F214C871-87D3-4971-AAB8-2C3CA92BE709}" dt="2023-12-08T08:43:35.552" v="261" actId="113"/>
          <ac:spMkLst>
            <pc:docMk/>
            <pc:sldMk cId="4195994175" sldId="258"/>
            <ac:spMk id="23" creationId="{D1920D54-5015-3951-E2F0-8FD555A0C122}"/>
          </ac:spMkLst>
        </pc:spChg>
        <pc:spChg chg="add mod">
          <ac:chgData name="Keita KAMAGATA" userId="389c5c223f9d271c" providerId="LiveId" clId="{F214C871-87D3-4971-AAB8-2C3CA92BE709}" dt="2023-12-08T14:38:01.248" v="361" actId="20577"/>
          <ac:spMkLst>
            <pc:docMk/>
            <pc:sldMk cId="4195994175" sldId="258"/>
            <ac:spMk id="24" creationId="{4C2D2199-3FD3-215B-B5B3-05F8324B55E8}"/>
          </ac:spMkLst>
        </pc:spChg>
        <pc:spChg chg="add mod">
          <ac:chgData name="Keita KAMAGATA" userId="389c5c223f9d271c" providerId="LiveId" clId="{F214C871-87D3-4971-AAB8-2C3CA92BE709}" dt="2023-12-08T08:44:25.086" v="270" actId="1582"/>
          <ac:spMkLst>
            <pc:docMk/>
            <pc:sldMk cId="4195994175" sldId="258"/>
            <ac:spMk id="25" creationId="{77613184-AE41-1913-636C-D9A43A9EF697}"/>
          </ac:spMkLst>
        </pc:spChg>
        <pc:spChg chg="add mod">
          <ac:chgData name="Keita KAMAGATA" userId="389c5c223f9d271c" providerId="LiveId" clId="{F214C871-87D3-4971-AAB8-2C3CA92BE709}" dt="2023-12-08T08:44:47.948" v="275" actId="14100"/>
          <ac:spMkLst>
            <pc:docMk/>
            <pc:sldMk cId="4195994175" sldId="258"/>
            <ac:spMk id="26" creationId="{F8286E76-D81D-FBCD-3F92-C4425E7161B9}"/>
          </ac:spMkLst>
        </pc:spChg>
        <pc:spChg chg="add mod">
          <ac:chgData name="Keita KAMAGATA" userId="389c5c223f9d271c" providerId="LiveId" clId="{F214C871-87D3-4971-AAB8-2C3CA92BE709}" dt="2023-12-08T09:01:00.833" v="322" actId="12789"/>
          <ac:spMkLst>
            <pc:docMk/>
            <pc:sldMk cId="4195994175" sldId="258"/>
            <ac:spMk id="27" creationId="{24FBBB1A-1A33-16DF-1817-23D8B6ECB3D4}"/>
          </ac:spMkLst>
        </pc:spChg>
        <pc:spChg chg="add mod ord">
          <ac:chgData name="Keita KAMAGATA" userId="389c5c223f9d271c" providerId="LiveId" clId="{F214C871-87D3-4971-AAB8-2C3CA92BE709}" dt="2023-12-08T09:01:16.521" v="323" actId="2085"/>
          <ac:spMkLst>
            <pc:docMk/>
            <pc:sldMk cId="4195994175" sldId="258"/>
            <ac:spMk id="28" creationId="{874C4769-463A-B0E9-E7C2-4B3869CFADA5}"/>
          </ac:spMkLst>
        </pc:spChg>
        <pc:spChg chg="add mod">
          <ac:chgData name="Keita KAMAGATA" userId="389c5c223f9d271c" providerId="LiveId" clId="{F214C871-87D3-4971-AAB8-2C3CA92BE709}" dt="2023-12-08T09:01:34.191" v="329" actId="1076"/>
          <ac:spMkLst>
            <pc:docMk/>
            <pc:sldMk cId="4195994175" sldId="258"/>
            <ac:spMk id="29" creationId="{8B3939E8-3B3C-A0BC-CA37-06D7E4C2EC22}"/>
          </ac:spMkLst>
        </pc:spChg>
        <pc:spChg chg="add mod">
          <ac:chgData name="Keita KAMAGATA" userId="389c5c223f9d271c" providerId="LiveId" clId="{F214C871-87D3-4971-AAB8-2C3CA92BE709}" dt="2023-12-08T09:01:36.919" v="336" actId="20577"/>
          <ac:spMkLst>
            <pc:docMk/>
            <pc:sldMk cId="4195994175" sldId="258"/>
            <ac:spMk id="30" creationId="{3D57516E-5EB5-0AB3-A464-CC98453792A5}"/>
          </ac:spMkLst>
        </pc:spChg>
        <pc:grpChg chg="add mod">
          <ac:chgData name="Keita KAMAGATA" userId="389c5c223f9d271c" providerId="LiveId" clId="{F214C871-87D3-4971-AAB8-2C3CA92BE709}" dt="2023-12-08T08:43:20.994" v="258" actId="12788"/>
          <ac:grpSpMkLst>
            <pc:docMk/>
            <pc:sldMk cId="4195994175" sldId="258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08T08:43:54.776" v="263" actId="1076"/>
          <ac:picMkLst>
            <pc:docMk/>
            <pc:sldMk cId="4195994175" sldId="25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08T08:38:29.797" v="135" actId="478"/>
          <ac:picMkLst>
            <pc:docMk/>
            <pc:sldMk cId="4195994175" sldId="258"/>
            <ac:picMk id="1026" creationId="{5B55B537-A0D6-D05A-9900-2C5DAE873742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28" creationId="{90E2B904-D259-466C-8071-BCDB311D95ED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0" creationId="{8C7C3351-2D56-3577-8C1D-A8D9AF71FA04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2" creationId="{1A48B6CC-F11A-B8EC-C2E9-FB76B720A0D9}"/>
          </ac:picMkLst>
        </pc:picChg>
        <pc:picChg chg="add del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4" creationId="{4207B68A-088E-875A-47CF-BD32AF897EE6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6" creationId="{1938204E-BB22-DEBD-33DA-376AD25D52B3}"/>
          </ac:picMkLst>
        </pc:picChg>
        <pc:picChg chg="add mod">
          <ac:chgData name="Keita KAMAGATA" userId="389c5c223f9d271c" providerId="LiveId" clId="{F214C871-87D3-4971-AAB8-2C3CA92BE709}" dt="2023-12-08T08:43:53.646" v="262" actId="1076"/>
          <ac:picMkLst>
            <pc:docMk/>
            <pc:sldMk cId="4195994175" sldId="258"/>
            <ac:picMk id="1038" creationId="{F4BAD8FB-5BEA-EA71-41E1-0D1DBBB2F1F0}"/>
          </ac:picMkLst>
        </pc:picChg>
        <pc:inkChg chg="add del">
          <ac:chgData name="Keita KAMAGATA" userId="389c5c223f9d271c" providerId="LiveId" clId="{F214C871-87D3-4971-AAB8-2C3CA92BE709}" dt="2023-12-28T07:12:35.124" v="2729" actId="9405"/>
          <ac:inkMkLst>
            <pc:docMk/>
            <pc:sldMk cId="4195994175" sldId="258"/>
            <ac:inkMk id="2" creationId="{74854C05-49FC-63ED-2DEE-019CE1239FDB}"/>
          </ac:inkMkLst>
        </pc:inkChg>
        <pc:cxnChg chg="add mod">
          <ac:chgData name="Keita KAMAGATA" userId="389c5c223f9d271c" providerId="LiveId" clId="{F214C871-87D3-4971-AAB8-2C3CA92BE709}" dt="2023-12-08T08:43:28.239" v="259" actId="12788"/>
          <ac:cxnSpMkLst>
            <pc:docMk/>
            <pc:sldMk cId="4195994175" sldId="258"/>
            <ac:cxnSpMk id="18" creationId="{676505FE-5B1D-7BF9-EC65-8511598F4D02}"/>
          </ac:cxnSpMkLst>
        </pc:cxnChg>
        <pc:cxnChg chg="add mod">
          <ac:chgData name="Keita KAMAGATA" userId="389c5c223f9d271c" providerId="LiveId" clId="{F214C871-87D3-4971-AAB8-2C3CA92BE709}" dt="2023-12-08T08:43:20.994" v="258" actId="12788"/>
          <ac:cxnSpMkLst>
            <pc:docMk/>
            <pc:sldMk cId="4195994175" sldId="258"/>
            <ac:cxnSpMk id="19" creationId="{97A2745C-D808-82D0-EFEA-04F42D3F6944}"/>
          </ac:cxnSpMkLst>
        </pc:cxnChg>
      </pc:sldChg>
      <pc:sldChg chg="addSp delSp modSp new mod">
        <pc:chgData name="Keita KAMAGATA" userId="389c5c223f9d271c" providerId="LiveId" clId="{F214C871-87D3-4971-AAB8-2C3CA92BE709}" dt="2024-01-02T03:14:27.885" v="3878"/>
        <pc:sldMkLst>
          <pc:docMk/>
          <pc:sldMk cId="1329795789" sldId="259"/>
        </pc:sldMkLst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2" creationId="{56D94064-9FDA-FA3C-AF74-DBE06795A6B6}"/>
          </ac:spMkLst>
        </pc:spChg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3" creationId="{4263D0B3-7226-4652-2357-3964E9387608}"/>
          </ac:spMkLst>
        </pc:spChg>
        <pc:spChg chg="add mod">
          <ac:chgData name="Keita KAMAGATA" userId="389c5c223f9d271c" providerId="LiveId" clId="{F214C871-87D3-4971-AAB8-2C3CA92BE709}" dt="2024-01-02T03:14:26.754" v="3875" actId="1076"/>
          <ac:spMkLst>
            <pc:docMk/>
            <pc:sldMk cId="1329795789" sldId="259"/>
            <ac:spMk id="4" creationId="{6528C8DC-D511-46A9-8BB7-4FC19D6EE0C2}"/>
          </ac:spMkLst>
        </pc:spChg>
        <pc:spChg chg="add mod">
          <ac:chgData name="Keita KAMAGATA" userId="389c5c223f9d271c" providerId="LiveId" clId="{F214C871-87D3-4971-AAB8-2C3CA92BE709}" dt="2024-01-02T03:14:26.754" v="3875" actId="1076"/>
          <ac:spMkLst>
            <pc:docMk/>
            <pc:sldMk cId="1329795789" sldId="259"/>
            <ac:spMk id="5" creationId="{ABEC198C-7B0B-07E2-8F4C-07912D02B937}"/>
          </ac:spMkLst>
        </pc:spChg>
        <pc:spChg chg="add mod">
          <ac:chgData name="Keita KAMAGATA" userId="389c5c223f9d271c" providerId="LiveId" clId="{F214C871-87D3-4971-AAB8-2C3CA92BE709}" dt="2023-12-08T14:48:58.665" v="524" actId="20577"/>
          <ac:spMkLst>
            <pc:docMk/>
            <pc:sldMk cId="1329795789" sldId="259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3-12-08T14:49:01.921" v="532" actId="20577"/>
          <ac:spMkLst>
            <pc:docMk/>
            <pc:sldMk cId="1329795789" sldId="259"/>
            <ac:spMk id="9" creationId="{08154766-EC95-1C12-32B4-0754BAC87CED}"/>
          </ac:spMkLst>
        </pc:spChg>
        <pc:spChg chg="add mod">
          <ac:chgData name="Keita KAMAGATA" userId="389c5c223f9d271c" providerId="LiveId" clId="{F214C871-87D3-4971-AAB8-2C3CA92BE709}" dt="2024-01-02T03:11:00.699" v="3854" actId="1076"/>
          <ac:spMkLst>
            <pc:docMk/>
            <pc:sldMk cId="1329795789" sldId="259"/>
            <ac:spMk id="10" creationId="{CCF62C8B-FB7D-67FA-69B0-8712AC89718F}"/>
          </ac:spMkLst>
        </pc:spChg>
        <pc:spChg chg="add mod">
          <ac:chgData name="Keita KAMAGATA" userId="389c5c223f9d271c" providerId="LiveId" clId="{F214C871-87D3-4971-AAB8-2C3CA92BE709}" dt="2024-01-02T03:11:00.699" v="3854" actId="1076"/>
          <ac:spMkLst>
            <pc:docMk/>
            <pc:sldMk cId="1329795789" sldId="259"/>
            <ac:spMk id="11" creationId="{270766C9-FD41-73D1-88D1-8C23E689E59F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2" creationId="{88D54DBE-5928-542F-47D6-79ECD45911ED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3" creationId="{75C10F3F-C584-7FD6-C639-D698252E6E26}"/>
          </ac:spMkLst>
        </pc:spChg>
        <pc:spChg chg="add mod">
          <ac:chgData name="Keita KAMAGATA" userId="389c5c223f9d271c" providerId="LiveId" clId="{F214C871-87D3-4971-AAB8-2C3CA92BE709}" dt="2023-12-08T14:50:57.593" v="598" actId="404"/>
          <ac:spMkLst>
            <pc:docMk/>
            <pc:sldMk cId="1329795789" sldId="259"/>
            <ac:spMk id="14" creationId="{A7CE163B-957E-71BB-9C55-13133D3624D9}"/>
          </ac:spMkLst>
        </pc:spChg>
        <pc:spChg chg="add mod">
          <ac:chgData name="Keita KAMAGATA" userId="389c5c223f9d271c" providerId="LiveId" clId="{F214C871-87D3-4971-AAB8-2C3CA92BE709}" dt="2024-01-02T03:10:23.069" v="3850" actId="14100"/>
          <ac:spMkLst>
            <pc:docMk/>
            <pc:sldMk cId="1329795789" sldId="259"/>
            <ac:spMk id="15" creationId="{5EB0D101-843D-AF34-5D72-873AE0D33CB3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6" creationId="{A425574E-77DE-5DF9-8C43-EDFCA3F4761F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7" creationId="{A55F92D9-3E66-FAB2-3CE8-1D8AEBCEF3E2}"/>
          </ac:spMkLst>
        </pc:spChg>
        <pc:spChg chg="add mod">
          <ac:chgData name="Keita KAMAGATA" userId="389c5c223f9d271c" providerId="LiveId" clId="{F214C871-87D3-4971-AAB8-2C3CA92BE709}" dt="2023-12-08T14:48:05.201" v="499" actId="1076"/>
          <ac:spMkLst>
            <pc:docMk/>
            <pc:sldMk cId="1329795789" sldId="259"/>
            <ac:spMk id="18" creationId="{B5560D49-FB5A-FCA1-6620-47DDD9665728}"/>
          </ac:spMkLst>
        </pc:spChg>
        <pc:spChg chg="add mod">
          <ac:chgData name="Keita KAMAGATA" userId="389c5c223f9d271c" providerId="LiveId" clId="{F214C871-87D3-4971-AAB8-2C3CA92BE709}" dt="2023-12-08T14:47:55.552" v="497" actId="20577"/>
          <ac:spMkLst>
            <pc:docMk/>
            <pc:sldMk cId="1329795789" sldId="259"/>
            <ac:spMk id="19" creationId="{F5E355F0-582F-5F3F-7003-08133890D399}"/>
          </ac:spMkLst>
        </pc:spChg>
        <pc:spChg chg="add mod">
          <ac:chgData name="Keita KAMAGATA" userId="389c5c223f9d271c" providerId="LiveId" clId="{F214C871-87D3-4971-AAB8-2C3CA92BE709}" dt="2023-12-08T14:50:36.299" v="595" actId="14100"/>
          <ac:spMkLst>
            <pc:docMk/>
            <pc:sldMk cId="1329795789" sldId="259"/>
            <ac:spMk id="20" creationId="{5E5716C0-0E79-F649-B9E8-66121A894DE5}"/>
          </ac:spMkLst>
        </pc:spChg>
        <pc:spChg chg="add mod">
          <ac:chgData name="Keita KAMAGATA" userId="389c5c223f9d271c" providerId="LiveId" clId="{F214C871-87D3-4971-AAB8-2C3CA92BE709}" dt="2023-12-08T14:51:03.445" v="600" actId="14100"/>
          <ac:spMkLst>
            <pc:docMk/>
            <pc:sldMk cId="1329795789" sldId="259"/>
            <ac:spMk id="21" creationId="{394758F0-B923-DDC9-B342-A89501750B8A}"/>
          </ac:spMkLst>
        </pc:spChg>
        <pc:spChg chg="add mod">
          <ac:chgData name="Keita KAMAGATA" userId="389c5c223f9d271c" providerId="LiveId" clId="{F214C871-87D3-4971-AAB8-2C3CA92BE709}" dt="2023-12-08T14:51:35.687" v="622" actId="14100"/>
          <ac:spMkLst>
            <pc:docMk/>
            <pc:sldMk cId="1329795789" sldId="259"/>
            <ac:spMk id="22" creationId="{D520C887-5526-3A55-B1E3-71E100A2C55F}"/>
          </ac:spMkLst>
        </pc:spChg>
        <pc:spChg chg="add del mod">
          <ac:chgData name="Keita KAMAGATA" userId="389c5c223f9d271c" providerId="LiveId" clId="{F214C871-87D3-4971-AAB8-2C3CA92BE709}" dt="2023-12-08T14:51:33.163" v="621" actId="478"/>
          <ac:spMkLst>
            <pc:docMk/>
            <pc:sldMk cId="1329795789" sldId="259"/>
            <ac:spMk id="23" creationId="{1F9BF81C-2BD8-DDCA-A118-EEB87BF4A680}"/>
          </ac:spMkLst>
        </pc:spChg>
        <pc:picChg chg="add del mod">
          <ac:chgData name="Keita KAMAGATA" userId="389c5c223f9d271c" providerId="LiveId" clId="{F214C871-87D3-4971-AAB8-2C3CA92BE709}" dt="2024-01-02T03:14:27.885" v="3878"/>
          <ac:picMkLst>
            <pc:docMk/>
            <pc:sldMk cId="1329795789" sldId="259"/>
            <ac:picMk id="1026" creationId="{41F9AECB-D866-7D16-AD9E-E09B6817FEB1}"/>
          </ac:picMkLst>
        </pc:picChg>
        <pc:picChg chg="add mod">
          <ac:chgData name="Keita KAMAGATA" userId="389c5c223f9d271c" providerId="LiveId" clId="{F214C871-87D3-4971-AAB8-2C3CA92BE709}" dt="2023-12-08T14:37:10.132" v="346" actId="1076"/>
          <ac:picMkLst>
            <pc:docMk/>
            <pc:sldMk cId="1329795789" sldId="259"/>
            <ac:picMk id="2050" creationId="{ECAD19B5-9E05-C296-A3D8-FB3F66CC2349}"/>
          </ac:picMkLst>
        </pc:pic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7" creationId="{78CD7717-EA1C-BBF5-6CD3-BA667946AC1E}"/>
          </ac:cxnSpMkLst>
        </pc:cxnChg>
      </pc:sldChg>
      <pc:sldChg chg="addSp delSp modSp new mod ord">
        <pc:chgData name="Keita KAMAGATA" userId="389c5c223f9d271c" providerId="LiveId" clId="{F214C871-87D3-4971-AAB8-2C3CA92BE709}" dt="2023-12-12T05:27:09.336" v="800" actId="1076"/>
        <pc:sldMkLst>
          <pc:docMk/>
          <pc:sldMk cId="3043348177" sldId="260"/>
        </pc:sldMkLst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2" creationId="{800B4CA7-1066-BCDB-B1DF-841137AEE488}"/>
          </ac:spMkLst>
        </pc:spChg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3" creationId="{CFC40EAF-BFB4-A2A9-104B-4F144D3EC6A4}"/>
          </ac:spMkLst>
        </pc:spChg>
        <pc:graphicFrameChg chg="add del mod modGraphic">
          <ac:chgData name="Keita KAMAGATA" userId="389c5c223f9d271c" providerId="LiveId" clId="{F214C871-87D3-4971-AAB8-2C3CA92BE709}" dt="2023-12-12T05:27:03.840" v="797" actId="478"/>
          <ac:graphicFrameMkLst>
            <pc:docMk/>
            <pc:sldMk cId="3043348177" sldId="260"/>
            <ac:graphicFrameMk id="4" creationId="{4C25083D-6A54-FBD3-27E8-65D9C2E6F87A}"/>
          </ac:graphicFrameMkLst>
        </pc:graphicFrameChg>
        <pc:picChg chg="add mod">
          <ac:chgData name="Keita KAMAGATA" userId="389c5c223f9d271c" providerId="LiveId" clId="{F214C871-87D3-4971-AAB8-2C3CA92BE709}" dt="2023-12-12T05:27:09.336" v="800" actId="1076"/>
          <ac:picMkLst>
            <pc:docMk/>
            <pc:sldMk cId="3043348177" sldId="260"/>
            <ac:picMk id="6" creationId="{CB58E8FE-34A3-C981-A81F-8C1658C65388}"/>
          </ac:picMkLst>
        </pc:picChg>
      </pc:sldChg>
      <pc:sldChg chg="addSp delSp modSp add mod">
        <pc:chgData name="Keita KAMAGATA" userId="389c5c223f9d271c" providerId="LiveId" clId="{F214C871-87D3-4971-AAB8-2C3CA92BE709}" dt="2023-12-14T16:44:52.501" v="1465" actId="1076"/>
        <pc:sldMkLst>
          <pc:docMk/>
          <pc:sldMk cId="1640535229" sldId="261"/>
        </pc:sldMkLst>
        <pc:spChg chg="add del mod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" creationId="{C3FE883E-5A6E-62E5-2E8E-6E54E7A34D27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" creationId="{7B5B6FDE-A15F-9763-D6DA-FF8151E06654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5" creationId="{52062446-87BC-D3F3-04C4-89E0CD7ADAD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7" creationId="{B3A2FA67-8E2E-3549-0B93-2A5433E28C01}"/>
          </ac:spMkLst>
        </pc:spChg>
        <pc:spChg chg="add 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9" creationId="{E2F17777-4A3F-DB55-65F8-B6FE6A14800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10" creationId="{F2DE9ED2-503F-0767-D1DB-2989EA87741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17" creationId="{E6CAF697-4530-7E9C-5E1B-2137050605C2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21" creationId="{F3C3CAEE-D401-C75D-DAAE-26F875C6630F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14T16:19:01.316" v="996" actId="478"/>
          <ac:spMkLst>
            <pc:docMk/>
            <pc:sldMk cId="1640535229" sldId="261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1" creationId="{5B0D6AD7-9AC3-6D40-FC61-BDB78E5FF6CC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2" creationId="{2FD2B8E2-D233-6880-8FF2-7A48AC850755}"/>
          </ac:spMkLst>
        </pc:spChg>
        <pc:spChg chg="add mod">
          <ac:chgData name="Keita KAMAGATA" userId="389c5c223f9d271c" providerId="LiveId" clId="{F214C871-87D3-4971-AAB8-2C3CA92BE709}" dt="2023-12-14T16:40:12.399" v="1285" actId="1076"/>
          <ac:spMkLst>
            <pc:docMk/>
            <pc:sldMk cId="1640535229" sldId="261"/>
            <ac:spMk id="33" creationId="{535FBDFE-4873-F486-16A5-F3DEE9F43175}"/>
          </ac:spMkLst>
        </pc:spChg>
        <pc:spChg chg="add mod">
          <ac:chgData name="Keita KAMAGATA" userId="389c5c223f9d271c" providerId="LiveId" clId="{F214C871-87D3-4971-AAB8-2C3CA92BE709}" dt="2023-12-14T16:40:10.743" v="1284" actId="14100"/>
          <ac:spMkLst>
            <pc:docMk/>
            <pc:sldMk cId="1640535229" sldId="261"/>
            <ac:spMk id="34" creationId="{05D081E9-319C-DC9C-2CC8-0E938628D4C1}"/>
          </ac:spMkLst>
        </pc:spChg>
        <pc:spChg chg="add mod">
          <ac:chgData name="Keita KAMAGATA" userId="389c5c223f9d271c" providerId="LiveId" clId="{F214C871-87D3-4971-AAB8-2C3CA92BE709}" dt="2023-12-14T16:40:18.034" v="1286" actId="14100"/>
          <ac:spMkLst>
            <pc:docMk/>
            <pc:sldMk cId="1640535229" sldId="261"/>
            <ac:spMk id="35" creationId="{B829B88A-EE27-D274-6545-1DA753788CB0}"/>
          </ac:spMkLst>
        </pc:spChg>
        <pc:spChg chg="add mod">
          <ac:chgData name="Keita KAMAGATA" userId="389c5c223f9d271c" providerId="LiveId" clId="{F214C871-87D3-4971-AAB8-2C3CA92BE709}" dt="2023-12-14T16:42:27.859" v="1406" actId="1076"/>
          <ac:spMkLst>
            <pc:docMk/>
            <pc:sldMk cId="1640535229" sldId="261"/>
            <ac:spMk id="36" creationId="{F5EF7C88-911E-B75F-0FBD-3C70723E5E0A}"/>
          </ac:spMkLst>
        </pc:spChg>
        <pc:spChg chg="add mod">
          <ac:chgData name="Keita KAMAGATA" userId="389c5c223f9d271c" providerId="LiveId" clId="{F214C871-87D3-4971-AAB8-2C3CA92BE709}" dt="2023-12-14T16:42:50.638" v="1411" actId="1076"/>
          <ac:spMkLst>
            <pc:docMk/>
            <pc:sldMk cId="1640535229" sldId="261"/>
            <ac:spMk id="38" creationId="{430543BB-FD07-F300-8737-8AFFD0A8970B}"/>
          </ac:spMkLst>
        </pc:spChg>
        <pc:spChg chg="add mod">
          <ac:chgData name="Keita KAMAGATA" userId="389c5c223f9d271c" providerId="LiveId" clId="{F214C871-87D3-4971-AAB8-2C3CA92BE709}" dt="2023-12-14T16:42:22.291" v="1405" actId="1076"/>
          <ac:spMkLst>
            <pc:docMk/>
            <pc:sldMk cId="1640535229" sldId="261"/>
            <ac:spMk id="39" creationId="{CDB9D73A-E853-B049-C756-4FF57B7419C8}"/>
          </ac:spMkLst>
        </pc:spChg>
        <pc:spChg chg="add mod">
          <ac:chgData name="Keita KAMAGATA" userId="389c5c223f9d271c" providerId="LiveId" clId="{F214C871-87D3-4971-AAB8-2C3CA92BE709}" dt="2023-12-14T16:41:29.257" v="1369" actId="1076"/>
          <ac:spMkLst>
            <pc:docMk/>
            <pc:sldMk cId="1640535229" sldId="261"/>
            <ac:spMk id="40" creationId="{86275F72-CD82-1D95-114B-659801F71720}"/>
          </ac:spMkLst>
        </pc:spChg>
        <pc:spChg chg="add mod">
          <ac:chgData name="Keita KAMAGATA" userId="389c5c223f9d271c" providerId="LiveId" clId="{F214C871-87D3-4971-AAB8-2C3CA92BE709}" dt="2023-12-14T16:41:48.745" v="1397" actId="20577"/>
          <ac:spMkLst>
            <pc:docMk/>
            <pc:sldMk cId="1640535229" sldId="261"/>
            <ac:spMk id="41" creationId="{3C456B6F-0895-17EE-10AB-A21967B08715}"/>
          </ac:spMkLst>
        </pc:spChg>
        <pc:spChg chg="add mod">
          <ac:chgData name="Keita KAMAGATA" userId="389c5c223f9d271c" providerId="LiveId" clId="{F214C871-87D3-4971-AAB8-2C3CA92BE709}" dt="2023-12-14T16:42:32.013" v="1407" actId="1076"/>
          <ac:spMkLst>
            <pc:docMk/>
            <pc:sldMk cId="1640535229" sldId="261"/>
            <ac:spMk id="42" creationId="{B3BA3F34-BB06-DA9A-365E-224940ABD8F2}"/>
          </ac:spMkLst>
        </pc:spChg>
        <pc:spChg chg="add mod">
          <ac:chgData name="Keita KAMAGATA" userId="389c5c223f9d271c" providerId="LiveId" clId="{F214C871-87D3-4971-AAB8-2C3CA92BE709}" dt="2023-12-14T16:44:47.139" v="1464" actId="14100"/>
          <ac:spMkLst>
            <pc:docMk/>
            <pc:sldMk cId="1640535229" sldId="261"/>
            <ac:spMk id="44" creationId="{8905F57B-6A27-6859-FB5A-BDF0E852437C}"/>
          </ac:spMkLst>
        </pc:spChg>
        <pc:spChg chg="add mod">
          <ac:chgData name="Keita KAMAGATA" userId="389c5c223f9d271c" providerId="LiveId" clId="{F214C871-87D3-4971-AAB8-2C3CA92BE709}" dt="2023-12-14T16:44:52.501" v="1465" actId="1076"/>
          <ac:spMkLst>
            <pc:docMk/>
            <pc:sldMk cId="1640535229" sldId="261"/>
            <ac:spMk id="45" creationId="{473B670B-04E0-5B86-80F1-BA826179CEB4}"/>
          </ac:spMkLst>
        </pc:spChg>
        <pc:grpChg chg="del">
          <ac:chgData name="Keita KAMAGATA" userId="389c5c223f9d271c" providerId="LiveId" clId="{F214C871-87D3-4971-AAB8-2C3CA92BE709}" dt="2023-12-14T16:19:36.417" v="998" actId="478"/>
          <ac:grpSpMkLst>
            <pc:docMk/>
            <pc:sldMk cId="1640535229" sldId="261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4" creationId="{1117AB0C-1126-EC08-86E8-2BA1F6A1B68C}"/>
          </ac:picMkLst>
        </pc:picChg>
        <pc:picChg chg="del">
          <ac:chgData name="Keita KAMAGATA" userId="389c5c223f9d271c" providerId="LiveId" clId="{F214C871-87D3-4971-AAB8-2C3CA92BE709}" dt="2023-12-14T16:19:17.421" v="997" actId="478"/>
          <ac:picMkLst>
            <pc:docMk/>
            <pc:sldMk cId="1640535229" sldId="261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14T16:31:26.788" v="1202" actId="478"/>
          <ac:picMkLst>
            <pc:docMk/>
            <pc:sldMk cId="1640535229" sldId="261"/>
            <ac:picMk id="22" creationId="{109922B0-3261-A2C5-B5E4-67B26689ADC9}"/>
          </ac:picMkLst>
        </pc:picChg>
        <pc:picChg chg="add mod">
          <ac:chgData name="Keita KAMAGATA" userId="389c5c223f9d271c" providerId="LiveId" clId="{F214C871-87D3-4971-AAB8-2C3CA92BE709}" dt="2023-12-14T16:42:27.859" v="1406" actId="1076"/>
          <ac:picMkLst>
            <pc:docMk/>
            <pc:sldMk cId="1640535229" sldId="261"/>
            <ac:picMk id="37" creationId="{CA7DA677-44BE-571D-62CF-FEB39C8C9E72}"/>
          </ac:picMkLst>
        </pc:picChg>
        <pc:picChg chg="add mod">
          <ac:chgData name="Keita KAMAGATA" userId="389c5c223f9d271c" providerId="LiveId" clId="{F214C871-87D3-4971-AAB8-2C3CA92BE709}" dt="2023-12-14T16:44:09.287" v="1453" actId="1076"/>
          <ac:picMkLst>
            <pc:docMk/>
            <pc:sldMk cId="1640535229" sldId="261"/>
            <ac:picMk id="43" creationId="{A09C8AC7-77F3-E3E4-16F6-C2D9B2621B5F}"/>
          </ac:picMkLst>
        </pc:pic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1026" creationId="{2C3DBB86-44DB-7EA5-FB84-22160E4FD1DD}"/>
          </ac:picMkLst>
        </pc:picChg>
        <pc:picChg chg="del">
          <ac:chgData name="Keita KAMAGATA" userId="389c5c223f9d271c" providerId="LiveId" clId="{F214C871-87D3-4971-AAB8-2C3CA92BE709}" dt="2023-12-14T16:24:09.815" v="1004" actId="478"/>
          <ac:picMkLst>
            <pc:docMk/>
            <pc:sldMk cId="1640535229" sldId="261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14T16:18:58.814" v="995" actId="478"/>
          <ac:picMkLst>
            <pc:docMk/>
            <pc:sldMk cId="1640535229" sldId="261"/>
            <ac:picMk id="1038" creationId="{F4BAD8FB-5BEA-EA71-41E1-0D1DBBB2F1F0}"/>
          </ac:picMkLst>
        </pc:pic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9" creationId="{97A2745C-D808-82D0-EFEA-04F42D3F6944}"/>
          </ac:cxnSpMkLst>
        </pc:cxnChg>
      </pc:sldChg>
      <pc:sldChg chg="modSp add del mod">
        <pc:chgData name="Keita KAMAGATA" userId="389c5c223f9d271c" providerId="LiveId" clId="{F214C871-87D3-4971-AAB8-2C3CA92BE709}" dt="2023-12-12T05:27:00.972" v="796" actId="47"/>
        <pc:sldMkLst>
          <pc:docMk/>
          <pc:sldMk cId="2980386203" sldId="261"/>
        </pc:sldMkLst>
        <pc:graphicFrameChg chg="mod modGraphic">
          <ac:chgData name="Keita KAMAGATA" userId="389c5c223f9d271c" providerId="LiveId" clId="{F214C871-87D3-4971-AAB8-2C3CA92BE709}" dt="2023-12-12T04:43:19.356" v="795" actId="20577"/>
          <ac:graphicFrameMkLst>
            <pc:docMk/>
            <pc:sldMk cId="2980386203" sldId="261"/>
            <ac:graphicFrameMk id="4" creationId="{4C25083D-6A54-FBD3-27E8-65D9C2E6F87A}"/>
          </ac:graphicFrameMkLst>
        </pc:graphicFrameChg>
      </pc:sldChg>
      <pc:sldChg chg="addSp delSp modSp new mod">
        <pc:chgData name="Keita KAMAGATA" userId="389c5c223f9d271c" providerId="LiveId" clId="{F214C871-87D3-4971-AAB8-2C3CA92BE709}" dt="2023-12-14T16:53:01.118" v="1472" actId="732"/>
        <pc:sldMkLst>
          <pc:docMk/>
          <pc:sldMk cId="2077447983" sldId="262"/>
        </pc:sldMkLst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2" creationId="{0DB7265D-2DE5-71F5-6A10-88DCFF4234EE}"/>
          </ac:spMkLst>
        </pc:spChg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3" creationId="{2001E9FB-EAA5-7E1F-D591-BE11A9490492}"/>
          </ac:spMkLst>
        </pc:spChg>
        <pc:picChg chg="add mod modCrop">
          <ac:chgData name="Keita KAMAGATA" userId="389c5c223f9d271c" providerId="LiveId" clId="{F214C871-87D3-4971-AAB8-2C3CA92BE709}" dt="2023-12-14T16:53:01.118" v="1472" actId="732"/>
          <ac:picMkLst>
            <pc:docMk/>
            <pc:sldMk cId="2077447983" sldId="262"/>
            <ac:picMk id="5" creationId="{B94C1E9F-C811-5B0F-7EEC-075FFE7BC546}"/>
          </ac:picMkLst>
        </pc:picChg>
      </pc:sldChg>
      <pc:sldChg chg="addSp delSp modSp new mod">
        <pc:chgData name="Keita KAMAGATA" userId="389c5c223f9d271c" providerId="LiveId" clId="{F214C871-87D3-4971-AAB8-2C3CA92BE709}" dt="2023-12-30T08:50:17.258" v="2903" actId="1076"/>
        <pc:sldMkLst>
          <pc:docMk/>
          <pc:sldMk cId="87322769" sldId="263"/>
        </pc:sldMkLst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2" creationId="{9CC85523-58D2-051E-EBAF-9F25E49C0E63}"/>
          </ac:spMkLst>
        </pc:spChg>
        <pc:spChg chg="del">
          <ac:chgData name="Keita KAMAGATA" userId="389c5c223f9d271c" providerId="LiveId" clId="{F214C871-87D3-4971-AAB8-2C3CA92BE709}" dt="2023-12-18T09:45:43.228" v="1474" actId="478"/>
          <ac:spMkLst>
            <pc:docMk/>
            <pc:sldMk cId="87322769" sldId="263"/>
            <ac:spMk id="3" creationId="{364C683D-115F-21B3-A99B-260FC328C9BE}"/>
          </ac:spMkLst>
        </pc:spChg>
        <pc:spChg chg="add del">
          <ac:chgData name="Keita KAMAGATA" userId="389c5c223f9d271c" providerId="LiveId" clId="{F214C871-87D3-4971-AAB8-2C3CA92BE709}" dt="2023-12-18T09:45:45.466" v="1476" actId="478"/>
          <ac:spMkLst>
            <pc:docMk/>
            <pc:sldMk cId="87322769" sldId="263"/>
            <ac:spMk id="4" creationId="{C2F9FA64-5DDA-41CB-FF46-662CF7D338EE}"/>
          </ac:spMkLst>
        </pc:spChg>
        <pc:spChg chg="add del">
          <ac:chgData name="Keita KAMAGATA" userId="389c5c223f9d271c" providerId="LiveId" clId="{F214C871-87D3-4971-AAB8-2C3CA92BE709}" dt="2023-12-18T09:45:50.338" v="1478" actId="478"/>
          <ac:spMkLst>
            <pc:docMk/>
            <pc:sldMk cId="87322769" sldId="263"/>
            <ac:spMk id="5" creationId="{60551B1D-ACBE-8F91-C7C1-9F657BBAA97F}"/>
          </ac:spMkLst>
        </pc:spChg>
        <pc:spChg chg="add mod">
          <ac:chgData name="Keita KAMAGATA" userId="389c5c223f9d271c" providerId="LiveId" clId="{F214C871-87D3-4971-AAB8-2C3CA92BE709}" dt="2023-12-18T11:53:53.585" v="1699" actId="1076"/>
          <ac:spMkLst>
            <pc:docMk/>
            <pc:sldMk cId="87322769" sldId="263"/>
            <ac:spMk id="9" creationId="{5CD59F7F-5B2B-EC7C-9123-DB395436EC6D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11" creationId="{A8A486BE-986E-9D0A-2C1C-01BAA35A1AF5}"/>
          </ac:spMkLst>
        </pc:spChg>
        <pc:spChg chg="add mod">
          <ac:chgData name="Keita KAMAGATA" userId="389c5c223f9d271c" providerId="LiveId" clId="{F214C871-87D3-4971-AAB8-2C3CA92BE709}" dt="2023-12-18T11:05:43.835" v="1537" actId="1076"/>
          <ac:spMkLst>
            <pc:docMk/>
            <pc:sldMk cId="87322769" sldId="263"/>
            <ac:spMk id="15" creationId="{DADD27DD-716B-FF85-A985-A5382C2B065E}"/>
          </ac:spMkLst>
        </pc:spChg>
        <pc:spChg chg="add mod">
          <ac:chgData name="Keita KAMAGATA" userId="389c5c223f9d271c" providerId="LiveId" clId="{F214C871-87D3-4971-AAB8-2C3CA92BE709}" dt="2023-12-18T11:40:13.182" v="1558" actId="14100"/>
          <ac:spMkLst>
            <pc:docMk/>
            <pc:sldMk cId="87322769" sldId="263"/>
            <ac:spMk id="17" creationId="{27484CA3-C291-9811-4D75-61F5C9792423}"/>
          </ac:spMkLst>
        </pc:spChg>
        <pc:spChg chg="add mod">
          <ac:chgData name="Keita KAMAGATA" userId="389c5c223f9d271c" providerId="LiveId" clId="{F214C871-87D3-4971-AAB8-2C3CA92BE709}" dt="2023-12-18T11:43:18.645" v="1673" actId="1076"/>
          <ac:spMkLst>
            <pc:docMk/>
            <pc:sldMk cId="87322769" sldId="263"/>
            <ac:spMk id="27" creationId="{61325AEA-7621-635E-5F06-47AC77D04E9C}"/>
          </ac:spMkLst>
        </pc:spChg>
        <pc:spChg chg="add mod">
          <ac:chgData name="Keita KAMAGATA" userId="389c5c223f9d271c" providerId="LiveId" clId="{F214C871-87D3-4971-AAB8-2C3CA92BE709}" dt="2023-12-18T11:43:21.791" v="1675" actId="6549"/>
          <ac:spMkLst>
            <pc:docMk/>
            <pc:sldMk cId="87322769" sldId="263"/>
            <ac:spMk id="29" creationId="{7536B8F8-F3AC-A4CF-5A18-D309C7616954}"/>
          </ac:spMkLst>
        </pc:spChg>
        <pc:spChg chg="add mod">
          <ac:chgData name="Keita KAMAGATA" userId="389c5c223f9d271c" providerId="LiveId" clId="{F214C871-87D3-4971-AAB8-2C3CA92BE709}" dt="2023-12-18T11:44:01.838" v="1688" actId="20577"/>
          <ac:spMkLst>
            <pc:docMk/>
            <pc:sldMk cId="87322769" sldId="263"/>
            <ac:spMk id="30" creationId="{03FB0367-7979-35F0-1CBB-671DFEE11DBF}"/>
          </ac:spMkLst>
        </pc:spChg>
        <pc:spChg chg="add mod">
          <ac:chgData name="Keita KAMAGATA" userId="389c5c223f9d271c" providerId="LiveId" clId="{F214C871-87D3-4971-AAB8-2C3CA92BE709}" dt="2023-12-18T11:44:05.354" v="1692" actId="20577"/>
          <ac:spMkLst>
            <pc:docMk/>
            <pc:sldMk cId="87322769" sldId="263"/>
            <ac:spMk id="31" creationId="{09DB3D25-515E-B56A-54A5-C6EB8A95CD5D}"/>
          </ac:spMkLst>
        </pc:spChg>
        <pc:spChg chg="add mod">
          <ac:chgData name="Keita KAMAGATA" userId="389c5c223f9d271c" providerId="LiveId" clId="{F214C871-87D3-4971-AAB8-2C3CA92BE709}" dt="2023-12-18T11:44:14.039" v="1697"/>
          <ac:spMkLst>
            <pc:docMk/>
            <pc:sldMk cId="87322769" sldId="263"/>
            <ac:spMk id="32" creationId="{CAEA0857-1D1B-C3B6-ACEE-B2AC7C6D3D29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3" creationId="{17850946-8B37-98DF-39DE-160049FB46F3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4" creationId="{206766AF-41D0-A260-B080-E69C17DBECA5}"/>
          </ac:spMkLst>
        </pc:spChg>
        <pc:spChg chg="add mod">
          <ac:chgData name="Keita KAMAGATA" userId="389c5c223f9d271c" providerId="LiveId" clId="{F214C871-87D3-4971-AAB8-2C3CA92BE709}" dt="2023-12-18T11:43:39.181" v="1679" actId="1076"/>
          <ac:spMkLst>
            <pc:docMk/>
            <pc:sldMk cId="87322769" sldId="263"/>
            <ac:spMk id="35" creationId="{B69E9D04-EA97-8AEE-C73C-BF833232D8C3}"/>
          </ac:spMkLst>
        </pc:spChg>
        <pc:picChg chg="add del mod">
          <ac:chgData name="Keita KAMAGATA" userId="389c5c223f9d271c" providerId="LiveId" clId="{F214C871-87D3-4971-AAB8-2C3CA92BE709}" dt="2023-12-18T11:02:32.864" v="1515" actId="478"/>
          <ac:picMkLst>
            <pc:docMk/>
            <pc:sldMk cId="87322769" sldId="263"/>
            <ac:picMk id="7" creationId="{4D14E712-FFB8-CE76-5643-22130FA6E27C}"/>
          </ac:picMkLst>
        </pc:picChg>
        <pc:picChg chg="add del mod">
          <ac:chgData name="Keita KAMAGATA" userId="389c5c223f9d271c" providerId="LiveId" clId="{F214C871-87D3-4971-AAB8-2C3CA92BE709}" dt="2023-12-18T11:02:30.663" v="1514" actId="478"/>
          <ac:picMkLst>
            <pc:docMk/>
            <pc:sldMk cId="87322769" sldId="263"/>
            <ac:picMk id="13" creationId="{2888AECA-7A82-C758-8826-406BFE26EF0C}"/>
          </ac:picMkLst>
        </pc:picChg>
        <pc:picChg chg="add mod">
          <ac:chgData name="Keita KAMAGATA" userId="389c5c223f9d271c" providerId="LiveId" clId="{F214C871-87D3-4971-AAB8-2C3CA92BE709}" dt="2023-12-30T08:50:17.258" v="2903" actId="1076"/>
          <ac:picMkLst>
            <pc:docMk/>
            <pc:sldMk cId="87322769" sldId="263"/>
            <ac:picMk id="19" creationId="{64E2F2A9-7C26-4458-7AB5-B30DDC49AD16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1" creationId="{CC531CD7-7CCF-5A50-FDE5-1253B26D742B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3" creationId="{164CDF0C-F473-4A14-08F0-6766798A4557}"/>
          </ac:picMkLst>
        </pc:picChg>
        <pc:picChg chg="add mod">
          <ac:chgData name="Keita KAMAGATA" userId="389c5c223f9d271c" providerId="LiveId" clId="{F214C871-87D3-4971-AAB8-2C3CA92BE709}" dt="2023-12-18T11:43:27.099" v="1676" actId="1076"/>
          <ac:picMkLst>
            <pc:docMk/>
            <pc:sldMk cId="87322769" sldId="263"/>
            <ac:picMk id="25" creationId="{8EDCC40B-FC47-FD68-133D-FC191BC73EA1}"/>
          </ac:picMkLst>
        </pc:picChg>
      </pc:sldChg>
      <pc:sldChg chg="addSp delSp modSp new del mod">
        <pc:chgData name="Keita KAMAGATA" userId="389c5c223f9d271c" providerId="LiveId" clId="{F214C871-87D3-4971-AAB8-2C3CA92BE709}" dt="2023-12-20T03:51:23.900" v="2004" actId="47"/>
        <pc:sldMkLst>
          <pc:docMk/>
          <pc:sldMk cId="1144946493" sldId="264"/>
        </pc:sldMkLst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2" creationId="{6EC01344-0E76-5F80-A014-E1C5CB57E02F}"/>
          </ac:spMkLst>
        </pc:spChg>
        <pc:spChg chg="del">
          <ac:chgData name="Keita KAMAGATA" userId="389c5c223f9d271c" providerId="LiveId" clId="{F214C871-87D3-4971-AAB8-2C3CA92BE709}" dt="2023-12-20T03:27:33.172" v="1701" actId="478"/>
          <ac:spMkLst>
            <pc:docMk/>
            <pc:sldMk cId="1144946493" sldId="264"/>
            <ac:spMk id="3" creationId="{3C7BBF72-654D-61E3-65F7-473B3E06454A}"/>
          </ac:spMkLst>
        </pc:spChg>
        <pc:spChg chg="add del mod">
          <ac:chgData name="Keita KAMAGATA" userId="389c5c223f9d271c" providerId="LiveId" clId="{F214C871-87D3-4971-AAB8-2C3CA92BE709}" dt="2023-12-20T03:42:00.979" v="1841" actId="208"/>
          <ac:spMkLst>
            <pc:docMk/>
            <pc:sldMk cId="1144946493" sldId="264"/>
            <ac:spMk id="4" creationId="{4EAC34E6-65FF-9773-5A1D-3AACEEF17224}"/>
          </ac:spMkLst>
        </pc:spChg>
        <pc:spChg chg="add del mod">
          <ac:chgData name="Keita KAMAGATA" userId="389c5c223f9d271c" providerId="LiveId" clId="{F214C871-87D3-4971-AAB8-2C3CA92BE709}" dt="2023-12-20T03:37:18.247" v="1740" actId="478"/>
          <ac:spMkLst>
            <pc:docMk/>
            <pc:sldMk cId="1144946493" sldId="264"/>
            <ac:spMk id="5" creationId="{83D9BCD4-CC43-D034-9371-760043C0D290}"/>
          </ac:spMkLst>
        </pc:spChg>
        <pc:spChg chg="add mod">
          <ac:chgData name="Keita KAMAGATA" userId="389c5c223f9d271c" providerId="LiveId" clId="{F214C871-87D3-4971-AAB8-2C3CA92BE709}" dt="2023-12-20T03:39:47.150" v="1763" actId="1076"/>
          <ac:spMkLst>
            <pc:docMk/>
            <pc:sldMk cId="1144946493" sldId="264"/>
            <ac:spMk id="11" creationId="{08F60383-CD9D-9D12-956C-087FF98A6303}"/>
          </ac:spMkLst>
        </pc:spChg>
        <pc:spChg chg="add del mod">
          <ac:chgData name="Keita KAMAGATA" userId="389c5c223f9d271c" providerId="LiveId" clId="{F214C871-87D3-4971-AAB8-2C3CA92BE709}" dt="2023-12-20T03:38:35.499" v="1749" actId="478"/>
          <ac:spMkLst>
            <pc:docMk/>
            <pc:sldMk cId="1144946493" sldId="264"/>
            <ac:spMk id="12" creationId="{083C3E91-D2BB-513A-7D51-44D91CC84F40}"/>
          </ac:spMkLst>
        </pc:spChg>
        <pc:spChg chg="add mod">
          <ac:chgData name="Keita KAMAGATA" userId="389c5c223f9d271c" providerId="LiveId" clId="{F214C871-87D3-4971-AAB8-2C3CA92BE709}" dt="2023-12-20T03:39:15.665" v="1760" actId="1076"/>
          <ac:spMkLst>
            <pc:docMk/>
            <pc:sldMk cId="1144946493" sldId="264"/>
            <ac:spMk id="13" creationId="{B196643F-2C5E-7F1C-220B-61FE02D35D2C}"/>
          </ac:spMkLst>
        </pc:spChg>
        <pc:spChg chg="add mod">
          <ac:chgData name="Keita KAMAGATA" userId="389c5c223f9d271c" providerId="LiveId" clId="{F214C871-87D3-4971-AAB8-2C3CA92BE709}" dt="2023-12-20T03:44:04.971" v="1920" actId="1076"/>
          <ac:spMkLst>
            <pc:docMk/>
            <pc:sldMk cId="1144946493" sldId="264"/>
            <ac:spMk id="14" creationId="{1D5405BA-871C-039D-8399-1D6CB5C72E58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15" creationId="{7512C0FF-4FC2-C719-1F62-D64F9B6C5B81}"/>
          </ac:spMkLst>
        </pc:spChg>
        <pc:spChg chg="add mod">
          <ac:chgData name="Keita KAMAGATA" userId="389c5c223f9d271c" providerId="LiveId" clId="{F214C871-87D3-4971-AAB8-2C3CA92BE709}" dt="2023-12-20T03:46:12.446" v="1966" actId="113"/>
          <ac:spMkLst>
            <pc:docMk/>
            <pc:sldMk cId="1144946493" sldId="264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43:51.235" v="1919" actId="14100"/>
          <ac:spMkLst>
            <pc:docMk/>
            <pc:sldMk cId="1144946493" sldId="264"/>
            <ac:spMk id="20" creationId="{530495D4-D9D3-9065-DEBC-99D2250BEF4E}"/>
          </ac:spMkLst>
        </pc:spChg>
        <pc:spChg chg="add mod">
          <ac:chgData name="Keita KAMAGATA" userId="389c5c223f9d271c" providerId="LiveId" clId="{F214C871-87D3-4971-AAB8-2C3CA92BE709}" dt="2023-12-20T03:46:08.803" v="1964" actId="207"/>
          <ac:spMkLst>
            <pc:docMk/>
            <pc:sldMk cId="1144946493" sldId="264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45:50.118" v="1962" actId="14100"/>
          <ac:spMkLst>
            <pc:docMk/>
            <pc:sldMk cId="1144946493" sldId="264"/>
            <ac:spMk id="27" creationId="{4513CDD9-1C8C-4600-9ED8-984974749A87}"/>
          </ac:spMkLst>
        </pc:spChg>
        <pc:spChg chg="add mod">
          <ac:chgData name="Keita KAMAGATA" userId="389c5c223f9d271c" providerId="LiveId" clId="{F214C871-87D3-4971-AAB8-2C3CA92BE709}" dt="2023-12-20T03:46:15.893" v="1968" actId="113"/>
          <ac:spMkLst>
            <pc:docMk/>
            <pc:sldMk cId="1144946493" sldId="264"/>
            <ac:spMk id="28" creationId="{67EB41E7-3057-4627-54FA-2FAAF93CE070}"/>
          </ac:spMkLst>
        </pc:spChg>
        <pc:picChg chg="add del mod">
          <ac:chgData name="Keita KAMAGATA" userId="389c5c223f9d271c" providerId="LiveId" clId="{F214C871-87D3-4971-AAB8-2C3CA92BE709}" dt="2023-12-20T03:35:02.311" v="1718" actId="478"/>
          <ac:picMkLst>
            <pc:docMk/>
            <pc:sldMk cId="1144946493" sldId="264"/>
            <ac:picMk id="7" creationId="{0E455467-1DCE-4008-20FA-2797DC2457A8}"/>
          </ac:picMkLst>
        </pc:picChg>
        <pc:picChg chg="add mod modCrop">
          <ac:chgData name="Keita KAMAGATA" userId="389c5c223f9d271c" providerId="LiveId" clId="{F214C871-87D3-4971-AAB8-2C3CA92BE709}" dt="2023-12-20T03:36:54.180" v="1734"/>
          <ac:picMkLst>
            <pc:docMk/>
            <pc:sldMk cId="1144946493" sldId="264"/>
            <ac:picMk id="9" creationId="{78E937A8-A75B-C399-4B22-9BB0165B3FF8}"/>
          </ac:picMkLst>
        </pc:picChg>
        <pc:picChg chg="add mod modCrop">
          <ac:chgData name="Keita KAMAGATA" userId="389c5c223f9d271c" providerId="LiveId" clId="{F214C871-87D3-4971-AAB8-2C3CA92BE709}" dt="2023-12-20T03:37:10.302" v="1739" actId="1076"/>
          <ac:picMkLst>
            <pc:docMk/>
            <pc:sldMk cId="1144946493" sldId="264"/>
            <ac:picMk id="10" creationId="{5EA995A1-DF18-91C7-2362-A661B14CE363}"/>
          </ac:picMkLst>
        </pc:pic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18" creationId="{F5FB1016-A38B-B630-F5C0-7FA05AF55C90}"/>
          </ac:cxnSpMkLst>
        </pc:cxnChg>
        <pc:cxnChg chg="add mod">
          <ac:chgData name="Keita KAMAGATA" userId="389c5c223f9d271c" providerId="LiveId" clId="{F214C871-87D3-4971-AAB8-2C3CA92BE709}" dt="2023-12-20T03:43:51.235" v="1919" actId="14100"/>
          <ac:cxnSpMkLst>
            <pc:docMk/>
            <pc:sldMk cId="1144946493" sldId="264"/>
            <ac:cxnSpMk id="22" creationId="{39D608F1-AC10-DDE0-C79B-F54C3E01A054}"/>
          </ac:cxnSpMkLst>
        </pc:cxnChg>
        <pc:cxnChg chg="add mod">
          <ac:chgData name="Keita KAMAGATA" userId="389c5c223f9d271c" providerId="LiveId" clId="{F214C871-87D3-4971-AAB8-2C3CA92BE709}" dt="2023-12-20T03:45:50.118" v="1962" actId="14100"/>
          <ac:cxnSpMkLst>
            <pc:docMk/>
            <pc:sldMk cId="1144946493" sldId="264"/>
            <ac:cxnSpMk id="29" creationId="{19309492-F5E2-95FA-C99A-590F699C6715}"/>
          </ac:cxnSpMkLst>
        </pc:cxnChg>
      </pc:sldChg>
      <pc:sldChg chg="addSp modSp add mod">
        <pc:chgData name="Keita KAMAGATA" userId="389c5c223f9d271c" providerId="LiveId" clId="{F214C871-87D3-4971-AAB8-2C3CA92BE709}" dt="2023-12-20T03:53:37.640" v="2078" actId="1076"/>
        <pc:sldMkLst>
          <pc:docMk/>
          <pc:sldMk cId="1172821611" sldId="265"/>
        </pc:sldMkLst>
        <pc:spChg chg="mod">
          <ac:chgData name="Keita KAMAGATA" userId="389c5c223f9d271c" providerId="LiveId" clId="{F214C871-87D3-4971-AAB8-2C3CA92BE709}" dt="2023-12-20T03:48:47.831" v="1985" actId="1076"/>
          <ac:spMkLst>
            <pc:docMk/>
            <pc:sldMk cId="1172821611" sldId="265"/>
            <ac:spMk id="4" creationId="{4EAC34E6-65FF-9773-5A1D-3AACEEF17224}"/>
          </ac:spMkLst>
        </pc:spChg>
        <pc:spChg chg="mod or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1" creationId="{08F60383-CD9D-9D12-956C-087FF98A6303}"/>
          </ac:spMkLst>
        </pc:spChg>
        <pc:spChg chg="add mod">
          <ac:chgData name="Keita KAMAGATA" userId="389c5c223f9d271c" providerId="LiveId" clId="{F214C871-87D3-4971-AAB8-2C3CA92BE709}" dt="2023-12-20T03:52:49.131" v="2063" actId="2085"/>
          <ac:spMkLst>
            <pc:docMk/>
            <pc:sldMk cId="1172821611" sldId="265"/>
            <ac:spMk id="12" creationId="{2B456857-BB5A-2A98-8EAE-6FAB2E070B3A}"/>
          </ac:spMkLst>
        </pc:spChg>
        <pc:spChg chg="mod or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13" creationId="{B196643F-2C5E-7F1C-220B-61FE02D35D2C}"/>
          </ac:spMkLst>
        </pc:spChg>
        <pc:spChg chg="mod or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14" creationId="{1D5405BA-871C-039D-8399-1D6CB5C72E58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5" creationId="{7512C0FF-4FC2-C719-1F62-D64F9B6C5B81}"/>
          </ac:spMkLst>
        </pc:spChg>
        <pc:spChg chg="mod">
          <ac:chgData name="Keita KAMAGATA" userId="389c5c223f9d271c" providerId="LiveId" clId="{F214C871-87D3-4971-AAB8-2C3CA92BE709}" dt="2023-12-20T03:49:11.368" v="1989" actId="1076"/>
          <ac:spMkLst>
            <pc:docMk/>
            <pc:sldMk cId="1172821611" sldId="265"/>
            <ac:spMk id="16" creationId="{FBFAAA47-AEAE-BC2B-F9B2-80D4C147D816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19" creationId="{D9EFB5AA-AD04-DBC2-B7A9-457CE4AC4E08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0" creationId="{530495D4-D9D3-9065-DEBC-99D2250BEF4E}"/>
          </ac:spMkLst>
        </pc:spChg>
        <pc:spChg chg="mod">
          <ac:chgData name="Keita KAMAGATA" userId="389c5c223f9d271c" providerId="LiveId" clId="{F214C871-87D3-4971-AAB8-2C3CA92BE709}" dt="2023-12-20T03:50:05.169" v="1990" actId="1076"/>
          <ac:spMkLst>
            <pc:docMk/>
            <pc:sldMk cId="1172821611" sldId="265"/>
            <ac:spMk id="21" creationId="{CE58A5DA-101F-D9D3-9820-F16D07DF7703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3" creationId="{DD84C68A-0E26-F129-4FDB-593AB7314F61}"/>
          </ac:spMkLst>
        </pc:spChg>
        <pc:spChg chg="add mod">
          <ac:chgData name="Keita KAMAGATA" userId="389c5c223f9d271c" providerId="LiveId" clId="{F214C871-87D3-4971-AAB8-2C3CA92BE709}" dt="2023-12-20T03:53:37.640" v="2078" actId="1076"/>
          <ac:spMkLst>
            <pc:docMk/>
            <pc:sldMk cId="1172821611" sldId="265"/>
            <ac:spMk id="24" creationId="{7D908A39-7F45-6DAB-6BD7-A7B7FE5FDBFB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7" creationId="{4513CDD9-1C8C-4600-9ED8-984974749A87}"/>
          </ac:spMkLst>
        </pc:spChg>
        <pc:spChg chg="mod">
          <ac:chgData name="Keita KAMAGATA" userId="389c5c223f9d271c" providerId="LiveId" clId="{F214C871-87D3-4971-AAB8-2C3CA92BE709}" dt="2023-12-20T03:49:01.213" v="1988" actId="1076"/>
          <ac:spMkLst>
            <pc:docMk/>
            <pc:sldMk cId="1172821611" sldId="265"/>
            <ac:spMk id="28" creationId="{67EB41E7-3057-4627-54FA-2FAAF93CE070}"/>
          </ac:spMkLst>
        </pc:spChg>
        <pc:picChg chg="add mod">
          <ac:chgData name="Keita KAMAGATA" userId="389c5c223f9d271c" providerId="LiveId" clId="{F214C871-87D3-4971-AAB8-2C3CA92BE709}" dt="2023-12-20T03:52:42.529" v="2061" actId="1076"/>
          <ac:picMkLst>
            <pc:docMk/>
            <pc:sldMk cId="1172821611" sldId="265"/>
            <ac:picMk id="8" creationId="{6DA69936-FF62-3BB1-A863-E09FF83BC8CF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9" creationId="{78E937A8-A75B-C399-4B22-9BB0165B3FF8}"/>
          </ac:picMkLst>
        </pc:picChg>
        <pc:picChg chg="mod">
          <ac:chgData name="Keita KAMAGATA" userId="389c5c223f9d271c" providerId="LiveId" clId="{F214C871-87D3-4971-AAB8-2C3CA92BE709}" dt="2023-12-20T03:48:47.831" v="1985" actId="1076"/>
          <ac:picMkLst>
            <pc:docMk/>
            <pc:sldMk cId="1172821611" sldId="265"/>
            <ac:picMk id="10" creationId="{5EA995A1-DF18-91C7-2362-A661B14CE363}"/>
          </ac:picMkLst>
        </pc:picChg>
        <pc:cxnChg chg="mod">
          <ac:chgData name="Keita KAMAGATA" userId="389c5c223f9d271c" providerId="LiveId" clId="{F214C871-87D3-4971-AAB8-2C3CA92BE709}" dt="2023-12-20T03:49:11.368" v="1989" actId="1076"/>
          <ac:cxnSpMkLst>
            <pc:docMk/>
            <pc:sldMk cId="1172821611" sldId="265"/>
            <ac:cxnSpMk id="18" creationId="{F5FB1016-A38B-B630-F5C0-7FA05AF55C90}"/>
          </ac:cxnSpMkLst>
        </pc:cxnChg>
        <pc:cxnChg chg="mod">
          <ac:chgData name="Keita KAMAGATA" userId="389c5c223f9d271c" providerId="LiveId" clId="{F214C871-87D3-4971-AAB8-2C3CA92BE709}" dt="2023-12-20T03:50:05.169" v="1990" actId="1076"/>
          <ac:cxnSpMkLst>
            <pc:docMk/>
            <pc:sldMk cId="1172821611" sldId="265"/>
            <ac:cxnSpMk id="22" creationId="{39D608F1-AC10-DDE0-C79B-F54C3E01A054}"/>
          </ac:cxnSpMkLst>
        </pc:cxnChg>
        <pc:cxnChg chg="mod">
          <ac:chgData name="Keita KAMAGATA" userId="389c5c223f9d271c" providerId="LiveId" clId="{F214C871-87D3-4971-AAB8-2C3CA92BE709}" dt="2023-12-20T03:49:01.213" v="1988" actId="1076"/>
          <ac:cxnSpMkLst>
            <pc:docMk/>
            <pc:sldMk cId="1172821611" sldId="265"/>
            <ac:cxnSpMk id="29" creationId="{19309492-F5E2-95FA-C99A-590F699C6715}"/>
          </ac:cxnSpMkLst>
        </pc:cxnChg>
      </pc:sldChg>
      <pc:sldChg chg="addSp delSp modSp new mod">
        <pc:chgData name="Keita KAMAGATA" userId="389c5c223f9d271c" providerId="LiveId" clId="{F214C871-87D3-4971-AAB8-2C3CA92BE709}" dt="2024-01-01T09:14:55.895" v="3515" actId="6549"/>
        <pc:sldMkLst>
          <pc:docMk/>
          <pc:sldMk cId="4070136168" sldId="266"/>
        </pc:sldMkLst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2" creationId="{82214534-7FC5-F280-734F-9196A891602E}"/>
          </ac:spMkLst>
        </pc:spChg>
        <pc:spChg chg="del">
          <ac:chgData name="Keita KAMAGATA" userId="389c5c223f9d271c" providerId="LiveId" clId="{F214C871-87D3-4971-AAB8-2C3CA92BE709}" dt="2023-12-21T22:18:43.648" v="2081" actId="478"/>
          <ac:spMkLst>
            <pc:docMk/>
            <pc:sldMk cId="4070136168" sldId="266"/>
            <ac:spMk id="3" creationId="{8E8E0C29-A7B8-FD54-CD7A-849501B85890}"/>
          </ac:spMkLst>
        </pc:spChg>
        <pc:spChg chg="add mod">
          <ac:chgData name="Keita KAMAGATA" userId="389c5c223f9d271c" providerId="LiveId" clId="{F214C871-87D3-4971-AAB8-2C3CA92BE709}" dt="2024-01-01T09:14:55.895" v="3515" actId="6549"/>
          <ac:spMkLst>
            <pc:docMk/>
            <pc:sldMk cId="4070136168" sldId="266"/>
            <ac:spMk id="8" creationId="{1A517753-2674-1C7C-9118-53496B9A3E72}"/>
          </ac:spMkLst>
        </pc:spChg>
        <pc:spChg chg="add mod">
          <ac:chgData name="Keita KAMAGATA" userId="389c5c223f9d271c" providerId="LiveId" clId="{F214C871-87D3-4971-AAB8-2C3CA92BE709}" dt="2024-01-01T09:14:43.027" v="3504" actId="20577"/>
          <ac:spMkLst>
            <pc:docMk/>
            <pc:sldMk cId="4070136168" sldId="266"/>
            <ac:spMk id="9" creationId="{862852B7-148F-D64C-1698-DEF07B57EA9B}"/>
          </ac:spMkLst>
        </pc:spChg>
        <pc:spChg chg="add mod">
          <ac:chgData name="Keita KAMAGATA" userId="389c5c223f9d271c" providerId="LiveId" clId="{F214C871-87D3-4971-AAB8-2C3CA92BE709}" dt="2024-01-01T09:14:53.677" v="3514" actId="6549"/>
          <ac:spMkLst>
            <pc:docMk/>
            <pc:sldMk cId="4070136168" sldId="266"/>
            <ac:spMk id="12" creationId="{22862E04-8196-C16F-58A1-8FB6F1938DB4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6" creationId="{F3CAF07E-D4A7-B931-7984-61087D415252}"/>
          </ac:spMkLst>
        </pc:spChg>
        <pc:spChg chg="add del mod">
          <ac:chgData name="Keita KAMAGATA" userId="389c5c223f9d271c" providerId="LiveId" clId="{F214C871-87D3-4971-AAB8-2C3CA92BE709}" dt="2023-12-21T22:22:39.778" v="2219" actId="478"/>
          <ac:spMkLst>
            <pc:docMk/>
            <pc:sldMk cId="4070136168" sldId="266"/>
            <ac:spMk id="17" creationId="{8669908D-428F-D448-BB6F-F5BF2F6E1012}"/>
          </ac:spMkLst>
        </pc:spChg>
        <pc:graphicFrameChg chg="add del mod">
          <ac:chgData name="Keita KAMAGATA" userId="389c5c223f9d271c" providerId="LiveId" clId="{F214C871-87D3-4971-AAB8-2C3CA92BE709}" dt="2023-12-21T22:18:52.300" v="2083"/>
          <ac:graphicFrameMkLst>
            <pc:docMk/>
            <pc:sldMk cId="4070136168" sldId="266"/>
            <ac:graphicFrameMk id="4" creationId="{496AEC0E-09F8-7F9B-DEDB-DE2D571BD770}"/>
          </ac:graphicFrameMkLst>
        </pc:graphicFrameChg>
        <pc:graphicFrameChg chg="add del mod">
          <ac:chgData name="Keita KAMAGATA" userId="389c5c223f9d271c" providerId="LiveId" clId="{F214C871-87D3-4971-AAB8-2C3CA92BE709}" dt="2023-12-21T22:19:01.287" v="2086"/>
          <ac:graphicFrameMkLst>
            <pc:docMk/>
            <pc:sldMk cId="4070136168" sldId="266"/>
            <ac:graphicFrameMk id="6" creationId="{4C0123E5-71A6-3DF6-FC9D-2796E01BBBE5}"/>
          </ac:graphicFrameMkLst>
        </pc:graphicFrameChg>
        <pc:graphicFrameChg chg="add del mod">
          <ac:chgData name="Keita KAMAGATA" userId="389c5c223f9d271c" providerId="LiveId" clId="{F214C871-87D3-4971-AAB8-2C3CA92BE709}" dt="2023-12-21T22:20:10.144" v="2155"/>
          <ac:graphicFrameMkLst>
            <pc:docMk/>
            <pc:sldMk cId="4070136168" sldId="266"/>
            <ac:graphicFrameMk id="10" creationId="{296B80EC-DD9B-AF1E-4355-A320D608CDE2}"/>
          </ac:graphicFrameMkLst>
        </pc:graphicFrameChg>
        <pc:graphicFrameChg chg="add del mod">
          <ac:chgData name="Keita KAMAGATA" userId="389c5c223f9d271c" providerId="LiveId" clId="{F214C871-87D3-4971-AAB8-2C3CA92BE709}" dt="2023-12-21T22:21:11.213" v="2183"/>
          <ac:graphicFrameMkLst>
            <pc:docMk/>
            <pc:sldMk cId="4070136168" sldId="266"/>
            <ac:graphicFrameMk id="13" creationId="{C6FFCB47-0110-4286-3C56-FC0E971E9F9F}"/>
          </ac:graphicFrameMkLst>
        </pc:graphicFrameChg>
        <pc:picChg chg="add mod">
          <ac:chgData name="Keita KAMAGATA" userId="389c5c223f9d271c" providerId="LiveId" clId="{F214C871-87D3-4971-AAB8-2C3CA92BE709}" dt="2023-12-21T22:22:11.868" v="2210" actId="1076"/>
          <ac:picMkLst>
            <pc:docMk/>
            <pc:sldMk cId="4070136168" sldId="266"/>
            <ac:picMk id="5" creationId="{067999B7-8D8A-BF02-39A2-BC690B06DAE7}"/>
          </ac:picMkLst>
        </pc:picChg>
        <pc:picChg chg="add mod">
          <ac:chgData name="Keita KAMAGATA" userId="389c5c223f9d271c" providerId="LiveId" clId="{F214C871-87D3-4971-AAB8-2C3CA92BE709}" dt="2023-12-21T22:19:06.732" v="2090" actId="1076"/>
          <ac:picMkLst>
            <pc:docMk/>
            <pc:sldMk cId="4070136168" sldId="266"/>
            <ac:picMk id="7" creationId="{2E1AE148-BB84-1B27-8B25-214255E4C6E9}"/>
          </ac:picMkLst>
        </pc:picChg>
        <pc:picChg chg="add del mod">
          <ac:chgData name="Keita KAMAGATA" userId="389c5c223f9d271c" providerId="LiveId" clId="{F214C871-87D3-4971-AAB8-2C3CA92BE709}" dt="2023-12-21T22:21:12.857" v="2185" actId="478"/>
          <ac:picMkLst>
            <pc:docMk/>
            <pc:sldMk cId="4070136168" sldId="266"/>
            <ac:picMk id="11" creationId="{A27AE026-7034-6774-1380-89ECF67290B1}"/>
          </ac:picMkLst>
        </pc:picChg>
        <pc:picChg chg="add mod">
          <ac:chgData name="Keita KAMAGATA" userId="389c5c223f9d271c" providerId="LiveId" clId="{F214C871-87D3-4971-AAB8-2C3CA92BE709}" dt="2023-12-21T22:21:15.504" v="2186" actId="1076"/>
          <ac:picMkLst>
            <pc:docMk/>
            <pc:sldMk cId="4070136168" sldId="266"/>
            <ac:picMk id="14" creationId="{B137DA7D-D89D-A250-3521-D29AC545AE06}"/>
          </ac:picMkLst>
        </pc:picChg>
        <pc:cxnChg chg="add del mod">
          <ac:chgData name="Keita KAMAGATA" userId="389c5c223f9d271c" providerId="LiveId" clId="{F214C871-87D3-4971-AAB8-2C3CA92BE709}" dt="2023-12-21T22:22:39.778" v="2219" actId="478"/>
          <ac:cxnSpMkLst>
            <pc:docMk/>
            <pc:sldMk cId="4070136168" sldId="266"/>
            <ac:cxnSpMk id="15" creationId="{DC1CB526-2ED1-673A-F386-B3D08E1B4C41}"/>
          </ac:cxnSpMkLst>
        </pc:cxnChg>
      </pc:sldChg>
      <pc:sldChg chg="addSp delSp modSp new mod setBg">
        <pc:chgData name="Keita KAMAGATA" userId="389c5c223f9d271c" providerId="LiveId" clId="{F214C871-87D3-4971-AAB8-2C3CA92BE709}" dt="2024-01-03T15:09:23.806" v="5440" actId="478"/>
        <pc:sldMkLst>
          <pc:docMk/>
          <pc:sldMk cId="3008940900" sldId="267"/>
        </pc:sldMkLst>
        <pc:spChg chg="add del mod">
          <ac:chgData name="Keita KAMAGATA" userId="389c5c223f9d271c" providerId="LiveId" clId="{F214C871-87D3-4971-AAB8-2C3CA92BE709}" dt="2024-01-03T15:09:07.639" v="5435" actId="1076"/>
          <ac:spMkLst>
            <pc:docMk/>
            <pc:sldMk cId="3008940900" sldId="267"/>
            <ac:spMk id="2" creationId="{0095B853-B2C5-0BEE-81CD-E249FFDAD95F}"/>
          </ac:spMkLst>
        </pc:spChg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2" creationId="{7272196E-8AEC-2D2F-CFE8-58252529A75E}"/>
          </ac:spMkLst>
        </pc:spChg>
        <pc:spChg chg="add mod">
          <ac:chgData name="Keita KAMAGATA" userId="389c5c223f9d271c" providerId="LiveId" clId="{F214C871-87D3-4971-AAB8-2C3CA92BE709}" dt="2024-01-03T15:07:35.525" v="5428" actId="1076"/>
          <ac:spMkLst>
            <pc:docMk/>
            <pc:sldMk cId="3008940900" sldId="267"/>
            <ac:spMk id="3" creationId="{43948476-92A9-E345-A33A-0E4B8805C66B}"/>
          </ac:spMkLst>
        </pc:spChg>
        <pc:spChg chg="del">
          <ac:chgData name="Keita KAMAGATA" userId="389c5c223f9d271c" providerId="LiveId" clId="{F214C871-87D3-4971-AAB8-2C3CA92BE709}" dt="2023-12-27T16:08:33.931" v="2221" actId="478"/>
          <ac:spMkLst>
            <pc:docMk/>
            <pc:sldMk cId="3008940900" sldId="267"/>
            <ac:spMk id="3" creationId="{8EBFFD98-32E0-2741-06E4-36001DD1356B}"/>
          </ac:spMkLst>
        </pc:spChg>
        <pc:spChg chg="add del mod">
          <ac:chgData name="Keita KAMAGATA" userId="389c5c223f9d271c" providerId="LiveId" clId="{F214C871-87D3-4971-AAB8-2C3CA92BE709}" dt="2024-01-03T09:44:33.382" v="5380" actId="478"/>
          <ac:spMkLst>
            <pc:docMk/>
            <pc:sldMk cId="3008940900" sldId="267"/>
            <ac:spMk id="4" creationId="{48EA5745-AC67-288B-439B-CB3116DC9000}"/>
          </ac:spMkLst>
        </pc:spChg>
        <pc:spChg chg="add mod">
          <ac:chgData name="Keita KAMAGATA" userId="389c5c223f9d271c" providerId="LiveId" clId="{F214C871-87D3-4971-AAB8-2C3CA92BE709}" dt="2024-01-03T15:07:35.525" v="5428" actId="1076"/>
          <ac:spMkLst>
            <pc:docMk/>
            <pc:sldMk cId="3008940900" sldId="267"/>
            <ac:spMk id="5" creationId="{342447D4-C1A3-7421-003D-96DCD6870502}"/>
          </ac:spMkLst>
        </pc:spChg>
        <pc:spChg chg="add mod ord">
          <ac:chgData name="Keita KAMAGATA" userId="389c5c223f9d271c" providerId="LiveId" clId="{F214C871-87D3-4971-AAB8-2C3CA92BE709}" dt="2024-01-03T15:07:39.132" v="5429" actId="14100"/>
          <ac:spMkLst>
            <pc:docMk/>
            <pc:sldMk cId="3008940900" sldId="267"/>
            <ac:spMk id="6" creationId="{C74D8626-BC19-2750-A304-A5A24218897D}"/>
          </ac:spMkLst>
        </pc:spChg>
        <pc:spChg chg="add mod ord">
          <ac:chgData name="Keita KAMAGATA" userId="389c5c223f9d271c" providerId="LiveId" clId="{F214C871-87D3-4971-AAB8-2C3CA92BE709}" dt="2024-01-03T15:07:54.946" v="5434" actId="1076"/>
          <ac:spMkLst>
            <pc:docMk/>
            <pc:sldMk cId="3008940900" sldId="267"/>
            <ac:spMk id="7" creationId="{B5C0CC2F-E302-484F-72F2-70FDAB305D46}"/>
          </ac:spMkLst>
        </pc:spChg>
        <pc:spChg chg="add mod">
          <ac:chgData name="Keita KAMAGATA" userId="389c5c223f9d271c" providerId="LiveId" clId="{F214C871-87D3-4971-AAB8-2C3CA92BE709}" dt="2024-01-03T15:09:13.527" v="5436" actId="14100"/>
          <ac:spMkLst>
            <pc:docMk/>
            <pc:sldMk cId="3008940900" sldId="267"/>
            <ac:spMk id="8" creationId="{C683E94A-8AC9-8280-52DB-1EAE4639D07F}"/>
          </ac:spMkLst>
        </pc:spChg>
        <pc:spChg chg="add del mod">
          <ac:chgData name="Keita KAMAGATA" userId="389c5c223f9d271c" providerId="LiveId" clId="{F214C871-87D3-4971-AAB8-2C3CA92BE709}" dt="2024-01-03T15:09:23.806" v="5440" actId="478"/>
          <ac:spMkLst>
            <pc:docMk/>
            <pc:sldMk cId="3008940900" sldId="267"/>
            <ac:spMk id="9" creationId="{A65951DB-ED1B-FCE2-765C-A468357EA69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1" creationId="{32BC26D8-82FB-445E-AA49-62A77D7C1EE0}"/>
          </ac:spMkLst>
        </pc:spChg>
        <pc:spChg chg="add del">
          <ac:chgData name="Keita KAMAGATA" userId="389c5c223f9d271c" providerId="LiveId" clId="{F214C871-87D3-4971-AAB8-2C3CA92BE709}" dt="2023-12-27T16:08:40.192" v="2224" actId="26606"/>
          <ac:spMkLst>
            <pc:docMk/>
            <pc:sldMk cId="3008940900" sldId="267"/>
            <ac:spMk id="1033" creationId="{CB44330D-EA18-4254-AA95-EB49948539B8}"/>
          </ac:spMkLst>
        </pc:spChg>
        <pc:grpChg chg="del mod">
          <ac:chgData name="Keita KAMAGATA" userId="389c5c223f9d271c" providerId="LiveId" clId="{F214C871-87D3-4971-AAB8-2C3CA92BE709}" dt="2023-12-28T07:13:26.120" v="2759"/>
          <ac:grpSpMkLst>
            <pc:docMk/>
            <pc:sldMk cId="3008940900" sldId="267"/>
            <ac:grpSpMk id="11" creationId="{CDDD78E0-374E-5F97-1B58-746A06E4975C}"/>
          </ac:grpSpMkLst>
        </pc:grpChg>
        <pc:picChg chg="add mod">
          <ac:chgData name="Keita KAMAGATA" userId="389c5c223f9d271c" providerId="LiveId" clId="{F214C871-87D3-4971-AAB8-2C3CA92BE709}" dt="2024-01-03T15:07:31.774" v="5427" actId="1076"/>
          <ac:picMkLst>
            <pc:docMk/>
            <pc:sldMk cId="3008940900" sldId="267"/>
            <ac:picMk id="1026" creationId="{ED452CD3-2FC7-F59E-26B0-59B02CF11278}"/>
          </ac:picMkLst>
        </pc:picChg>
        <pc:inkChg chg="add del">
          <ac:chgData name="Keita KAMAGATA" userId="389c5c223f9d271c" providerId="LiveId" clId="{F214C871-87D3-4971-AAB8-2C3CA92BE709}" dt="2023-12-28T07:13:23.171" v="2757"/>
          <ac:inkMkLst>
            <pc:docMk/>
            <pc:sldMk cId="3008940900" sldId="267"/>
            <ac:inkMk id="5" creationId="{3859A069-33F1-E532-531A-087728BC08C2}"/>
          </ac:inkMkLst>
        </pc:inkChg>
        <pc:inkChg chg="add del">
          <ac:chgData name="Keita KAMAGATA" userId="389c5c223f9d271c" providerId="LiveId" clId="{F214C871-87D3-4971-AAB8-2C3CA92BE709}" dt="2023-12-28T07:13:29.746" v="2762"/>
          <ac:inkMkLst>
            <pc:docMk/>
            <pc:sldMk cId="3008940900" sldId="267"/>
            <ac:inkMk id="6" creationId="{FB433C2A-DF9B-8E77-9D83-939A26BC0F97}"/>
          </ac:inkMkLst>
        </pc:inkChg>
        <pc:inkChg chg="add del">
          <ac:chgData name="Keita KAMAGATA" userId="389c5c223f9d271c" providerId="LiveId" clId="{F214C871-87D3-4971-AAB8-2C3CA92BE709}" dt="2023-12-28T07:13:27.904" v="2761"/>
          <ac:inkMkLst>
            <pc:docMk/>
            <pc:sldMk cId="3008940900" sldId="267"/>
            <ac:inkMk id="7" creationId="{7779BF01-9B2B-E9BD-ED37-DEB17CF9EE8F}"/>
          </ac:inkMkLst>
        </pc:inkChg>
        <pc:inkChg chg="add del mod">
          <ac:chgData name="Keita KAMAGATA" userId="389c5c223f9d271c" providerId="LiveId" clId="{F214C871-87D3-4971-AAB8-2C3CA92BE709}" dt="2023-12-28T07:13:25.545" v="2758"/>
          <ac:inkMkLst>
            <pc:docMk/>
            <pc:sldMk cId="3008940900" sldId="267"/>
            <ac:inkMk id="8" creationId="{1FBDA9E7-CA25-1983-65E7-42AA9C80A08F}"/>
          </ac:inkMkLst>
        </pc:inkChg>
        <pc:inkChg chg="add del mod">
          <ac:chgData name="Keita KAMAGATA" userId="389c5c223f9d271c" providerId="LiveId" clId="{F214C871-87D3-4971-AAB8-2C3CA92BE709}" dt="2023-12-28T07:13:26.120" v="2759"/>
          <ac:inkMkLst>
            <pc:docMk/>
            <pc:sldMk cId="3008940900" sldId="267"/>
            <ac:inkMk id="9" creationId="{94A0CF3F-C458-69F3-13EA-DCBDB81D2446}"/>
          </ac:inkMkLst>
        </pc:inkChg>
        <pc:inkChg chg="add del mod">
          <ac:chgData name="Keita KAMAGATA" userId="389c5c223f9d271c" providerId="LiveId" clId="{F214C871-87D3-4971-AAB8-2C3CA92BE709}" dt="2023-12-28T07:13:27.066" v="2760"/>
          <ac:inkMkLst>
            <pc:docMk/>
            <pc:sldMk cId="3008940900" sldId="267"/>
            <ac:inkMk id="10" creationId="{69639EF1-D258-6E10-9C4E-6C0B2ABE501B}"/>
          </ac:inkMkLst>
        </pc:inkChg>
        <pc:inkChg chg="add del">
          <ac:chgData name="Keita KAMAGATA" userId="389c5c223f9d271c" providerId="LiveId" clId="{F214C871-87D3-4971-AAB8-2C3CA92BE709}" dt="2024-01-03T05:12:08.633" v="5238" actId="478"/>
          <ac:inkMkLst>
            <pc:docMk/>
            <pc:sldMk cId="3008940900" sldId="267"/>
            <ac:inkMk id="12" creationId="{921C4C6E-2145-A2B3-C45A-96DBDE76A200}"/>
          </ac:inkMkLst>
        </pc:inkChg>
      </pc:sldChg>
      <pc:sldChg chg="addSp delSp modSp add mod">
        <pc:chgData name="Keita KAMAGATA" userId="389c5c223f9d271c" providerId="LiveId" clId="{F214C871-87D3-4971-AAB8-2C3CA92BE709}" dt="2024-01-01T11:44:43.722" v="3755" actId="20577"/>
        <pc:sldMkLst>
          <pc:docMk/>
          <pc:sldMk cId="1451033258" sldId="268"/>
        </pc:sldMkLst>
        <pc:spChg chg="add del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2" creationId="{2E50562A-EC68-4093-C9A1-61548607E626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4-01-01T11:40:37.895" v="3674" actId="14100"/>
          <ac:spMkLst>
            <pc:docMk/>
            <pc:sldMk cId="1451033258" sldId="268"/>
            <ac:spMk id="5" creationId="{9B7435B5-CC16-FB2E-2A1D-0BF5C76AFB99}"/>
          </ac:spMkLst>
        </pc:spChg>
        <pc:spChg chg="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7" creationId="{92D2D03D-8402-B588-073D-06207CBF7CBC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4-01-01T11:43:10.660" v="3701" actId="14100"/>
          <ac:spMkLst>
            <pc:docMk/>
            <pc:sldMk cId="1451033258" sldId="268"/>
            <ac:spMk id="10" creationId="{449C7712-13F9-025C-B97B-1C4444DFFDCA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4-01-01T11:43:27.169" v="3703" actId="1076"/>
          <ac:spMkLst>
            <pc:docMk/>
            <pc:sldMk cId="1451033258" sldId="268"/>
            <ac:spMk id="11" creationId="{6DB8616E-B406-5CDC-EBF4-A0A95CEAB203}"/>
          </ac:spMkLst>
        </pc:spChg>
        <pc:spChg chg="add del mod">
          <ac:chgData name="Keita KAMAGATA" userId="389c5c223f9d271c" providerId="LiveId" clId="{F214C871-87D3-4971-AAB8-2C3CA92BE709}" dt="2024-01-01T11:44:37.117" v="3735" actId="20577"/>
          <ac:spMkLst>
            <pc:docMk/>
            <pc:sldMk cId="1451033258" sldId="268"/>
            <ac:spMk id="12" creationId="{BCF88E13-B77C-DB6A-1E0F-286BE30C0653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14" creationId="{DDB73715-B221-05BC-BD38-358A74BE7440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28T06:31:14.604" v="2404" actId="478"/>
          <ac:spMkLst>
            <pc:docMk/>
            <pc:sldMk cId="1451033258" sldId="268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28T05:02:57.753" v="2276" actId="478"/>
          <ac:spMkLst>
            <pc:docMk/>
            <pc:sldMk cId="1451033258" sldId="268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28T05:24:44.356" v="2278" actId="478"/>
          <ac:spMkLst>
            <pc:docMk/>
            <pc:sldMk cId="1451033258" sldId="268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4" creationId="{D4B2FD99-9583-7DDE-2D69-4272F34D9AF2}"/>
          </ac:spMkLst>
        </pc:spChg>
        <pc:spChg chg="add del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5" creationId="{AFAB532B-A727-6264-5593-715809348DCD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6" creationId="{6AF20FFA-FB31-9D28-A694-EE14E01EAE16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8T06:32:51.766" v="2420" actId="478"/>
          <ac:spMkLst>
            <pc:docMk/>
            <pc:sldMk cId="1451033258" sldId="268"/>
            <ac:spMk id="39" creationId="{34C566BC-0CD4-9BE0-B149-92001E078EDE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0" creationId="{F9A95B5D-7669-AB24-73F0-3D55F9BA2AEA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1" creationId="{7BAD934F-E991-2617-2204-6579B7C613D1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4" creationId="{56A52C09-6E88-0B41-F514-47720B6558D7}"/>
          </ac:spMkLst>
        </pc:spChg>
        <pc:spChg chg="add mod">
          <ac:chgData name="Keita KAMAGATA" userId="389c5c223f9d271c" providerId="LiveId" clId="{F214C871-87D3-4971-AAB8-2C3CA92BE709}" dt="2024-01-01T10:30:29.961" v="3611" actId="12789"/>
          <ac:spMkLst>
            <pc:docMk/>
            <pc:sldMk cId="1451033258" sldId="268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4-01-01T11:38:16.394" v="3615" actId="478"/>
          <ac:spMkLst>
            <pc:docMk/>
            <pc:sldMk cId="1451033258" sldId="268"/>
            <ac:spMk id="46" creationId="{FB9852EF-6DD0-9070-4310-B5BB9D9CB14E}"/>
          </ac:spMkLst>
        </pc:spChg>
        <pc:spChg chg="add del mod">
          <ac:chgData name="Keita KAMAGATA" userId="389c5c223f9d271c" providerId="LiveId" clId="{F214C871-87D3-4971-AAB8-2C3CA92BE709}" dt="2024-01-01T11:42:59.077" v="3698" actId="478"/>
          <ac:spMkLst>
            <pc:docMk/>
            <pc:sldMk cId="1451033258" sldId="268"/>
            <ac:spMk id="47" creationId="{4C675A21-DE79-AB00-986F-101C0511F34C}"/>
          </ac:spMkLst>
        </pc:spChg>
        <pc:spChg chg="add mod">
          <ac:chgData name="Keita KAMAGATA" userId="389c5c223f9d271c" providerId="LiveId" clId="{F214C871-87D3-4971-AAB8-2C3CA92BE709}" dt="2024-01-01T11:40:39.724" v="3675" actId="1076"/>
          <ac:spMkLst>
            <pc:docMk/>
            <pc:sldMk cId="1451033258" sldId="268"/>
            <ac:spMk id="48" creationId="{23F5E7CC-8EF7-5AE5-504E-3883288B11CD}"/>
          </ac:spMkLst>
        </pc:spChg>
        <pc:spChg chg="add mod">
          <ac:chgData name="Keita KAMAGATA" userId="389c5c223f9d271c" providerId="LiveId" clId="{F214C871-87D3-4971-AAB8-2C3CA92BE709}" dt="2024-01-01T11:44:01.499" v="3723" actId="20577"/>
          <ac:spMkLst>
            <pc:docMk/>
            <pc:sldMk cId="1451033258" sldId="268"/>
            <ac:spMk id="49" creationId="{A836705F-08EE-AD96-ABB6-957697064A48}"/>
          </ac:spMkLst>
        </pc:spChg>
        <pc:spChg chg="add mod">
          <ac:chgData name="Keita KAMAGATA" userId="389c5c223f9d271c" providerId="LiveId" clId="{F214C871-87D3-4971-AAB8-2C3CA92BE709}" dt="2024-01-01T11:44:43.722" v="3755" actId="20577"/>
          <ac:spMkLst>
            <pc:docMk/>
            <pc:sldMk cId="1451033258" sldId="268"/>
            <ac:spMk id="50" creationId="{42C31D38-4B7B-3C75-3DB2-A1E5643D7D68}"/>
          </ac:spMkLst>
        </pc:spChg>
        <pc:grpChg chg="del">
          <ac:chgData name="Keita KAMAGATA" userId="389c5c223f9d271c" providerId="LiveId" clId="{F214C871-87D3-4971-AAB8-2C3CA92BE709}" dt="2023-12-28T05:02:57.753" v="2276" actId="478"/>
          <ac:grpSpMkLst>
            <pc:docMk/>
            <pc:sldMk cId="1451033258" sldId="268"/>
            <ac:grpSpMk id="20" creationId="{BFD1A287-3623-488B-F4F6-31FEED38C6A0}"/>
          </ac:grpSpMkLst>
        </pc:grpChg>
        <pc:grpChg chg="del mod">
          <ac:chgData name="Keita KAMAGATA" userId="389c5c223f9d271c" providerId="LiveId" clId="{F214C871-87D3-4971-AAB8-2C3CA92BE709}" dt="2023-12-28T07:13:34.491" v="2766"/>
          <ac:grpSpMkLst>
            <pc:docMk/>
            <pc:sldMk cId="1451033258" sldId="268"/>
            <ac:grpSpMk id="56" creationId="{E8B2118C-ECF1-DA86-B468-EFD5494C9626}"/>
          </ac:grpSpMkLst>
        </pc:grpChg>
        <pc:grpChg chg="del mod">
          <ac:chgData name="Keita KAMAGATA" userId="389c5c223f9d271c" providerId="LiveId" clId="{F214C871-87D3-4971-AAB8-2C3CA92BE709}" dt="2023-12-28T07:13:37.583" v="2774"/>
          <ac:grpSpMkLst>
            <pc:docMk/>
            <pc:sldMk cId="1451033258" sldId="268"/>
            <ac:grpSpMk id="1024" creationId="{BC5E0A33-1699-16E1-47F3-590B2D88B83C}"/>
          </ac:grpSpMkLst>
        </pc:grpChg>
        <pc:grpChg chg="add del mod">
          <ac:chgData name="Keita KAMAGATA" userId="389c5c223f9d271c" providerId="LiveId" clId="{F214C871-87D3-4971-AAB8-2C3CA92BE709}" dt="2023-12-28T07:12:36.737" v="2748"/>
          <ac:grpSpMkLst>
            <pc:docMk/>
            <pc:sldMk cId="1451033258" sldId="268"/>
            <ac:grpSpMk id="1035" creationId="{0939BC15-A02C-E573-BC4E-C15271D4257B}"/>
          </ac:grpSpMkLst>
        </pc:grpChg>
        <pc:grpChg chg="add del mod">
          <ac:chgData name="Keita KAMAGATA" userId="389c5c223f9d271c" providerId="LiveId" clId="{F214C871-87D3-4971-AAB8-2C3CA92BE709}" dt="2023-12-28T07:12:35.883" v="2743"/>
          <ac:grpSpMkLst>
            <pc:docMk/>
            <pc:sldMk cId="1451033258" sldId="268"/>
            <ac:grpSpMk id="1042" creationId="{1A8D48DA-9137-014A-FE6D-296FB32024E2}"/>
          </ac:grpSpMkLst>
        </pc:grpChg>
        <pc:grpChg chg="mod">
          <ac:chgData name="Keita KAMAGATA" userId="389c5c223f9d271c" providerId="LiveId" clId="{F214C871-87D3-4971-AAB8-2C3CA92BE709}" dt="2023-12-28T07:12:35.311" v="2739"/>
          <ac:grpSpMkLst>
            <pc:docMk/>
            <pc:sldMk cId="1451033258" sldId="268"/>
            <ac:grpSpMk id="1046" creationId="{A46639DA-8A40-A505-4E88-B4E83B8C58B0}"/>
          </ac:grpSpMkLst>
        </pc:grpChg>
        <pc:grpChg chg="add del mod">
          <ac:chgData name="Keita KAMAGATA" userId="389c5c223f9d271c" providerId="LiveId" clId="{F214C871-87D3-4971-AAB8-2C3CA92BE709}" dt="2023-12-28T07:12:35.280" v="2737"/>
          <ac:grpSpMkLst>
            <pc:docMk/>
            <pc:sldMk cId="1451033258" sldId="268"/>
            <ac:grpSpMk id="1048" creationId="{831D1676-82BF-DCEE-AF6A-58BE3C2D9C12}"/>
          </ac:grpSpMkLst>
        </pc:grpChg>
        <pc:grpChg chg="add del mod">
          <ac:chgData name="Keita KAMAGATA" userId="389c5c223f9d271c" providerId="LiveId" clId="{F214C871-87D3-4971-AAB8-2C3CA92BE709}" dt="2023-12-28T07:12:35.191" v="2733"/>
          <ac:grpSpMkLst>
            <pc:docMk/>
            <pc:sldMk cId="1451033258" sldId="268"/>
            <ac:grpSpMk id="1052" creationId="{BC85130A-E43A-0CBF-B5EC-9A416A4A3090}"/>
          </ac:grpSpMkLst>
        </pc:grpChg>
        <pc:grpChg chg="mod">
          <ac:chgData name="Keita KAMAGATA" userId="389c5c223f9d271c" providerId="LiveId" clId="{F214C871-87D3-4971-AAB8-2C3CA92BE709}" dt="2023-12-28T07:12:35.161" v="2731"/>
          <ac:grpSpMkLst>
            <pc:docMk/>
            <pc:sldMk cId="1451033258" sldId="268"/>
            <ac:grpSpMk id="1054" creationId="{6DE767F6-0845-223A-3CD0-F57D3ED38B61}"/>
          </ac:grpSpMkLst>
        </pc:grpChg>
        <pc:grpChg chg="mod">
          <ac:chgData name="Keita KAMAGATA" userId="389c5c223f9d271c" providerId="LiveId" clId="{F214C871-87D3-4971-AAB8-2C3CA92BE709}" dt="2023-12-28T07:12:33.822" v="2724"/>
          <ac:grpSpMkLst>
            <pc:docMk/>
            <pc:sldMk cId="1451033258" sldId="268"/>
            <ac:grpSpMk id="1060" creationId="{A0F67688-F042-D590-C9EE-19C40918216C}"/>
          </ac:grpSpMkLst>
        </pc:grpChg>
        <pc:graphicFrameChg chg="add del mod">
          <ac:chgData name="Keita KAMAGATA" userId="389c5c223f9d271c" providerId="LiveId" clId="{F214C871-87D3-4971-AAB8-2C3CA92BE709}" dt="2023-12-28T05:27:26.702" v="2313"/>
          <ac:graphicFrameMkLst>
            <pc:docMk/>
            <pc:sldMk cId="1451033258" sldId="268"/>
            <ac:graphicFrameMk id="3" creationId="{299C7E77-A6D8-5B0F-3C87-71A338C44FBF}"/>
          </ac:graphicFrameMkLst>
        </pc:graphicFrameChg>
        <pc:graphicFrameChg chg="add del mod">
          <ac:chgData name="Keita KAMAGATA" userId="389c5c223f9d271c" providerId="LiveId" clId="{F214C871-87D3-4971-AAB8-2C3CA92BE709}" dt="2023-12-28T06:23:17.227" v="2348"/>
          <ac:graphicFrameMkLst>
            <pc:docMk/>
            <pc:sldMk cId="1451033258" sldId="268"/>
            <ac:graphicFrameMk id="22" creationId="{458DC9D4-182B-4916-3AB4-10E332AAAC68}"/>
          </ac:graphicFrameMkLst>
        </pc:graphicFrameChg>
        <pc:picChg chg="add mod modCrop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3" creationId="{512A90F6-071B-6E01-D18C-FB4A2A33302F}"/>
          </ac:picMkLst>
        </pc:picChg>
        <pc:picChg chg="add mod modCrop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4" creationId="{C3B51E7B-0979-13CA-A6C5-45220C2C374C}"/>
          </ac:picMkLst>
        </pc:picChg>
        <pc:picChg chg="add del mod modCrop">
          <ac:chgData name="Keita KAMAGATA" userId="389c5c223f9d271c" providerId="LiveId" clId="{F214C871-87D3-4971-AAB8-2C3CA92BE709}" dt="2023-12-28T06:27:31.679" v="2397" actId="478"/>
          <ac:picMkLst>
            <pc:docMk/>
            <pc:sldMk cId="1451033258" sldId="268"/>
            <ac:picMk id="4" creationId="{E758F7EC-1F3D-9D3D-9B28-39FC50A0BFEF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28T06:20:40.167" v="2330" actId="478"/>
          <ac:picMkLst>
            <pc:docMk/>
            <pc:sldMk cId="1451033258" sldId="268"/>
            <ac:picMk id="17" creationId="{8824AD82-2733-6727-1200-50757E6CA58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21" creationId="{4D1B70FC-2CFD-B1DE-5453-3A3A031A7D0D}"/>
          </ac:picMkLst>
        </pc:picChg>
        <pc:picChg chg="add del mod">
          <ac:chgData name="Keita KAMAGATA" userId="389c5c223f9d271c" providerId="LiveId" clId="{F214C871-87D3-4971-AAB8-2C3CA92BE709}" dt="2023-12-28T06:23:24.688" v="2353" actId="478"/>
          <ac:picMkLst>
            <pc:docMk/>
            <pc:sldMk cId="1451033258" sldId="268"/>
            <ac:picMk id="31" creationId="{67473153-26D9-3215-2AB0-FF6C7FDE6AA8}"/>
          </ac:picMkLst>
        </pc:picChg>
        <pc:picChg chg="add del mod modCrop">
          <ac:chgData name="Keita KAMAGATA" userId="389c5c223f9d271c" providerId="LiveId" clId="{F214C871-87D3-4971-AAB8-2C3CA92BE709}" dt="2023-12-28T06:23:58.437" v="2358" actId="478"/>
          <ac:picMkLst>
            <pc:docMk/>
            <pc:sldMk cId="1451033258" sldId="268"/>
            <ac:picMk id="32" creationId="{1E6C35E1-2840-FF0C-6C41-B7775E6A08B7}"/>
          </ac:picMkLst>
        </pc:picChg>
        <pc:picChg chg="add del mod modCrop">
          <ac:chgData name="Keita KAMAGATA" userId="389c5c223f9d271c" providerId="LiveId" clId="{F214C871-87D3-4971-AAB8-2C3CA92BE709}" dt="2023-12-28T06:35:51.259" v="2489" actId="478"/>
          <ac:picMkLst>
            <pc:docMk/>
            <pc:sldMk cId="1451033258" sldId="268"/>
            <ac:picMk id="33" creationId="{B9464BA5-5D24-463D-BFEF-AB86800963D7}"/>
          </ac:picMkLst>
        </pc:picChg>
        <pc:picChg chg="add del mod modCrop">
          <ac:chgData name="Keita KAMAGATA" userId="389c5c223f9d271c" providerId="LiveId" clId="{F214C871-87D3-4971-AAB8-2C3CA92BE709}" dt="2024-01-01T10:27:05.786" v="3590" actId="478"/>
          <ac:picMkLst>
            <pc:docMk/>
            <pc:sldMk cId="1451033258" sldId="268"/>
            <ac:picMk id="42" creationId="{ACEE1AD2-AE83-3394-097C-61C2973AC70B}"/>
          </ac:picMkLst>
        </pc:picChg>
        <pc:picChg chg="add del mod">
          <ac:chgData name="Keita KAMAGATA" userId="389c5c223f9d271c" providerId="LiveId" clId="{F214C871-87D3-4971-AAB8-2C3CA92BE709}" dt="2024-01-01T10:27:05.786" v="3590" actId="478"/>
          <ac:picMkLst>
            <pc:docMk/>
            <pc:sldMk cId="1451033258" sldId="268"/>
            <ac:picMk id="43" creationId="{370C90F3-483B-A44E-DC55-C557277A56C8}"/>
          </ac:picMkLst>
        </pc:picChg>
        <pc:picChg chg="del">
          <ac:chgData name="Keita KAMAGATA" userId="389c5c223f9d271c" providerId="LiveId" clId="{F214C871-87D3-4971-AAB8-2C3CA92BE709}" dt="2023-12-28T05:02:57.753" v="2276" actId="478"/>
          <ac:picMkLst>
            <pc:docMk/>
            <pc:sldMk cId="1451033258" sldId="268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28T05:24:44.356" v="2278" actId="478"/>
          <ac:picMkLst>
            <pc:docMk/>
            <pc:sldMk cId="1451033258" sldId="268"/>
            <ac:picMk id="1038" creationId="{F4BAD8FB-5BEA-EA71-41E1-0D1DBBB2F1F0}"/>
          </ac:picMkLst>
        </pc:picChg>
        <pc:picChg chg="add mod">
          <ac:chgData name="Keita KAMAGATA" userId="389c5c223f9d271c" providerId="LiveId" clId="{F214C871-87D3-4971-AAB8-2C3CA92BE709}" dt="2024-01-01T10:30:29.961" v="3611" actId="12789"/>
          <ac:picMkLst>
            <pc:docMk/>
            <pc:sldMk cId="1451033258" sldId="268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8T07:13:33.718" v="2763"/>
          <ac:inkMkLst>
            <pc:docMk/>
            <pc:sldMk cId="1451033258" sldId="268"/>
            <ac:inkMk id="51" creationId="{715486EE-7D98-536C-1A02-9416BA3C39FD}"/>
          </ac:inkMkLst>
        </pc:inkChg>
        <pc:inkChg chg="add del mod">
          <ac:chgData name="Keita KAMAGATA" userId="389c5c223f9d271c" providerId="LiveId" clId="{F214C871-87D3-4971-AAB8-2C3CA92BE709}" dt="2023-12-28T07:13:34.491" v="2764"/>
          <ac:inkMkLst>
            <pc:docMk/>
            <pc:sldMk cId="1451033258" sldId="268"/>
            <ac:inkMk id="52" creationId="{CB842D51-1142-3E8A-A743-8171378BF95E}"/>
          </ac:inkMkLst>
        </pc:inkChg>
        <pc:inkChg chg="add del mod">
          <ac:chgData name="Keita KAMAGATA" userId="389c5c223f9d271c" providerId="LiveId" clId="{F214C871-87D3-4971-AAB8-2C3CA92BE709}" dt="2023-12-28T07:13:34.491" v="2765"/>
          <ac:inkMkLst>
            <pc:docMk/>
            <pc:sldMk cId="1451033258" sldId="268"/>
            <ac:inkMk id="53" creationId="{E77578EB-1A80-D8F7-C8A0-AAF31D0EE469}"/>
          </ac:inkMkLst>
        </pc:inkChg>
        <pc:inkChg chg="add del mod">
          <ac:chgData name="Keita KAMAGATA" userId="389c5c223f9d271c" providerId="LiveId" clId="{F214C871-87D3-4971-AAB8-2C3CA92BE709}" dt="2023-12-28T07:13:34.491" v="2766"/>
          <ac:inkMkLst>
            <pc:docMk/>
            <pc:sldMk cId="1451033258" sldId="268"/>
            <ac:inkMk id="54" creationId="{336EDC75-18D8-51F3-9B5E-B67EFAE07435}"/>
          </ac:inkMkLst>
        </pc:inkChg>
        <pc:inkChg chg="add del mod">
          <ac:chgData name="Keita KAMAGATA" userId="389c5c223f9d271c" providerId="LiveId" clId="{F214C871-87D3-4971-AAB8-2C3CA92BE709}" dt="2023-12-28T07:13:37.581" v="2768"/>
          <ac:inkMkLst>
            <pc:docMk/>
            <pc:sldMk cId="1451033258" sldId="268"/>
            <ac:inkMk id="55" creationId="{6DD4CCAF-9624-6905-B4CF-F374A23A5F60}"/>
          </ac:inkMkLst>
        </pc:inkChg>
        <pc:inkChg chg="add del mod">
          <ac:chgData name="Keita KAMAGATA" userId="389c5c223f9d271c" providerId="LiveId" clId="{F214C871-87D3-4971-AAB8-2C3CA92BE709}" dt="2023-12-28T07:13:37.581" v="2767"/>
          <ac:inkMkLst>
            <pc:docMk/>
            <pc:sldMk cId="1451033258" sldId="268"/>
            <ac:inkMk id="57" creationId="{2760AE33-EBC9-390A-5A80-59E726ED72B7}"/>
          </ac:inkMkLst>
        </pc:inkChg>
        <pc:inkChg chg="add del mod">
          <ac:chgData name="Keita KAMAGATA" userId="389c5c223f9d271c" providerId="LiveId" clId="{F214C871-87D3-4971-AAB8-2C3CA92BE709}" dt="2023-12-28T07:13:37.583" v="2776"/>
          <ac:inkMkLst>
            <pc:docMk/>
            <pc:sldMk cId="1451033258" sldId="268"/>
            <ac:inkMk id="58" creationId="{97833287-DFD7-D61F-B07D-E33EB166A9A9}"/>
          </ac:inkMkLst>
        </pc:inkChg>
        <pc:inkChg chg="add del mod">
          <ac:chgData name="Keita KAMAGATA" userId="389c5c223f9d271c" providerId="LiveId" clId="{F214C871-87D3-4971-AAB8-2C3CA92BE709}" dt="2023-12-28T07:13:37.583" v="2774"/>
          <ac:inkMkLst>
            <pc:docMk/>
            <pc:sldMk cId="1451033258" sldId="268"/>
            <ac:inkMk id="59" creationId="{336D84F2-F49C-BCF6-C6D9-028EDCBBD07F}"/>
          </ac:inkMkLst>
        </pc:inkChg>
        <pc:inkChg chg="add del mod">
          <ac:chgData name="Keita KAMAGATA" userId="389c5c223f9d271c" providerId="LiveId" clId="{F214C871-87D3-4971-AAB8-2C3CA92BE709}" dt="2023-12-28T07:13:37.583" v="2772"/>
          <ac:inkMkLst>
            <pc:docMk/>
            <pc:sldMk cId="1451033258" sldId="268"/>
            <ac:inkMk id="60" creationId="{413844BA-E7C5-D352-5828-6D7CFCE920D5}"/>
          </ac:inkMkLst>
        </pc:inkChg>
        <pc:inkChg chg="add del mod">
          <ac:chgData name="Keita KAMAGATA" userId="389c5c223f9d271c" providerId="LiveId" clId="{F214C871-87D3-4971-AAB8-2C3CA92BE709}" dt="2023-12-28T07:13:37.582" v="2770"/>
          <ac:inkMkLst>
            <pc:docMk/>
            <pc:sldMk cId="1451033258" sldId="268"/>
            <ac:inkMk id="61" creationId="{34A90400-25EA-F931-129A-2A2DE64E4371}"/>
          </ac:inkMkLst>
        </pc:inkChg>
        <pc:inkChg chg="add del mod">
          <ac:chgData name="Keita KAMAGATA" userId="389c5c223f9d271c" providerId="LiveId" clId="{F214C871-87D3-4971-AAB8-2C3CA92BE709}" dt="2023-12-28T07:13:37.582" v="2771"/>
          <ac:inkMkLst>
            <pc:docMk/>
            <pc:sldMk cId="1451033258" sldId="268"/>
            <ac:inkMk id="62" creationId="{D5A8C069-444B-E29A-A7B5-A9F07A98D53E}"/>
          </ac:inkMkLst>
        </pc:inkChg>
        <pc:inkChg chg="add del mod">
          <ac:chgData name="Keita KAMAGATA" userId="389c5c223f9d271c" providerId="LiveId" clId="{F214C871-87D3-4971-AAB8-2C3CA92BE709}" dt="2023-12-28T07:13:37.583" v="2773"/>
          <ac:inkMkLst>
            <pc:docMk/>
            <pc:sldMk cId="1451033258" sldId="268"/>
            <ac:inkMk id="63" creationId="{90F5716E-1330-CD4F-E369-FC66A7A008F2}"/>
          </ac:inkMkLst>
        </pc:inkChg>
        <pc:inkChg chg="add del mod">
          <ac:chgData name="Keita KAMAGATA" userId="389c5c223f9d271c" providerId="LiveId" clId="{F214C871-87D3-4971-AAB8-2C3CA92BE709}" dt="2023-12-28T07:13:37.583" v="2775"/>
          <ac:inkMkLst>
            <pc:docMk/>
            <pc:sldMk cId="1451033258" sldId="268"/>
            <ac:inkMk id="1025" creationId="{5DEA0D61-BA98-700E-D2AC-340F013AB555}"/>
          </ac:inkMkLst>
        </pc:inkChg>
        <pc:inkChg chg="add del mod">
          <ac:chgData name="Keita KAMAGATA" userId="389c5c223f9d271c" providerId="LiveId" clId="{F214C871-87D3-4971-AAB8-2C3CA92BE709}" dt="2023-12-28T07:13:38.974" v="2777"/>
          <ac:inkMkLst>
            <pc:docMk/>
            <pc:sldMk cId="1451033258" sldId="268"/>
            <ac:inkMk id="1026" creationId="{2FDE1C4B-665D-888E-4778-1EA00A427D62}"/>
          </ac:inkMkLst>
        </pc:inkChg>
        <pc:inkChg chg="add del mod">
          <ac:chgData name="Keita KAMAGATA" userId="389c5c223f9d271c" providerId="LiveId" clId="{F214C871-87D3-4971-AAB8-2C3CA92BE709}" dt="2023-12-28T07:13:38.974" v="2778"/>
          <ac:inkMkLst>
            <pc:docMk/>
            <pc:sldMk cId="1451033258" sldId="268"/>
            <ac:inkMk id="1027" creationId="{D6B8C3F5-E355-9EAD-7ED7-EE9F005A021F}"/>
          </ac:inkMkLst>
        </pc:inkChg>
        <pc:inkChg chg="add del mod">
          <ac:chgData name="Keita KAMAGATA" userId="389c5c223f9d271c" providerId="LiveId" clId="{F214C871-87D3-4971-AAB8-2C3CA92BE709}" dt="2023-12-28T07:13:37.582" v="2769"/>
          <ac:inkMkLst>
            <pc:docMk/>
            <pc:sldMk cId="1451033258" sldId="268"/>
            <ac:inkMk id="1029" creationId="{B9B62792-8681-E7A2-4AAD-9A9E91EFC25F}"/>
          </ac:inkMkLst>
        </pc:inkChg>
        <pc:inkChg chg="add del mod">
          <ac:chgData name="Keita KAMAGATA" userId="389c5c223f9d271c" providerId="LiveId" clId="{F214C871-87D3-4971-AAB8-2C3CA92BE709}" dt="2023-12-28T07:12:36.940" v="2749" actId="9405"/>
          <ac:inkMkLst>
            <pc:docMk/>
            <pc:sldMk cId="1451033258" sldId="268"/>
            <ac:inkMk id="1031" creationId="{FDA0AE0A-5B99-E608-57CE-F2A47B7171F8}"/>
          </ac:inkMkLst>
        </pc:inkChg>
        <pc:inkChg chg="add del mod">
          <ac:chgData name="Keita KAMAGATA" userId="389c5c223f9d271c" providerId="LiveId" clId="{F214C871-87D3-4971-AAB8-2C3CA92BE709}" dt="2023-12-28T07:12:36.737" v="2748"/>
          <ac:inkMkLst>
            <pc:docMk/>
            <pc:sldMk cId="1451033258" sldId="268"/>
            <ac:inkMk id="1033" creationId="{2CABC40B-5740-64D4-47F2-67E237AB9114}"/>
          </ac:inkMkLst>
        </pc:inkChg>
        <pc:inkChg chg="add del mod">
          <ac:chgData name="Keita KAMAGATA" userId="389c5c223f9d271c" providerId="LiveId" clId="{F214C871-87D3-4971-AAB8-2C3CA92BE709}" dt="2023-12-28T07:12:36.522" v="2746" actId="9405"/>
          <ac:inkMkLst>
            <pc:docMk/>
            <pc:sldMk cId="1451033258" sldId="268"/>
            <ac:inkMk id="1037" creationId="{37430C93-EDBC-776C-C222-00E62957066C}"/>
          </ac:inkMkLst>
        </pc:inkChg>
        <pc:inkChg chg="add del mod">
          <ac:chgData name="Keita KAMAGATA" userId="389c5c223f9d271c" providerId="LiveId" clId="{F214C871-87D3-4971-AAB8-2C3CA92BE709}" dt="2023-12-28T07:12:36.312" v="2745" actId="9405"/>
          <ac:inkMkLst>
            <pc:docMk/>
            <pc:sldMk cId="1451033258" sldId="268"/>
            <ac:inkMk id="1039" creationId="{A48019E3-AD57-3FC2-3887-C21FE711E2B5}"/>
          </ac:inkMkLst>
        </pc:inkChg>
        <pc:inkChg chg="add del mod">
          <ac:chgData name="Keita KAMAGATA" userId="389c5c223f9d271c" providerId="LiveId" clId="{F214C871-87D3-4971-AAB8-2C3CA92BE709}" dt="2023-12-28T07:12:36.121" v="2744" actId="9405"/>
          <ac:inkMkLst>
            <pc:docMk/>
            <pc:sldMk cId="1451033258" sldId="268"/>
            <ac:inkMk id="1040" creationId="{BBB7DFDD-07CB-9FF2-9417-F684F8FE736E}"/>
          </ac:inkMkLst>
        </pc:inkChg>
        <pc:inkChg chg="add del mod">
          <ac:chgData name="Keita KAMAGATA" userId="389c5c223f9d271c" providerId="LiveId" clId="{F214C871-87D3-4971-AAB8-2C3CA92BE709}" dt="2023-12-28T07:12:35.883" v="2743"/>
          <ac:inkMkLst>
            <pc:docMk/>
            <pc:sldMk cId="1451033258" sldId="268"/>
            <ac:inkMk id="1041" creationId="{67EEE1DD-F1E2-82F9-FBC6-8B2C116582F0}"/>
          </ac:inkMkLst>
        </pc:inkChg>
        <pc:inkChg chg="add del mod">
          <ac:chgData name="Keita KAMAGATA" userId="389c5c223f9d271c" providerId="LiveId" clId="{F214C871-87D3-4971-AAB8-2C3CA92BE709}" dt="2023-12-28T07:12:35.390" v="2741" actId="9405"/>
          <ac:inkMkLst>
            <pc:docMk/>
            <pc:sldMk cId="1451033258" sldId="268"/>
            <ac:inkMk id="1043" creationId="{1A251738-475C-8D31-393F-3344F877FE87}"/>
          </ac:inkMkLst>
        </pc:inkChg>
        <pc:inkChg chg="add del mod">
          <ac:chgData name="Keita KAMAGATA" userId="389c5c223f9d271c" providerId="LiveId" clId="{F214C871-87D3-4971-AAB8-2C3CA92BE709}" dt="2023-12-28T07:12:35.354" v="2740" actId="9405"/>
          <ac:inkMkLst>
            <pc:docMk/>
            <pc:sldMk cId="1451033258" sldId="268"/>
            <ac:inkMk id="1044" creationId="{5BFF2565-F151-C35F-B43B-1E8B22F5CF79}"/>
          </ac:inkMkLst>
        </pc:inkChg>
        <pc:inkChg chg="add del mod">
          <ac:chgData name="Keita KAMAGATA" userId="389c5c223f9d271c" providerId="LiveId" clId="{F214C871-87D3-4971-AAB8-2C3CA92BE709}" dt="2023-12-28T07:12:35.311" v="2739"/>
          <ac:inkMkLst>
            <pc:docMk/>
            <pc:sldMk cId="1451033258" sldId="268"/>
            <ac:inkMk id="1045" creationId="{071FD8AF-8456-B7DC-CDC0-85F37489F2AF}"/>
          </ac:inkMkLst>
        </pc:inkChg>
        <pc:inkChg chg="add del mod">
          <ac:chgData name="Keita KAMAGATA" userId="389c5c223f9d271c" providerId="LiveId" clId="{F214C871-87D3-4971-AAB8-2C3CA92BE709}" dt="2023-12-28T07:12:35.280" v="2737"/>
          <ac:inkMkLst>
            <pc:docMk/>
            <pc:sldMk cId="1451033258" sldId="268"/>
            <ac:inkMk id="1047" creationId="{FF9C200B-CACE-B060-181A-37EDCB835014}"/>
          </ac:inkMkLst>
        </pc:inkChg>
        <pc:inkChg chg="add del mod">
          <ac:chgData name="Keita KAMAGATA" userId="389c5c223f9d271c" providerId="LiveId" clId="{F214C871-87D3-4971-AAB8-2C3CA92BE709}" dt="2023-12-28T07:12:35.247" v="2735" actId="9405"/>
          <ac:inkMkLst>
            <pc:docMk/>
            <pc:sldMk cId="1451033258" sldId="268"/>
            <ac:inkMk id="1049" creationId="{B8B2C235-4DC0-CBF7-229D-E55ACD1D4B80}"/>
          </ac:inkMkLst>
        </pc:inkChg>
        <pc:inkChg chg="add del mod">
          <ac:chgData name="Keita KAMAGATA" userId="389c5c223f9d271c" providerId="LiveId" clId="{F214C871-87D3-4971-AAB8-2C3CA92BE709}" dt="2023-12-28T07:12:35.217" v="2734" actId="9405"/>
          <ac:inkMkLst>
            <pc:docMk/>
            <pc:sldMk cId="1451033258" sldId="268"/>
            <ac:inkMk id="1050" creationId="{6148F0B5-000D-EB90-87A5-A41AF3F87574}"/>
          </ac:inkMkLst>
        </pc:inkChg>
        <pc:inkChg chg="add del mod">
          <ac:chgData name="Keita KAMAGATA" userId="389c5c223f9d271c" providerId="LiveId" clId="{F214C871-87D3-4971-AAB8-2C3CA92BE709}" dt="2023-12-28T07:12:35.191" v="2733"/>
          <ac:inkMkLst>
            <pc:docMk/>
            <pc:sldMk cId="1451033258" sldId="268"/>
            <ac:inkMk id="1051" creationId="{444F420A-C19A-CD16-FD34-A46393B8BF23}"/>
          </ac:inkMkLst>
        </pc:inkChg>
        <pc:inkChg chg="add del mod">
          <ac:chgData name="Keita KAMAGATA" userId="389c5c223f9d271c" providerId="LiveId" clId="{F214C871-87D3-4971-AAB8-2C3CA92BE709}" dt="2023-12-28T07:12:35.161" v="2731"/>
          <ac:inkMkLst>
            <pc:docMk/>
            <pc:sldMk cId="1451033258" sldId="268"/>
            <ac:inkMk id="1053" creationId="{ACCFDB4A-D26C-2E07-4A55-7A1506ACA5C1}"/>
          </ac:inkMkLst>
        </pc:inkChg>
        <pc:inkChg chg="add del">
          <ac:chgData name="Keita KAMAGATA" userId="389c5c223f9d271c" providerId="LiveId" clId="{F214C871-87D3-4971-AAB8-2C3CA92BE709}" dt="2023-12-28T07:12:35.078" v="2728" actId="9405"/>
          <ac:inkMkLst>
            <pc:docMk/>
            <pc:sldMk cId="1451033258" sldId="268"/>
            <ac:inkMk id="1055" creationId="{9136379C-C612-5A9A-57AD-EFD63C564AE0}"/>
          </ac:inkMkLst>
        </pc:inkChg>
        <pc:inkChg chg="add del mod">
          <ac:chgData name="Keita KAMAGATA" userId="389c5c223f9d271c" providerId="LiveId" clId="{F214C871-87D3-4971-AAB8-2C3CA92BE709}" dt="2023-12-28T07:12:34.578" v="2727" actId="9405"/>
          <ac:inkMkLst>
            <pc:docMk/>
            <pc:sldMk cId="1451033258" sldId="268"/>
            <ac:inkMk id="1056" creationId="{6FE2FA73-4C41-276F-684F-F66E04A736DC}"/>
          </ac:inkMkLst>
        </pc:inkChg>
        <pc:inkChg chg="add del mod">
          <ac:chgData name="Keita KAMAGATA" userId="389c5c223f9d271c" providerId="LiveId" clId="{F214C871-87D3-4971-AAB8-2C3CA92BE709}" dt="2023-12-28T07:12:34.323" v="2726" actId="9405"/>
          <ac:inkMkLst>
            <pc:docMk/>
            <pc:sldMk cId="1451033258" sldId="268"/>
            <ac:inkMk id="1057" creationId="{8102F243-6406-8CEE-626E-61FD93063912}"/>
          </ac:inkMkLst>
        </pc:inkChg>
        <pc:inkChg chg="add del mod">
          <ac:chgData name="Keita KAMAGATA" userId="389c5c223f9d271c" providerId="LiveId" clId="{F214C871-87D3-4971-AAB8-2C3CA92BE709}" dt="2023-12-28T07:12:34.087" v="2725" actId="9405"/>
          <ac:inkMkLst>
            <pc:docMk/>
            <pc:sldMk cId="1451033258" sldId="268"/>
            <ac:inkMk id="1058" creationId="{D37EB4E4-357D-4362-50CF-6FE579691CC5}"/>
          </ac:inkMkLst>
        </pc:inkChg>
        <pc:inkChg chg="add del mod">
          <ac:chgData name="Keita KAMAGATA" userId="389c5c223f9d271c" providerId="LiveId" clId="{F214C871-87D3-4971-AAB8-2C3CA92BE709}" dt="2023-12-28T07:12:33.822" v="2724"/>
          <ac:inkMkLst>
            <pc:docMk/>
            <pc:sldMk cId="1451033258" sldId="268"/>
            <ac:inkMk id="1059" creationId="{F6E3BCC9-7DE5-A86D-B369-BF0AE2B85767}"/>
          </ac:inkMkLst>
        </pc:inkChg>
        <pc:inkChg chg="add del">
          <ac:chgData name="Keita KAMAGATA" userId="389c5c223f9d271c" providerId="LiveId" clId="{F214C871-87D3-4971-AAB8-2C3CA92BE709}" dt="2024-01-01T10:32:21.513" v="3612" actId="478"/>
          <ac:inkMkLst>
            <pc:docMk/>
            <pc:sldMk cId="1451033258" sldId="268"/>
            <ac:inkMk id="1061" creationId="{29525A24-3722-5C53-13D0-17A2A7AAF6D6}"/>
          </ac:inkMkLst>
        </pc:inkChg>
        <pc:cxnChg chg="add del mod">
          <ac:chgData name="Keita KAMAGATA" userId="389c5c223f9d271c" providerId="LiveId" clId="{F214C871-87D3-4971-AAB8-2C3CA92BE709}" dt="2024-01-01T11:40:23.267" v="3671" actId="478"/>
          <ac:cxnSpMkLst>
            <pc:docMk/>
            <pc:sldMk cId="1451033258" sldId="268"/>
            <ac:cxnSpMk id="9" creationId="{3F8025C6-69AA-FEFD-E711-F49E8AE2E44C}"/>
          </ac:cxnSpMkLst>
        </pc:cxn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28T06:31:14.604" v="2404" actId="478"/>
          <ac:cxnSpMkLst>
            <pc:docMk/>
            <pc:sldMk cId="1451033258" sldId="268"/>
            <ac:cxnSpMk id="19" creationId="{97A2745C-D808-82D0-EFEA-04F42D3F6944}"/>
          </ac:cxnSpMkLst>
        </pc:cxnChg>
      </pc:sldChg>
      <pc:sldChg chg="addSp delSp modSp add mod">
        <pc:chgData name="Keita KAMAGATA" userId="389c5c223f9d271c" providerId="LiveId" clId="{F214C871-87D3-4971-AAB8-2C3CA92BE709}" dt="2023-12-29T07:09:31.406" v="2901" actId="14100"/>
        <pc:sldMkLst>
          <pc:docMk/>
          <pc:sldMk cId="800533016" sldId="269"/>
        </pc:sldMkLst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2" creationId="{2E50562A-EC68-4093-C9A1-61548607E62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6" creationId="{ED5CA0F7-901A-BA5C-3978-A255A69688A8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7" creationId="{92D2D03D-8402-B588-073D-06207CBF7CBC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9" creationId="{970BF4E3-EEDF-77C6-3DB7-004DC66C5163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0" creationId="{D56BC44C-4F83-84D6-AAD0-28523F2FB157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1" creationId="{1D2F7642-8E8B-D62E-27A3-51F372D895A4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2" creationId="{34B18726-53E9-8743-DDD4-1F766ADFE2BE}"/>
          </ac:spMkLst>
        </pc:spChg>
        <pc:spChg chg="add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13" creationId="{25075826-B8CE-E0FC-84E1-9DE53DDDAE9B}"/>
          </ac:spMkLst>
        </pc:spChg>
        <pc:spChg chg="add mod">
          <ac:chgData name="Keita KAMAGATA" userId="389c5c223f9d271c" providerId="LiveId" clId="{F214C871-87D3-4971-AAB8-2C3CA92BE709}" dt="2023-12-29T07:08:34.502" v="2890" actId="14100"/>
          <ac:spMkLst>
            <pc:docMk/>
            <pc:sldMk cId="800533016" sldId="269"/>
            <ac:spMk id="14" creationId="{6B91A0BC-7FB4-CAF7-A13E-FD4B4EECE801}"/>
          </ac:spMkLst>
        </pc:spChg>
        <pc:spChg chg="add mod">
          <ac:chgData name="Keita KAMAGATA" userId="389c5c223f9d271c" providerId="LiveId" clId="{F214C871-87D3-4971-AAB8-2C3CA92BE709}" dt="2023-12-29T07:08:55.092" v="2896" actId="120"/>
          <ac:spMkLst>
            <pc:docMk/>
            <pc:sldMk cId="800533016" sldId="269"/>
            <ac:spMk id="15" creationId="{3386F903-44BE-3139-5EC4-8A0138FFA9A6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4" creationId="{D4B2FD99-9583-7DDE-2D69-4272F34D9AF2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35" creationId="{AFAB532B-A727-6264-5593-715809348DCD}"/>
          </ac:spMkLst>
        </pc:spChg>
        <pc:spChg chg="del mod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6" creationId="{6AF20FFA-FB31-9D28-A694-EE14E01EAE16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37" creationId="{E075D2B1-A624-7166-934C-3C76476EA249}"/>
          </ac:spMkLst>
        </pc:spChg>
        <pc:spChg chg="add del 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0" creationId="{F9A95B5D-7669-AB24-73F0-3D55F9BA2AEA}"/>
          </ac:spMkLst>
        </pc:spChg>
        <pc:spChg chg="del">
          <ac:chgData name="Keita KAMAGATA" userId="389c5c223f9d271c" providerId="LiveId" clId="{F214C871-87D3-4971-AAB8-2C3CA92BE709}" dt="2023-12-29T07:07:31.168" v="2877" actId="478"/>
          <ac:spMkLst>
            <pc:docMk/>
            <pc:sldMk cId="800533016" sldId="269"/>
            <ac:spMk id="41" creationId="{7BAD934F-E991-2617-2204-6579B7C613D1}"/>
          </ac:spMkLst>
        </pc:spChg>
        <pc:spChg chg="mod">
          <ac:chgData name="Keita KAMAGATA" userId="389c5c223f9d271c" providerId="LiveId" clId="{F214C871-87D3-4971-AAB8-2C3CA92BE709}" dt="2023-12-29T07:06:43.922" v="2866" actId="1076"/>
          <ac:spMkLst>
            <pc:docMk/>
            <pc:sldMk cId="800533016" sldId="269"/>
            <ac:spMk id="44" creationId="{56A52C09-6E88-0B41-F514-47720B6558D7}"/>
          </ac:spMkLst>
        </pc:spChg>
        <pc:spChg chg="del mod">
          <ac:chgData name="Keita KAMAGATA" userId="389c5c223f9d271c" providerId="LiveId" clId="{F214C871-87D3-4971-AAB8-2C3CA92BE709}" dt="2023-12-29T07:03:31.939" v="2816" actId="478"/>
          <ac:spMkLst>
            <pc:docMk/>
            <pc:sldMk cId="800533016" sldId="269"/>
            <ac:spMk id="45" creationId="{1459D720-C600-64F7-BFA0-E8DCFAE0B0E1}"/>
          </ac:spMkLst>
        </pc:spChg>
        <pc:spChg chg="add del mod">
          <ac:chgData name="Keita KAMAGATA" userId="389c5c223f9d271c" providerId="LiveId" clId="{F214C871-87D3-4971-AAB8-2C3CA92BE709}" dt="2023-12-29T07:08:37.862" v="2891" actId="14100"/>
          <ac:spMkLst>
            <pc:docMk/>
            <pc:sldMk cId="800533016" sldId="269"/>
            <ac:spMk id="46" creationId="{FB9852EF-6DD0-9070-4310-B5BB9D9CB14E}"/>
          </ac:spMkLst>
        </pc:spChg>
        <pc:spChg chg="del mod">
          <ac:chgData name="Keita KAMAGATA" userId="389c5c223f9d271c" providerId="LiveId" clId="{F214C871-87D3-4971-AAB8-2C3CA92BE709}" dt="2023-12-29T07:08:44.161" v="2893" actId="478"/>
          <ac:spMkLst>
            <pc:docMk/>
            <pc:sldMk cId="800533016" sldId="269"/>
            <ac:spMk id="47" creationId="{4C675A21-DE79-AB00-986F-101C0511F34C}"/>
          </ac:spMkLst>
        </pc:spChg>
        <pc:spChg chg="del mod">
          <ac:chgData name="Keita KAMAGATA" userId="389c5c223f9d271c" providerId="LiveId" clId="{F214C871-87D3-4971-AAB8-2C3CA92BE709}" dt="2023-12-29T07:08:57.986" v="2897" actId="478"/>
          <ac:spMkLst>
            <pc:docMk/>
            <pc:sldMk cId="800533016" sldId="269"/>
            <ac:spMk id="48" creationId="{23F5E7CC-8EF7-5AE5-504E-3883288B11CD}"/>
          </ac:spMkLst>
        </pc:spChg>
        <pc:spChg chg="mod">
          <ac:chgData name="Keita KAMAGATA" userId="389c5c223f9d271c" providerId="LiveId" clId="{F214C871-87D3-4971-AAB8-2C3CA92BE709}" dt="2023-12-29T07:08:42.204" v="2892" actId="1076"/>
          <ac:spMkLst>
            <pc:docMk/>
            <pc:sldMk cId="800533016" sldId="269"/>
            <ac:spMk id="49" creationId="{A836705F-08EE-AD96-ABB6-957697064A48}"/>
          </ac:spMkLst>
        </pc:spChg>
        <pc:spChg chg="mod">
          <ac:chgData name="Keita KAMAGATA" userId="389c5c223f9d271c" providerId="LiveId" clId="{F214C871-87D3-4971-AAB8-2C3CA92BE709}" dt="2023-12-29T07:09:31.406" v="2901" actId="14100"/>
          <ac:spMkLst>
            <pc:docMk/>
            <pc:sldMk cId="800533016" sldId="269"/>
            <ac:spMk id="50" creationId="{42C31D38-4B7B-3C75-3DB2-A1E5643D7D68}"/>
          </ac:spMkLst>
        </pc:spChg>
        <pc:grpChg chg="add mod">
          <ac:chgData name="Keita KAMAGATA" userId="389c5c223f9d271c" providerId="LiveId" clId="{F214C871-87D3-4971-AAB8-2C3CA92BE709}" dt="2023-12-29T07:06:43.922" v="2866" actId="1076"/>
          <ac:grpSpMkLst>
            <pc:docMk/>
            <pc:sldMk cId="800533016" sldId="269"/>
            <ac:grpSpMk id="8" creationId="{B2796E9D-D21A-F101-5791-B19A8D070CDB}"/>
          </ac:grpSpMkLst>
        </pc:grp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2" creationId="{ACEE1AD2-AE83-3394-097C-61C2973AC70B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43" creationId="{370C90F3-483B-A44E-DC55-C557277A56C8}"/>
          </ac:picMkLst>
        </pc:picChg>
        <pc:picChg chg="mod">
          <ac:chgData name="Keita KAMAGATA" userId="389c5c223f9d271c" providerId="LiveId" clId="{F214C871-87D3-4971-AAB8-2C3CA92BE709}" dt="2023-12-29T07:06:43.922" v="2866" actId="1076"/>
          <ac:picMkLst>
            <pc:docMk/>
            <pc:sldMk cId="800533016" sldId="269"/>
            <ac:picMk id="2050" creationId="{921679EB-F1DE-79C9-D6B4-389296947743}"/>
          </ac:picMkLst>
        </pc:picChg>
        <pc:inkChg chg="add del">
          <ac:chgData name="Keita KAMAGATA" userId="389c5c223f9d271c" providerId="LiveId" clId="{F214C871-87D3-4971-AAB8-2C3CA92BE709}" dt="2023-12-29T07:01:41.250" v="2787"/>
          <ac:inkMkLst>
            <pc:docMk/>
            <pc:sldMk cId="800533016" sldId="269"/>
            <ac:inkMk id="3" creationId="{3BD88A95-115D-350D-59A8-01D95B56980C}"/>
          </ac:inkMkLst>
        </pc:inkChg>
        <pc:inkChg chg="add del">
          <ac:chgData name="Keita KAMAGATA" userId="389c5c223f9d271c" providerId="LiveId" clId="{F214C871-87D3-4971-AAB8-2C3CA92BE709}" dt="2023-12-29T07:01:41.250" v="2786"/>
          <ac:inkMkLst>
            <pc:docMk/>
            <pc:sldMk cId="800533016" sldId="269"/>
            <ac:inkMk id="4" creationId="{2ACAD552-E649-306B-2706-0EEC204E7731}"/>
          </ac:inkMkLst>
        </pc:inkChg>
        <pc:inkChg chg="add del">
          <ac:chgData name="Keita KAMAGATA" userId="389c5c223f9d271c" providerId="LiveId" clId="{F214C871-87D3-4971-AAB8-2C3CA92BE709}" dt="2023-12-29T07:01:41.249" v="2785"/>
          <ac:inkMkLst>
            <pc:docMk/>
            <pc:sldMk cId="800533016" sldId="269"/>
            <ac:inkMk id="5" creationId="{F02B7029-1DB7-309C-7DC5-C3DB2F9DA273}"/>
          </ac:inkMkLst>
        </pc:inkChg>
        <pc:inkChg chg="del">
          <ac:chgData name="Keita KAMAGATA" userId="389c5c223f9d271c" providerId="LiveId" clId="{F214C871-87D3-4971-AAB8-2C3CA92BE709}" dt="2023-12-29T07:03:24.334" v="2814" actId="478"/>
          <ac:inkMkLst>
            <pc:docMk/>
            <pc:sldMk cId="800533016" sldId="269"/>
            <ac:inkMk id="1061" creationId="{29525A24-3722-5C53-13D0-17A2A7AAF6D6}"/>
          </ac:inkMkLst>
        </pc:inkChg>
      </pc:sldChg>
      <pc:sldChg chg="add del">
        <pc:chgData name="Keita KAMAGATA" userId="389c5c223f9d271c" providerId="LiveId" clId="{F214C871-87D3-4971-AAB8-2C3CA92BE709}" dt="2024-01-01T09:52:06.715" v="3517" actId="47"/>
        <pc:sldMkLst>
          <pc:docMk/>
          <pc:sldMk cId="149480422" sldId="270"/>
        </pc:sldMkLst>
      </pc:sldChg>
      <pc:sldChg chg="addSp delSp modSp add mod">
        <pc:chgData name="Keita KAMAGATA" userId="389c5c223f9d271c" providerId="LiveId" clId="{F214C871-87D3-4971-AAB8-2C3CA92BE709}" dt="2023-12-31T07:37:02.500" v="2993" actId="1076"/>
        <pc:sldMkLst>
          <pc:docMk/>
          <pc:sldMk cId="4172577228" sldId="271"/>
        </pc:sldMkLst>
        <pc:spChg chg="add mod">
          <ac:chgData name="Keita KAMAGATA" userId="389c5c223f9d271c" providerId="LiveId" clId="{F214C871-87D3-4971-AAB8-2C3CA92BE709}" dt="2023-12-31T07:35:48.812" v="2960" actId="1076"/>
          <ac:spMkLst>
            <pc:docMk/>
            <pc:sldMk cId="4172577228" sldId="271"/>
            <ac:spMk id="7" creationId="{8DEEB82C-693B-C2B2-625E-99E23DE52326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5" creationId="{B67554A8-315E-236B-650D-3D2B9EA617F9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6" creationId="{6E88115C-480A-CA3B-CAEB-F5B16713AE23}"/>
          </ac:spMkLst>
        </pc:spChg>
        <pc:spChg chg="del">
          <ac:chgData name="Keita KAMAGATA" userId="389c5c223f9d271c" providerId="LiveId" clId="{F214C871-87D3-4971-AAB8-2C3CA92BE709}" dt="2023-12-31T07:24:27.661" v="2916" actId="478"/>
          <ac:spMkLst>
            <pc:docMk/>
            <pc:sldMk cId="4172577228" sldId="271"/>
            <ac:spMk id="17" creationId="{A2163FF5-1367-6DC6-EDE7-277CC6306517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8" creationId="{421E63B7-6CC6-18C4-4D20-A66859749B71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19" creationId="{921399F8-8539-DC77-3ABF-3B43B89C6EA0}"/>
          </ac:spMkLst>
        </pc:spChg>
        <pc:spChg chg="mod">
          <ac:chgData name="Keita KAMAGATA" userId="389c5c223f9d271c" providerId="LiveId" clId="{F214C871-87D3-4971-AAB8-2C3CA92BE709}" dt="2023-12-31T07:37:02.500" v="2993" actId="1076"/>
          <ac:spMkLst>
            <pc:docMk/>
            <pc:sldMk cId="4172577228" sldId="271"/>
            <ac:spMk id="20" creationId="{AF2C7B1A-6877-F080-7CE7-6D153E6A84C3}"/>
          </ac:spMkLst>
        </pc:spChg>
        <pc:grpChg chg="del">
          <ac:chgData name="Keita KAMAGATA" userId="389c5c223f9d271c" providerId="LiveId" clId="{F214C871-87D3-4971-AAB8-2C3CA92BE709}" dt="2023-12-31T07:33:54.576" v="2920" actId="478"/>
          <ac:grpSpMkLst>
            <pc:docMk/>
            <pc:sldMk cId="4172577228" sldId="271"/>
            <ac:grpSpMk id="10" creationId="{A19CFE1F-2F50-B2A8-BF79-1F4802B82973}"/>
          </ac:grpSpMkLst>
        </pc:grpChg>
        <pc:picChg chg="del">
          <ac:chgData name="Keita KAMAGATA" userId="389c5c223f9d271c" providerId="LiveId" clId="{F214C871-87D3-4971-AAB8-2C3CA92BE709}" dt="2023-12-31T07:33:54.576" v="2920" actId="478"/>
          <ac:picMkLst>
            <pc:docMk/>
            <pc:sldMk cId="4172577228" sldId="271"/>
            <ac:picMk id="5" creationId="{7341622E-095A-41CD-7632-09474E9BC9BE}"/>
          </ac:picMkLst>
        </pc:picChg>
        <pc:picChg chg="add mod">
          <ac:chgData name="Keita KAMAGATA" userId="389c5c223f9d271c" providerId="LiveId" clId="{F214C871-87D3-4971-AAB8-2C3CA92BE709}" dt="2023-12-31T07:34:00.798" v="2922" actId="1076"/>
          <ac:picMkLst>
            <pc:docMk/>
            <pc:sldMk cId="4172577228" sldId="271"/>
            <ac:picMk id="3074" creationId="{73AE31BD-8A4F-6CD6-0933-875DACAB3154}"/>
          </ac:picMkLst>
        </pc:picChg>
      </pc:sldChg>
      <pc:sldChg chg="add">
        <pc:chgData name="Keita KAMAGATA" userId="389c5c223f9d271c" providerId="LiveId" clId="{F214C871-87D3-4971-AAB8-2C3CA92BE709}" dt="2023-12-31T15:45:47.235" v="3004"/>
        <pc:sldMkLst>
          <pc:docMk/>
          <pc:sldMk cId="556855981" sldId="272"/>
        </pc:sldMkLst>
      </pc:sldChg>
      <pc:sldChg chg="add del">
        <pc:chgData name="Keita KAMAGATA" userId="389c5c223f9d271c" providerId="LiveId" clId="{F214C871-87D3-4971-AAB8-2C3CA92BE709}" dt="2023-12-31T15:45:52.916" v="3007"/>
        <pc:sldMkLst>
          <pc:docMk/>
          <pc:sldMk cId="2387709337" sldId="273"/>
        </pc:sldMkLst>
      </pc:sldChg>
      <pc:sldChg chg="addSp delSp modSp add mod">
        <pc:chgData name="Keita KAMAGATA" userId="389c5c223f9d271c" providerId="LiveId" clId="{F214C871-87D3-4971-AAB8-2C3CA92BE709}" dt="2024-01-01T10:26:59.954" v="3589" actId="1076"/>
        <pc:sldMkLst>
          <pc:docMk/>
          <pc:sldMk cId="3088040089" sldId="273"/>
        </pc:sldMkLst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2" creationId="{2E50562A-EC68-4093-C9A1-61548607E626}"/>
          </ac:spMkLst>
        </pc:spChg>
        <pc:spChg chg="add 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5" creationId="{16DF8417-FFE4-DF64-DBEF-D3F139684E21}"/>
          </ac:spMkLst>
        </pc:spChg>
        <pc:spChg chg="mod">
          <ac:chgData name="Keita KAMAGATA" userId="389c5c223f9d271c" providerId="LiveId" clId="{F214C871-87D3-4971-AAB8-2C3CA92BE709}" dt="2024-01-01T10:26:44.531" v="3587" actId="1076"/>
          <ac:spMkLst>
            <pc:docMk/>
            <pc:sldMk cId="3088040089" sldId="273"/>
            <ac:spMk id="6" creationId="{ED5CA0F7-901A-BA5C-3978-A255A69688A8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7" creationId="{92D2D03D-8402-B588-073D-06207CBF7CBC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8" creationId="{995AD9B2-873E-BF9A-E1E7-E7715A890756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9" creationId="{A2258A2B-8F34-5FBF-22D5-69265C394BB0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10" creationId="{3904DFDE-ABCB-AD5E-4FF8-4FD79794AAA1}"/>
          </ac:spMkLst>
        </pc:spChg>
        <pc:spChg chg="add 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12" creationId="{39401139-859E-DE6E-4142-AB3FED24AC24}"/>
          </ac:spMkLst>
        </pc:spChg>
        <pc:spChg chg="add mod">
          <ac:chgData name="Keita KAMAGATA" userId="389c5c223f9d271c" providerId="LiveId" clId="{F214C871-87D3-4971-AAB8-2C3CA92BE709}" dt="2024-01-01T10:26:36.964" v="3586" actId="1076"/>
          <ac:spMkLst>
            <pc:docMk/>
            <pc:sldMk cId="3088040089" sldId="273"/>
            <ac:spMk id="13" creationId="{001B0168-DD82-91E4-199B-050F4BDB0217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34" creationId="{D4B2FD99-9583-7DDE-2D69-4272F34D9AF2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35" creationId="{AFAB532B-A727-6264-5593-715809348DCD}"/>
          </ac:spMkLst>
        </pc:spChg>
        <pc:spChg chg="del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36" creationId="{6AF20FFA-FB31-9D28-A694-EE14E01EAE16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37" creationId="{E075D2B1-A624-7166-934C-3C76476EA249}"/>
          </ac:spMkLst>
        </pc:spChg>
        <pc:spChg chg="mod">
          <ac:chgData name="Keita KAMAGATA" userId="389c5c223f9d271c" providerId="LiveId" clId="{F214C871-87D3-4971-AAB8-2C3CA92BE709}" dt="2024-01-01T10:25:35.186" v="3583" actId="12789"/>
          <ac:spMkLst>
            <pc:docMk/>
            <pc:sldMk cId="3088040089" sldId="273"/>
            <ac:spMk id="40" creationId="{F9A95B5D-7669-AB24-73F0-3D55F9BA2AEA}"/>
          </ac:spMkLst>
        </pc:spChg>
        <pc:spChg chg="mod">
          <ac:chgData name="Keita KAMAGATA" userId="389c5c223f9d271c" providerId="LiveId" clId="{F214C871-87D3-4971-AAB8-2C3CA92BE709}" dt="2024-01-01T10:26:59.954" v="3589" actId="1076"/>
          <ac:spMkLst>
            <pc:docMk/>
            <pc:sldMk cId="3088040089" sldId="273"/>
            <ac:spMk id="41" creationId="{7BAD934F-E991-2617-2204-6579B7C613D1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4" creationId="{56A52C09-6E88-0B41-F514-47720B6558D7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5" creationId="{1459D720-C600-64F7-BFA0-E8DCFAE0B0E1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6" creationId="{FB9852EF-6DD0-9070-4310-B5BB9D9CB14E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7" creationId="{4C675A21-DE79-AB00-986F-101C0511F34C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8" creationId="{23F5E7CC-8EF7-5AE5-504E-3883288B11CD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49" creationId="{A836705F-08EE-AD96-ABB6-957697064A48}"/>
          </ac:spMkLst>
        </pc:spChg>
        <pc:spChg chg="del mod">
          <ac:chgData name="Keita KAMAGATA" userId="389c5c223f9d271c" providerId="LiveId" clId="{F214C871-87D3-4971-AAB8-2C3CA92BE709}" dt="2024-01-01T10:21:56.247" v="3569" actId="478"/>
          <ac:spMkLst>
            <pc:docMk/>
            <pc:sldMk cId="3088040089" sldId="273"/>
            <ac:spMk id="50" creationId="{42C31D38-4B7B-3C75-3DB2-A1E5643D7D68}"/>
          </ac:spMkLst>
        </pc:spChg>
        <pc:picChg chg="add mod">
          <ac:chgData name="Keita KAMAGATA" userId="389c5c223f9d271c" providerId="LiveId" clId="{F214C871-87D3-4971-AAB8-2C3CA92BE709}" dt="2024-01-01T10:25:35.186" v="3583" actId="12789"/>
          <ac:picMkLst>
            <pc:docMk/>
            <pc:sldMk cId="3088040089" sldId="273"/>
            <ac:picMk id="3" creationId="{4C1E227E-8A2E-66E7-B6F7-869D4903A6DE}"/>
          </ac:picMkLst>
        </pc:picChg>
        <pc:picChg chg="add mod modCrop">
          <ac:chgData name="Keita KAMAGATA" userId="389c5c223f9d271c" providerId="LiveId" clId="{F214C871-87D3-4971-AAB8-2C3CA92BE709}" dt="2024-01-01T10:25:35.186" v="3583" actId="12789"/>
          <ac:picMkLst>
            <pc:docMk/>
            <pc:sldMk cId="3088040089" sldId="273"/>
            <ac:picMk id="4" creationId="{D65717E1-2E92-66C0-01EB-548751DB38E3}"/>
          </ac:picMkLst>
        </pc:picChg>
        <pc:picChg chg="add mod">
          <ac:chgData name="Keita KAMAGATA" userId="389c5c223f9d271c" providerId="LiveId" clId="{F214C871-87D3-4971-AAB8-2C3CA92BE709}" dt="2024-01-01T10:26:48.317" v="3588" actId="1076"/>
          <ac:picMkLst>
            <pc:docMk/>
            <pc:sldMk cId="3088040089" sldId="273"/>
            <ac:picMk id="11" creationId="{ABB97F01-F652-AB69-3CF4-C6EAEBE806C2}"/>
          </ac:picMkLst>
        </pc:picChg>
        <pc:picChg chg="del mod">
          <ac:chgData name="Keita KAMAGATA" userId="389c5c223f9d271c" providerId="LiveId" clId="{F214C871-87D3-4971-AAB8-2C3CA92BE709}" dt="2024-01-01T10:21:56.247" v="3569" actId="478"/>
          <ac:picMkLst>
            <pc:docMk/>
            <pc:sldMk cId="3088040089" sldId="273"/>
            <ac:picMk id="42" creationId="{ACEE1AD2-AE83-3394-097C-61C2973AC70B}"/>
          </ac:picMkLst>
        </pc:picChg>
        <pc:picChg chg="del mod">
          <ac:chgData name="Keita KAMAGATA" userId="389c5c223f9d271c" providerId="LiveId" clId="{F214C871-87D3-4971-AAB8-2C3CA92BE709}" dt="2024-01-01T10:21:56.247" v="3569" actId="478"/>
          <ac:picMkLst>
            <pc:docMk/>
            <pc:sldMk cId="3088040089" sldId="273"/>
            <ac:picMk id="43" creationId="{370C90F3-483B-A44E-DC55-C557277A56C8}"/>
          </ac:picMkLst>
        </pc:picChg>
        <pc:picChg chg="mod">
          <ac:chgData name="Keita KAMAGATA" userId="389c5c223f9d271c" providerId="LiveId" clId="{F214C871-87D3-4971-AAB8-2C3CA92BE709}" dt="2024-01-01T10:26:59.954" v="3589" actId="1076"/>
          <ac:picMkLst>
            <pc:docMk/>
            <pc:sldMk cId="3088040089" sldId="273"/>
            <ac:picMk id="2050" creationId="{921679EB-F1DE-79C9-D6B4-389296947743}"/>
          </ac:picMkLst>
        </pc:picChg>
        <pc:inkChg chg="del">
          <ac:chgData name="Keita KAMAGATA" userId="389c5c223f9d271c" providerId="LiveId" clId="{F214C871-87D3-4971-AAB8-2C3CA92BE709}" dt="2024-01-01T09:53:00.840" v="3529" actId="478"/>
          <ac:inkMkLst>
            <pc:docMk/>
            <pc:sldMk cId="3088040089" sldId="273"/>
            <ac:inkMk id="1061" creationId="{29525A24-3722-5C53-13D0-17A2A7AAF6D6}"/>
          </ac:inkMkLst>
        </pc:inkChg>
      </pc:sldChg>
      <pc:sldChg chg="addSp delSp modSp new mod">
        <pc:chgData name="Keita KAMAGATA" userId="389c5c223f9d271c" providerId="LiveId" clId="{F214C871-87D3-4971-AAB8-2C3CA92BE709}" dt="2024-01-14T08:06:08.048" v="10610" actId="478"/>
        <pc:sldMkLst>
          <pc:docMk/>
          <pc:sldMk cId="227240168" sldId="274"/>
        </pc:sldMkLst>
        <pc:spChg chg="del">
          <ac:chgData name="Keita KAMAGATA" userId="389c5c223f9d271c" providerId="LiveId" clId="{F214C871-87D3-4971-AAB8-2C3CA92BE709}" dt="2024-01-01T15:28:45.873" v="3757" actId="478"/>
          <ac:spMkLst>
            <pc:docMk/>
            <pc:sldMk cId="227240168" sldId="274"/>
            <ac:spMk id="2" creationId="{83091B92-D5A9-2EA1-AF9A-E9019CF75FA2}"/>
          </ac:spMkLst>
        </pc:spChg>
        <pc:spChg chg="add mod">
          <ac:chgData name="Keita KAMAGATA" userId="389c5c223f9d271c" providerId="LiveId" clId="{F214C871-87D3-4971-AAB8-2C3CA92BE709}" dt="2024-01-14T07:30:18.581" v="10213" actId="1035"/>
          <ac:spMkLst>
            <pc:docMk/>
            <pc:sldMk cId="227240168" sldId="274"/>
            <ac:spMk id="2" creationId="{9E88D4DA-829D-94A7-FD0C-602AB12160BC}"/>
          </ac:spMkLst>
        </pc:spChg>
        <pc:spChg chg="del">
          <ac:chgData name="Keita KAMAGATA" userId="389c5c223f9d271c" providerId="LiveId" clId="{F214C871-87D3-4971-AAB8-2C3CA92BE709}" dt="2024-01-01T15:28:45.873" v="3757" actId="478"/>
          <ac:spMkLst>
            <pc:docMk/>
            <pc:sldMk cId="227240168" sldId="274"/>
            <ac:spMk id="3" creationId="{4F297CB1-E46E-1B9D-6770-5CA2C1F03C36}"/>
          </ac:spMkLst>
        </pc:spChg>
        <pc:spChg chg="add mod">
          <ac:chgData name="Keita KAMAGATA" userId="389c5c223f9d271c" providerId="LiveId" clId="{F214C871-87D3-4971-AAB8-2C3CA92BE709}" dt="2024-01-14T07:30:40.835" v="10225" actId="207"/>
          <ac:spMkLst>
            <pc:docMk/>
            <pc:sldMk cId="227240168" sldId="274"/>
            <ac:spMk id="3" creationId="{6A949A1D-B6B1-7527-1760-2A930ADCFA5B}"/>
          </ac:spMkLst>
        </pc:spChg>
        <pc:spChg chg="add mod">
          <ac:chgData name="Keita KAMAGATA" userId="389c5c223f9d271c" providerId="LiveId" clId="{F214C871-87D3-4971-AAB8-2C3CA92BE709}" dt="2024-01-14T07:30:56.525" v="10238" actId="207"/>
          <ac:spMkLst>
            <pc:docMk/>
            <pc:sldMk cId="227240168" sldId="274"/>
            <ac:spMk id="4" creationId="{60CF4040-38EE-8E4A-D4E9-796B754C4524}"/>
          </ac:spMkLst>
        </pc:spChg>
        <pc:spChg chg="add mod">
          <ac:chgData name="Keita KAMAGATA" userId="389c5c223f9d271c" providerId="LiveId" clId="{F214C871-87D3-4971-AAB8-2C3CA92BE709}" dt="2024-01-14T07:31:44.619" v="10285" actId="1076"/>
          <ac:spMkLst>
            <pc:docMk/>
            <pc:sldMk cId="227240168" sldId="274"/>
            <ac:spMk id="6" creationId="{14EF82F1-FF7A-B3B3-1990-6C77EFF95C2F}"/>
          </ac:spMkLst>
        </pc:spChg>
        <pc:spChg chg="add mod">
          <ac:chgData name="Keita KAMAGATA" userId="389c5c223f9d271c" providerId="LiveId" clId="{F214C871-87D3-4971-AAB8-2C3CA92BE709}" dt="2024-01-01T15:29:07.171" v="3768"/>
          <ac:spMkLst>
            <pc:docMk/>
            <pc:sldMk cId="227240168" sldId="274"/>
            <ac:spMk id="7" creationId="{4B4423BB-44FB-96CF-D072-E3E7DD6E308E}"/>
          </ac:spMkLst>
        </pc:spChg>
        <pc:spChg chg="add mod">
          <ac:chgData name="Keita KAMAGATA" userId="389c5c223f9d271c" providerId="LiveId" clId="{F214C871-87D3-4971-AAB8-2C3CA92BE709}" dt="2024-01-14T07:43:29.605" v="10310"/>
          <ac:spMkLst>
            <pc:docMk/>
            <pc:sldMk cId="227240168" sldId="274"/>
            <ac:spMk id="8" creationId="{BAC11D64-9A85-F28A-1710-A4EC8D7A0052}"/>
          </ac:spMkLst>
        </pc:spChg>
        <pc:spChg chg="add mod">
          <ac:chgData name="Keita KAMAGATA" userId="389c5c223f9d271c" providerId="LiveId" clId="{F214C871-87D3-4971-AAB8-2C3CA92BE709}" dt="2024-01-14T07:29:42.628" v="10186" actId="404"/>
          <ac:spMkLst>
            <pc:docMk/>
            <pc:sldMk cId="227240168" sldId="274"/>
            <ac:spMk id="9" creationId="{8B7B6157-83A4-425A-6416-74648BE26A6B}"/>
          </ac:spMkLst>
        </pc:spChg>
        <pc:spChg chg="add mod">
          <ac:chgData name="Keita KAMAGATA" userId="389c5c223f9d271c" providerId="LiveId" clId="{F214C871-87D3-4971-AAB8-2C3CA92BE709}" dt="2024-01-14T07:31:55.956" v="10288" actId="242"/>
          <ac:spMkLst>
            <pc:docMk/>
            <pc:sldMk cId="227240168" sldId="274"/>
            <ac:spMk id="10" creationId="{F5DFAB47-1396-80FA-C00A-7A0AD38D8E6E}"/>
          </ac:spMkLst>
        </pc:spChg>
        <pc:spChg chg="add mod">
          <ac:chgData name="Keita KAMAGATA" userId="389c5c223f9d271c" providerId="LiveId" clId="{F214C871-87D3-4971-AAB8-2C3CA92BE709}" dt="2024-01-14T08:05:47.222" v="10607" actId="242"/>
          <ac:spMkLst>
            <pc:docMk/>
            <pc:sldMk cId="227240168" sldId="274"/>
            <ac:spMk id="11" creationId="{0BD26328-918C-1D38-FF6A-301650E195D8}"/>
          </ac:spMkLst>
        </pc:spChg>
        <pc:spChg chg="add del mod ord">
          <ac:chgData name="Keita KAMAGATA" userId="389c5c223f9d271c" providerId="LiveId" clId="{F214C871-87D3-4971-AAB8-2C3CA92BE709}" dt="2024-01-14T08:06:08.048" v="10610" actId="478"/>
          <ac:spMkLst>
            <pc:docMk/>
            <pc:sldMk cId="227240168" sldId="274"/>
            <ac:spMk id="12" creationId="{F47DF32B-F103-37A1-3439-B83F6F96DAB5}"/>
          </ac:spMkLst>
        </pc:spChg>
        <pc:spChg chg="add mod">
          <ac:chgData name="Keita KAMAGATA" userId="389c5c223f9d271c" providerId="LiveId" clId="{F214C871-87D3-4971-AAB8-2C3CA92BE709}" dt="2024-01-14T07:58:27.866" v="10497" actId="14100"/>
          <ac:spMkLst>
            <pc:docMk/>
            <pc:sldMk cId="227240168" sldId="274"/>
            <ac:spMk id="13" creationId="{F41DD45B-E31C-4A11-5BB5-CB4B056673C7}"/>
          </ac:spMkLst>
        </pc:spChg>
        <pc:spChg chg="add del mod">
          <ac:chgData name="Keita KAMAGATA" userId="389c5c223f9d271c" providerId="LiveId" clId="{F214C871-87D3-4971-AAB8-2C3CA92BE709}" dt="2024-01-14T08:06:08.048" v="10610" actId="478"/>
          <ac:spMkLst>
            <pc:docMk/>
            <pc:sldMk cId="227240168" sldId="274"/>
            <ac:spMk id="14" creationId="{ADE7D31B-4272-DA54-BB80-7E8D6B12285A}"/>
          </ac:spMkLst>
        </pc:spChg>
        <pc:spChg chg="add mod">
          <ac:chgData name="Keita KAMAGATA" userId="389c5c223f9d271c" providerId="LiveId" clId="{F214C871-87D3-4971-AAB8-2C3CA92BE709}" dt="2024-01-14T07:58:26.207" v="10496" actId="1076"/>
          <ac:spMkLst>
            <pc:docMk/>
            <pc:sldMk cId="227240168" sldId="274"/>
            <ac:spMk id="17" creationId="{1461B3E9-25B5-5116-201C-D9C912763CCE}"/>
          </ac:spMkLst>
        </pc:spChg>
        <pc:spChg chg="add mod">
          <ac:chgData name="Keita KAMAGATA" userId="389c5c223f9d271c" providerId="LiveId" clId="{F214C871-87D3-4971-AAB8-2C3CA92BE709}" dt="2024-01-14T07:58:36.855" v="10501" actId="14100"/>
          <ac:spMkLst>
            <pc:docMk/>
            <pc:sldMk cId="227240168" sldId="274"/>
            <ac:spMk id="18" creationId="{3E29D11B-7C9D-50EC-BF4A-5064A3189F7E}"/>
          </ac:spMkLst>
        </pc:spChg>
        <pc:spChg chg="add mod">
          <ac:chgData name="Keita KAMAGATA" userId="389c5c223f9d271c" providerId="LiveId" clId="{F214C871-87D3-4971-AAB8-2C3CA92BE709}" dt="2024-01-14T07:58:42.594" v="10504" actId="14100"/>
          <ac:spMkLst>
            <pc:docMk/>
            <pc:sldMk cId="227240168" sldId="274"/>
            <ac:spMk id="19" creationId="{9ED8128F-0248-9935-A31E-57E5D0D185FE}"/>
          </ac:spMkLst>
        </pc:spChg>
        <pc:spChg chg="add mod">
          <ac:chgData name="Keita KAMAGATA" userId="389c5c223f9d271c" providerId="LiveId" clId="{F214C871-87D3-4971-AAB8-2C3CA92BE709}" dt="2024-01-14T07:58:52.545" v="10509" actId="14100"/>
          <ac:spMkLst>
            <pc:docMk/>
            <pc:sldMk cId="227240168" sldId="274"/>
            <ac:spMk id="20" creationId="{3598650D-136C-7C9B-51B2-064A00D15AA5}"/>
          </ac:spMkLst>
        </pc:spChg>
        <pc:spChg chg="add mod">
          <ac:chgData name="Keita KAMAGATA" userId="389c5c223f9d271c" providerId="LiveId" clId="{F214C871-87D3-4971-AAB8-2C3CA92BE709}" dt="2024-01-14T08:05:59.184" v="10608" actId="1076"/>
          <ac:spMkLst>
            <pc:docMk/>
            <pc:sldMk cId="227240168" sldId="274"/>
            <ac:spMk id="21" creationId="{C2AE9C3C-E1DE-B0A1-BA22-4E22716E4EE8}"/>
          </ac:spMkLst>
        </pc:spChg>
        <pc:picChg chg="add mod">
          <ac:chgData name="Keita KAMAGATA" userId="389c5c223f9d271c" providerId="LiveId" clId="{F214C871-87D3-4971-AAB8-2C3CA92BE709}" dt="2024-01-14T07:29:26.570" v="10153" actId="1076"/>
          <ac:picMkLst>
            <pc:docMk/>
            <pc:sldMk cId="227240168" sldId="274"/>
            <ac:picMk id="5" creationId="{49AAD415-3081-8DF1-CB94-CE2323AA337E}"/>
          </ac:picMkLst>
        </pc:picChg>
        <pc:picChg chg="add mod ord modCrop">
          <ac:chgData name="Keita KAMAGATA" userId="389c5c223f9d271c" providerId="LiveId" clId="{F214C871-87D3-4971-AAB8-2C3CA92BE709}" dt="2024-01-14T08:05:59.184" v="10608" actId="1076"/>
          <ac:picMkLst>
            <pc:docMk/>
            <pc:sldMk cId="227240168" sldId="274"/>
            <ac:picMk id="15" creationId="{7DE616DD-AA0D-A944-21BF-667E779B08A4}"/>
          </ac:picMkLst>
        </pc:picChg>
        <pc:picChg chg="add mod ord modCrop">
          <ac:chgData name="Keita KAMAGATA" userId="389c5c223f9d271c" providerId="LiveId" clId="{F214C871-87D3-4971-AAB8-2C3CA92BE709}" dt="2024-01-14T08:05:59.184" v="10608" actId="1076"/>
          <ac:picMkLst>
            <pc:docMk/>
            <pc:sldMk cId="227240168" sldId="274"/>
            <ac:picMk id="16" creationId="{7B63CCB9-FCBA-9BAA-865D-6D27EB8420AB}"/>
          </ac:picMkLst>
        </pc:picChg>
        <pc:picChg chg="add del mod">
          <ac:chgData name="Keita KAMAGATA" userId="389c5c223f9d271c" providerId="LiveId" clId="{F214C871-87D3-4971-AAB8-2C3CA92BE709}" dt="2024-01-14T08:03:06.258" v="10559" actId="478"/>
          <ac:picMkLst>
            <pc:docMk/>
            <pc:sldMk cId="227240168" sldId="274"/>
            <ac:picMk id="22" creationId="{D0D5AC3A-1C4E-0CE7-8693-1C92E851AF3E}"/>
          </ac:picMkLst>
        </pc:picChg>
        <pc:picChg chg="add del mod">
          <ac:chgData name="Keita KAMAGATA" userId="389c5c223f9d271c" providerId="LiveId" clId="{F214C871-87D3-4971-AAB8-2C3CA92BE709}" dt="2024-01-14T08:06:05.920" v="10609" actId="478"/>
          <ac:picMkLst>
            <pc:docMk/>
            <pc:sldMk cId="227240168" sldId="274"/>
            <ac:picMk id="23" creationId="{BD918CE3-6687-FED0-CB6E-E3F7732F442D}"/>
          </ac:picMkLst>
        </pc:picChg>
        <pc:picChg chg="add del mod modCrop">
          <ac:chgData name="Keita KAMAGATA" userId="389c5c223f9d271c" providerId="LiveId" clId="{F214C871-87D3-4971-AAB8-2C3CA92BE709}" dt="2024-01-14T08:04:44.219" v="10578" actId="478"/>
          <ac:picMkLst>
            <pc:docMk/>
            <pc:sldMk cId="227240168" sldId="274"/>
            <ac:picMk id="24" creationId="{FF22C5DA-BA57-F0E8-8542-92F9AFBEB8F5}"/>
          </ac:picMkLst>
        </pc:picChg>
      </pc:sldChg>
      <pc:sldChg chg="addSp delSp modSp add mod">
        <pc:chgData name="Keita KAMAGATA" userId="389c5c223f9d271c" providerId="LiveId" clId="{F214C871-87D3-4971-AAB8-2C3CA92BE709}" dt="2024-01-02T04:38:07.286" v="4295" actId="20577"/>
        <pc:sldMkLst>
          <pc:docMk/>
          <pc:sldMk cId="3745848646" sldId="275"/>
        </pc:sldMkLst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" creationId="{770E658F-1DD3-4024-C398-7DF8725BB64B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" creationId="{9EC25B33-7859-C1C6-F660-53D2F615F3A3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4" creationId="{6528C8DC-D511-46A9-8BB7-4FC19D6EE0C2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5" creationId="{ABEC198C-7B0B-07E2-8F4C-07912D02B937}"/>
          </ac:spMkLst>
        </pc:spChg>
        <pc:spChg chg="mod">
          <ac:chgData name="Keita KAMAGATA" userId="389c5c223f9d271c" providerId="LiveId" clId="{F214C871-87D3-4971-AAB8-2C3CA92BE709}" dt="2024-01-02T04:32:04.967" v="4139" actId="1076"/>
          <ac:spMkLst>
            <pc:docMk/>
            <pc:sldMk cId="3745848646" sldId="275"/>
            <ac:spMk id="8" creationId="{A7BBB464-2ABB-D06D-9FAC-D82B2C6FA04D}"/>
          </ac:spMkLst>
        </pc:spChg>
        <pc:spChg chg="del">
          <ac:chgData name="Keita KAMAGATA" userId="389c5c223f9d271c" providerId="LiveId" clId="{F214C871-87D3-4971-AAB8-2C3CA92BE709}" dt="2024-01-02T04:12:04.184" v="4021" actId="478"/>
          <ac:spMkLst>
            <pc:docMk/>
            <pc:sldMk cId="3745848646" sldId="275"/>
            <ac:spMk id="9" creationId="{08154766-EC95-1C12-32B4-0754BAC87CED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0" creationId="{CCF62C8B-FB7D-67FA-69B0-8712AC89718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1" creationId="{270766C9-FD41-73D1-88D1-8C23E689E59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2" creationId="{88D54DBE-5928-542F-47D6-79ECD45911ED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3" creationId="{75C10F3F-C584-7FD6-C639-D698252E6E26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4" creationId="{A7CE163B-957E-71BB-9C55-13133D3624D9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5" creationId="{5EB0D101-843D-AF34-5D72-873AE0D33CB3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6" creationId="{A425574E-77DE-5DF9-8C43-EDFCA3F4761F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7" creationId="{A55F92D9-3E66-FAB2-3CE8-1D8AEBCEF3E2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8" creationId="{B5560D49-FB5A-FCA1-6620-47DDD9665728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19" creationId="{F5E355F0-582F-5F3F-7003-08133890D399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0" creationId="{5E5716C0-0E79-F649-B9E8-66121A894DE5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1" creationId="{394758F0-B923-DDC9-B342-A89501750B8A}"/>
          </ac:spMkLst>
        </pc:spChg>
        <pc:spChg chg="del">
          <ac:chgData name="Keita KAMAGATA" userId="389c5c223f9d271c" providerId="LiveId" clId="{F214C871-87D3-4971-AAB8-2C3CA92BE709}" dt="2024-01-02T03:14:34.880" v="3880" actId="478"/>
          <ac:spMkLst>
            <pc:docMk/>
            <pc:sldMk cId="3745848646" sldId="275"/>
            <ac:spMk id="22" creationId="{D520C887-5526-3A55-B1E3-71E100A2C55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3" creationId="{3969D489-2F2B-083E-4D3E-D1CC7D6A38C8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4" creationId="{BE4B4CCF-66AF-0809-45FE-FB7C81506540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5" creationId="{5A985F28-4AA6-A42D-FEC8-C77B39E89CF3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6" creationId="{5051EC20-6534-D8BD-B449-016662207764}"/>
          </ac:spMkLst>
        </pc:spChg>
        <pc:spChg chg="add del mod">
          <ac:chgData name="Keita KAMAGATA" userId="389c5c223f9d271c" providerId="LiveId" clId="{F214C871-87D3-4971-AAB8-2C3CA92BE709}" dt="2024-01-02T03:15:52.857" v="3888" actId="478"/>
          <ac:spMkLst>
            <pc:docMk/>
            <pc:sldMk cId="3745848646" sldId="275"/>
            <ac:spMk id="27" creationId="{A74BDB23-40E9-B83A-178F-C94957355433}"/>
          </ac:spMkLst>
        </pc:spChg>
        <pc:spChg chg="add del mod">
          <ac:chgData name="Keita KAMAGATA" userId="389c5c223f9d271c" providerId="LiveId" clId="{F214C871-87D3-4971-AAB8-2C3CA92BE709}" dt="2024-01-02T03:14:38.094" v="3882" actId="478"/>
          <ac:spMkLst>
            <pc:docMk/>
            <pc:sldMk cId="3745848646" sldId="275"/>
            <ac:spMk id="28" creationId="{CBE11F1F-C0CB-4809-3FB8-935EC4C48DCD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29" creationId="{A896E543-208C-857C-62FE-850179FCBC46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0" creationId="{422EEEDD-5381-07C9-7CC5-7E2C2998DFC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1" creationId="{15AC000D-E83A-C7CE-3576-EBA2B57AACB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2" creationId="{C2F3FEB5-F479-980E-B763-B13ED9944FD0}"/>
          </ac:spMkLst>
        </pc:spChg>
        <pc:spChg chg="add del mod">
          <ac:chgData name="Keita KAMAGATA" userId="389c5c223f9d271c" providerId="LiveId" clId="{F214C871-87D3-4971-AAB8-2C3CA92BE709}" dt="2024-01-02T03:14:39.825" v="3883" actId="478"/>
          <ac:spMkLst>
            <pc:docMk/>
            <pc:sldMk cId="3745848646" sldId="275"/>
            <ac:spMk id="33" creationId="{A8F2E200-9D92-38CE-87B3-3194223259F2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4" creationId="{F1F0CF64-CF18-DD65-3C9F-4C9C9A01F5C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5" creationId="{BB5AAA76-4EEB-19EA-55C5-90D7A205C90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7" creationId="{C1B57732-A59D-58C4-3A2E-7A5F32529CC7}"/>
          </ac:spMkLst>
        </pc:spChg>
        <pc:spChg chg="add mod">
          <ac:chgData name="Keita KAMAGATA" userId="389c5c223f9d271c" providerId="LiveId" clId="{F214C871-87D3-4971-AAB8-2C3CA92BE709}" dt="2024-01-02T04:36:38.939" v="4256" actId="1076"/>
          <ac:spMkLst>
            <pc:docMk/>
            <pc:sldMk cId="3745848646" sldId="275"/>
            <ac:spMk id="38" creationId="{9866E9A6-C56C-7C10-347C-16F71A1733B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39" creationId="{4492688A-F76A-AA9F-8DD6-8EBA60ECA84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40" creationId="{BE85AD9C-C0CE-C16C-9710-F6CA8D4F0003}"/>
          </ac:spMkLst>
        </pc:spChg>
        <pc:spChg chg="add mod">
          <ac:chgData name="Keita KAMAGATA" userId="389c5c223f9d271c" providerId="LiveId" clId="{F214C871-87D3-4971-AAB8-2C3CA92BE709}" dt="2024-01-02T04:36:46.498" v="4259" actId="1076"/>
          <ac:spMkLst>
            <pc:docMk/>
            <pc:sldMk cId="3745848646" sldId="275"/>
            <ac:spMk id="41" creationId="{0C2DD859-CA3B-8122-FC1B-DC38A756E2C4}"/>
          </ac:spMkLst>
        </pc:spChg>
        <pc:spChg chg="add mod">
          <ac:chgData name="Keita KAMAGATA" userId="389c5c223f9d271c" providerId="LiveId" clId="{F214C871-87D3-4971-AAB8-2C3CA92BE709}" dt="2024-01-02T04:32:04.967" v="4139" actId="1076"/>
          <ac:spMkLst>
            <pc:docMk/>
            <pc:sldMk cId="3745848646" sldId="275"/>
            <ac:spMk id="48" creationId="{45B704BF-122F-1A74-803D-1DF42F44A066}"/>
          </ac:spMkLst>
        </pc:spChg>
        <pc:spChg chg="add mod or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49" creationId="{A31FDFE2-C158-9B87-58F0-50A1F0D6D9BF}"/>
          </ac:spMkLst>
        </pc:spChg>
        <pc:spChg chg="add mod or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0" creationId="{90CBA6A1-414A-63C8-71F2-825F50DB2B9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1" creationId="{38A22316-4224-E12D-6941-2DF91F8120E4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2" creationId="{F290976E-0C80-6DCE-A049-79408396FE7A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3" creationId="{064B67BE-E87B-D32A-87D3-BD14E1F7D035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4" creationId="{5716CACA-7FF6-C337-1452-C097ACB5963F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5" creationId="{746A2B53-39DD-B76B-94AD-C1ADEBA98D31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6" creationId="{2311001F-E558-0D17-03FB-92DAEFB0A0FE}"/>
          </ac:spMkLst>
        </pc:spChg>
        <pc:spChg chg="add mod">
          <ac:chgData name="Keita KAMAGATA" userId="389c5c223f9d271c" providerId="LiveId" clId="{F214C871-87D3-4971-AAB8-2C3CA92BE709}" dt="2024-01-02T04:36:36.352" v="4255" actId="1076"/>
          <ac:spMkLst>
            <pc:docMk/>
            <pc:sldMk cId="3745848646" sldId="275"/>
            <ac:spMk id="57" creationId="{31F2D623-B48F-1C67-014D-0AFF1891BCF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8" creationId="{EC0DC02B-E8BE-531A-1628-BC0ABDC01089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59" creationId="{0888F0AF-FBEC-47B2-5786-827102DB3D5C}"/>
          </ac:spMkLst>
        </pc:spChg>
        <pc:spChg chg="add mod">
          <ac:chgData name="Keita KAMAGATA" userId="389c5c223f9d271c" providerId="LiveId" clId="{F214C871-87D3-4971-AAB8-2C3CA92BE709}" dt="2024-01-02T04:36:20.705" v="4228" actId="1076"/>
          <ac:spMkLst>
            <pc:docMk/>
            <pc:sldMk cId="3745848646" sldId="275"/>
            <ac:spMk id="60" creationId="{88B03C63-F1B2-6454-A0D1-1BA35ADAE57B}"/>
          </ac:spMkLst>
        </pc:spChg>
        <pc:spChg chg="add mod ord">
          <ac:chgData name="Keita KAMAGATA" userId="389c5c223f9d271c" providerId="LiveId" clId="{F214C871-87D3-4971-AAB8-2C3CA92BE709}" dt="2024-01-02T04:37:12.439" v="4262" actId="166"/>
          <ac:spMkLst>
            <pc:docMk/>
            <pc:sldMk cId="3745848646" sldId="275"/>
            <ac:spMk id="61" creationId="{67367E62-C488-0BA9-56FE-09BC1A5FE428}"/>
          </ac:spMkLst>
        </pc:spChg>
        <pc:spChg chg="add mod ord">
          <ac:chgData name="Keita KAMAGATA" userId="389c5c223f9d271c" providerId="LiveId" clId="{F214C871-87D3-4971-AAB8-2C3CA92BE709}" dt="2024-01-02T04:37:12.439" v="4262" actId="166"/>
          <ac:spMkLst>
            <pc:docMk/>
            <pc:sldMk cId="3745848646" sldId="275"/>
            <ac:spMk id="62" creationId="{2A437B9C-E826-BBCC-D7AA-E72ABBCC0987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63" creationId="{BB582493-33FF-5633-5B81-3C28BDBBA99C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48" creationId="{65CB3D75-B946-393E-BD61-21430181C48E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49" creationId="{12706F81-B915-472C-890A-E0E0723A3CD9}"/>
          </ac:spMkLst>
        </pc:spChg>
        <pc:spChg chg="add mod">
          <ac:chgData name="Keita KAMAGATA" userId="389c5c223f9d271c" providerId="LiveId" clId="{F214C871-87D3-4971-AAB8-2C3CA92BE709}" dt="2024-01-02T04:37:18.811" v="4263" actId="1076"/>
          <ac:spMkLst>
            <pc:docMk/>
            <pc:sldMk cId="3745848646" sldId="275"/>
            <ac:spMk id="2051" creationId="{2BDE93C8-7B4E-C98F-2E50-8E4551226E5C}"/>
          </ac:spMkLst>
        </pc:spChg>
        <pc:spChg chg="add mod">
          <ac:chgData name="Keita KAMAGATA" userId="389c5c223f9d271c" providerId="LiveId" clId="{F214C871-87D3-4971-AAB8-2C3CA92BE709}" dt="2024-01-02T04:37:59.843" v="4285" actId="207"/>
          <ac:spMkLst>
            <pc:docMk/>
            <pc:sldMk cId="3745848646" sldId="275"/>
            <ac:spMk id="2052" creationId="{D1DF2674-84C8-21D4-337F-0C33D798EC53}"/>
          </ac:spMkLst>
        </pc:spChg>
        <pc:spChg chg="add mod">
          <ac:chgData name="Keita KAMAGATA" userId="389c5c223f9d271c" providerId="LiveId" clId="{F214C871-87D3-4971-AAB8-2C3CA92BE709}" dt="2024-01-02T04:38:07.286" v="4295" actId="20577"/>
          <ac:spMkLst>
            <pc:docMk/>
            <pc:sldMk cId="3745848646" sldId="275"/>
            <ac:spMk id="2053" creationId="{6F0D78E1-1207-9565-B8C5-63D0056BACE1}"/>
          </ac:spMkLst>
        </pc:spChg>
        <pc:grpChg chg="add mod">
          <ac:chgData name="Keita KAMAGATA" userId="389c5c223f9d271c" providerId="LiveId" clId="{F214C871-87D3-4971-AAB8-2C3CA92BE709}" dt="2024-01-02T04:36:20.705" v="4228" actId="1076"/>
          <ac:grpSpMkLst>
            <pc:docMk/>
            <pc:sldMk cId="3745848646" sldId="275"/>
            <ac:grpSpMk id="44" creationId="{897B6ACB-CD22-A9FC-34A1-53F7BE2585E3}"/>
          </ac:grpSpMkLst>
        </pc:grp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36" creationId="{930D9338-F621-A395-87C2-1180559A5DD4}"/>
          </ac:picMkLst>
        </pc:pic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42" creationId="{233F3C76-3CEE-5AB6-F04A-51D686F594E0}"/>
          </ac:picMkLst>
        </pc:picChg>
        <pc:picChg chg="add mod">
          <ac:chgData name="Keita KAMAGATA" userId="389c5c223f9d271c" providerId="LiveId" clId="{F214C871-87D3-4971-AAB8-2C3CA92BE709}" dt="2024-01-02T04:36:20.705" v="4228" actId="1076"/>
          <ac:picMkLst>
            <pc:docMk/>
            <pc:sldMk cId="3745848646" sldId="275"/>
            <ac:picMk id="43" creationId="{E91C3FA2-2969-B773-A2A2-301025FF5D6B}"/>
          </ac:picMkLst>
        </pc:picChg>
        <pc:cxnChg chg="mod">
          <ac:chgData name="Keita KAMAGATA" userId="389c5c223f9d271c" providerId="LiveId" clId="{F214C871-87D3-4971-AAB8-2C3CA92BE709}" dt="2024-01-02T04:32:04.967" v="4139" actId="1076"/>
          <ac:cxnSpMkLst>
            <pc:docMk/>
            <pc:sldMk cId="3745848646" sldId="275"/>
            <ac:cxnSpMk id="6" creationId="{5C8D9B1B-DEA1-FF0F-2851-BA8D4CE6C1B2}"/>
          </ac:cxnSpMkLst>
        </pc:cxnChg>
        <pc:cxnChg chg="del mod">
          <ac:chgData name="Keita KAMAGATA" userId="389c5c223f9d271c" providerId="LiveId" clId="{F214C871-87D3-4971-AAB8-2C3CA92BE709}" dt="2024-01-02T04:12:04.184" v="4021" actId="478"/>
          <ac:cxnSpMkLst>
            <pc:docMk/>
            <pc:sldMk cId="3745848646" sldId="275"/>
            <ac:cxnSpMk id="7" creationId="{78CD7717-EA1C-BBF5-6CD3-BA667946AC1E}"/>
          </ac:cxnSpMkLst>
        </pc:cxnChg>
        <pc:cxnChg chg="add mod">
          <ac:chgData name="Keita KAMAGATA" userId="389c5c223f9d271c" providerId="LiveId" clId="{F214C871-87D3-4971-AAB8-2C3CA92BE709}" dt="2024-01-02T04:32:04.967" v="4139" actId="1076"/>
          <ac:cxnSpMkLst>
            <pc:docMk/>
            <pc:sldMk cId="3745848646" sldId="275"/>
            <ac:cxnSpMk id="47" creationId="{154BF32A-40E3-32A3-2652-AF3431A2A256}"/>
          </ac:cxnSpMkLst>
        </pc:cxnChg>
      </pc:sldChg>
      <pc:sldChg chg="addSp delSp modSp add mod">
        <pc:chgData name="Keita KAMAGATA" userId="389c5c223f9d271c" providerId="LiveId" clId="{F214C871-87D3-4971-AAB8-2C3CA92BE709}" dt="2024-01-04T14:03:25.568" v="6155" actId="9405"/>
        <pc:sldMkLst>
          <pc:docMk/>
          <pc:sldMk cId="3511981327" sldId="276"/>
        </pc:sldMkLst>
        <pc:spChg chg="mod">
          <ac:chgData name="Keita KAMAGATA" userId="389c5c223f9d271c" providerId="LiveId" clId="{F214C871-87D3-4971-AAB8-2C3CA92BE709}" dt="2024-01-02T08:36:45.178" v="5201" actId="1076"/>
          <ac:spMkLst>
            <pc:docMk/>
            <pc:sldMk cId="3511981327" sldId="276"/>
            <ac:spMk id="63" creationId="{BB582493-33FF-5633-5B81-3C28BDBBA99C}"/>
          </ac:spMkLst>
        </pc:spChg>
        <pc:spChg chg="mod">
          <ac:chgData name="Keita KAMAGATA" userId="389c5c223f9d271c" providerId="LiveId" clId="{F214C871-87D3-4971-AAB8-2C3CA92BE709}" dt="2024-01-02T08:36:45.178" v="5201" actId="1076"/>
          <ac:spMkLst>
            <pc:docMk/>
            <pc:sldMk cId="3511981327" sldId="276"/>
            <ac:spMk id="2048" creationId="{65CB3D75-B946-393E-BD61-21430181C48E}"/>
          </ac:spMkLst>
        </pc:spChg>
        <pc:picChg chg="del">
          <ac:chgData name="Keita KAMAGATA" userId="389c5c223f9d271c" providerId="LiveId" clId="{F214C871-87D3-4971-AAB8-2C3CA92BE709}" dt="2024-01-02T04:45:02.083" v="4297" actId="478"/>
          <ac:picMkLst>
            <pc:docMk/>
            <pc:sldMk cId="3511981327" sldId="276"/>
            <ac:picMk id="2050" creationId="{ECAD19B5-9E05-C296-A3D8-FB3F66CC2349}"/>
          </ac:picMkLst>
        </pc:picChg>
        <pc:inkChg chg="add del">
          <ac:chgData name="Keita KAMAGATA" userId="389c5c223f9d271c" providerId="LiveId" clId="{F214C871-87D3-4971-AAB8-2C3CA92BE709}" dt="2024-01-04T14:03:25.568" v="6155" actId="9405"/>
          <ac:inkMkLst>
            <pc:docMk/>
            <pc:sldMk cId="3511981327" sldId="276"/>
            <ac:inkMk id="4" creationId="{34F26C64-7BF8-C744-237A-A93A33396EDC}"/>
          </ac:inkMkLst>
        </pc:inkChg>
      </pc:sldChg>
      <pc:sldChg chg="addSp delSp modSp add mod">
        <pc:chgData name="Keita KAMAGATA" userId="389c5c223f9d271c" providerId="LiveId" clId="{F214C871-87D3-4971-AAB8-2C3CA92BE709}" dt="2024-01-14T08:24:09.102" v="10620" actId="20577"/>
        <pc:sldMkLst>
          <pc:docMk/>
          <pc:sldMk cId="4233002124" sldId="277"/>
        </pc:sldMkLst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" creationId="{770E658F-1DD3-4024-C398-7DF8725BB64B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" creationId="{9EC25B33-7859-C1C6-F660-53D2F615F3A3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5" creationId="{8F264BCB-7FD5-3AA6-F5E4-B7D9433EFFE9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9" creationId="{B3F9BB6D-3E39-6F3A-E6D0-BC44E41F6CC0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0" creationId="{ACED5B8A-1D02-CD6F-14DD-21A4300C235C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3" creationId="{6BD34420-10EB-0D79-2860-F7EFC0B2FC9C}"/>
          </ac:spMkLst>
        </pc:spChg>
        <pc:spChg chg="add del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4" creationId="{BF43CF74-C441-53F9-3E4E-AEFF0D1B9F5A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5" creationId="{34EB9839-1873-A372-4948-802E5DA8F16E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6" creationId="{8791461E-C794-55BF-10AC-E967FC515C59}"/>
          </ac:spMkLst>
        </pc:spChg>
        <pc:spChg chg="add mo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7" creationId="{34366628-416C-AC3B-E4A9-777595402FFC}"/>
          </ac:spMkLst>
        </pc:spChg>
        <pc:spChg chg="add mod or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8" creationId="{8ADACB85-6DD0-6CB2-31E6-0AD3CCA587A2}"/>
          </ac:spMkLst>
        </pc:spChg>
        <pc:spChg chg="add mod ord">
          <ac:chgData name="Keita KAMAGATA" userId="389c5c223f9d271c" providerId="LiveId" clId="{F214C871-87D3-4971-AAB8-2C3CA92BE709}" dt="2024-01-02T08:27:16.836" v="4973" actId="1076"/>
          <ac:spMkLst>
            <pc:docMk/>
            <pc:sldMk cId="4233002124" sldId="277"/>
            <ac:spMk id="19" creationId="{13EE0AF6-BFEF-62AB-72C2-3B584FE3CC53}"/>
          </ac:spMkLst>
        </pc:spChg>
        <pc:spChg chg="add del mod">
          <ac:chgData name="Keita KAMAGATA" userId="389c5c223f9d271c" providerId="LiveId" clId="{F214C871-87D3-4971-AAB8-2C3CA92BE709}" dt="2024-01-02T08:27:24.307" v="4975" actId="478"/>
          <ac:spMkLst>
            <pc:docMk/>
            <pc:sldMk cId="4233002124" sldId="277"/>
            <ac:spMk id="20" creationId="{D4915A3B-C586-5644-E389-08B9EE3335C0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1" creationId="{8AE922C2-2A6D-AEFA-6E1A-5FBD14F0198D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2" creationId="{28F68686-04AE-9145-1373-CE7966D73FE0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3" creationId="{3969D489-2F2B-083E-4D3E-D1CC7D6A38C8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4" creationId="{BE4B4CCF-66AF-0809-45FE-FB7C81506540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5" creationId="{5A985F28-4AA6-A42D-FEC8-C77B39E89CF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6" creationId="{5051EC20-6534-D8BD-B449-016662207764}"/>
          </ac:spMkLst>
        </pc:spChg>
        <pc:spChg chg="add mod">
          <ac:chgData name="Keita KAMAGATA" userId="389c5c223f9d271c" providerId="LiveId" clId="{F214C871-87D3-4971-AAB8-2C3CA92BE709}" dt="2024-01-02T08:30:08.852" v="5121" actId="1076"/>
          <ac:spMkLst>
            <pc:docMk/>
            <pc:sldMk cId="4233002124" sldId="277"/>
            <ac:spMk id="27" creationId="{283D9D4F-C479-E623-2C44-1F1AD1BDA9DA}"/>
          </ac:spMkLst>
        </pc:spChg>
        <pc:spChg chg="add mod">
          <ac:chgData name="Keita KAMAGATA" userId="389c5c223f9d271c" providerId="LiveId" clId="{F214C871-87D3-4971-AAB8-2C3CA92BE709}" dt="2024-01-02T08:31:00.322" v="5181" actId="113"/>
          <ac:spMkLst>
            <pc:docMk/>
            <pc:sldMk cId="4233002124" sldId="277"/>
            <ac:spMk id="28" creationId="{C966ADBA-2562-9340-684A-B337B54D7BA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9" creationId="{A896E543-208C-857C-62FE-850179FCBC46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0" creationId="{422EEEDD-5381-07C9-7CC5-7E2C2998DFC9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1" creationId="{15AC000D-E83A-C7CE-3576-EBA2B57AACB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2" creationId="{C2F3FEB5-F479-980E-B763-B13ED9944FD0}"/>
          </ac:spMkLst>
        </pc:spChg>
        <pc:spChg chg="add mod">
          <ac:chgData name="Keita KAMAGATA" userId="389c5c223f9d271c" providerId="LiveId" clId="{F214C871-87D3-4971-AAB8-2C3CA92BE709}" dt="2024-01-02T08:31:00.322" v="5181" actId="113"/>
          <ac:spMkLst>
            <pc:docMk/>
            <pc:sldMk cId="4233002124" sldId="277"/>
            <ac:spMk id="33" creationId="{DB84552C-B50D-4BAB-6E66-F5DF6FB1AF2A}"/>
          </ac:spMkLst>
        </pc:spChg>
        <pc:spChg chg="del">
          <ac:chgData name="Keita KAMAGATA" userId="389c5c223f9d271c" providerId="LiveId" clId="{F214C871-87D3-4971-AAB8-2C3CA92BE709}" dt="2024-01-02T08:17:39.820" v="4583" actId="478"/>
          <ac:spMkLst>
            <pc:docMk/>
            <pc:sldMk cId="4233002124" sldId="277"/>
            <ac:spMk id="34" creationId="{F1F0CF64-CF18-DD65-3C9F-4C9C9A01F5C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5" creationId="{BB5AAA76-4EEB-19EA-55C5-90D7A205C90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7" creationId="{C1B57732-A59D-58C4-3A2E-7A5F32529CC7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8" creationId="{9866E9A6-C56C-7C10-347C-16F71A1733B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39" creationId="{4492688A-F76A-AA9F-8DD6-8EBA60ECA84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0" creationId="{BE85AD9C-C0CE-C16C-9710-F6CA8D4F000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1" creationId="{0C2DD859-CA3B-8122-FC1B-DC38A756E2C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8" creationId="{45B704BF-122F-1A74-803D-1DF42F44A066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49" creationId="{A31FDFE2-C158-9B87-58F0-50A1F0D6D9B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0" creationId="{90CBA6A1-414A-63C8-71F2-825F50DB2B9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1" creationId="{38A22316-4224-E12D-6941-2DF91F8120E4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2" creationId="{F290976E-0C80-6DCE-A049-79408396FE7A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3" creationId="{064B67BE-E87B-D32A-87D3-BD14E1F7D035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4" creationId="{5716CACA-7FF6-C337-1452-C097ACB5963F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5" creationId="{746A2B53-39DD-B76B-94AD-C1ADEBA98D31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56" creationId="{2311001F-E558-0D17-03FB-92DAEFB0A0FE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7" creationId="{31F2D623-B48F-1C67-014D-0AFF1891BCF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8" creationId="{EC0DC02B-E8BE-531A-1628-BC0ABDC0108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59" creationId="{0888F0AF-FBEC-47B2-5786-827102DB3D5C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0" creationId="{88B03C63-F1B2-6454-A0D1-1BA35ADAE57B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1" creationId="{67367E62-C488-0BA9-56FE-09BC1A5FE428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62" creationId="{2A437B9C-E826-BBCC-D7AA-E72ABBCC0987}"/>
          </ac:spMkLst>
        </pc:spChg>
        <pc:spChg chg="mod">
          <ac:chgData name="Keita KAMAGATA" userId="389c5c223f9d271c" providerId="LiveId" clId="{F214C871-87D3-4971-AAB8-2C3CA92BE709}" dt="2024-01-14T08:24:09.102" v="10620" actId="20577"/>
          <ac:spMkLst>
            <pc:docMk/>
            <pc:sldMk cId="4233002124" sldId="277"/>
            <ac:spMk id="63" creationId="{BB582493-33FF-5633-5B81-3C28BDBBA99C}"/>
          </ac:spMkLst>
        </pc:spChg>
        <pc:spChg chg="del mod">
          <ac:chgData name="Keita KAMAGATA" userId="389c5c223f9d271c" providerId="LiveId" clId="{F214C871-87D3-4971-AAB8-2C3CA92BE709}" dt="2024-01-02T08:14:34.394" v="4301" actId="478"/>
          <ac:spMkLst>
            <pc:docMk/>
            <pc:sldMk cId="4233002124" sldId="277"/>
            <ac:spMk id="2048" creationId="{65CB3D75-B946-393E-BD61-21430181C48E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049" creationId="{12706F81-B915-472C-890A-E0E0723A3CD9}"/>
          </ac:spMkLst>
        </pc:spChg>
        <pc:spChg chg="del">
          <ac:chgData name="Keita KAMAGATA" userId="389c5c223f9d271c" providerId="LiveId" clId="{F214C871-87D3-4971-AAB8-2C3CA92BE709}" dt="2024-01-02T08:19:27.089" v="4721" actId="478"/>
          <ac:spMkLst>
            <pc:docMk/>
            <pc:sldMk cId="4233002124" sldId="277"/>
            <ac:spMk id="2051" creationId="{2BDE93C8-7B4E-C98F-2E50-8E4551226E5C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052" creationId="{D1DF2674-84C8-21D4-337F-0C33D798EC53}"/>
          </ac:spMkLst>
        </pc:spChg>
        <pc:spChg chg="del">
          <ac:chgData name="Keita KAMAGATA" userId="389c5c223f9d271c" providerId="LiveId" clId="{F214C871-87D3-4971-AAB8-2C3CA92BE709}" dt="2024-01-02T08:14:25.454" v="4299" actId="478"/>
          <ac:spMkLst>
            <pc:docMk/>
            <pc:sldMk cId="4233002124" sldId="277"/>
            <ac:spMk id="2053" creationId="{6F0D78E1-1207-9565-B8C5-63D0056BACE1}"/>
          </ac:spMkLst>
        </pc:spChg>
        <pc:grpChg chg="del">
          <ac:chgData name="Keita KAMAGATA" userId="389c5c223f9d271c" providerId="LiveId" clId="{F214C871-87D3-4971-AAB8-2C3CA92BE709}" dt="2024-01-02T08:14:25.454" v="4299" actId="478"/>
          <ac:grpSpMkLst>
            <pc:docMk/>
            <pc:sldMk cId="4233002124" sldId="277"/>
            <ac:grpSpMk id="44" creationId="{897B6ACB-CD22-A9FC-34A1-53F7BE2585E3}"/>
          </ac:grpSpMkLst>
        </pc:grpChg>
        <pc:picChg chg="del">
          <ac:chgData name="Keita KAMAGATA" userId="389c5c223f9d271c" providerId="LiveId" clId="{F214C871-87D3-4971-AAB8-2C3CA92BE709}" dt="2024-01-02T08:14:25.454" v="4299" actId="478"/>
          <ac:picMkLst>
            <pc:docMk/>
            <pc:sldMk cId="4233002124" sldId="277"/>
            <ac:picMk id="36" creationId="{930D9338-F621-A395-87C2-1180559A5DD4}"/>
          </ac:picMkLst>
        </pc:picChg>
        <pc:picChg chg="add mod">
          <ac:chgData name="Keita KAMAGATA" userId="389c5c223f9d271c" providerId="LiveId" clId="{F214C871-87D3-4971-AAB8-2C3CA92BE709}" dt="2024-01-02T08:31:46.822" v="5190" actId="1076"/>
          <ac:picMkLst>
            <pc:docMk/>
            <pc:sldMk cId="4233002124" sldId="277"/>
            <ac:picMk id="45" creationId="{828723A9-ECFA-489C-6BF6-2F08AF4C62CA}"/>
          </ac:picMkLst>
        </pc:picChg>
        <pc:picChg chg="add mod">
          <ac:chgData name="Keita KAMAGATA" userId="389c5c223f9d271c" providerId="LiveId" clId="{F214C871-87D3-4971-AAB8-2C3CA92BE709}" dt="2024-01-02T08:31:41.772" v="5187" actId="1076"/>
          <ac:picMkLst>
            <pc:docMk/>
            <pc:sldMk cId="4233002124" sldId="277"/>
            <ac:picMk id="3074" creationId="{5C946B77-9C5A-9BBB-AE6A-6EC5D4F0099B}"/>
          </ac:picMkLst>
        </pc:picChg>
        <pc:cxnChg chg="add mod">
          <ac:chgData name="Keita KAMAGATA" userId="389c5c223f9d271c" providerId="LiveId" clId="{F214C871-87D3-4971-AAB8-2C3CA92BE709}" dt="2024-01-02T08:27:16.836" v="4973" actId="1076"/>
          <ac:cxnSpMkLst>
            <pc:docMk/>
            <pc:sldMk cId="4233002124" sldId="277"/>
            <ac:cxnSpMk id="4" creationId="{082F3237-148B-B74D-50BB-27DAF2A70EF4}"/>
          </ac:cxnSpMkLst>
        </pc:cxnChg>
        <pc:cxnChg chg="del">
          <ac:chgData name="Keita KAMAGATA" userId="389c5c223f9d271c" providerId="LiveId" clId="{F214C871-87D3-4971-AAB8-2C3CA92BE709}" dt="2024-01-02T08:14:25.454" v="4299" actId="478"/>
          <ac:cxnSpMkLst>
            <pc:docMk/>
            <pc:sldMk cId="4233002124" sldId="277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4-01-02T08:27:16.836" v="4973" actId="1076"/>
          <ac:cxnSpMkLst>
            <pc:docMk/>
            <pc:sldMk cId="4233002124" sldId="277"/>
            <ac:cxnSpMk id="7" creationId="{BE2324D7-6073-6E41-F063-05A4E89E023C}"/>
          </ac:cxnSpMkLst>
        </pc:cxnChg>
        <pc:cxnChg chg="del">
          <ac:chgData name="Keita KAMAGATA" userId="389c5c223f9d271c" providerId="LiveId" clId="{F214C871-87D3-4971-AAB8-2C3CA92BE709}" dt="2024-01-02T08:14:25.454" v="4299" actId="478"/>
          <ac:cxnSpMkLst>
            <pc:docMk/>
            <pc:sldMk cId="4233002124" sldId="277"/>
            <ac:cxnSpMk id="47" creationId="{154BF32A-40E3-32A3-2652-AF3431A2A256}"/>
          </ac:cxnSpMkLst>
        </pc:cxnChg>
      </pc:sldChg>
      <pc:sldChg chg="modSp new mod">
        <pc:chgData name="Keita KAMAGATA" userId="389c5c223f9d271c" providerId="LiveId" clId="{F214C871-87D3-4971-AAB8-2C3CA92BE709}" dt="2024-01-03T09:38:40.469" v="5309" actId="20577"/>
        <pc:sldMkLst>
          <pc:docMk/>
          <pc:sldMk cId="1987441805" sldId="278"/>
        </pc:sldMkLst>
        <pc:spChg chg="mod">
          <ac:chgData name="Keita KAMAGATA" userId="389c5c223f9d271c" providerId="LiveId" clId="{F214C871-87D3-4971-AAB8-2C3CA92BE709}" dt="2024-01-03T09:38:40.469" v="5309" actId="20577"/>
          <ac:spMkLst>
            <pc:docMk/>
            <pc:sldMk cId="1987441805" sldId="278"/>
            <ac:spMk id="2" creationId="{9C17C638-2091-380F-AB62-111DDCD66456}"/>
          </ac:spMkLst>
        </pc:spChg>
      </pc:sldChg>
      <pc:sldChg chg="addSp delSp modSp add mod">
        <pc:chgData name="Keita KAMAGATA" userId="389c5c223f9d271c" providerId="LiveId" clId="{F214C871-87D3-4971-AAB8-2C3CA92BE709}" dt="2024-01-03T09:43:13.133" v="5378" actId="1076"/>
        <pc:sldMkLst>
          <pc:docMk/>
          <pc:sldMk cId="769842183" sldId="279"/>
        </pc:sldMkLst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2" creationId="{0095B853-B2C5-0BEE-81CD-E249FFDAD95F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3" creationId="{43948476-92A9-E345-A33A-0E4B8805C66B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4" creationId="{48EA5745-AC67-288B-439B-CB3116DC9000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5" creationId="{342447D4-C1A3-7421-003D-96DCD6870502}"/>
          </ac:spMkLst>
        </pc:spChg>
        <pc:spChg chg="del">
          <ac:chgData name="Keita KAMAGATA" userId="389c5c223f9d271c" providerId="LiveId" clId="{F214C871-87D3-4971-AAB8-2C3CA92BE709}" dt="2024-01-03T09:38:48.218" v="5311" actId="478"/>
          <ac:spMkLst>
            <pc:docMk/>
            <pc:sldMk cId="769842183" sldId="279"/>
            <ac:spMk id="6" creationId="{C74D8626-BC19-2750-A304-A5A24218897D}"/>
          </ac:spMkLst>
        </pc:spChg>
        <pc:spChg chg="add mod">
          <ac:chgData name="Keita KAMAGATA" userId="389c5c223f9d271c" providerId="LiveId" clId="{F214C871-87D3-4971-AAB8-2C3CA92BE709}" dt="2024-01-03T09:41:42.121" v="5359" actId="14100"/>
          <ac:spMkLst>
            <pc:docMk/>
            <pc:sldMk cId="769842183" sldId="279"/>
            <ac:spMk id="9" creationId="{F4261EFC-5CCA-B3B3-3DBB-274D878F5916}"/>
          </ac:spMkLst>
        </pc:spChg>
        <pc:spChg chg="add mod">
          <ac:chgData name="Keita KAMAGATA" userId="389c5c223f9d271c" providerId="LiveId" clId="{F214C871-87D3-4971-AAB8-2C3CA92BE709}" dt="2024-01-03T09:42:14.494" v="5361" actId="1076"/>
          <ac:spMkLst>
            <pc:docMk/>
            <pc:sldMk cId="769842183" sldId="279"/>
            <ac:spMk id="10" creationId="{EACF3031-C386-E473-AD9A-72087859280D}"/>
          </ac:spMkLst>
        </pc:spChg>
        <pc:picChg chg="add mod">
          <ac:chgData name="Keita KAMAGATA" userId="389c5c223f9d271c" providerId="LiveId" clId="{F214C871-87D3-4971-AAB8-2C3CA92BE709}" dt="2024-01-03T09:42:14.494" v="5361" actId="1076"/>
          <ac:picMkLst>
            <pc:docMk/>
            <pc:sldMk cId="769842183" sldId="279"/>
            <ac:picMk id="8" creationId="{2E2381FF-DD79-3B38-8CAA-F706F13D09DE}"/>
          </ac:picMkLst>
        </pc:picChg>
        <pc:picChg chg="add mod">
          <ac:chgData name="Keita KAMAGATA" userId="389c5c223f9d271c" providerId="LiveId" clId="{F214C871-87D3-4971-AAB8-2C3CA92BE709}" dt="2024-01-03T09:42:49.325" v="5372" actId="1076"/>
          <ac:picMkLst>
            <pc:docMk/>
            <pc:sldMk cId="769842183" sldId="279"/>
            <ac:picMk id="11" creationId="{7EC85DED-7799-8209-64F5-7CAF3AEFB35F}"/>
          </ac:picMkLst>
        </pc:picChg>
        <pc:picChg chg="add mod">
          <ac:chgData name="Keita KAMAGATA" userId="389c5c223f9d271c" providerId="LiveId" clId="{F214C871-87D3-4971-AAB8-2C3CA92BE709}" dt="2024-01-03T09:43:11.514" v="5377" actId="1076"/>
          <ac:picMkLst>
            <pc:docMk/>
            <pc:sldMk cId="769842183" sldId="279"/>
            <ac:picMk id="12" creationId="{1BAB8758-1E12-E5C1-D364-C9519C44CE2B}"/>
          </ac:picMkLst>
        </pc:picChg>
        <pc:picChg chg="del">
          <ac:chgData name="Keita KAMAGATA" userId="389c5c223f9d271c" providerId="LiveId" clId="{F214C871-87D3-4971-AAB8-2C3CA92BE709}" dt="2024-01-03T09:38:48.218" v="5311" actId="478"/>
          <ac:picMkLst>
            <pc:docMk/>
            <pc:sldMk cId="769842183" sldId="279"/>
            <ac:picMk id="1026" creationId="{ED452CD3-2FC7-F59E-26B0-59B02CF11278}"/>
          </ac:picMkLst>
        </pc:picChg>
        <pc:picChg chg="add mod">
          <ac:chgData name="Keita KAMAGATA" userId="389c5c223f9d271c" providerId="LiveId" clId="{F214C871-87D3-4971-AAB8-2C3CA92BE709}" dt="2024-01-03T09:43:13.133" v="5378" actId="1076"/>
          <ac:picMkLst>
            <pc:docMk/>
            <pc:sldMk cId="769842183" sldId="279"/>
            <ac:picMk id="5122" creationId="{A5473349-A4C8-C578-2DF0-F74C73F4C038}"/>
          </ac:picMkLst>
        </pc:picChg>
      </pc:sldChg>
      <pc:sldChg chg="addSp delSp modSp add mod">
        <pc:chgData name="Keita KAMAGATA" userId="389c5c223f9d271c" providerId="LiveId" clId="{F214C871-87D3-4971-AAB8-2C3CA92BE709}" dt="2024-01-07T07:31:28.251" v="8153" actId="1076"/>
        <pc:sldMkLst>
          <pc:docMk/>
          <pc:sldMk cId="2641939819" sldId="280"/>
        </pc:sldMkLst>
        <pc:spChg chg="add del">
          <ac:chgData name="Keita KAMAGATA" userId="389c5c223f9d271c" providerId="LiveId" clId="{F214C871-87D3-4971-AAB8-2C3CA92BE709}" dt="2024-01-05T04:12:28.911" v="7615" actId="21"/>
          <ac:spMkLst>
            <pc:docMk/>
            <pc:sldMk cId="2641939819" sldId="280"/>
            <ac:spMk id="2" creationId="{49D52672-1668-48B0-E502-1992F055C0F5}"/>
          </ac:spMkLst>
        </pc:spChg>
        <pc:spChg chg="add mod">
          <ac:chgData name="Keita KAMAGATA" userId="389c5c223f9d271c" providerId="LiveId" clId="{F214C871-87D3-4971-AAB8-2C3CA92BE709}" dt="2024-01-07T03:29:44.716" v="7931" actId="14100"/>
          <ac:spMkLst>
            <pc:docMk/>
            <pc:sldMk cId="2641939819" sldId="280"/>
            <ac:spMk id="2" creationId="{F9D68D88-A556-5949-A713-8E4F73BF13EA}"/>
          </ac:spMkLst>
        </pc:spChg>
        <pc:spChg chg="add del">
          <ac:chgData name="Keita KAMAGATA" userId="389c5c223f9d271c" providerId="LiveId" clId="{F214C871-87D3-4971-AAB8-2C3CA92BE709}" dt="2024-01-03T15:19:12.623" v="5452" actId="478"/>
          <ac:spMkLst>
            <pc:docMk/>
            <pc:sldMk cId="2641939819" sldId="280"/>
            <ac:spMk id="3" creationId="{D4302B94-F756-A7FB-426B-794756CF8D7B}"/>
          </ac:spMkLst>
        </pc:spChg>
        <pc:spChg chg="add del mod">
          <ac:chgData name="Keita KAMAGATA" userId="389c5c223f9d271c" providerId="LiveId" clId="{F214C871-87D3-4971-AAB8-2C3CA92BE709}" dt="2024-01-03T15:34:33.785" v="5491" actId="478"/>
          <ac:spMkLst>
            <pc:docMk/>
            <pc:sldMk cId="2641939819" sldId="280"/>
            <ac:spMk id="7" creationId="{67F2CDB1-D5CC-1CF3-3781-8D992D504785}"/>
          </ac:spMkLst>
        </pc:spChg>
        <pc:spChg chg="del">
          <ac:chgData name="Keita KAMAGATA" userId="389c5c223f9d271c" providerId="LiveId" clId="{F214C871-87D3-4971-AAB8-2C3CA92BE709}" dt="2024-01-03T15:17:47.287" v="5442" actId="478"/>
          <ac:spMkLst>
            <pc:docMk/>
            <pc:sldMk cId="2641939819" sldId="280"/>
            <ac:spMk id="9" creationId="{F4261EFC-5CCA-B3B3-3DBB-274D878F5916}"/>
          </ac:spMkLst>
        </pc:spChg>
        <pc:spChg chg="del">
          <ac:chgData name="Keita KAMAGATA" userId="389c5c223f9d271c" providerId="LiveId" clId="{F214C871-87D3-4971-AAB8-2C3CA92BE709}" dt="2024-01-03T15:17:47.287" v="5442" actId="478"/>
          <ac:spMkLst>
            <pc:docMk/>
            <pc:sldMk cId="2641939819" sldId="280"/>
            <ac:spMk id="10" creationId="{EACF3031-C386-E473-AD9A-72087859280D}"/>
          </ac:spMkLst>
        </pc:spChg>
        <pc:spChg chg="add mod or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3" creationId="{749DB624-28B3-C7DB-5C84-14C18A767F46}"/>
          </ac:spMkLst>
        </pc:spChg>
        <pc:spChg chg="add del mod">
          <ac:chgData name="Keita KAMAGATA" userId="389c5c223f9d271c" providerId="LiveId" clId="{F214C871-87D3-4971-AAB8-2C3CA92BE709}" dt="2024-01-03T15:34:45.640" v="5494" actId="478"/>
          <ac:spMkLst>
            <pc:docMk/>
            <pc:sldMk cId="2641939819" sldId="280"/>
            <ac:spMk id="14" creationId="{AF00C996-1358-2034-D0D3-119A3FB10DB9}"/>
          </ac:spMkLst>
        </pc:spChg>
        <pc:spChg chg="add del mo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5" creationId="{F0B94328-9F6A-57FC-573A-41E98C18FE56}"/>
          </ac:spMkLst>
        </pc:spChg>
        <pc:spChg chg="add mod or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16" creationId="{C27EE832-058E-15F4-A973-2E4B813139AD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1" creationId="{98BFAD92-7606-88C9-EAD4-9442889FE98B}"/>
          </ac:spMkLst>
        </pc:spChg>
        <pc:spChg chg="add mod">
          <ac:chgData name="Keita KAMAGATA" userId="389c5c223f9d271c" providerId="LiveId" clId="{F214C871-87D3-4971-AAB8-2C3CA92BE709}" dt="2024-01-06T06:11:51.265" v="7907" actId="14100"/>
          <ac:spMkLst>
            <pc:docMk/>
            <pc:sldMk cId="2641939819" sldId="280"/>
            <ac:spMk id="32" creationId="{1606239E-F1A5-4DA2-B3E5-09607805C2FE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3" creationId="{8F1E242A-5F93-A66C-6266-F87EECFA4728}"/>
          </ac:spMkLst>
        </pc:spChg>
        <pc:spChg chg="add mod">
          <ac:chgData name="Keita KAMAGATA" userId="389c5c223f9d271c" providerId="LiveId" clId="{F214C871-87D3-4971-AAB8-2C3CA92BE709}" dt="2024-01-03T15:52:31.728" v="5797" actId="1076"/>
          <ac:spMkLst>
            <pc:docMk/>
            <pc:sldMk cId="2641939819" sldId="280"/>
            <ac:spMk id="34" creationId="{5705F3D3-AE55-3C82-7777-D5F614C64757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5" creationId="{6D538109-47CF-717B-B8E0-B98B32A6B6EB}"/>
          </ac:spMkLst>
        </pc:spChg>
        <pc:spChg chg="add mod">
          <ac:chgData name="Keita KAMAGATA" userId="389c5c223f9d271c" providerId="LiveId" clId="{F214C871-87D3-4971-AAB8-2C3CA92BE709}" dt="2024-01-03T15:52:35.151" v="5798" actId="1076"/>
          <ac:spMkLst>
            <pc:docMk/>
            <pc:sldMk cId="2641939819" sldId="280"/>
            <ac:spMk id="39" creationId="{2AA00052-5543-A6D7-9339-C8F380BAA792}"/>
          </ac:spMkLst>
        </pc:spChg>
        <pc:spChg chg="add del mod">
          <ac:chgData name="Keita KAMAGATA" userId="389c5c223f9d271c" providerId="LiveId" clId="{F214C871-87D3-4971-AAB8-2C3CA92BE709}" dt="2024-01-03T15:52:00.552" v="5793" actId="478"/>
          <ac:spMkLst>
            <pc:docMk/>
            <pc:sldMk cId="2641939819" sldId="280"/>
            <ac:spMk id="40" creationId="{0955BCCA-6A64-5049-9622-D7CD42B5244F}"/>
          </ac:spMkLst>
        </pc:spChg>
        <pc:spChg chg="add mod ord">
          <ac:chgData name="Keita KAMAGATA" userId="389c5c223f9d271c" providerId="LiveId" clId="{F214C871-87D3-4971-AAB8-2C3CA92BE709}" dt="2024-01-07T03:29:49.644" v="7933" actId="1076"/>
          <ac:spMkLst>
            <pc:docMk/>
            <pc:sldMk cId="2641939819" sldId="280"/>
            <ac:spMk id="41" creationId="{B9F2C2E9-4B0A-7441-B15B-620CFBB4481B}"/>
          </ac:spMkLst>
        </pc:spChg>
        <pc:spChg chg="add mod">
          <ac:chgData name="Keita KAMAGATA" userId="389c5c223f9d271c" providerId="LiveId" clId="{F214C871-87D3-4971-AAB8-2C3CA92BE709}" dt="2024-01-03T16:58:05.423" v="5808" actId="1076"/>
          <ac:spMkLst>
            <pc:docMk/>
            <pc:sldMk cId="2641939819" sldId="280"/>
            <ac:spMk id="42" creationId="{564EAA11-6140-6D71-D58C-EBC0B2D2B335}"/>
          </ac:spMkLst>
        </pc:spChg>
        <pc:spChg chg="add mod">
          <ac:chgData name="Keita KAMAGATA" userId="389c5c223f9d271c" providerId="LiveId" clId="{F214C871-87D3-4971-AAB8-2C3CA92BE709}" dt="2024-01-03T16:59:20.433" v="5910" actId="207"/>
          <ac:spMkLst>
            <pc:docMk/>
            <pc:sldMk cId="2641939819" sldId="280"/>
            <ac:spMk id="43" creationId="{EBCE4D34-20EF-6285-84C7-FC5E04F2EBC1}"/>
          </ac:spMkLst>
        </pc:spChg>
        <pc:picChg chg="add del mod">
          <ac:chgData name="Keita KAMAGATA" userId="389c5c223f9d271c" providerId="LiveId" clId="{F214C871-87D3-4971-AAB8-2C3CA92BE709}" dt="2024-01-03T15:34:13.936" v="5484" actId="478"/>
          <ac:picMkLst>
            <pc:docMk/>
            <pc:sldMk cId="2641939819" sldId="280"/>
            <ac:picMk id="2" creationId="{8CB76BA2-348A-7F6C-BC93-72EACC1B33A6}"/>
          </ac:picMkLst>
        </pc:picChg>
        <pc:picChg chg="add mod">
          <ac:chgData name="Keita KAMAGATA" userId="389c5c223f9d271c" providerId="LiveId" clId="{F214C871-87D3-4971-AAB8-2C3CA92BE709}" dt="2024-01-07T07:31:28.251" v="8153" actId="1076"/>
          <ac:picMkLst>
            <pc:docMk/>
            <pc:sldMk cId="2641939819" sldId="280"/>
            <ac:picMk id="3" creationId="{3CE4BB87-0004-6171-7E26-51A3B87086D7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4" creationId="{FA50ED53-5C62-B217-55AF-1354C4BEF761}"/>
          </ac:picMkLst>
        </pc:picChg>
        <pc:picChg chg="add del mod">
          <ac:chgData name="Keita KAMAGATA" userId="389c5c223f9d271c" providerId="LiveId" clId="{F214C871-87D3-4971-AAB8-2C3CA92BE709}" dt="2024-01-03T15:48:31.826" v="5677" actId="478"/>
          <ac:picMkLst>
            <pc:docMk/>
            <pc:sldMk cId="2641939819" sldId="280"/>
            <ac:picMk id="5" creationId="{4D9DC1CA-6FEF-5452-4852-AC7CB19BC948}"/>
          </ac:picMkLst>
        </pc:picChg>
        <pc:picChg chg="add mod">
          <ac:chgData name="Keita KAMAGATA" userId="389c5c223f9d271c" providerId="LiveId" clId="{F214C871-87D3-4971-AAB8-2C3CA92BE709}" dt="2024-01-03T15:52:35.151" v="5798" actId="1076"/>
          <ac:picMkLst>
            <pc:docMk/>
            <pc:sldMk cId="2641939819" sldId="280"/>
            <ac:picMk id="6" creationId="{CF258F4D-2660-61BA-F28A-593BAAB35B29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8" creationId="{2E2381FF-DD79-3B38-8CAA-F706F13D09DE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11" creationId="{7EC85DED-7799-8209-64F5-7CAF3AEFB35F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12" creationId="{1BAB8758-1E12-E5C1-D364-C9519C44CE2B}"/>
          </ac:picMkLst>
        </pc:picChg>
        <pc:picChg chg="add del mod">
          <ac:chgData name="Keita KAMAGATA" userId="389c5c223f9d271c" providerId="LiveId" clId="{F214C871-87D3-4971-AAB8-2C3CA92BE709}" dt="2024-01-07T07:31:24.790" v="8151" actId="478"/>
          <ac:picMkLst>
            <pc:docMk/>
            <pc:sldMk cId="2641939819" sldId="280"/>
            <ac:picMk id="29" creationId="{9589436F-6163-79C8-39A7-F0BB42B6D1C8}"/>
          </ac:picMkLst>
        </pc:picChg>
        <pc:picChg chg="add mod">
          <ac:chgData name="Keita KAMAGATA" userId="389c5c223f9d271c" providerId="LiveId" clId="{F214C871-87D3-4971-AAB8-2C3CA92BE709}" dt="2024-01-03T15:52:35.151" v="5798" actId="1076"/>
          <ac:picMkLst>
            <pc:docMk/>
            <pc:sldMk cId="2641939819" sldId="280"/>
            <ac:picMk id="30" creationId="{9B7CC25B-3DD4-68C2-9924-B6178934D528}"/>
          </ac:picMkLst>
        </pc:picChg>
        <pc:picChg chg="del">
          <ac:chgData name="Keita KAMAGATA" userId="389c5c223f9d271c" providerId="LiveId" clId="{F214C871-87D3-4971-AAB8-2C3CA92BE709}" dt="2024-01-03T15:17:47.287" v="5442" actId="478"/>
          <ac:picMkLst>
            <pc:docMk/>
            <pc:sldMk cId="2641939819" sldId="280"/>
            <ac:picMk id="5122" creationId="{A5473349-A4C8-C578-2DF0-F74C73F4C038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6146" creationId="{C4E29598-4DAD-B7E4-F39C-238B4976BF69}"/>
          </ac:picMkLst>
        </pc:picChg>
        <pc:picChg chg="add mod">
          <ac:chgData name="Keita KAMAGATA" userId="389c5c223f9d271c" providerId="LiveId" clId="{F214C871-87D3-4971-AAB8-2C3CA92BE709}" dt="2024-01-03T15:52:31.728" v="5797" actId="1076"/>
          <ac:picMkLst>
            <pc:docMk/>
            <pc:sldMk cId="2641939819" sldId="280"/>
            <ac:picMk id="6150" creationId="{D962E8A1-DA62-0D90-E701-696A78E179A9}"/>
          </ac:picMkLst>
        </pc:picChg>
        <pc:picChg chg="add del mod">
          <ac:chgData name="Keita KAMAGATA" userId="389c5c223f9d271c" providerId="LiveId" clId="{F214C871-87D3-4971-AAB8-2C3CA92BE709}" dt="2024-01-03T15:35:02.499" v="5500" actId="478"/>
          <ac:picMkLst>
            <pc:docMk/>
            <pc:sldMk cId="2641939819" sldId="280"/>
            <ac:picMk id="6152" creationId="{CCF8424A-39C1-A964-7498-3208D51F8310}"/>
          </ac:picMkLst>
        </pc:pic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18" creationId="{8B05FB43-F096-49B3-E74D-294C015D6BCA}"/>
          </ac:cxnSpMkLst>
        </pc:cxn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19" creationId="{EF9394AE-4463-D76C-E4FD-F4ADDA056265}"/>
          </ac:cxnSpMkLst>
        </pc:cxnChg>
        <pc:cxnChg chg="add mod">
          <ac:chgData name="Keita KAMAGATA" userId="389c5c223f9d271c" providerId="LiveId" clId="{F214C871-87D3-4971-AAB8-2C3CA92BE709}" dt="2024-01-03T15:52:31.728" v="5797" actId="1076"/>
          <ac:cxnSpMkLst>
            <pc:docMk/>
            <pc:sldMk cId="2641939819" sldId="280"/>
            <ac:cxnSpMk id="22" creationId="{649F2437-B200-474A-C3C5-76F1E8D5C74C}"/>
          </ac:cxnSpMkLst>
        </pc:cxnChg>
        <pc:cxnChg chg="add del mod">
          <ac:chgData name="Keita KAMAGATA" userId="389c5c223f9d271c" providerId="LiveId" clId="{F214C871-87D3-4971-AAB8-2C3CA92BE709}" dt="2024-01-03T15:41:23.373" v="5641" actId="478"/>
          <ac:cxnSpMkLst>
            <pc:docMk/>
            <pc:sldMk cId="2641939819" sldId="280"/>
            <ac:cxnSpMk id="25" creationId="{266AA3B4-251F-4D20-C37B-B1D49BC82293}"/>
          </ac:cxnSpMkLst>
        </pc:cxnChg>
        <pc:cxnChg chg="add mod or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6" creationId="{582EA9C5-82D8-68EF-B072-CBAC223DF776}"/>
          </ac:cxnSpMkLst>
        </pc:cxnChg>
        <pc:cxnChg chg="add mo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7" creationId="{A2F71BCD-E133-CB22-E748-49DD6DC5B13C}"/>
          </ac:cxnSpMkLst>
        </pc:cxnChg>
        <pc:cxnChg chg="add mod">
          <ac:chgData name="Keita KAMAGATA" userId="389c5c223f9d271c" providerId="LiveId" clId="{F214C871-87D3-4971-AAB8-2C3CA92BE709}" dt="2024-01-03T15:52:35.151" v="5798" actId="1076"/>
          <ac:cxnSpMkLst>
            <pc:docMk/>
            <pc:sldMk cId="2641939819" sldId="280"/>
            <ac:cxnSpMk id="38" creationId="{9F66E773-78FE-E53A-39C3-C6E1554FA2B5}"/>
          </ac:cxnSpMkLst>
        </pc:cxnChg>
      </pc:sldChg>
      <pc:sldChg chg="addSp delSp modSp new mod">
        <pc:chgData name="Keita KAMAGATA" userId="389c5c223f9d271c" providerId="LiveId" clId="{F214C871-87D3-4971-AAB8-2C3CA92BE709}" dt="2024-01-04T09:47:45.510" v="5934" actId="20577"/>
        <pc:sldMkLst>
          <pc:docMk/>
          <pc:sldMk cId="1720650960" sldId="281"/>
        </pc:sldMkLst>
        <pc:spChg chg="add mod">
          <ac:chgData name="Keita KAMAGATA" userId="389c5c223f9d271c" providerId="LiveId" clId="{F214C871-87D3-4971-AAB8-2C3CA92BE709}" dt="2024-01-04T09:47:45.510" v="5934" actId="20577"/>
          <ac:spMkLst>
            <pc:docMk/>
            <pc:sldMk cId="1720650960" sldId="281"/>
            <ac:spMk id="2" creationId="{AA1C21E0-14A7-5B09-1012-1F52309BE7D8}"/>
          </ac:spMkLst>
        </pc:spChg>
        <pc:spChg chg="del">
          <ac:chgData name="Keita KAMAGATA" userId="389c5c223f9d271c" providerId="LiveId" clId="{F214C871-87D3-4971-AAB8-2C3CA92BE709}" dt="2024-01-03T15:30:35.007" v="5470" actId="478"/>
          <ac:spMkLst>
            <pc:docMk/>
            <pc:sldMk cId="1720650960" sldId="281"/>
            <ac:spMk id="2" creationId="{F073963B-BAC9-677C-8303-15BB33959AAA}"/>
          </ac:spMkLst>
        </pc:spChg>
        <pc:spChg chg="del">
          <ac:chgData name="Keita KAMAGATA" userId="389c5c223f9d271c" providerId="LiveId" clId="{F214C871-87D3-4971-AAB8-2C3CA92BE709}" dt="2024-01-03T15:30:35.007" v="5470" actId="478"/>
          <ac:spMkLst>
            <pc:docMk/>
            <pc:sldMk cId="1720650960" sldId="281"/>
            <ac:spMk id="3" creationId="{0B0B65CF-1CA0-85C3-8127-FAC18E0708A7}"/>
          </ac:spMkLst>
        </pc:spChg>
        <pc:spChg chg="add mod">
          <ac:chgData name="Keita KAMAGATA" userId="389c5c223f9d271c" providerId="LiveId" clId="{F214C871-87D3-4971-AAB8-2C3CA92BE709}" dt="2024-01-03T15:31:00.339" v="5482" actId="1076"/>
          <ac:spMkLst>
            <pc:docMk/>
            <pc:sldMk cId="1720650960" sldId="281"/>
            <ac:spMk id="7" creationId="{FC9A6CB9-7D7B-EA44-169B-35DE50F71448}"/>
          </ac:spMkLst>
        </pc:spChg>
        <pc:picChg chg="add del mod">
          <ac:chgData name="Keita KAMAGATA" userId="389c5c223f9d271c" providerId="LiveId" clId="{F214C871-87D3-4971-AAB8-2C3CA92BE709}" dt="2024-01-03T16:19:07.221" v="5801" actId="478"/>
          <ac:picMkLst>
            <pc:docMk/>
            <pc:sldMk cId="1720650960" sldId="281"/>
            <ac:picMk id="5" creationId="{4FC16434-740F-F685-C172-AA5A33FA198E}"/>
          </ac:picMkLst>
        </pc:picChg>
        <pc:picChg chg="add mod">
          <ac:chgData name="Keita KAMAGATA" userId="389c5c223f9d271c" providerId="LiveId" clId="{F214C871-87D3-4971-AAB8-2C3CA92BE709}" dt="2024-01-04T09:43:57.912" v="5919" actId="1076"/>
          <ac:picMkLst>
            <pc:docMk/>
            <pc:sldMk cId="1720650960" sldId="281"/>
            <ac:picMk id="9" creationId="{AFE04779-C186-13E7-CD23-6FD97C5B5DE7}"/>
          </ac:picMkLst>
        </pc:picChg>
      </pc:sldChg>
      <pc:sldChg chg="addSp delSp modSp new mod">
        <pc:chgData name="Keita KAMAGATA" userId="389c5c223f9d271c" providerId="LiveId" clId="{F214C871-87D3-4971-AAB8-2C3CA92BE709}" dt="2024-01-03T18:20:10.767" v="5917" actId="1076"/>
        <pc:sldMkLst>
          <pc:docMk/>
          <pc:sldMk cId="72019051" sldId="282"/>
        </pc:sldMkLst>
        <pc:spChg chg="del">
          <ac:chgData name="Keita KAMAGATA" userId="389c5c223f9d271c" providerId="LiveId" clId="{F214C871-87D3-4971-AAB8-2C3CA92BE709}" dt="2024-01-03T18:19:41.547" v="5912" actId="478"/>
          <ac:spMkLst>
            <pc:docMk/>
            <pc:sldMk cId="72019051" sldId="282"/>
            <ac:spMk id="2" creationId="{BBDB8930-67F3-9429-A958-42DFF3229209}"/>
          </ac:spMkLst>
        </pc:spChg>
        <pc:spChg chg="del">
          <ac:chgData name="Keita KAMAGATA" userId="389c5c223f9d271c" providerId="LiveId" clId="{F214C871-87D3-4971-AAB8-2C3CA92BE709}" dt="2024-01-03T18:19:41.547" v="5912" actId="478"/>
          <ac:spMkLst>
            <pc:docMk/>
            <pc:sldMk cId="72019051" sldId="282"/>
            <ac:spMk id="3" creationId="{688DCE93-9D8E-B822-79C7-F5EABB136692}"/>
          </ac:spMkLst>
        </pc:spChg>
        <pc:picChg chg="add mod">
          <ac:chgData name="Keita KAMAGATA" userId="389c5c223f9d271c" providerId="LiveId" clId="{F214C871-87D3-4971-AAB8-2C3CA92BE709}" dt="2024-01-03T18:19:53.583" v="5915" actId="732"/>
          <ac:picMkLst>
            <pc:docMk/>
            <pc:sldMk cId="72019051" sldId="282"/>
            <ac:picMk id="8194" creationId="{3FECFBC8-B623-48F2-587D-946BC4985D9F}"/>
          </ac:picMkLst>
        </pc:picChg>
        <pc:picChg chg="add mod">
          <ac:chgData name="Keita KAMAGATA" userId="389c5c223f9d271c" providerId="LiveId" clId="{F214C871-87D3-4971-AAB8-2C3CA92BE709}" dt="2024-01-03T18:20:10.767" v="5917" actId="1076"/>
          <ac:picMkLst>
            <pc:docMk/>
            <pc:sldMk cId="72019051" sldId="282"/>
            <ac:picMk id="8196" creationId="{71141C2E-40B5-EFF5-3AAF-3A632FD0341A}"/>
          </ac:picMkLst>
        </pc:picChg>
      </pc:sldChg>
      <pc:sldChg chg="addSp delSp modSp add mod">
        <pc:chgData name="Keita KAMAGATA" userId="389c5c223f9d271c" providerId="LiveId" clId="{F214C871-87D3-4971-AAB8-2C3CA92BE709}" dt="2024-01-07T07:31:13.718" v="8150" actId="1076"/>
        <pc:sldMkLst>
          <pc:docMk/>
          <pc:sldMk cId="2798114966" sldId="283"/>
        </pc:sldMkLst>
        <pc:spChg chg="add del mod">
          <ac:chgData name="Keita KAMAGATA" userId="389c5c223f9d271c" providerId="LiveId" clId="{F214C871-87D3-4971-AAB8-2C3CA92BE709}" dt="2024-01-04T13:45:59.721" v="5959"/>
          <ac:spMkLst>
            <pc:docMk/>
            <pc:sldMk cId="2798114966" sldId="283"/>
            <ac:spMk id="2" creationId="{BA4EB598-BC70-B0A3-F1ED-7DD8C0049C4E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" creationId="{82749E71-E90F-6E00-8675-A33F0172CECF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5" creationId="{F4E1F216-E1DA-0361-1CA9-38E20D47F66F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3" creationId="{749DB624-28B3-C7DB-5C84-14C18A767F46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5" creationId="{F0B94328-9F6A-57FC-573A-41E98C18FE56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16" creationId="{C27EE832-058E-15F4-A973-2E4B813139AD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1" creationId="{98BFAD92-7606-88C9-EAD4-9442889FE98B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32" creationId="{1606239E-F1A5-4DA2-B3E5-09607805C2FE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3" creationId="{8F1E242A-5F93-A66C-6266-F87EECFA4728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34" creationId="{5705F3D3-AE55-3C82-7777-D5F614C64757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5" creationId="{6D538109-47CF-717B-B8E0-B98B32A6B6EB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39" creationId="{2AA00052-5543-A6D7-9339-C8F380BAA792}"/>
          </ac:spMkLst>
        </pc:spChg>
        <pc:spChg chg="add del">
          <ac:chgData name="Keita KAMAGATA" userId="389c5c223f9d271c" providerId="LiveId" clId="{F214C871-87D3-4971-AAB8-2C3CA92BE709}" dt="2024-01-04T13:41:46.079" v="5938" actId="478"/>
          <ac:spMkLst>
            <pc:docMk/>
            <pc:sldMk cId="2798114966" sldId="283"/>
            <ac:spMk id="41" creationId="{B9F2C2E9-4B0A-7441-B15B-620CFBB4481B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42" creationId="{564EAA11-6140-6D71-D58C-EBC0B2D2B335}"/>
          </ac:spMkLst>
        </pc:spChg>
        <pc:spChg chg="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43" creationId="{EBCE4D34-20EF-6285-84C7-FC5E04F2EBC1}"/>
          </ac:spMkLst>
        </pc:spChg>
        <pc:spChg chg="add mod">
          <ac:chgData name="Keita KAMAGATA" userId="389c5c223f9d271c" providerId="LiveId" clId="{F214C871-87D3-4971-AAB8-2C3CA92BE709}" dt="2024-01-04T16:15:14.486" v="7064" actId="1076"/>
          <ac:spMkLst>
            <pc:docMk/>
            <pc:sldMk cId="2798114966" sldId="283"/>
            <ac:spMk id="6215" creationId="{65498249-CD39-E0CE-C6BE-C38DC770EC49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19" creationId="{E50DF619-98A5-9255-772E-530CE64E8133}"/>
          </ac:spMkLst>
        </pc:spChg>
        <pc:spChg chg="add mod">
          <ac:chgData name="Keita KAMAGATA" userId="389c5c223f9d271c" providerId="LiveId" clId="{F214C871-87D3-4971-AAB8-2C3CA92BE709}" dt="2024-01-04T16:15:14.486" v="7064" actId="1076"/>
          <ac:spMkLst>
            <pc:docMk/>
            <pc:sldMk cId="2798114966" sldId="283"/>
            <ac:spMk id="6221" creationId="{BC3572DE-CED4-A854-C426-48E33CDF7807}"/>
          </ac:spMkLst>
        </pc:spChg>
        <pc:spChg chg="add mod or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3" creationId="{E18C1728-2199-A1D5-AB75-B16AC2151150}"/>
          </ac:spMkLst>
        </pc:spChg>
        <pc:spChg chg="add del">
          <ac:chgData name="Keita KAMAGATA" userId="389c5c223f9d271c" providerId="LiveId" clId="{F214C871-87D3-4971-AAB8-2C3CA92BE709}" dt="2024-01-04T14:06:22.814" v="6213" actId="478"/>
          <ac:spMkLst>
            <pc:docMk/>
            <pc:sldMk cId="2798114966" sldId="283"/>
            <ac:spMk id="6224" creationId="{FB4ED75F-FEFC-0EF6-7FBE-B5D20FFD924C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5" creationId="{C60BAB69-B434-6D54-7E18-0CBA47462C8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6" creationId="{BD990444-57F5-6A5D-4A5F-E75F1F9B864D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27" creationId="{7C3A4B4F-007A-CE3F-27FF-BD74D3BCED70}"/>
          </ac:spMkLst>
        </pc:spChg>
        <pc:spChg chg="add mod">
          <ac:chgData name="Keita KAMAGATA" userId="389c5c223f9d271c" providerId="LiveId" clId="{F214C871-87D3-4971-AAB8-2C3CA92BE709}" dt="2024-01-04T16:22:54.464" v="7067" actId="20577"/>
          <ac:spMkLst>
            <pc:docMk/>
            <pc:sldMk cId="2798114966" sldId="283"/>
            <ac:spMk id="6229" creationId="{6D7816EC-CD15-C341-DECB-427872F02538}"/>
          </ac:spMkLst>
        </pc:spChg>
        <pc:spChg chg="add del mod">
          <ac:chgData name="Keita KAMAGATA" userId="389c5c223f9d271c" providerId="LiveId" clId="{F214C871-87D3-4971-AAB8-2C3CA92BE709}" dt="2024-01-04T14:24:33.978" v="6696"/>
          <ac:spMkLst>
            <pc:docMk/>
            <pc:sldMk cId="2798114966" sldId="283"/>
            <ac:spMk id="6230" creationId="{65FD3726-3EC1-8960-C0E5-A9ABE7073937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31" creationId="{993946F5-2A6D-BDE2-8A8C-49AB660A33DE}"/>
          </ac:spMkLst>
        </pc:spChg>
        <pc:spChg chg="add del">
          <ac:chgData name="Keita KAMAGATA" userId="389c5c223f9d271c" providerId="LiveId" clId="{F214C871-87D3-4971-AAB8-2C3CA92BE709}" dt="2024-01-04T14:25:31.685" v="6759" actId="478"/>
          <ac:spMkLst>
            <pc:docMk/>
            <pc:sldMk cId="2798114966" sldId="283"/>
            <ac:spMk id="6232" creationId="{2FBB8441-507B-9472-7E77-224B3F9DF00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43" creationId="{31F82ABD-E104-5C0B-3185-89E4F6DF9826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46" creationId="{ECF7BAFE-AC2B-A93D-06E0-6E7375412C6A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1" creationId="{B9EDD2E3-19EB-E71B-E518-29B90DEA0F5A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3" creationId="{B887D810-E06B-66E8-649F-F793F64E2BED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5" creationId="{436119DC-C558-3FFE-EB04-1DDA5168DCB2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6" creationId="{715D1C61-D0B9-44CD-9E7D-1844AE092C91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7" creationId="{D8B73EEF-A35E-8479-8176-5449ACE0649B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58" creationId="{43AFECE3-A9E9-05F1-1726-7D331CECEB9F}"/>
          </ac:spMkLst>
        </pc:spChg>
        <pc:spChg chg="add mod">
          <ac:chgData name="Keita KAMAGATA" userId="389c5c223f9d271c" providerId="LiveId" clId="{F214C871-87D3-4971-AAB8-2C3CA92BE709}" dt="2024-01-04T16:14:36.083" v="7044" actId="1076"/>
          <ac:spMkLst>
            <pc:docMk/>
            <pc:sldMk cId="2798114966" sldId="283"/>
            <ac:spMk id="6260" creationId="{7DD49264-7249-222F-5F41-DB30C508EF73}"/>
          </ac:spMkLst>
        </pc:spChg>
        <pc:spChg chg="add del mod">
          <ac:chgData name="Keita KAMAGATA" userId="389c5c223f9d271c" providerId="LiveId" clId="{F214C871-87D3-4971-AAB8-2C3CA92BE709}" dt="2024-01-04T16:14:16.639" v="7028"/>
          <ac:spMkLst>
            <pc:docMk/>
            <pc:sldMk cId="2798114966" sldId="283"/>
            <ac:spMk id="6264" creationId="{08592C4A-EDF2-6409-F882-920F85772FC7}"/>
          </ac:spMkLst>
        </pc:spChg>
        <pc:spChg chg="add mod">
          <ac:chgData name="Keita KAMAGATA" userId="389c5c223f9d271c" providerId="LiveId" clId="{F214C871-87D3-4971-AAB8-2C3CA92BE709}" dt="2024-01-04T16:15:17.399" v="7066" actId="20577"/>
          <ac:spMkLst>
            <pc:docMk/>
            <pc:sldMk cId="2798114966" sldId="283"/>
            <ac:spMk id="6265" creationId="{0BA8F893-E709-EFBB-E427-9700EF9A2785}"/>
          </ac:spMkLst>
        </pc:spChg>
        <pc:grpChg chg="mod">
          <ac:chgData name="Keita KAMAGATA" userId="389c5c223f9d271c" providerId="LiveId" clId="{F214C871-87D3-4971-AAB8-2C3CA92BE709}" dt="2024-01-04T13:53:08.106" v="6035"/>
          <ac:grpSpMkLst>
            <pc:docMk/>
            <pc:sldMk cId="2798114966" sldId="283"/>
            <ac:grpSpMk id="10" creationId="{4CBF5E03-0F68-BF33-2476-6E9C66BA94C2}"/>
          </ac:grpSpMkLst>
        </pc:grpChg>
        <pc:grpChg chg="mod">
          <ac:chgData name="Keita KAMAGATA" userId="389c5c223f9d271c" providerId="LiveId" clId="{F214C871-87D3-4971-AAB8-2C3CA92BE709}" dt="2024-01-04T13:51:53.430" v="6021"/>
          <ac:grpSpMkLst>
            <pc:docMk/>
            <pc:sldMk cId="2798114966" sldId="283"/>
            <ac:grpSpMk id="21" creationId="{D000DCBF-3C5D-64FE-35DC-48F754321642}"/>
          </ac:grpSpMkLst>
        </pc:grpChg>
        <pc:grpChg chg="del mod">
          <ac:chgData name="Keita KAMAGATA" userId="389c5c223f9d271c" providerId="LiveId" clId="{F214C871-87D3-4971-AAB8-2C3CA92BE709}" dt="2024-01-04T13:53:23.788" v="6040"/>
          <ac:grpSpMkLst>
            <pc:docMk/>
            <pc:sldMk cId="2798114966" sldId="283"/>
            <ac:grpSpMk id="40" creationId="{E62988B8-597D-9308-D710-548B556BC2E2}"/>
          </ac:grpSpMkLst>
        </pc:grpChg>
        <pc:grpChg chg="add del mod">
          <ac:chgData name="Keita KAMAGATA" userId="389c5c223f9d271c" providerId="LiveId" clId="{F214C871-87D3-4971-AAB8-2C3CA92BE709}" dt="2024-01-04T13:56:33.740" v="6060"/>
          <ac:grpSpMkLst>
            <pc:docMk/>
            <pc:sldMk cId="2798114966" sldId="283"/>
            <ac:grpSpMk id="45" creationId="{BF44855E-BE09-0721-976B-6CB391292494}"/>
          </ac:grpSpMkLst>
        </pc:grpChg>
        <pc:grpChg chg="mod">
          <ac:chgData name="Keita KAMAGATA" userId="389c5c223f9d271c" providerId="LiveId" clId="{F214C871-87D3-4971-AAB8-2C3CA92BE709}" dt="2024-01-04T13:56:30.752" v="6057"/>
          <ac:grpSpMkLst>
            <pc:docMk/>
            <pc:sldMk cId="2798114966" sldId="283"/>
            <ac:grpSpMk id="50" creationId="{8F39CBFE-09FA-4981-7054-0387A3CA2CF8}"/>
          </ac:grpSpMkLst>
        </pc:grpChg>
        <pc:grpChg chg="mod">
          <ac:chgData name="Keita KAMAGATA" userId="389c5c223f9d271c" providerId="LiveId" clId="{F214C871-87D3-4971-AAB8-2C3CA92BE709}" dt="2024-01-04T13:56:29.789" v="6052"/>
          <ac:grpSpMkLst>
            <pc:docMk/>
            <pc:sldMk cId="2798114966" sldId="283"/>
            <ac:grpSpMk id="55" creationId="{138B8299-544A-6110-0C48-D9D59CCB0BC6}"/>
          </ac:grpSpMkLst>
        </pc:grpChg>
        <pc:grpChg chg="add del mod">
          <ac:chgData name="Keita KAMAGATA" userId="389c5c223f9d271c" providerId="LiveId" clId="{F214C871-87D3-4971-AAB8-2C3CA92BE709}" dt="2024-01-04T13:57:03.619" v="6086"/>
          <ac:grpSpMkLst>
            <pc:docMk/>
            <pc:sldMk cId="2798114966" sldId="283"/>
            <ac:grpSpMk id="62" creationId="{3B8B8FF1-2C1F-AFCE-D0CF-135A0214ECA2}"/>
          </ac:grpSpMkLst>
        </pc:grpChg>
        <pc:grpChg chg="add del mod">
          <ac:chgData name="Keita KAMAGATA" userId="389c5c223f9d271c" providerId="LiveId" clId="{F214C871-87D3-4971-AAB8-2C3CA92BE709}" dt="2024-01-04T13:57:02.413" v="6079"/>
          <ac:grpSpMkLst>
            <pc:docMk/>
            <pc:sldMk cId="2798114966" sldId="283"/>
            <ac:grpSpMk id="6151" creationId="{91E3725C-08AC-B5B6-09D9-3CC035429084}"/>
          </ac:grpSpMkLst>
        </pc:grpChg>
        <pc:grpChg chg="mod">
          <ac:chgData name="Keita KAMAGATA" userId="389c5c223f9d271c" providerId="LiveId" clId="{F214C871-87D3-4971-AAB8-2C3CA92BE709}" dt="2024-01-04T13:57:02.413" v="6079"/>
          <ac:grpSpMkLst>
            <pc:docMk/>
            <pc:sldMk cId="2798114966" sldId="283"/>
            <ac:grpSpMk id="6152" creationId="{19802D52-BB65-AC28-E9FD-0B86C86508AA}"/>
          </ac:grpSpMkLst>
        </pc:grpChg>
        <pc:grpChg chg="del mod">
          <ac:chgData name="Keita KAMAGATA" userId="389c5c223f9d271c" providerId="LiveId" clId="{F214C871-87D3-4971-AAB8-2C3CA92BE709}" dt="2024-01-04T13:58:52.894" v="6108"/>
          <ac:grpSpMkLst>
            <pc:docMk/>
            <pc:sldMk cId="2798114966" sldId="283"/>
            <ac:grpSpMk id="6162" creationId="{F7098275-E8C2-3EFA-2905-D277220707AD}"/>
          </ac:grpSpMkLst>
        </pc:grpChg>
        <pc:grpChg chg="del mod">
          <ac:chgData name="Keita KAMAGATA" userId="389c5c223f9d271c" providerId="LiveId" clId="{F214C871-87D3-4971-AAB8-2C3CA92BE709}" dt="2024-01-04T14:03:18.947" v="6153" actId="478"/>
          <ac:grpSpMkLst>
            <pc:docMk/>
            <pc:sldMk cId="2798114966" sldId="283"/>
            <ac:grpSpMk id="6169" creationId="{3BE24831-95CF-CC2F-E07B-08281789364A}"/>
          </ac:grpSpMkLst>
        </pc:grpChg>
        <pc:grpChg chg="del mod">
          <ac:chgData name="Keita KAMAGATA" userId="389c5c223f9d271c" providerId="LiveId" clId="{F214C871-87D3-4971-AAB8-2C3CA92BE709}" dt="2024-01-04T13:58:59.720" v="6124"/>
          <ac:grpSpMkLst>
            <pc:docMk/>
            <pc:sldMk cId="2798114966" sldId="283"/>
            <ac:grpSpMk id="6178" creationId="{8D4E4535-0E23-5E7F-1C35-641B1C52E908}"/>
          </ac:grpSpMkLst>
        </pc:grpChg>
        <pc:grpChg chg="del mod">
          <ac:chgData name="Keita KAMAGATA" userId="389c5c223f9d271c" providerId="LiveId" clId="{F214C871-87D3-4971-AAB8-2C3CA92BE709}" dt="2024-01-04T13:59:11.082" v="6132"/>
          <ac:grpSpMkLst>
            <pc:docMk/>
            <pc:sldMk cId="2798114966" sldId="283"/>
            <ac:grpSpMk id="6185" creationId="{D687D3AA-AE7E-91FF-2E89-D2F67355BCCE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193" creationId="{0308C721-F779-84A5-C603-FE5930F3BE0B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197" creationId="{25B1C249-0726-A9F8-B341-BD92D1A7EAFB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207" creationId="{A42F2DFE-1715-49E7-E086-C811489581D8}"/>
          </ac:grpSpMkLst>
        </pc:grpChg>
        <pc:grpChg chg="del mod">
          <ac:chgData name="Keita KAMAGATA" userId="389c5c223f9d271c" providerId="LiveId" clId="{F214C871-87D3-4971-AAB8-2C3CA92BE709}" dt="2024-01-04T14:03:14.684" v="6151" actId="478"/>
          <ac:grpSpMkLst>
            <pc:docMk/>
            <pc:sldMk cId="2798114966" sldId="283"/>
            <ac:grpSpMk id="6211" creationId="{4F5A1AE1-E56F-C848-C020-F1CD6F5DF0B3}"/>
          </ac:grpSpMkLst>
        </pc:grpChg>
        <pc:picChg chg="add mod">
          <ac:chgData name="Keita KAMAGATA" userId="389c5c223f9d271c" providerId="LiveId" clId="{F214C871-87D3-4971-AAB8-2C3CA92BE709}" dt="2024-01-07T07:31:13.718" v="8150" actId="1076"/>
          <ac:picMkLst>
            <pc:docMk/>
            <pc:sldMk cId="2798114966" sldId="283"/>
            <ac:picMk id="2" creationId="{0CD098D9-4938-9ABC-F265-39DF2572B708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4" creationId="{FA50ED53-5C62-B217-55AF-1354C4BEF761}"/>
          </ac:picMkLst>
        </pc:picChg>
        <pc:picChg chg="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6" creationId="{CF258F4D-2660-61BA-F28A-593BAAB35B29}"/>
          </ac:picMkLst>
        </pc:picChg>
        <pc:picChg chg="del mod">
          <ac:chgData name="Keita KAMAGATA" userId="389c5c223f9d271c" providerId="LiveId" clId="{F214C871-87D3-4971-AAB8-2C3CA92BE709}" dt="2024-01-07T07:31:08.141" v="8148" actId="478"/>
          <ac:picMkLst>
            <pc:docMk/>
            <pc:sldMk cId="2798114966" sldId="283"/>
            <ac:picMk id="29" creationId="{9589436F-6163-79C8-39A7-F0BB42B6D1C8}"/>
          </ac:picMkLst>
        </pc:picChg>
        <pc:picChg chg="add del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30" creationId="{9B7CC25B-3DD4-68C2-9924-B6178934D528}"/>
          </ac:picMkLst>
        </pc:picChg>
        <pc:picChg chg="add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1026" creationId="{161A679A-7CFE-58E7-12E3-03BE24B29724}"/>
          </ac:picMkLst>
        </pc:picChg>
        <pc:picChg chg="add del">
          <ac:chgData name="Keita KAMAGATA" userId="389c5c223f9d271c" providerId="LiveId" clId="{F214C871-87D3-4971-AAB8-2C3CA92BE709}" dt="2024-01-04T14:06:32.612" v="6216" actId="478"/>
          <ac:picMkLst>
            <pc:docMk/>
            <pc:sldMk cId="2798114966" sldId="283"/>
            <ac:picMk id="1028" creationId="{9C03DF8D-B8AD-0D2B-E9EE-7ED036EB2192}"/>
          </ac:picMkLst>
        </pc:picChg>
        <pc:picChg chg="add mod">
          <ac:chgData name="Keita KAMAGATA" userId="389c5c223f9d271c" providerId="LiveId" clId="{F214C871-87D3-4971-AAB8-2C3CA92BE709}" dt="2024-01-04T16:14:36.083" v="7044" actId="1076"/>
          <ac:picMkLst>
            <pc:docMk/>
            <pc:sldMk cId="2798114966" sldId="283"/>
            <ac:picMk id="1032" creationId="{D0D7A103-AC5F-71F0-329B-EB11724A06A6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6146" creationId="{C4E29598-4DAD-B7E4-F39C-238B4976BF69}"/>
          </ac:picMkLst>
        </pc:picChg>
        <pc:picChg chg="add del">
          <ac:chgData name="Keita KAMAGATA" userId="389c5c223f9d271c" providerId="LiveId" clId="{F214C871-87D3-4971-AAB8-2C3CA92BE709}" dt="2024-01-04T13:41:46.079" v="5938" actId="478"/>
          <ac:picMkLst>
            <pc:docMk/>
            <pc:sldMk cId="2798114966" sldId="283"/>
            <ac:picMk id="6150" creationId="{D962E8A1-DA62-0D90-E701-696A78E179A9}"/>
          </ac:picMkLst>
        </pc:picChg>
        <pc:picChg chg="add del mod">
          <ac:chgData name="Keita KAMAGATA" userId="389c5c223f9d271c" providerId="LiveId" clId="{F214C871-87D3-4971-AAB8-2C3CA92BE709}" dt="2024-01-04T14:06:37.643" v="6219" actId="478"/>
          <ac:picMkLst>
            <pc:docMk/>
            <pc:sldMk cId="2798114966" sldId="283"/>
            <ac:picMk id="6222" creationId="{A8DDAC19-51B3-EF8B-8B41-B21EFC8AC3A7}"/>
          </ac:picMkLst>
        </pc:picChg>
        <pc:picChg chg="add del mod">
          <ac:chgData name="Keita KAMAGATA" userId="389c5c223f9d271c" providerId="LiveId" clId="{F214C871-87D3-4971-AAB8-2C3CA92BE709}" dt="2024-01-04T14:14:47.041" v="6554" actId="478"/>
          <ac:picMkLst>
            <pc:docMk/>
            <pc:sldMk cId="2798114966" sldId="283"/>
            <ac:picMk id="6228" creationId="{A4508BD4-D9FE-FB7B-AA59-BA5E4FB7793F}"/>
          </ac:picMkLst>
        </pc:picChg>
        <pc:inkChg chg="add de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7" creationId="{758E108A-69EE-647F-556A-D61C72D4689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8" creationId="{95761604-CAD4-5029-E1B7-C1F89FD42FC8}"/>
          </ac:inkMkLst>
        </pc:inkChg>
        <pc:inkChg chg="add del mod">
          <ac:chgData name="Keita KAMAGATA" userId="389c5c223f9d271c" providerId="LiveId" clId="{F214C871-87D3-4971-AAB8-2C3CA92BE709}" dt="2024-01-04T13:53:08.106" v="6035"/>
          <ac:inkMkLst>
            <pc:docMk/>
            <pc:sldMk cId="2798114966" sldId="283"/>
            <ac:inkMk id="9" creationId="{F951D290-A626-631C-3DB7-B88E324841BC}"/>
          </ac:inkMkLst>
        </pc:inkChg>
        <pc:inkChg chg="add del">
          <ac:chgData name="Keita KAMAGATA" userId="389c5c223f9d271c" providerId="LiveId" clId="{F214C871-87D3-4971-AAB8-2C3CA92BE709}" dt="2024-01-04T13:53:07.222" v="6033" actId="9405"/>
          <ac:inkMkLst>
            <pc:docMk/>
            <pc:sldMk cId="2798114966" sldId="283"/>
            <ac:inkMk id="11" creationId="{17EC9CE0-BA10-1EDC-DD4E-C7DA2D500F54}"/>
          </ac:inkMkLst>
        </pc:inkChg>
        <pc:inkChg chg="add del mod">
          <ac:chgData name="Keita KAMAGATA" userId="389c5c223f9d271c" providerId="LiveId" clId="{F214C871-87D3-4971-AAB8-2C3CA92BE709}" dt="2024-01-04T13:51:54.330" v="6024" actId="9405"/>
          <ac:inkMkLst>
            <pc:docMk/>
            <pc:sldMk cId="2798114966" sldId="283"/>
            <ac:inkMk id="12" creationId="{AF48A134-F9E2-340E-19F6-5A5CAF60BFD3}"/>
          </ac:inkMkLst>
        </pc:inkChg>
        <pc:inkChg chg="add del mod">
          <ac:chgData name="Keita KAMAGATA" userId="389c5c223f9d271c" providerId="LiveId" clId="{F214C871-87D3-4971-AAB8-2C3CA92BE709}" dt="2024-01-04T13:51:53.898" v="6023" actId="9405"/>
          <ac:inkMkLst>
            <pc:docMk/>
            <pc:sldMk cId="2798114966" sldId="283"/>
            <ac:inkMk id="14" creationId="{A5175449-7A76-3E19-73DD-D4E9F53A4CEC}"/>
          </ac:inkMkLst>
        </pc:inkChg>
        <pc:inkChg chg="add del mod">
          <ac:chgData name="Keita KAMAGATA" userId="389c5c223f9d271c" providerId="LiveId" clId="{F214C871-87D3-4971-AAB8-2C3CA92BE709}" dt="2024-01-04T13:51:53.638" v="6022" actId="9405"/>
          <ac:inkMkLst>
            <pc:docMk/>
            <pc:sldMk cId="2798114966" sldId="283"/>
            <ac:inkMk id="17" creationId="{F1474CEE-21D5-F005-4719-3DFA56ABA9BC}"/>
          </ac:inkMkLst>
        </pc:inkChg>
        <pc:inkChg chg="add del mod">
          <ac:chgData name="Keita KAMAGATA" userId="389c5c223f9d271c" providerId="LiveId" clId="{F214C871-87D3-4971-AAB8-2C3CA92BE709}" dt="2024-01-04T13:51:53.430" v="6021"/>
          <ac:inkMkLst>
            <pc:docMk/>
            <pc:sldMk cId="2798114966" sldId="283"/>
            <ac:inkMk id="20" creationId="{459A0373-E411-4E7C-5782-1ACCD8B7AE12}"/>
          </ac:inkMkLst>
        </pc:inkChg>
        <pc:inkChg chg="add del">
          <ac:chgData name="Keita KAMAGATA" userId="389c5c223f9d271c" providerId="LiveId" clId="{F214C871-87D3-4971-AAB8-2C3CA92BE709}" dt="2024-01-04T13:53:06.837" v="6032" actId="9405"/>
          <ac:inkMkLst>
            <pc:docMk/>
            <pc:sldMk cId="2798114966" sldId="283"/>
            <ac:inkMk id="23" creationId="{0459943B-1BDF-543F-A58B-0755D37E14E1}"/>
          </ac:inkMkLst>
        </pc:inkChg>
        <pc:inkChg chg="add del">
          <ac:chgData name="Keita KAMAGATA" userId="389c5c223f9d271c" providerId="LiveId" clId="{F214C871-87D3-4971-AAB8-2C3CA92BE709}" dt="2024-01-04T13:53:06.585" v="6031" actId="9405"/>
          <ac:inkMkLst>
            <pc:docMk/>
            <pc:sldMk cId="2798114966" sldId="283"/>
            <ac:inkMk id="24" creationId="{6FF4E9AC-649F-9F58-24FA-F22820C2DC5D}"/>
          </ac:inkMkLst>
        </pc:inkChg>
        <pc:inkChg chg="add del">
          <ac:chgData name="Keita KAMAGATA" userId="389c5c223f9d271c" providerId="LiveId" clId="{F214C871-87D3-4971-AAB8-2C3CA92BE709}" dt="2024-01-04T13:53:06.401" v="6030" actId="9405"/>
          <ac:inkMkLst>
            <pc:docMk/>
            <pc:sldMk cId="2798114966" sldId="283"/>
            <ac:inkMk id="25" creationId="{EA496261-5092-9524-2968-7E67C42CB69D}"/>
          </ac:inkMkLst>
        </pc:inkChg>
        <pc:inkChg chg="add del">
          <ac:chgData name="Keita KAMAGATA" userId="389c5c223f9d271c" providerId="LiveId" clId="{F214C871-87D3-4971-AAB8-2C3CA92BE709}" dt="2024-01-04T13:53:06.119" v="6029" actId="9405"/>
          <ac:inkMkLst>
            <pc:docMk/>
            <pc:sldMk cId="2798114966" sldId="283"/>
            <ac:inkMk id="26" creationId="{08DEBB98-8758-D61D-A923-C5A837058E38}"/>
          </ac:inkMkLst>
        </pc:inkChg>
        <pc:inkChg chg="add del mod">
          <ac:chgData name="Keita KAMAGATA" userId="389c5c223f9d271c" providerId="LiveId" clId="{F214C871-87D3-4971-AAB8-2C3CA92BE709}" dt="2024-01-04T13:56:33.739" v="6059"/>
          <ac:inkMkLst>
            <pc:docMk/>
            <pc:sldMk cId="2798114966" sldId="283"/>
            <ac:inkMk id="27" creationId="{2E7F58AE-57B8-B419-26A9-DA34E25D4547}"/>
          </ac:inkMkLst>
        </pc:inkChg>
        <pc:inkChg chg="add del mod">
          <ac:chgData name="Keita KAMAGATA" userId="389c5c223f9d271c" providerId="LiveId" clId="{F214C871-87D3-4971-AAB8-2C3CA92BE709}" dt="2024-01-04T13:56:33.740" v="6060"/>
          <ac:inkMkLst>
            <pc:docMk/>
            <pc:sldMk cId="2798114966" sldId="283"/>
            <ac:inkMk id="28" creationId="{278261C5-E7BC-CE1A-C92B-0614052F2074}"/>
          </ac:inkMkLst>
        </pc:inkChg>
        <pc:inkChg chg="add del mod">
          <ac:chgData name="Keita KAMAGATA" userId="389c5c223f9d271c" providerId="LiveId" clId="{F214C871-87D3-4971-AAB8-2C3CA92BE709}" dt="2024-01-04T13:56:33.740" v="6061"/>
          <ac:inkMkLst>
            <pc:docMk/>
            <pc:sldMk cId="2798114966" sldId="283"/>
            <ac:inkMk id="44" creationId="{FDD3E72C-D585-DE39-D45F-2BF3C191D662}"/>
          </ac:inkMkLst>
        </pc:inkChg>
        <pc:inkChg chg="add del">
          <ac:chgData name="Keita KAMAGATA" userId="389c5c223f9d271c" providerId="LiveId" clId="{F214C871-87D3-4971-AAB8-2C3CA92BE709}" dt="2024-01-04T13:56:35.122" v="6062"/>
          <ac:inkMkLst>
            <pc:docMk/>
            <pc:sldMk cId="2798114966" sldId="283"/>
            <ac:inkMk id="46" creationId="{187DEE9B-0F09-04C8-5277-46A1AD6BA22D}"/>
          </ac:inkMkLst>
        </pc:inkChg>
        <pc:inkChg chg="add del">
          <ac:chgData name="Keita KAMAGATA" userId="389c5c223f9d271c" providerId="LiveId" clId="{F214C871-87D3-4971-AAB8-2C3CA92BE709}" dt="2024-01-04T13:56:35.122" v="6063"/>
          <ac:inkMkLst>
            <pc:docMk/>
            <pc:sldMk cId="2798114966" sldId="283"/>
            <ac:inkMk id="47" creationId="{8AAC30B4-7D3B-3160-DB06-FE60F80557C1}"/>
          </ac:inkMkLst>
        </pc:inkChg>
        <pc:inkChg chg="add del mod">
          <ac:chgData name="Keita KAMAGATA" userId="389c5c223f9d271c" providerId="LiveId" clId="{F214C871-87D3-4971-AAB8-2C3CA92BE709}" dt="2024-01-04T13:56:31.092" v="6058" actId="9405"/>
          <ac:inkMkLst>
            <pc:docMk/>
            <pc:sldMk cId="2798114966" sldId="283"/>
            <ac:inkMk id="48" creationId="{AFB3E035-D16C-6123-141A-479713F93EE8}"/>
          </ac:inkMkLst>
        </pc:inkChg>
        <pc:inkChg chg="add del mod">
          <ac:chgData name="Keita KAMAGATA" userId="389c5c223f9d271c" providerId="LiveId" clId="{F214C871-87D3-4971-AAB8-2C3CA92BE709}" dt="2024-01-04T13:56:30.752" v="6057"/>
          <ac:inkMkLst>
            <pc:docMk/>
            <pc:sldMk cId="2798114966" sldId="283"/>
            <ac:inkMk id="49" creationId="{27601DC3-14EE-8B8E-5CAE-3FC3C2F4A5B2}"/>
          </ac:inkMkLst>
        </pc:inkChg>
        <pc:inkChg chg="add del">
          <ac:chgData name="Keita KAMAGATA" userId="389c5c223f9d271c" providerId="LiveId" clId="{F214C871-87D3-4971-AAB8-2C3CA92BE709}" dt="2024-01-04T13:56:30.435" v="6055" actId="9405"/>
          <ac:inkMkLst>
            <pc:docMk/>
            <pc:sldMk cId="2798114966" sldId="283"/>
            <ac:inkMk id="51" creationId="{D0DFF384-BF73-EA26-C320-22FCA0F9B1CB}"/>
          </ac:inkMkLst>
        </pc:inkChg>
        <pc:inkChg chg="add del mod">
          <ac:chgData name="Keita KAMAGATA" userId="389c5c223f9d271c" providerId="LiveId" clId="{F214C871-87D3-4971-AAB8-2C3CA92BE709}" dt="2024-01-04T13:56:30.185" v="6054" actId="9405"/>
          <ac:inkMkLst>
            <pc:docMk/>
            <pc:sldMk cId="2798114966" sldId="283"/>
            <ac:inkMk id="52" creationId="{22F5B2E9-B853-B460-C302-E96D12A2964E}"/>
          </ac:inkMkLst>
        </pc:inkChg>
        <pc:inkChg chg="add del mod">
          <ac:chgData name="Keita KAMAGATA" userId="389c5c223f9d271c" providerId="LiveId" clId="{F214C871-87D3-4971-AAB8-2C3CA92BE709}" dt="2024-01-04T13:56:30.009" v="6053" actId="9405"/>
          <ac:inkMkLst>
            <pc:docMk/>
            <pc:sldMk cId="2798114966" sldId="283"/>
            <ac:inkMk id="53" creationId="{8D363EF0-92CE-5EC3-EE76-287FB6F6BDDD}"/>
          </ac:inkMkLst>
        </pc:inkChg>
        <pc:inkChg chg="add del mod">
          <ac:chgData name="Keita KAMAGATA" userId="389c5c223f9d271c" providerId="LiveId" clId="{F214C871-87D3-4971-AAB8-2C3CA92BE709}" dt="2024-01-04T13:56:29.789" v="6052"/>
          <ac:inkMkLst>
            <pc:docMk/>
            <pc:sldMk cId="2798114966" sldId="283"/>
            <ac:inkMk id="54" creationId="{EA10BE58-2E1A-A413-82DF-9FC8562B5FB5}"/>
          </ac:inkMkLst>
        </pc:inkChg>
        <pc:inkChg chg="add de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56" creationId="{4CF923F8-CFA6-7F94-4EF5-E1B9562802A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57" creationId="{5FF0AC56-D128-A5E2-D635-7D71847DB09F}"/>
          </ac:inkMkLst>
        </pc:inkChg>
        <pc:inkChg chg="add del mod">
          <ac:chgData name="Keita KAMAGATA" userId="389c5c223f9d271c" providerId="LiveId" clId="{F214C871-87D3-4971-AAB8-2C3CA92BE709}" dt="2024-01-04T13:57:04.657" v="6089" actId="9405"/>
          <ac:inkMkLst>
            <pc:docMk/>
            <pc:sldMk cId="2798114966" sldId="283"/>
            <ac:inkMk id="58" creationId="{3DF9BE6B-2B12-4D83-F196-358921E930A8}"/>
          </ac:inkMkLst>
        </pc:inkChg>
        <pc:inkChg chg="add del mod">
          <ac:chgData name="Keita KAMAGATA" userId="389c5c223f9d271c" providerId="LiveId" clId="{F214C871-87D3-4971-AAB8-2C3CA92BE709}" dt="2024-01-04T13:57:04.297" v="6088" actId="9405"/>
          <ac:inkMkLst>
            <pc:docMk/>
            <pc:sldMk cId="2798114966" sldId="283"/>
            <ac:inkMk id="59" creationId="{45414F9D-9ECA-4180-BA0E-315AEA4873C2}"/>
          </ac:inkMkLst>
        </pc:inkChg>
        <pc:inkChg chg="add del mod">
          <ac:chgData name="Keita KAMAGATA" userId="389c5c223f9d271c" providerId="LiveId" clId="{F214C871-87D3-4971-AAB8-2C3CA92BE709}" dt="2024-01-04T13:57:04.015" v="6087" actId="9405"/>
          <ac:inkMkLst>
            <pc:docMk/>
            <pc:sldMk cId="2798114966" sldId="283"/>
            <ac:inkMk id="60" creationId="{BB8C44B8-17D1-DB85-3C0B-7548DE088F0C}"/>
          </ac:inkMkLst>
        </pc:inkChg>
        <pc:inkChg chg="add del mod">
          <ac:chgData name="Keita KAMAGATA" userId="389c5c223f9d271c" providerId="LiveId" clId="{F214C871-87D3-4971-AAB8-2C3CA92BE709}" dt="2024-01-04T13:57:03.619" v="6086"/>
          <ac:inkMkLst>
            <pc:docMk/>
            <pc:sldMk cId="2798114966" sldId="283"/>
            <ac:inkMk id="61" creationId="{F8A7C6E6-C003-0739-E583-D8BF05BEE7F7}"/>
          </ac:inkMkLst>
        </pc:inkChg>
        <pc:inkChg chg="add del mod">
          <ac:chgData name="Keita KAMAGATA" userId="389c5c223f9d271c" providerId="LiveId" clId="{F214C871-87D3-4971-AAB8-2C3CA92BE709}" dt="2024-01-04T13:57:03.406" v="6084" actId="9405"/>
          <ac:inkMkLst>
            <pc:docMk/>
            <pc:sldMk cId="2798114966" sldId="283"/>
            <ac:inkMk id="63" creationId="{63D704F3-266B-7242-826B-3EB3FEC5B344}"/>
          </ac:inkMkLst>
        </pc:inkChg>
        <pc:inkChg chg="add del mod">
          <ac:chgData name="Keita KAMAGATA" userId="389c5c223f9d271c" providerId="LiveId" clId="{F214C871-87D3-4971-AAB8-2C3CA92BE709}" dt="2024-01-04T13:57:03.189" v="6083" actId="9405"/>
          <ac:inkMkLst>
            <pc:docMk/>
            <pc:sldMk cId="2798114966" sldId="283"/>
            <ac:inkMk id="6144" creationId="{1846558C-AFA1-4667-C09E-F080C92988DC}"/>
          </ac:inkMkLst>
        </pc:inkChg>
        <pc:inkChg chg="add del mod">
          <ac:chgData name="Keita KAMAGATA" userId="389c5c223f9d271c" providerId="LiveId" clId="{F214C871-87D3-4971-AAB8-2C3CA92BE709}" dt="2024-01-04T13:57:02.996" v="6082" actId="9405"/>
          <ac:inkMkLst>
            <pc:docMk/>
            <pc:sldMk cId="2798114966" sldId="283"/>
            <ac:inkMk id="6145" creationId="{61B74B2D-BB22-FBC7-81A5-247EC273F351}"/>
          </ac:inkMkLst>
        </pc:inkChg>
        <pc:inkChg chg="add del mod">
          <ac:chgData name="Keita KAMAGATA" userId="389c5c223f9d271c" providerId="LiveId" clId="{F214C871-87D3-4971-AAB8-2C3CA92BE709}" dt="2024-01-04T13:57:02.817" v="6081" actId="9405"/>
          <ac:inkMkLst>
            <pc:docMk/>
            <pc:sldMk cId="2798114966" sldId="283"/>
            <ac:inkMk id="6147" creationId="{2E25ABF0-E7F3-0095-4AE1-2F7E19F86561}"/>
          </ac:inkMkLst>
        </pc:inkChg>
        <pc:inkChg chg="add del mod">
          <ac:chgData name="Keita KAMAGATA" userId="389c5c223f9d271c" providerId="LiveId" clId="{F214C871-87D3-4971-AAB8-2C3CA92BE709}" dt="2024-01-04T13:57:02.640" v="6080" actId="9405"/>
          <ac:inkMkLst>
            <pc:docMk/>
            <pc:sldMk cId="2798114966" sldId="283"/>
            <ac:inkMk id="6148" creationId="{509D4A84-FA61-CFF3-1C35-AFC8A88AD6D0}"/>
          </ac:inkMkLst>
        </pc:inkChg>
        <pc:inkChg chg="add del mod">
          <ac:chgData name="Keita KAMAGATA" userId="389c5c223f9d271c" providerId="LiveId" clId="{F214C871-87D3-4971-AAB8-2C3CA92BE709}" dt="2024-01-04T13:57:02.413" v="6079"/>
          <ac:inkMkLst>
            <pc:docMk/>
            <pc:sldMk cId="2798114966" sldId="283"/>
            <ac:inkMk id="6149" creationId="{0FB1D0B3-DD4C-1376-DA77-086D5CD1E7B6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3" creationId="{83C564AC-9288-4B9A-EB2E-49B1E3D67CCA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4" creationId="{312956CD-3EBB-B20E-2413-3E8CEBC288A4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5" creationId="{65BED8DD-DCD0-8377-5ED6-9F5E09F65C21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56" creationId="{D95FFEC4-AF29-96C7-C3BC-562CE07019DF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7" creationId="{01501717-EF81-145C-9A70-FB314233E369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58" creationId="{7A608ADE-61BE-41E1-6CE8-692517336E38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59" creationId="{D0C9738D-D60C-5BC3-29BF-619584498BFA}"/>
          </ac:inkMkLst>
        </pc:inkChg>
        <pc:inkChg chg="add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0" creationId="{CF77CA21-6B8E-795D-CB5F-569C1C5E2D6C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1" creationId="{8910056F-7005-1742-7332-7BF881D465E6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3" creationId="{2DD32564-65D5-863D-9DCA-A3FCC465864A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4" creationId="{58D0FDAD-F89A-BD94-521B-DF8E0C53A385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5" creationId="{C9A6EC50-5ADE-9DCC-247F-4CDC2CEA2E3C}"/>
          </ac:inkMkLst>
        </pc:inkChg>
        <pc:inkChg chg="add mod">
          <ac:chgData name="Keita KAMAGATA" userId="389c5c223f9d271c" providerId="LiveId" clId="{F214C871-87D3-4971-AAB8-2C3CA92BE709}" dt="2024-01-04T13:58:52.894" v="6108"/>
          <ac:inkMkLst>
            <pc:docMk/>
            <pc:sldMk cId="2798114966" sldId="283"/>
            <ac:inkMk id="6166" creationId="{411DDACD-9AE7-4C71-3964-0C3B17A1B65E}"/>
          </ac:inkMkLst>
        </pc:inkChg>
        <pc:inkChg chg="add del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7" creationId="{0ABFEB73-B102-5786-4C4E-4B3939527576}"/>
          </ac:inkMkLst>
        </pc:inkChg>
        <pc:inkChg chg="add mod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68" creationId="{77B47DC0-876B-F542-96FF-8F7D899F9FAF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0" creationId="{2BDECCB9-5646-3FA7-42AB-36F4586231F2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1" creationId="{84118FCF-E391-A0E5-AD03-C738AD000144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2" creationId="{D08D00F8-BF2B-0301-8031-01B8094FF35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3" creationId="{6BE838E9-215E-CAFE-AA68-AFEB9491C59D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4" creationId="{FC71FACB-3C32-EA85-4BBB-A957EC9C77B2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5" creationId="{12F89B65-4B87-5FDE-4EE9-9C0F6119FDA3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6" creationId="{7EF06688-8C7B-C1D2-AA5B-F8501965663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7" creationId="{8D264542-B645-50FF-0FB4-397AD25C1D1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79" creationId="{44FAE43E-5F7E-C30B-6076-461358A981C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0" creationId="{89DEFC2A-5E39-E5F4-2F79-DD9DDE07FBF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1" creationId="{BFE10397-FCD9-C34B-DAC8-B16F6553AD02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2" creationId="{ADA1F481-0162-AF9F-D58F-1634AFC9E0A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3" creationId="{38E87D5E-E072-0D16-03D1-EDD01273ACEA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4" creationId="{37B6F9B2-51D0-4F41-DE59-019AD391FB8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6" creationId="{CD7B8D69-9F0D-22C5-5D24-151F2F92E565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7" creationId="{DBA4042D-B4F0-0E1B-4047-20F04A55B788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8" creationId="{989A59EA-79A5-1531-07BB-481E0456FCB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89" creationId="{D524CB70-288A-BE0C-B006-32CC7CA127A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0" creationId="{2AC282E6-47FA-E125-D2CA-156E730DCC9F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1" creationId="{C05DDDF0-A94B-EEE9-962C-FA36A03C40F7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2" creationId="{7835629E-B2BA-4E2F-905E-99E36960D289}"/>
          </ac:inkMkLst>
        </pc:inkChg>
        <pc:inkChg chg="add del mod topLv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194" creationId="{7E8703CE-178A-1BD9-31AD-18872E6BC29E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5" creationId="{CAB22B17-0851-84F0-752B-CC191B77AE5E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6" creationId="{069401C6-6A90-B2C2-AFBE-3CB52849D981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8" creationId="{5AE4E6E6-5605-092E-E539-2087A4550B93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199" creationId="{D591FB5F-99F2-72F9-E5E9-7CD277D96C50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0" creationId="{E5361AF6-1AF4-EBA3-8931-8E656B668F08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1" creationId="{2E84A8CC-4956-4464-393A-6237113C0486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2" creationId="{81FAABC3-0157-0381-80FF-6EAD8B40CBDB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3" creationId="{60EBA27A-7A63-A50A-D503-8559E3D4DD63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4" creationId="{1ECC0FDE-174D-8DBC-FA87-35CE251EF5B8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5" creationId="{4E378A21-BF14-ADB4-BBF9-A363D792FBAC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6" creationId="{22BE7DB4-00D7-49CB-884D-BC639F58576A}"/>
          </ac:inkMkLst>
        </pc:inkChg>
        <pc:inkChg chg="add del mod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08" creationId="{B33A7017-24B1-940A-053A-01D12CD6B4F0}"/>
          </ac:inkMkLst>
        </pc:inkChg>
        <pc:inkChg chg="add del mod topLvl">
          <ac:chgData name="Keita KAMAGATA" userId="389c5c223f9d271c" providerId="LiveId" clId="{F214C871-87D3-4971-AAB8-2C3CA92BE709}" dt="2024-01-04T14:03:17.147" v="6152" actId="478"/>
          <ac:inkMkLst>
            <pc:docMk/>
            <pc:sldMk cId="2798114966" sldId="283"/>
            <ac:inkMk id="6209" creationId="{9FE796F0-72F0-D3C8-FC95-95899633B78E}"/>
          </ac:inkMkLst>
        </pc:inkChg>
        <pc:inkChg chg="add del mod topLvl">
          <ac:chgData name="Keita KAMAGATA" userId="389c5c223f9d271c" providerId="LiveId" clId="{F214C871-87D3-4971-AAB8-2C3CA92BE709}" dt="2024-01-04T14:03:14.684" v="6151" actId="478"/>
          <ac:inkMkLst>
            <pc:docMk/>
            <pc:sldMk cId="2798114966" sldId="283"/>
            <ac:inkMk id="6210" creationId="{288A01DC-4677-53BA-FD89-F0E7C7742088}"/>
          </ac:inkMkLst>
        </pc:ink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18" creationId="{8B05FB43-F096-49B3-E74D-294C015D6BCA}"/>
          </ac:cxnSpMkLst>
        </pc:cxn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19" creationId="{EF9394AE-4463-D76C-E4FD-F4ADDA056265}"/>
          </ac:cxnSpMkLst>
        </pc:cxnChg>
        <pc:cxnChg chg="add del">
          <ac:chgData name="Keita KAMAGATA" userId="389c5c223f9d271c" providerId="LiveId" clId="{F214C871-87D3-4971-AAB8-2C3CA92BE709}" dt="2024-01-04T13:41:46.079" v="5938" actId="478"/>
          <ac:cxnSpMkLst>
            <pc:docMk/>
            <pc:sldMk cId="2798114966" sldId="283"/>
            <ac:cxnSpMk id="22" creationId="{649F2437-B200-474A-C3C5-76F1E8D5C74C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6" creationId="{582EA9C5-82D8-68EF-B072-CBAC223DF776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7" creationId="{A2F71BCD-E133-CB22-E748-49DD6DC5B13C}"/>
          </ac:cxnSpMkLst>
        </pc:cxnChg>
        <pc:cxnChg chg="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38" creationId="{9F66E773-78FE-E53A-39C3-C6E1554FA2B5}"/>
          </ac:cxnSpMkLst>
        </pc:cxnChg>
        <pc:cxnChg chg="add mod">
          <ac:chgData name="Keita KAMAGATA" userId="389c5c223f9d271c" providerId="LiveId" clId="{F214C871-87D3-4971-AAB8-2C3CA92BE709}" dt="2024-01-04T16:15:14.486" v="7064" actId="1076"/>
          <ac:cxnSpMkLst>
            <pc:docMk/>
            <pc:sldMk cId="2798114966" sldId="283"/>
            <ac:cxnSpMk id="6214" creationId="{1C40E612-A5FA-16CE-44E8-F427711BE0EF}"/>
          </ac:cxnSpMkLst>
        </pc:cxnChg>
        <pc:cxnChg chg="add mod">
          <ac:chgData name="Keita KAMAGATA" userId="389c5c223f9d271c" providerId="LiveId" clId="{F214C871-87D3-4971-AAB8-2C3CA92BE709}" dt="2024-01-04T16:15:14.486" v="7064" actId="1076"/>
          <ac:cxnSpMkLst>
            <pc:docMk/>
            <pc:sldMk cId="2798114966" sldId="283"/>
            <ac:cxnSpMk id="6220" creationId="{52C4F8D2-EE03-33C6-FB6E-B7A8A8997B08}"/>
          </ac:cxnSpMkLst>
        </pc:cxnChg>
        <pc:cxnChg chg="add del mod">
          <ac:chgData name="Keita KAMAGATA" userId="389c5c223f9d271c" providerId="LiveId" clId="{F214C871-87D3-4971-AAB8-2C3CA92BE709}" dt="2024-01-04T14:25:44.158" v="6761" actId="478"/>
          <ac:cxnSpMkLst>
            <pc:docMk/>
            <pc:sldMk cId="2798114966" sldId="283"/>
            <ac:cxnSpMk id="6234" creationId="{64F71FD0-E058-CDEA-31B3-9F5D60D27C97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36" creationId="{953E3994-C56C-A4D3-115B-21C7C6A8D1CE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38" creationId="{8EEFCC80-0DA9-5C51-2503-978D1963C45F}"/>
          </ac:cxnSpMkLst>
        </pc:cxnChg>
        <pc:cxnChg chg="add del mod">
          <ac:chgData name="Keita KAMAGATA" userId="389c5c223f9d271c" providerId="LiveId" clId="{F214C871-87D3-4971-AAB8-2C3CA92BE709}" dt="2024-01-04T14:26:15.772" v="6774" actId="478"/>
          <ac:cxnSpMkLst>
            <pc:docMk/>
            <pc:sldMk cId="2798114966" sldId="283"/>
            <ac:cxnSpMk id="6240" creationId="{F06C7E27-C0A1-5129-453B-F1E8AA8A5B06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44" creationId="{98559437-154E-CD23-CE83-8445626647D2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47" creationId="{EDDC32A6-4A8B-E31C-6FDD-7C47B85D8C65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2" creationId="{20119ECF-6222-8A76-E606-BF2B1CEE1FB9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4" creationId="{9DD7A57C-D908-15A9-8D59-20F4626044F1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59" creationId="{945CA618-E167-719C-E741-7BEB6171137C}"/>
          </ac:cxnSpMkLst>
        </pc:cxnChg>
        <pc:cxnChg chg="add mod">
          <ac:chgData name="Keita KAMAGATA" userId="389c5c223f9d271c" providerId="LiveId" clId="{F214C871-87D3-4971-AAB8-2C3CA92BE709}" dt="2024-01-04T16:14:36.083" v="7044" actId="1076"/>
          <ac:cxnSpMkLst>
            <pc:docMk/>
            <pc:sldMk cId="2798114966" sldId="283"/>
            <ac:cxnSpMk id="6261" creationId="{A2A684B7-302A-87CE-942C-6322C5022D2F}"/>
          </ac:cxnSpMkLst>
        </pc:cxnChg>
        <pc:cxnChg chg="add mod">
          <ac:chgData name="Keita KAMAGATA" userId="389c5c223f9d271c" providerId="LiveId" clId="{F214C871-87D3-4971-AAB8-2C3CA92BE709}" dt="2024-01-04T16:14:54.887" v="7048" actId="1076"/>
          <ac:cxnSpMkLst>
            <pc:docMk/>
            <pc:sldMk cId="2798114966" sldId="283"/>
            <ac:cxnSpMk id="6266" creationId="{203004AB-3B71-F4A4-BF72-3222EC49D4B2}"/>
          </ac:cxnSpMkLst>
        </pc:cxnChg>
      </pc:sldChg>
      <pc:sldChg chg="addSp delSp modSp new mod">
        <pc:chgData name="Keita KAMAGATA" userId="389c5c223f9d271c" providerId="LiveId" clId="{F214C871-87D3-4971-AAB8-2C3CA92BE709}" dt="2024-01-04T14:17:21.144" v="6597" actId="1076"/>
        <pc:sldMkLst>
          <pc:docMk/>
          <pc:sldMk cId="2325210121" sldId="284"/>
        </pc:sldMkLst>
        <pc:spChg chg="del">
          <ac:chgData name="Keita KAMAGATA" userId="389c5c223f9d271c" providerId="LiveId" clId="{F214C871-87D3-4971-AAB8-2C3CA92BE709}" dt="2024-01-04T14:16:37.260" v="6558" actId="478"/>
          <ac:spMkLst>
            <pc:docMk/>
            <pc:sldMk cId="2325210121" sldId="284"/>
            <ac:spMk id="2" creationId="{7B761816-CEC1-46CA-10D5-7D9FB58DDA8F}"/>
          </ac:spMkLst>
        </pc:spChg>
        <pc:spChg chg="del">
          <ac:chgData name="Keita KAMAGATA" userId="389c5c223f9d271c" providerId="LiveId" clId="{F214C871-87D3-4971-AAB8-2C3CA92BE709}" dt="2024-01-04T14:16:37.260" v="6558" actId="478"/>
          <ac:spMkLst>
            <pc:docMk/>
            <pc:sldMk cId="2325210121" sldId="284"/>
            <ac:spMk id="3" creationId="{A2D93630-2017-A64C-2367-F4B071091E30}"/>
          </ac:spMkLst>
        </pc:spChg>
        <pc:spChg chg="add mod">
          <ac:chgData name="Keita KAMAGATA" userId="389c5c223f9d271c" providerId="LiveId" clId="{F214C871-87D3-4971-AAB8-2C3CA92BE709}" dt="2024-01-04T14:17:21.144" v="6597" actId="1076"/>
          <ac:spMkLst>
            <pc:docMk/>
            <pc:sldMk cId="2325210121" sldId="284"/>
            <ac:spMk id="5" creationId="{98A03EC2-269E-187F-A3B0-61A24C107A57}"/>
          </ac:spMkLst>
        </pc:spChg>
        <pc:picChg chg="add">
          <ac:chgData name="Keita KAMAGATA" userId="389c5c223f9d271c" providerId="LiveId" clId="{F214C871-87D3-4971-AAB8-2C3CA92BE709}" dt="2024-01-04T14:17:03.578" v="6559"/>
          <ac:picMkLst>
            <pc:docMk/>
            <pc:sldMk cId="2325210121" sldId="284"/>
            <ac:picMk id="2050" creationId="{245FB4B9-2803-B2CB-3064-5CB6EC0BC7D8}"/>
          </ac:picMkLst>
        </pc:picChg>
      </pc:sldChg>
      <pc:sldChg chg="addSp delSp modSp add del mod">
        <pc:chgData name="Keita KAMAGATA" userId="389c5c223f9d271c" providerId="LiveId" clId="{F214C871-87D3-4971-AAB8-2C3CA92BE709}" dt="2024-01-08T03:27:54.611" v="8615" actId="47"/>
        <pc:sldMkLst>
          <pc:docMk/>
          <pc:sldMk cId="2313606314" sldId="285"/>
        </pc:sldMkLst>
        <pc:spChg chg="add mod">
          <ac:chgData name="Keita KAMAGATA" userId="389c5c223f9d271c" providerId="LiveId" clId="{F214C871-87D3-4971-AAB8-2C3CA92BE709}" dt="2024-01-05T03:43:18.889" v="7115" actId="1076"/>
          <ac:spMkLst>
            <pc:docMk/>
            <pc:sldMk cId="2313606314" sldId="285"/>
            <ac:spMk id="3" creationId="{1E3B7FD9-1AE5-7C40-26D1-CBC0640A2071}"/>
          </ac:spMkLst>
        </pc:spChg>
        <pc:spChg chg="del">
          <ac:chgData name="Keita KAMAGATA" userId="389c5c223f9d271c" providerId="LiveId" clId="{F214C871-87D3-4971-AAB8-2C3CA92BE709}" dt="2024-01-05T03:13:19.796" v="7069" actId="478"/>
          <ac:spMkLst>
            <pc:docMk/>
            <pc:sldMk cId="2313606314" sldId="285"/>
            <ac:spMk id="5" creationId="{98A03EC2-269E-187F-A3B0-61A24C107A57}"/>
          </ac:spMkLst>
        </pc:spChg>
        <pc:spChg chg="add del mod">
          <ac:chgData name="Keita KAMAGATA" userId="389c5c223f9d271c" providerId="LiveId" clId="{F214C871-87D3-4971-AAB8-2C3CA92BE709}" dt="2024-01-05T03:22:31.559" v="7090" actId="478"/>
          <ac:spMkLst>
            <pc:docMk/>
            <pc:sldMk cId="2313606314" sldId="285"/>
            <ac:spMk id="6" creationId="{4881502C-5341-8450-F062-A23BAFFD00B0}"/>
          </ac:spMkLst>
        </pc:spChg>
        <pc:spChg chg="add del mod">
          <ac:chgData name="Keita KAMAGATA" userId="389c5c223f9d271c" providerId="LiveId" clId="{F214C871-87D3-4971-AAB8-2C3CA92BE709}" dt="2024-01-05T03:22:31.559" v="7090" actId="478"/>
          <ac:spMkLst>
            <pc:docMk/>
            <pc:sldMk cId="2313606314" sldId="285"/>
            <ac:spMk id="8" creationId="{4721F376-50FE-5C3F-6FE3-36316CB9F0B6}"/>
          </ac:spMkLst>
        </pc:spChg>
        <pc:spChg chg="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1" creationId="{C516465B-F40B-4D1C-AE82-D695D88F100B}"/>
          </ac:spMkLst>
        </pc:spChg>
        <pc:spChg chg="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4" creationId="{9AA36AC0-E92B-794D-27FC-6AEA5BA6FD1A}"/>
          </ac:spMkLst>
        </pc:spChg>
        <pc:spChg chg="add mod">
          <ac:chgData name="Keita KAMAGATA" userId="389c5c223f9d271c" providerId="LiveId" clId="{F214C871-87D3-4971-AAB8-2C3CA92BE709}" dt="2024-01-05T03:42:01.812" v="7099" actId="1076"/>
          <ac:spMkLst>
            <pc:docMk/>
            <pc:sldMk cId="2313606314" sldId="285"/>
            <ac:spMk id="16" creationId="{82EA2539-AB8A-7823-7592-ECE9490EB527}"/>
          </ac:spMkLst>
        </pc:spChg>
        <pc:spChg chg="add mod">
          <ac:chgData name="Keita KAMAGATA" userId="389c5c223f9d271c" providerId="LiveId" clId="{F214C871-87D3-4971-AAB8-2C3CA92BE709}" dt="2024-01-05T03:43:29.366" v="7116" actId="1076"/>
          <ac:spMkLst>
            <pc:docMk/>
            <pc:sldMk cId="2313606314" sldId="285"/>
            <ac:spMk id="17" creationId="{BF5DD845-2974-C64A-43B3-2EFDC26675A1}"/>
          </ac:spMkLst>
        </pc:spChg>
        <pc:spChg chg="add mod">
          <ac:chgData name="Keita KAMAGATA" userId="389c5c223f9d271c" providerId="LiveId" clId="{F214C871-87D3-4971-AAB8-2C3CA92BE709}" dt="2024-01-05T03:44:10.888" v="7119" actId="1076"/>
          <ac:spMkLst>
            <pc:docMk/>
            <pc:sldMk cId="2313606314" sldId="285"/>
            <ac:spMk id="24" creationId="{8C8CF3DC-FF1C-BA83-2F13-AFE4A3E9E5FB}"/>
          </ac:spMkLst>
        </pc:spChg>
        <pc:spChg chg="add mod">
          <ac:chgData name="Keita KAMAGATA" userId="389c5c223f9d271c" providerId="LiveId" clId="{F214C871-87D3-4971-AAB8-2C3CA92BE709}" dt="2024-01-05T03:44:15.286" v="7122" actId="1076"/>
          <ac:spMkLst>
            <pc:docMk/>
            <pc:sldMk cId="2313606314" sldId="285"/>
            <ac:spMk id="25" creationId="{8F1A15D2-874F-1ADD-C6CC-1F70CAF81F64}"/>
          </ac:spMkLst>
        </pc:spChg>
        <pc:spChg chg="add mod">
          <ac:chgData name="Keita KAMAGATA" userId="389c5c223f9d271c" providerId="LiveId" clId="{F214C871-87D3-4971-AAB8-2C3CA92BE709}" dt="2024-01-05T03:44:20.187" v="7124" actId="1076"/>
          <ac:spMkLst>
            <pc:docMk/>
            <pc:sldMk cId="2313606314" sldId="285"/>
            <ac:spMk id="26" creationId="{2AE9E249-E61D-CEE4-BB51-D06B6B5AD84B}"/>
          </ac:spMkLst>
        </pc:spChg>
        <pc:spChg chg="add mod">
          <ac:chgData name="Keita KAMAGATA" userId="389c5c223f9d271c" providerId="LiveId" clId="{F214C871-87D3-4971-AAB8-2C3CA92BE709}" dt="2024-01-05T03:45:38.273" v="7126" actId="1076"/>
          <ac:spMkLst>
            <pc:docMk/>
            <pc:sldMk cId="2313606314" sldId="285"/>
            <ac:spMk id="27" creationId="{019F33E0-B4B0-BBA9-5A7C-457B064CADA7}"/>
          </ac:spMkLst>
        </pc:spChg>
        <pc:spChg chg="add mod">
          <ac:chgData name="Keita KAMAGATA" userId="389c5c223f9d271c" providerId="LiveId" clId="{F214C871-87D3-4971-AAB8-2C3CA92BE709}" dt="2024-01-05T03:49:11.183" v="7128" actId="1076"/>
          <ac:spMkLst>
            <pc:docMk/>
            <pc:sldMk cId="2313606314" sldId="285"/>
            <ac:spMk id="30" creationId="{CBD49A71-E8D3-01BF-2AC5-F235A6DE090E}"/>
          </ac:spMkLst>
        </pc:spChg>
        <pc:grpChg chg="add mod">
          <ac:chgData name="Keita KAMAGATA" userId="389c5c223f9d271c" providerId="LiveId" clId="{F214C871-87D3-4971-AAB8-2C3CA92BE709}" dt="2024-01-05T03:43:18.889" v="7115" actId="1076"/>
          <ac:grpSpMkLst>
            <pc:docMk/>
            <pc:sldMk cId="2313606314" sldId="285"/>
            <ac:grpSpMk id="9" creationId="{E751DA1F-05EC-2E2D-6950-CBD17C85947B}"/>
          </ac:grpSpMkLst>
        </pc:grpChg>
        <pc:grpChg chg="add mod">
          <ac:chgData name="Keita KAMAGATA" userId="389c5c223f9d271c" providerId="LiveId" clId="{F214C871-87D3-4971-AAB8-2C3CA92BE709}" dt="2024-01-05T03:43:29.366" v="7116" actId="1076"/>
          <ac:grpSpMkLst>
            <pc:docMk/>
            <pc:sldMk cId="2313606314" sldId="285"/>
            <ac:grpSpMk id="10" creationId="{ACE0F72E-BD2A-3A91-B849-F063C580220C}"/>
          </ac:grpSpMkLst>
        </pc:grpChg>
        <pc:grpChg chg="add mod">
          <ac:chgData name="Keita KAMAGATA" userId="389c5c223f9d271c" providerId="LiveId" clId="{F214C871-87D3-4971-AAB8-2C3CA92BE709}" dt="2024-01-05T03:43:29.366" v="7116" actId="1076"/>
          <ac:grpSpMkLst>
            <pc:docMk/>
            <pc:sldMk cId="2313606314" sldId="285"/>
            <ac:grpSpMk id="13" creationId="{B5A399C5-4DDB-4624-7A9C-7E483B355D1E}"/>
          </ac:grpSpMkLst>
        </pc:grpChg>
        <pc:picChg chg="add mod">
          <ac:chgData name="Keita KAMAGATA" userId="389c5c223f9d271c" providerId="LiveId" clId="{F214C871-87D3-4971-AAB8-2C3CA92BE709}" dt="2024-01-05T03:43:11.463" v="7113" actId="1076"/>
          <ac:picMkLst>
            <pc:docMk/>
            <pc:sldMk cId="2313606314" sldId="285"/>
            <ac:picMk id="2" creationId="{7201A288-ACA7-49AE-85FD-B8998AEDE136}"/>
          </ac:picMkLst>
        </pc:picChg>
        <pc:picChg chg="add mod">
          <ac:chgData name="Keita KAMAGATA" userId="389c5c223f9d271c" providerId="LiveId" clId="{F214C871-87D3-4971-AAB8-2C3CA92BE709}" dt="2024-01-05T03:43:18.889" v="7115" actId="1076"/>
          <ac:picMkLst>
            <pc:docMk/>
            <pc:sldMk cId="2313606314" sldId="285"/>
            <ac:picMk id="4" creationId="{AD100133-7DEE-62A4-18C6-5A73F3521660}"/>
          </ac:picMkLst>
        </pc:picChg>
        <pc:picChg chg="add del mod">
          <ac:chgData name="Keita KAMAGATA" userId="389c5c223f9d271c" providerId="LiveId" clId="{F214C871-87D3-4971-AAB8-2C3CA92BE709}" dt="2024-01-05T03:22:31.559" v="7090" actId="478"/>
          <ac:picMkLst>
            <pc:docMk/>
            <pc:sldMk cId="2313606314" sldId="285"/>
            <ac:picMk id="7" creationId="{F0568256-C6A7-6820-872B-71D608BB9CA7}"/>
          </ac:picMkLst>
        </pc:picChg>
        <pc:picChg chg="mod">
          <ac:chgData name="Keita KAMAGATA" userId="389c5c223f9d271c" providerId="LiveId" clId="{F214C871-87D3-4971-AAB8-2C3CA92BE709}" dt="2024-01-05T03:43:29.366" v="7116" actId="1076"/>
          <ac:picMkLst>
            <pc:docMk/>
            <pc:sldMk cId="2313606314" sldId="285"/>
            <ac:picMk id="12" creationId="{A8897C7C-A359-267F-7924-6DC9EDBCBFF8}"/>
          </ac:picMkLst>
        </pc:picChg>
        <pc:picChg chg="mod">
          <ac:chgData name="Keita KAMAGATA" userId="389c5c223f9d271c" providerId="LiveId" clId="{F214C871-87D3-4971-AAB8-2C3CA92BE709}" dt="2024-01-05T03:43:29.366" v="7116" actId="1076"/>
          <ac:picMkLst>
            <pc:docMk/>
            <pc:sldMk cId="2313606314" sldId="285"/>
            <ac:picMk id="15" creationId="{1851BD35-B47D-20AA-A4E8-D81E6B9BB05F}"/>
          </ac:picMkLst>
        </pc:picChg>
        <pc:picChg chg="add mod">
          <ac:chgData name="Keita KAMAGATA" userId="389c5c223f9d271c" providerId="LiveId" clId="{F214C871-87D3-4971-AAB8-2C3CA92BE709}" dt="2024-01-05T03:49:11.183" v="7128" actId="1076"/>
          <ac:picMkLst>
            <pc:docMk/>
            <pc:sldMk cId="2313606314" sldId="285"/>
            <ac:picMk id="29" creationId="{F555607A-8404-7B00-C1AA-181ACFE63AE3}"/>
          </ac:picMkLst>
        </pc:picChg>
        <pc:picChg chg="del">
          <ac:chgData name="Keita KAMAGATA" userId="389c5c223f9d271c" providerId="LiveId" clId="{F214C871-87D3-4971-AAB8-2C3CA92BE709}" dt="2024-01-05T03:13:19.796" v="7069" actId="478"/>
          <ac:picMkLst>
            <pc:docMk/>
            <pc:sldMk cId="2313606314" sldId="285"/>
            <ac:picMk id="2050" creationId="{245FB4B9-2803-B2CB-3064-5CB6EC0BC7D8}"/>
          </ac:picMkLst>
        </pc:picChg>
        <pc:cxnChg chg="add mod">
          <ac:chgData name="Keita KAMAGATA" userId="389c5c223f9d271c" providerId="LiveId" clId="{F214C871-87D3-4971-AAB8-2C3CA92BE709}" dt="2024-01-05T03:43:29.366" v="7116" actId="1076"/>
          <ac:cxnSpMkLst>
            <pc:docMk/>
            <pc:sldMk cId="2313606314" sldId="285"/>
            <ac:cxnSpMk id="18" creationId="{EA9F63A7-5C26-9BEF-E4CD-E236EA682DFF}"/>
          </ac:cxnSpMkLst>
        </pc:cxnChg>
        <pc:cxnChg chg="add mod">
          <ac:chgData name="Keita KAMAGATA" userId="389c5c223f9d271c" providerId="LiveId" clId="{F214C871-87D3-4971-AAB8-2C3CA92BE709}" dt="2024-01-05T03:42:35.524" v="7112" actId="14100"/>
          <ac:cxnSpMkLst>
            <pc:docMk/>
            <pc:sldMk cId="2313606314" sldId="285"/>
            <ac:cxnSpMk id="21" creationId="{E08C23C3-DC22-A96B-44B5-A1B8C51DAFDD}"/>
          </ac:cxnSpMkLst>
        </pc:cxnChg>
        <pc:cxnChg chg="add mod">
          <ac:chgData name="Keita KAMAGATA" userId="389c5c223f9d271c" providerId="LiveId" clId="{F214C871-87D3-4971-AAB8-2C3CA92BE709}" dt="2024-01-05T03:45:38.273" v="7126" actId="1076"/>
          <ac:cxnSpMkLst>
            <pc:docMk/>
            <pc:sldMk cId="2313606314" sldId="285"/>
            <ac:cxnSpMk id="28" creationId="{11F19842-F4D6-476A-6CEA-1ED7276A2EDA}"/>
          </ac:cxnSpMkLst>
        </pc:cxnChg>
      </pc:sldChg>
      <pc:sldChg chg="addSp delSp modSp add mod">
        <pc:chgData name="Keita KAMAGATA" userId="389c5c223f9d271c" providerId="LiveId" clId="{F214C871-87D3-4971-AAB8-2C3CA92BE709}" dt="2024-01-07T07:31:01.801" v="8147" actId="1076"/>
        <pc:sldMkLst>
          <pc:docMk/>
          <pc:sldMk cId="3927197033" sldId="286"/>
        </pc:sldMkLst>
        <pc:spChg chg="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3" creationId="{1E3B7FD9-1AE5-7C40-26D1-CBC0640A2071}"/>
          </ac:spMkLst>
        </pc:spChg>
        <pc:spChg chg="add 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5" creationId="{663957E4-C8D5-9254-6E76-FD0388921AC1}"/>
          </ac:spMkLst>
        </pc:spChg>
        <pc:spChg chg="add mod">
          <ac:chgData name="Keita KAMAGATA" userId="389c5c223f9d271c" providerId="LiveId" clId="{F214C871-87D3-4971-AAB8-2C3CA92BE709}" dt="2024-01-05T03:53:21.765" v="7207" actId="20577"/>
          <ac:spMkLst>
            <pc:docMk/>
            <pc:sldMk cId="3927197033" sldId="286"/>
            <ac:spMk id="6" creationId="{B8A30A4B-C5FC-0E8E-9C8A-4F313E073B20}"/>
          </ac:spMkLst>
        </pc:spChg>
        <pc:spChg chg="add mod">
          <ac:chgData name="Keita KAMAGATA" userId="389c5c223f9d271c" providerId="LiveId" clId="{F214C871-87D3-4971-AAB8-2C3CA92BE709}" dt="2024-01-05T03:57:20.230" v="7311" actId="1076"/>
          <ac:spMkLst>
            <pc:docMk/>
            <pc:sldMk cId="3927197033" sldId="286"/>
            <ac:spMk id="7" creationId="{900D1D5D-6CC8-E735-DD2F-E03EC0297FB3}"/>
          </ac:spMkLst>
        </pc:spChg>
        <pc:spChg chg="add mod">
          <ac:chgData name="Keita KAMAGATA" userId="389c5c223f9d271c" providerId="LiveId" clId="{F214C871-87D3-4971-AAB8-2C3CA92BE709}" dt="2024-01-05T03:56:37.239" v="7284" actId="14100"/>
          <ac:spMkLst>
            <pc:docMk/>
            <pc:sldMk cId="3927197033" sldId="286"/>
            <ac:spMk id="8" creationId="{40AE6471-19E6-8739-6C2F-B99223C05A0E}"/>
          </ac:spMkLst>
        </pc:spChg>
        <pc:spChg chg="mod">
          <ac:chgData name="Keita KAMAGATA" userId="389c5c223f9d271c" providerId="LiveId" clId="{F214C871-87D3-4971-AAB8-2C3CA92BE709}" dt="2024-01-05T04:13:58.260" v="7634" actId="1076"/>
          <ac:spMkLst>
            <pc:docMk/>
            <pc:sldMk cId="3927197033" sldId="286"/>
            <ac:spMk id="16" creationId="{82EA2539-AB8A-7823-7592-ECE9490EB527}"/>
          </ac:spMkLst>
        </pc:spChg>
        <pc:spChg chg="add del mod">
          <ac:chgData name="Keita KAMAGATA" userId="389c5c223f9d271c" providerId="LiveId" clId="{F214C871-87D3-4971-AAB8-2C3CA92BE709}" dt="2024-01-05T04:06:36.362" v="7437" actId="1076"/>
          <ac:spMkLst>
            <pc:docMk/>
            <pc:sldMk cId="3927197033" sldId="286"/>
            <ac:spMk id="17" creationId="{BF5DD845-2974-C64A-43B3-2EFDC26675A1}"/>
          </ac:spMkLst>
        </pc:spChg>
        <pc:spChg chg="add mod">
          <ac:chgData name="Keita KAMAGATA" userId="389c5c223f9d271c" providerId="LiveId" clId="{F214C871-87D3-4971-AAB8-2C3CA92BE709}" dt="2024-01-05T03:57:05.145" v="7306" actId="1076"/>
          <ac:spMkLst>
            <pc:docMk/>
            <pc:sldMk cId="3927197033" sldId="286"/>
            <ac:spMk id="19" creationId="{75E2675D-4636-CE98-8208-660DFCF388F2}"/>
          </ac:spMkLst>
        </pc:spChg>
        <pc:spChg chg="add mod">
          <ac:chgData name="Keita KAMAGATA" userId="389c5c223f9d271c" providerId="LiveId" clId="{F214C871-87D3-4971-AAB8-2C3CA92BE709}" dt="2024-01-05T03:57:28.758" v="7326" actId="20577"/>
          <ac:spMkLst>
            <pc:docMk/>
            <pc:sldMk cId="3927197033" sldId="286"/>
            <ac:spMk id="20" creationId="{CF215972-0120-810D-75C8-C6A207A8EAD3}"/>
          </ac:spMkLst>
        </pc:spChg>
        <pc:spChg chg="mod">
          <ac:chgData name="Keita KAMAGATA" userId="389c5c223f9d271c" providerId="LiveId" clId="{F214C871-87D3-4971-AAB8-2C3CA92BE709}" dt="2024-01-05T03:52:33.602" v="7183" actId="1076"/>
          <ac:spMkLst>
            <pc:docMk/>
            <pc:sldMk cId="3927197033" sldId="286"/>
            <ac:spMk id="24" creationId="{8C8CF3DC-FF1C-BA83-2F13-AFE4A3E9E5FB}"/>
          </ac:spMkLst>
        </pc:spChg>
        <pc:spChg chg="add del">
          <ac:chgData name="Keita KAMAGATA" userId="389c5c223f9d271c" providerId="LiveId" clId="{F214C871-87D3-4971-AAB8-2C3CA92BE709}" dt="2024-01-05T03:49:41.578" v="7132" actId="478"/>
          <ac:spMkLst>
            <pc:docMk/>
            <pc:sldMk cId="3927197033" sldId="286"/>
            <ac:spMk id="25" creationId="{8F1A15D2-874F-1ADD-C6CC-1F70CAF81F64}"/>
          </ac:spMkLst>
        </pc:spChg>
        <pc:spChg chg="add del">
          <ac:chgData name="Keita KAMAGATA" userId="389c5c223f9d271c" providerId="LiveId" clId="{F214C871-87D3-4971-AAB8-2C3CA92BE709}" dt="2024-01-05T03:49:41.578" v="7132" actId="478"/>
          <ac:spMkLst>
            <pc:docMk/>
            <pc:sldMk cId="3927197033" sldId="286"/>
            <ac:spMk id="26" creationId="{2AE9E249-E61D-CEE4-BB51-D06B6B5AD84B}"/>
          </ac:spMkLst>
        </pc:spChg>
        <pc:spChg chg="mod">
          <ac:chgData name="Keita KAMAGATA" userId="389c5c223f9d271c" providerId="LiveId" clId="{F214C871-87D3-4971-AAB8-2C3CA92BE709}" dt="2024-01-05T04:03:10.377" v="7428" actId="14100"/>
          <ac:spMkLst>
            <pc:docMk/>
            <pc:sldMk cId="3927197033" sldId="286"/>
            <ac:spMk id="27" creationId="{019F33E0-B4B0-BBA9-5A7C-457B064CADA7}"/>
          </ac:spMkLst>
        </pc:spChg>
        <pc:spChg chg="mod">
          <ac:chgData name="Keita KAMAGATA" userId="389c5c223f9d271c" providerId="LiveId" clId="{F214C871-87D3-4971-AAB8-2C3CA92BE709}" dt="2024-01-05T03:53:50.848" v="7217" actId="1076"/>
          <ac:spMkLst>
            <pc:docMk/>
            <pc:sldMk cId="3927197033" sldId="286"/>
            <ac:spMk id="30" creationId="{CBD49A71-E8D3-01BF-2AC5-F235A6DE090E}"/>
          </ac:spMkLst>
        </pc:spChg>
        <pc:spChg chg="add mod">
          <ac:chgData name="Keita KAMAGATA" userId="389c5c223f9d271c" providerId="LiveId" clId="{F214C871-87D3-4971-AAB8-2C3CA92BE709}" dt="2024-01-05T04:03:04.692" v="7427" actId="20577"/>
          <ac:spMkLst>
            <pc:docMk/>
            <pc:sldMk cId="3927197033" sldId="286"/>
            <ac:spMk id="33" creationId="{EB0CD3ED-EF8F-587D-A3CC-4895B21CFE05}"/>
          </ac:spMkLst>
        </pc:spChg>
        <pc:spChg chg="add mod">
          <ac:chgData name="Keita KAMAGATA" userId="389c5c223f9d271c" providerId="LiveId" clId="{F214C871-87D3-4971-AAB8-2C3CA92BE709}" dt="2024-01-05T04:01:49.952" v="7400" actId="1076"/>
          <ac:spMkLst>
            <pc:docMk/>
            <pc:sldMk cId="3927197033" sldId="286"/>
            <ac:spMk id="35" creationId="{1AC37029-EC12-2A42-8CDC-0EDF791A3A30}"/>
          </ac:spMkLst>
        </pc:spChg>
        <pc:spChg chg="add del mod">
          <ac:chgData name="Keita KAMAGATA" userId="389c5c223f9d271c" providerId="LiveId" clId="{F214C871-87D3-4971-AAB8-2C3CA92BE709}" dt="2024-01-05T04:03:00.885" v="7425" actId="478"/>
          <ac:spMkLst>
            <pc:docMk/>
            <pc:sldMk cId="3927197033" sldId="286"/>
            <ac:spMk id="40" creationId="{8C9E1E55-79BB-9A9E-69D4-4471BB65A1D8}"/>
          </ac:spMkLst>
        </pc:spChg>
        <pc:spChg chg="add mo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3" creationId="{7F784B07-6B09-3EB9-0709-C677B1EEC557}"/>
          </ac:spMkLst>
        </pc:spChg>
        <pc:spChg chg="add mo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4" creationId="{E9697835-79B6-EC02-5F2B-86A55804D4D1}"/>
          </ac:spMkLst>
        </pc:spChg>
        <pc:spChg chg="add del mod">
          <ac:chgData name="Keita KAMAGATA" userId="389c5c223f9d271c" providerId="LiveId" clId="{F214C871-87D3-4971-AAB8-2C3CA92BE709}" dt="2024-01-05T04:11:51.208" v="7607" actId="478"/>
          <ac:spMkLst>
            <pc:docMk/>
            <pc:sldMk cId="3927197033" sldId="286"/>
            <ac:spMk id="45" creationId="{12DB5F20-3D9B-3C9F-4F49-9B5856227298}"/>
          </ac:spMkLst>
        </pc:spChg>
        <pc:spChg chg="add del mod">
          <ac:chgData name="Keita KAMAGATA" userId="389c5c223f9d271c" providerId="LiveId" clId="{F214C871-87D3-4971-AAB8-2C3CA92BE709}" dt="2024-01-05T04:11:47.395" v="7606" actId="478"/>
          <ac:spMkLst>
            <pc:docMk/>
            <pc:sldMk cId="3927197033" sldId="286"/>
            <ac:spMk id="46" creationId="{6EA71053-D21E-5309-1463-445B03D180CE}"/>
          </ac:spMkLst>
        </pc:spChg>
        <pc:spChg chg="add del mod ord">
          <ac:chgData name="Keita KAMAGATA" userId="389c5c223f9d271c" providerId="LiveId" clId="{F214C871-87D3-4971-AAB8-2C3CA92BE709}" dt="2024-01-05T04:14:02.475" v="7635" actId="1076"/>
          <ac:spMkLst>
            <pc:docMk/>
            <pc:sldMk cId="3927197033" sldId="286"/>
            <ac:spMk id="47" creationId="{25FA7A2B-7B55-D3BB-C2FC-28E237D81F1E}"/>
          </ac:spMkLst>
        </pc:spChg>
        <pc:spChg chg="add mod">
          <ac:chgData name="Keita KAMAGATA" userId="389c5c223f9d271c" providerId="LiveId" clId="{F214C871-87D3-4971-AAB8-2C3CA92BE709}" dt="2024-01-05T04:15:19.899" v="7650" actId="1076"/>
          <ac:spMkLst>
            <pc:docMk/>
            <pc:sldMk cId="3927197033" sldId="286"/>
            <ac:spMk id="48" creationId="{889DF0ED-6EF8-6FFE-D948-440F77518288}"/>
          </ac:spMkLst>
        </pc:spChg>
        <pc:spChg chg="add del mod">
          <ac:chgData name="Keita KAMAGATA" userId="389c5c223f9d271c" providerId="LiveId" clId="{F214C871-87D3-4971-AAB8-2C3CA92BE709}" dt="2024-01-05T04:16:02.285" v="7662" actId="14100"/>
          <ac:spMkLst>
            <pc:docMk/>
            <pc:sldMk cId="3927197033" sldId="286"/>
            <ac:spMk id="49" creationId="{481D4728-1A7E-75C2-2E17-F50A26485161}"/>
          </ac:spMkLst>
        </pc:spChg>
        <pc:spChg chg="add mod">
          <ac:chgData name="Keita KAMAGATA" userId="389c5c223f9d271c" providerId="LiveId" clId="{F214C871-87D3-4971-AAB8-2C3CA92BE709}" dt="2024-01-05T04:16:26.986" v="7687" actId="1076"/>
          <ac:spMkLst>
            <pc:docMk/>
            <pc:sldMk cId="3927197033" sldId="286"/>
            <ac:spMk id="50" creationId="{12907F63-A596-3939-3749-2EE36384D2ED}"/>
          </ac:spMkLst>
        </pc:spChg>
        <pc:spChg chg="add del mod">
          <ac:chgData name="Keita KAMAGATA" userId="389c5c223f9d271c" providerId="LiveId" clId="{F214C871-87D3-4971-AAB8-2C3CA92BE709}" dt="2024-01-05T10:31:47.089" v="7761"/>
          <ac:spMkLst>
            <pc:docMk/>
            <pc:sldMk cId="3927197033" sldId="286"/>
            <ac:spMk id="51" creationId="{45C43648-A099-005A-DA87-0546400D239C}"/>
          </ac:spMkLst>
        </pc:spChg>
        <pc:grpChg chg="mod">
          <ac:chgData name="Keita KAMAGATA" userId="389c5c223f9d271c" providerId="LiveId" clId="{F214C871-87D3-4971-AAB8-2C3CA92BE709}" dt="2024-01-05T03:52:33.602" v="7183" actId="1076"/>
          <ac:grpSpMkLst>
            <pc:docMk/>
            <pc:sldMk cId="3927197033" sldId="286"/>
            <ac:grpSpMk id="9" creationId="{E751DA1F-05EC-2E2D-6950-CBD17C85947B}"/>
          </ac:grpSpMkLst>
        </pc:grpChg>
        <pc:grpChg chg="add del">
          <ac:chgData name="Keita KAMAGATA" userId="389c5c223f9d271c" providerId="LiveId" clId="{F214C871-87D3-4971-AAB8-2C3CA92BE709}" dt="2024-01-05T03:49:41.578" v="7132" actId="478"/>
          <ac:grpSpMkLst>
            <pc:docMk/>
            <pc:sldMk cId="3927197033" sldId="286"/>
            <ac:grpSpMk id="10" creationId="{ACE0F72E-BD2A-3A91-B849-F063C580220C}"/>
          </ac:grpSpMkLst>
        </pc:grpChg>
        <pc:grpChg chg="add del">
          <ac:chgData name="Keita KAMAGATA" userId="389c5c223f9d271c" providerId="LiveId" clId="{F214C871-87D3-4971-AAB8-2C3CA92BE709}" dt="2024-01-05T03:49:41.578" v="7132" actId="478"/>
          <ac:grpSpMkLst>
            <pc:docMk/>
            <pc:sldMk cId="3927197033" sldId="286"/>
            <ac:grpSpMk id="13" creationId="{B5A399C5-4DDB-4624-7A9C-7E483B355D1E}"/>
          </ac:grpSpMkLst>
        </pc:grpChg>
        <pc:picChg chg="del mod">
          <ac:chgData name="Keita KAMAGATA" userId="389c5c223f9d271c" providerId="LiveId" clId="{F214C871-87D3-4971-AAB8-2C3CA92BE709}" dt="2024-01-07T07:30:58.044" v="8144" actId="478"/>
          <ac:picMkLst>
            <pc:docMk/>
            <pc:sldMk cId="3927197033" sldId="286"/>
            <ac:picMk id="2" creationId="{7201A288-ACA7-49AE-85FD-B8998AEDE136}"/>
          </ac:picMkLst>
        </pc:picChg>
        <pc:picChg chg="mod">
          <ac:chgData name="Keita KAMAGATA" userId="389c5c223f9d271c" providerId="LiveId" clId="{F214C871-87D3-4971-AAB8-2C3CA92BE709}" dt="2024-01-05T03:52:33.602" v="7183" actId="1076"/>
          <ac:picMkLst>
            <pc:docMk/>
            <pc:sldMk cId="3927197033" sldId="286"/>
            <ac:picMk id="4" creationId="{AD100133-7DEE-62A4-18C6-5A73F3521660}"/>
          </ac:picMkLst>
        </pc:picChg>
        <pc:picChg chg="add mod">
          <ac:chgData name="Keita KAMAGATA" userId="389c5c223f9d271c" providerId="LiveId" clId="{F214C871-87D3-4971-AAB8-2C3CA92BE709}" dt="2024-01-07T07:31:01.801" v="8147" actId="1076"/>
          <ac:picMkLst>
            <pc:docMk/>
            <pc:sldMk cId="3927197033" sldId="286"/>
            <ac:picMk id="10" creationId="{53B1053B-11CF-3EEE-E3FE-AEB22DD28252}"/>
          </ac:picMkLst>
        </pc:picChg>
        <pc:picChg chg="mod">
          <ac:chgData name="Keita KAMAGATA" userId="389c5c223f9d271c" providerId="LiveId" clId="{F214C871-87D3-4971-AAB8-2C3CA92BE709}" dt="2024-01-05T03:53:41.738" v="7216" actId="1076"/>
          <ac:picMkLst>
            <pc:docMk/>
            <pc:sldMk cId="3927197033" sldId="286"/>
            <ac:picMk id="29" creationId="{F555607A-8404-7B00-C1AA-181ACFE63AE3}"/>
          </ac:picMkLst>
        </pc:picChg>
        <pc:picChg chg="add del mod">
          <ac:chgData name="Keita KAMAGATA" userId="389c5c223f9d271c" providerId="LiveId" clId="{F214C871-87D3-4971-AAB8-2C3CA92BE709}" dt="2024-01-05T04:10:42.207" v="7579" actId="478"/>
          <ac:picMkLst>
            <pc:docMk/>
            <pc:sldMk cId="3927197033" sldId="286"/>
            <ac:picMk id="1026" creationId="{C62394AD-ED38-9D88-ACF6-457A5B59AFA0}"/>
          </ac:picMkLst>
        </pc:picChg>
        <pc:picChg chg="add del mod">
          <ac:chgData name="Keita KAMAGATA" userId="389c5c223f9d271c" providerId="LiveId" clId="{F214C871-87D3-4971-AAB8-2C3CA92BE709}" dt="2024-01-05T04:14:02.475" v="7635" actId="1076"/>
          <ac:picMkLst>
            <pc:docMk/>
            <pc:sldMk cId="3927197033" sldId="286"/>
            <ac:picMk id="1028" creationId="{8E74451D-EAB3-AEB3-D9C3-2A0B71D4B2CA}"/>
          </ac:picMkLst>
        </pc:picChg>
        <pc:cxnChg chg="add del mod">
          <ac:chgData name="Keita KAMAGATA" userId="389c5c223f9d271c" providerId="LiveId" clId="{F214C871-87D3-4971-AAB8-2C3CA92BE709}" dt="2024-01-05T04:06:36.362" v="7437" actId="1076"/>
          <ac:cxnSpMkLst>
            <pc:docMk/>
            <pc:sldMk cId="3927197033" sldId="286"/>
            <ac:cxnSpMk id="18" creationId="{EA9F63A7-5C26-9BEF-E4CD-E236EA682DFF}"/>
          </ac:cxnSpMkLst>
        </pc:cxnChg>
        <pc:cxnChg chg="mod">
          <ac:chgData name="Keita KAMAGATA" userId="389c5c223f9d271c" providerId="LiveId" clId="{F214C871-87D3-4971-AAB8-2C3CA92BE709}" dt="2024-01-05T04:13:58.260" v="7634" actId="1076"/>
          <ac:cxnSpMkLst>
            <pc:docMk/>
            <pc:sldMk cId="3927197033" sldId="286"/>
            <ac:cxnSpMk id="21" creationId="{E08C23C3-DC22-A96B-44B5-A1B8C51DAFDD}"/>
          </ac:cxnSpMkLst>
        </pc:cxnChg>
        <pc:cxnChg chg="mod">
          <ac:chgData name="Keita KAMAGATA" userId="389c5c223f9d271c" providerId="LiveId" clId="{F214C871-87D3-4971-AAB8-2C3CA92BE709}" dt="2024-01-05T04:03:16.207" v="7429" actId="14100"/>
          <ac:cxnSpMkLst>
            <pc:docMk/>
            <pc:sldMk cId="3927197033" sldId="286"/>
            <ac:cxnSpMk id="28" creationId="{11F19842-F4D6-476A-6CEA-1ED7276A2EDA}"/>
          </ac:cxnSpMkLst>
        </pc:cxnChg>
      </pc:sldChg>
      <pc:sldChg chg="addSp delSp modSp new mod">
        <pc:chgData name="Keita KAMAGATA" userId="389c5c223f9d271c" providerId="LiveId" clId="{F214C871-87D3-4971-AAB8-2C3CA92BE709}" dt="2024-01-08T08:58:32.430" v="9551" actId="20577"/>
        <pc:sldMkLst>
          <pc:docMk/>
          <pc:sldMk cId="2866291432" sldId="287"/>
        </pc:sldMkLst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2" creationId="{7CEA963B-2EF2-9CBD-B8E6-00F8012709ED}"/>
          </ac:spMkLst>
        </pc:spChg>
        <pc:spChg chg="del">
          <ac:chgData name="Keita KAMAGATA" userId="389c5c223f9d271c" providerId="LiveId" clId="{F214C871-87D3-4971-AAB8-2C3CA92BE709}" dt="2024-01-05T10:07:59.272" v="7689" actId="478"/>
          <ac:spMkLst>
            <pc:docMk/>
            <pc:sldMk cId="2866291432" sldId="287"/>
            <ac:spMk id="2" creationId="{C06938AC-42A6-C6F7-312E-8CC67D30F44D}"/>
          </ac:spMkLst>
        </pc:spChg>
        <pc:spChg chg="del">
          <ac:chgData name="Keita KAMAGATA" userId="389c5c223f9d271c" providerId="LiveId" clId="{F214C871-87D3-4971-AAB8-2C3CA92BE709}" dt="2024-01-05T10:07:59.272" v="7689" actId="478"/>
          <ac:spMkLst>
            <pc:docMk/>
            <pc:sldMk cId="2866291432" sldId="287"/>
            <ac:spMk id="3" creationId="{76C9B882-2CC6-FB16-B7F3-0044CAE1ADC8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4" creationId="{A9F83521-A261-8A38-99C7-F525C738281F}"/>
          </ac:spMkLst>
        </pc:spChg>
        <pc:spChg chg="add mod">
          <ac:chgData name="Keita KAMAGATA" userId="389c5c223f9d271c" providerId="LiveId" clId="{F214C871-87D3-4971-AAB8-2C3CA92BE709}" dt="2024-01-05T10:08:07.248" v="7692" actId="1076"/>
          <ac:spMkLst>
            <pc:docMk/>
            <pc:sldMk cId="2866291432" sldId="287"/>
            <ac:spMk id="5" creationId="{ADA7A24A-B719-DB5B-0550-C281C9B76A73}"/>
          </ac:spMkLst>
        </pc:spChg>
        <pc:spChg chg="add del mod">
          <ac:chgData name="Keita KAMAGATA" userId="389c5c223f9d271c" providerId="LiveId" clId="{F214C871-87D3-4971-AAB8-2C3CA92BE709}" dt="2024-01-08T08:24:42.401" v="9274" actId="478"/>
          <ac:spMkLst>
            <pc:docMk/>
            <pc:sldMk cId="2866291432" sldId="287"/>
            <ac:spMk id="9" creationId="{66BA99D1-F5A1-7CF8-3932-D19BF6B25B13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0" creationId="{8B84E703-36FD-17BC-C707-7B0843D1D67F}"/>
          </ac:spMkLst>
        </pc:spChg>
        <pc:spChg chg="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2" creationId="{FFA0C77B-8FD3-39F7-F87C-EA2F084B5EAA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4" creationId="{99ADA57B-11DB-94ED-B393-7B6692E8E894}"/>
          </ac:spMkLst>
        </pc:spChg>
        <pc:spChg chg="add del mod">
          <ac:chgData name="Keita KAMAGATA" userId="389c5c223f9d271c" providerId="LiveId" clId="{F214C871-87D3-4971-AAB8-2C3CA92BE709}" dt="2024-01-05T10:34:49.133" v="7875"/>
          <ac:spMkLst>
            <pc:docMk/>
            <pc:sldMk cId="2866291432" sldId="287"/>
            <ac:spMk id="15" creationId="{8AAA9244-F649-6E70-978D-E0583A2A5F9B}"/>
          </ac:spMkLst>
        </pc:spChg>
        <pc:spChg chg="add del mod">
          <ac:chgData name="Keita KAMAGATA" userId="389c5c223f9d271c" providerId="LiveId" clId="{F214C871-87D3-4971-AAB8-2C3CA92BE709}" dt="2024-01-05T10:34:58.880" v="7878" actId="478"/>
          <ac:spMkLst>
            <pc:docMk/>
            <pc:sldMk cId="2866291432" sldId="287"/>
            <ac:spMk id="16" creationId="{2780A86E-37FE-7542-627F-43A410255837}"/>
          </ac:spMkLst>
        </pc:spChg>
        <pc:spChg chg="add mod">
          <ac:chgData name="Keita KAMAGATA" userId="389c5c223f9d271c" providerId="LiveId" clId="{F214C871-87D3-4971-AAB8-2C3CA92BE709}" dt="2024-01-08T08:40:44.791" v="9316" actId="1076"/>
          <ac:spMkLst>
            <pc:docMk/>
            <pc:sldMk cId="2866291432" sldId="287"/>
            <ac:spMk id="17" creationId="{FD155371-0493-B049-4C08-8FA72E764DDC}"/>
          </ac:spMkLst>
        </pc:spChg>
        <pc:spChg chg="add del mod">
          <ac:chgData name="Keita KAMAGATA" userId="389c5c223f9d271c" providerId="LiveId" clId="{F214C871-87D3-4971-AAB8-2C3CA92BE709}" dt="2024-01-08T08:53:41.634" v="9334" actId="22"/>
          <ac:spMkLst>
            <pc:docMk/>
            <pc:sldMk cId="2866291432" sldId="287"/>
            <ac:spMk id="39" creationId="{CA7D3E2B-11DD-50B9-4D9C-9F0BB859D487}"/>
          </ac:spMkLst>
        </pc:spChg>
        <pc:spChg chg="add del">
          <ac:chgData name="Keita KAMAGATA" userId="389c5c223f9d271c" providerId="LiveId" clId="{F214C871-87D3-4971-AAB8-2C3CA92BE709}" dt="2024-01-08T08:53:43.764" v="9336" actId="22"/>
          <ac:spMkLst>
            <pc:docMk/>
            <pc:sldMk cId="2866291432" sldId="287"/>
            <ac:spMk id="41" creationId="{558BB0BE-394C-ADA5-327F-3AA2C9A1D512}"/>
          </ac:spMkLst>
        </pc:spChg>
        <pc:spChg chg="add mod">
          <ac:chgData name="Keita KAMAGATA" userId="389c5c223f9d271c" providerId="LiveId" clId="{F214C871-87D3-4971-AAB8-2C3CA92BE709}" dt="2024-01-08T08:54:10.664" v="9361" actId="20577"/>
          <ac:spMkLst>
            <pc:docMk/>
            <pc:sldMk cId="2866291432" sldId="287"/>
            <ac:spMk id="43" creationId="{997AFCC2-2A50-E846-4FC5-4B34C0F51D6B}"/>
          </ac:spMkLst>
        </pc:spChg>
        <pc:spChg chg="add mod">
          <ac:chgData name="Keita KAMAGATA" userId="389c5c223f9d271c" providerId="LiveId" clId="{F214C871-87D3-4971-AAB8-2C3CA92BE709}" dt="2024-01-08T08:55:34.525" v="9440" actId="20577"/>
          <ac:spMkLst>
            <pc:docMk/>
            <pc:sldMk cId="2866291432" sldId="287"/>
            <ac:spMk id="44" creationId="{DE44EAA4-CA72-E6AA-0916-60CCA5EEA07A}"/>
          </ac:spMkLst>
        </pc:spChg>
        <pc:spChg chg="add mod">
          <ac:chgData name="Keita KAMAGATA" userId="389c5c223f9d271c" providerId="LiveId" clId="{F214C871-87D3-4971-AAB8-2C3CA92BE709}" dt="2024-01-08T08:58:32.430" v="9551" actId="20577"/>
          <ac:spMkLst>
            <pc:docMk/>
            <pc:sldMk cId="2866291432" sldId="287"/>
            <ac:spMk id="45" creationId="{34DBB800-E6EB-325F-6A6A-B530CA89B64B}"/>
          </ac:spMkLst>
        </pc:spChg>
        <pc:spChg chg="add mod">
          <ac:chgData name="Keita KAMAGATA" userId="389c5c223f9d271c" providerId="LiveId" clId="{F214C871-87D3-4971-AAB8-2C3CA92BE709}" dt="2024-01-08T08:56:29.167" v="9531" actId="6549"/>
          <ac:spMkLst>
            <pc:docMk/>
            <pc:sldMk cId="2866291432" sldId="287"/>
            <ac:spMk id="46" creationId="{9228DC75-E770-242E-EB53-092E4945E20E}"/>
          </ac:spMkLst>
        </pc:spChg>
        <pc:grpChg chg="add del mod">
          <ac:chgData name="Keita KAMAGATA" userId="389c5c223f9d271c" providerId="LiveId" clId="{F214C871-87D3-4971-AAB8-2C3CA92BE709}" dt="2024-01-05T10:33:17.888" v="7818" actId="478"/>
          <ac:grpSpMkLst>
            <pc:docMk/>
            <pc:sldMk cId="2866291432" sldId="287"/>
            <ac:grpSpMk id="11" creationId="{74634753-B942-2924-5363-111DA22EB546}"/>
          </ac:grpSpMkLst>
        </pc:grp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3" creationId="{1D9554F5-8261-2043-53C1-0ECDEC6D9567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6" creationId="{A2A4DBA0-0053-99F3-D6C4-688CEA659D6E}"/>
          </ac:picMkLst>
        </pc:picChg>
        <pc:picChg chg="add del mod">
          <ac:chgData name="Keita KAMAGATA" userId="389c5c223f9d271c" providerId="LiveId" clId="{F214C871-87D3-4971-AAB8-2C3CA92BE709}" dt="2024-01-08T08:23:42.428" v="9256" actId="478"/>
          <ac:picMkLst>
            <pc:docMk/>
            <pc:sldMk cId="2866291432" sldId="287"/>
            <ac:picMk id="7" creationId="{5B62DA7A-87A1-68D3-4F28-C02641A97F0C}"/>
          </ac:picMkLst>
        </pc:picChg>
        <pc:picChg chg="add del mod">
          <ac:chgData name="Keita KAMAGATA" userId="389c5c223f9d271c" providerId="LiveId" clId="{F214C871-87D3-4971-AAB8-2C3CA92BE709}" dt="2024-01-05T10:30:20.486" v="7702" actId="478"/>
          <ac:picMkLst>
            <pc:docMk/>
            <pc:sldMk cId="2866291432" sldId="287"/>
            <ac:picMk id="7" creationId="{7E85549C-7832-25E0-C6E6-E9DE7AEC4BA2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8" creationId="{6D61B0C9-F19C-F192-0D06-82DC1FB6741C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11" creationId="{E3EFCF9E-3E4E-E7F1-F417-039A92169BBA}"/>
          </ac:picMkLst>
        </pc:picChg>
        <pc:picChg chg="del mod">
          <ac:chgData name="Keita KAMAGATA" userId="389c5c223f9d271c" providerId="LiveId" clId="{F214C871-87D3-4971-AAB8-2C3CA92BE709}" dt="2024-01-05T10:33:17.888" v="7818" actId="478"/>
          <ac:picMkLst>
            <pc:docMk/>
            <pc:sldMk cId="2866291432" sldId="287"/>
            <ac:picMk id="13" creationId="{1557EC66-1EAC-6335-E710-EC705CE0EC90}"/>
          </ac:picMkLst>
        </pc:picChg>
        <pc:picChg chg="add mod">
          <ac:chgData name="Keita KAMAGATA" userId="389c5c223f9d271c" providerId="LiveId" clId="{F214C871-87D3-4971-AAB8-2C3CA92BE709}" dt="2024-01-08T08:41:51.146" v="9327" actId="1076"/>
          <ac:picMkLst>
            <pc:docMk/>
            <pc:sldMk cId="2866291432" sldId="287"/>
            <ac:picMk id="13" creationId="{86C5E927-BA6A-2941-B687-39BCE35B9106}"/>
          </ac:picMkLst>
        </pc:picChg>
        <pc:picChg chg="add del mod">
          <ac:chgData name="Keita KAMAGATA" userId="389c5c223f9d271c" providerId="LiveId" clId="{F214C871-87D3-4971-AAB8-2C3CA92BE709}" dt="2024-01-08T08:56:37.309" v="9532" actId="478"/>
          <ac:picMkLst>
            <pc:docMk/>
            <pc:sldMk cId="2866291432" sldId="287"/>
            <ac:picMk id="37" creationId="{4C0F8947-C2E8-74BC-CFA2-9DCB8EDD9FA1}"/>
          </ac:picMkLst>
        </pc:picChg>
        <pc:picChg chg="add mod">
          <ac:chgData name="Keita KAMAGATA" userId="389c5c223f9d271c" providerId="LiveId" clId="{F214C871-87D3-4971-AAB8-2C3CA92BE709}" dt="2024-01-08T08:40:44.791" v="9316" actId="1076"/>
          <ac:picMkLst>
            <pc:docMk/>
            <pc:sldMk cId="2866291432" sldId="287"/>
            <ac:picMk id="2050" creationId="{EBFF249E-6DDC-68BC-73E0-0474BBA83D62}"/>
          </ac:picMkLst>
        </pc:pic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16" creationId="{043219F1-1278-9A22-46B6-D068CE18D454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21" creationId="{7578D758-3FA6-01EE-E94E-C4D9FB86B681}"/>
          </ac:cxnSpMkLst>
        </pc:cxnChg>
        <pc:cxnChg chg="add mod">
          <ac:chgData name="Keita KAMAGATA" userId="389c5c223f9d271c" providerId="LiveId" clId="{F214C871-87D3-4971-AAB8-2C3CA92BE709}" dt="2024-01-08T08:41:45.206" v="9324" actId="14100"/>
          <ac:cxnSpMkLst>
            <pc:docMk/>
            <pc:sldMk cId="2866291432" sldId="287"/>
            <ac:cxnSpMk id="22" creationId="{39A8D6B6-159A-8906-7A0B-A3580CAFFB3A}"/>
          </ac:cxnSpMkLst>
        </pc:cxnChg>
        <pc:cxnChg chg="add del mod">
          <ac:chgData name="Keita KAMAGATA" userId="389c5c223f9d271c" providerId="LiveId" clId="{F214C871-87D3-4971-AAB8-2C3CA92BE709}" dt="2024-01-08T08:27:00.678" v="9309" actId="478"/>
          <ac:cxnSpMkLst>
            <pc:docMk/>
            <pc:sldMk cId="2866291432" sldId="287"/>
            <ac:cxnSpMk id="23" creationId="{C0A64795-9847-1CE9-7632-CF3AA64CEB81}"/>
          </ac:cxnSpMkLst>
        </pc:cxnChg>
        <pc:cxnChg chg="add mod">
          <ac:chgData name="Keita KAMAGATA" userId="389c5c223f9d271c" providerId="LiveId" clId="{F214C871-87D3-4971-AAB8-2C3CA92BE709}" dt="2024-01-08T08:41:48.013" v="9325" actId="14100"/>
          <ac:cxnSpMkLst>
            <pc:docMk/>
            <pc:sldMk cId="2866291432" sldId="287"/>
            <ac:cxnSpMk id="24" creationId="{2BEECAA4-B4B9-04DF-B1D7-7114B8C831D0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29" creationId="{7ADA7ACD-1F30-BD4B-AD09-527761EB7E88}"/>
          </ac:cxnSpMkLst>
        </pc:cxnChg>
        <pc:cxnChg chg="add mod">
          <ac:chgData name="Keita KAMAGATA" userId="389c5c223f9d271c" providerId="LiveId" clId="{F214C871-87D3-4971-AAB8-2C3CA92BE709}" dt="2024-01-08T08:41:08.067" v="9323" actId="208"/>
          <ac:cxnSpMkLst>
            <pc:docMk/>
            <pc:sldMk cId="2866291432" sldId="287"/>
            <ac:cxnSpMk id="31" creationId="{F8A1220E-78BC-3AE8-F31D-2DB5AB3EC2E4}"/>
          </ac:cxnSpMkLst>
        </pc:cxnChg>
        <pc:cxnChg chg="add del mod">
          <ac:chgData name="Keita KAMAGATA" userId="389c5c223f9d271c" providerId="LiveId" clId="{F214C871-87D3-4971-AAB8-2C3CA92BE709}" dt="2024-01-08T08:41:49.438" v="9326" actId="478"/>
          <ac:cxnSpMkLst>
            <pc:docMk/>
            <pc:sldMk cId="2866291432" sldId="287"/>
            <ac:cxnSpMk id="32" creationId="{A2B3D07E-DEA9-6EEF-4123-BACCF5DD8265}"/>
          </ac:cxnSpMkLst>
        </pc:cxnChg>
      </pc:sldChg>
      <pc:sldChg chg="addSp delSp modSp new mod">
        <pc:chgData name="Keita KAMAGATA" userId="389c5c223f9d271c" providerId="LiveId" clId="{F214C871-87D3-4971-AAB8-2C3CA92BE709}" dt="2024-01-06T07:23:32.773" v="7926" actId="1076"/>
        <pc:sldMkLst>
          <pc:docMk/>
          <pc:sldMk cId="316973654" sldId="288"/>
        </pc:sldMkLst>
        <pc:spChg chg="del">
          <ac:chgData name="Keita KAMAGATA" userId="389c5c223f9d271c" providerId="LiveId" clId="{F214C871-87D3-4971-AAB8-2C3CA92BE709}" dt="2024-01-06T07:22:24.392" v="7909" actId="478"/>
          <ac:spMkLst>
            <pc:docMk/>
            <pc:sldMk cId="316973654" sldId="288"/>
            <ac:spMk id="2" creationId="{EB06202B-57F5-5CA2-DF6A-B74C94201281}"/>
          </ac:spMkLst>
        </pc:spChg>
        <pc:spChg chg="del">
          <ac:chgData name="Keita KAMAGATA" userId="389c5c223f9d271c" providerId="LiveId" clId="{F214C871-87D3-4971-AAB8-2C3CA92BE709}" dt="2024-01-06T07:22:24.392" v="7909" actId="478"/>
          <ac:spMkLst>
            <pc:docMk/>
            <pc:sldMk cId="316973654" sldId="288"/>
            <ac:spMk id="3" creationId="{C4DE32C6-7F2A-3F13-D5B0-49DA47A84470}"/>
          </ac:spMkLst>
        </pc:spChg>
        <pc:spChg chg="add mod">
          <ac:chgData name="Keita KAMAGATA" userId="389c5c223f9d271c" providerId="LiveId" clId="{F214C871-87D3-4971-AAB8-2C3CA92BE709}" dt="2024-01-06T07:22:30.113" v="7911"/>
          <ac:spMkLst>
            <pc:docMk/>
            <pc:sldMk cId="316973654" sldId="288"/>
            <ac:spMk id="6" creationId="{1AD9CE57-EDFF-A452-CE8A-AC8B04520C4B}"/>
          </ac:spMkLst>
        </pc:spChg>
        <pc:spChg chg="add mod">
          <ac:chgData name="Keita KAMAGATA" userId="389c5c223f9d271c" providerId="LiveId" clId="{F214C871-87D3-4971-AAB8-2C3CA92BE709}" dt="2024-01-06T07:23:32.773" v="7926" actId="1076"/>
          <ac:spMkLst>
            <pc:docMk/>
            <pc:sldMk cId="316973654" sldId="288"/>
            <ac:spMk id="9" creationId="{6F13E375-7F56-28AF-CFBF-BB1D61E6C938}"/>
          </ac:spMkLst>
        </pc:spChg>
        <pc:picChg chg="add mod modCrop">
          <ac:chgData name="Keita KAMAGATA" userId="389c5c223f9d271c" providerId="LiveId" clId="{F214C871-87D3-4971-AAB8-2C3CA92BE709}" dt="2024-01-06T07:22:54.355" v="7921" actId="1076"/>
          <ac:picMkLst>
            <pc:docMk/>
            <pc:sldMk cId="316973654" sldId="288"/>
            <ac:picMk id="5" creationId="{12C7BEC5-276D-785F-502A-1144276A7079}"/>
          </ac:picMkLst>
        </pc:picChg>
        <pc:picChg chg="add mod">
          <ac:chgData name="Keita KAMAGATA" userId="389c5c223f9d271c" providerId="LiveId" clId="{F214C871-87D3-4971-AAB8-2C3CA92BE709}" dt="2024-01-06T07:22:46.053" v="7917" actId="1076"/>
          <ac:picMkLst>
            <pc:docMk/>
            <pc:sldMk cId="316973654" sldId="288"/>
            <ac:picMk id="8" creationId="{7FA9ADB9-CC0B-BBE4-1858-4618C168F98B}"/>
          </ac:picMkLst>
        </pc:picChg>
      </pc:sldChg>
      <pc:sldChg chg="addSp delSp modSp add mod">
        <pc:chgData name="Keita KAMAGATA" userId="389c5c223f9d271c" providerId="LiveId" clId="{F214C871-87D3-4971-AAB8-2C3CA92BE709}" dt="2024-01-08T02:54:04.320" v="8606" actId="14100"/>
        <pc:sldMkLst>
          <pc:docMk/>
          <pc:sldMk cId="3746464213" sldId="289"/>
        </pc:sldMkLst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5" creationId="{663957E4-C8D5-9254-6E76-FD0388921AC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6" creationId="{B8A30A4B-C5FC-0E8E-9C8A-4F313E073B20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7" creationId="{900D1D5D-6CC8-E735-DD2F-E03EC0297FB3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8" creationId="{40AE6471-19E6-8739-6C2F-B99223C05A0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1" creationId="{175485B9-E5F6-9BD0-B7EE-F3771A31AADF}"/>
          </ac:spMkLst>
        </pc:spChg>
        <pc:spChg chg="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4" creationId="{0FE95092-F30E-7895-BE89-160D7E58900A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6" creationId="{82EA2539-AB8A-7823-7592-ECE9490EB52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7" creationId="{BF5DD845-2974-C64A-43B3-2EFDC26675A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19" creationId="{75E2675D-4636-CE98-8208-660DFCF388F2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0" creationId="{CF215972-0120-810D-75C8-C6A207A8EAD3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22" creationId="{CCEE0597-2195-53B5-9E41-DF16E2CA08F4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23" creationId="{FBAF08E9-D044-CE0D-C8EE-47145DB0CD30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4" creationId="{8C8CF3DC-FF1C-BA83-2F13-AFE4A3E9E5FB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27" creationId="{019F33E0-B4B0-BBA9-5A7C-457B064CADA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0" creationId="{CBD49A71-E8D3-01BF-2AC5-F235A6DE090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1" creationId="{5DC531CE-0374-0431-6BA2-D1EBCBFC9F61}"/>
          </ac:spMkLst>
        </pc:spChg>
        <pc:spChg chg="add mod or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2" creationId="{BDD3975A-94AA-250A-9FCE-30CA8279980E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3" creationId="{EB0CD3ED-EF8F-587D-A3CC-4895B21CFE05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35" creationId="{1AC37029-EC12-2A42-8CDC-0EDF791A3A30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7" creationId="{216F59E3-CC4B-02D7-0783-6052448DA29A}"/>
          </ac:spMkLst>
        </pc:spChg>
        <pc:spChg chg="add del mod">
          <ac:chgData name="Keita KAMAGATA" userId="389c5c223f9d271c" providerId="LiveId" clId="{F214C871-87D3-4971-AAB8-2C3CA92BE709}" dt="2024-01-07T06:10:38.655" v="8042" actId="478"/>
          <ac:spMkLst>
            <pc:docMk/>
            <pc:sldMk cId="3746464213" sldId="289"/>
            <ac:spMk id="38" creationId="{7CD5BE7E-426C-A8C2-E67B-315BA2B8C47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39" creationId="{50535ACD-0C28-6352-8FC2-9E92BFAF0407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0" creationId="{DEA9CFB3-4C9A-8A8A-E39F-F3772E9056B1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1" creationId="{6738F9E8-38DC-620C-CE46-BB66ABDB681A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2" creationId="{8CEBFB9F-1221-BCA6-5E48-059DE1C5C63D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3" creationId="{7F784B07-6B09-3EB9-0709-C677B1EEC557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4" creationId="{E9697835-79B6-EC02-5F2B-86A55804D4D1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5" creationId="{75D96F0D-30DA-0880-EBBF-6B7CE34AAC0D}"/>
          </ac:spMkLst>
        </pc:spChg>
        <pc:spChg chg="add del mod or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46" creationId="{6D59BC4A-BF3A-8155-866D-3C52785163E3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7" creationId="{25FA7A2B-7B55-D3BB-C2FC-28E237D81F1E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8" creationId="{889DF0ED-6EF8-6FFE-D948-440F77518288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49" creationId="{481D4728-1A7E-75C2-2E17-F50A26485161}"/>
          </ac:spMkLst>
        </pc:spChg>
        <pc:spChg chg="del">
          <ac:chgData name="Keita KAMAGATA" userId="389c5c223f9d271c" providerId="LiveId" clId="{F214C871-87D3-4971-AAB8-2C3CA92BE709}" dt="2024-01-07T06:00:53.125" v="7935" actId="478"/>
          <ac:spMkLst>
            <pc:docMk/>
            <pc:sldMk cId="3746464213" sldId="289"/>
            <ac:spMk id="50" creationId="{12907F63-A596-3939-3749-2EE36384D2ED}"/>
          </ac:spMkLst>
        </pc:spChg>
        <pc:spChg chg="add del mod">
          <ac:chgData name="Keita KAMAGATA" userId="389c5c223f9d271c" providerId="LiveId" clId="{F214C871-87D3-4971-AAB8-2C3CA92BE709}" dt="2024-01-07T06:06:31.117" v="8006" actId="478"/>
          <ac:spMkLst>
            <pc:docMk/>
            <pc:sldMk cId="3746464213" sldId="289"/>
            <ac:spMk id="51" creationId="{1525DCE8-EC2B-5244-0708-2FCB13959FCE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2" creationId="{775BF4EB-AAAD-AC90-5799-1066CDA2DC5A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3" creationId="{DB615743-593C-2DCB-DAF1-32A08FD6D61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5" creationId="{D607F5B1-8B69-F2E9-89DB-0715895ECCA9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6" creationId="{1AEDD8D6-F942-4959-5F2E-C75637BF012C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7" creationId="{B4DC9BA8-2082-DAE3-CC81-4B67A7075D6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58" creationId="{BF8B0C8D-BA41-2DBB-21EB-6DFD55C496E3}"/>
          </ac:spMkLst>
        </pc:spChg>
        <pc:spChg chg="add del mod">
          <ac:chgData name="Keita KAMAGATA" userId="389c5c223f9d271c" providerId="LiveId" clId="{F214C871-87D3-4971-AAB8-2C3CA92BE709}" dt="2024-01-07T06:05:30.803" v="7999" actId="478"/>
          <ac:spMkLst>
            <pc:docMk/>
            <pc:sldMk cId="3746464213" sldId="289"/>
            <ac:spMk id="61" creationId="{EB6C4C27-1EEF-74AE-913F-31DB48C45E37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62" creationId="{3372C60C-896B-E8D5-DCFA-847E52A9033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63" creationId="{7D52902B-3A44-B31A-50C7-BBEFB6A1E6FC}"/>
          </ac:spMkLst>
        </pc:spChg>
        <pc:spChg chg="add del mod">
          <ac:chgData name="Keita KAMAGATA" userId="389c5c223f9d271c" providerId="LiveId" clId="{F214C871-87D3-4971-AAB8-2C3CA92BE709}" dt="2024-01-07T06:10:38.655" v="8042" actId="478"/>
          <ac:spMkLst>
            <pc:docMk/>
            <pc:sldMk cId="3746464213" sldId="289"/>
            <ac:spMk id="1024" creationId="{B4766AEC-AEFB-6DC4-40AF-B951DC17278C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27" creationId="{F63B5D47-44F8-48A4-A69C-0C9E5B1BB07D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29" creationId="{EE707D24-D774-FC84-4A96-83FAAB5CE129}"/>
          </ac:spMkLst>
        </pc:spChg>
        <pc:spChg chg="add del mod">
          <ac:chgData name="Keita KAMAGATA" userId="389c5c223f9d271c" providerId="LiveId" clId="{F214C871-87D3-4971-AAB8-2C3CA92BE709}" dt="2024-01-07T07:51:39.174" v="8400" actId="478"/>
          <ac:spMkLst>
            <pc:docMk/>
            <pc:sldMk cId="3746464213" sldId="289"/>
            <ac:spMk id="1031" creationId="{913F40E1-DEBF-D399-F5B7-2F336E87F32B}"/>
          </ac:spMkLst>
        </pc:spChg>
        <pc:spChg chg="add del mod ord">
          <ac:chgData name="Keita KAMAGATA" userId="389c5c223f9d271c" providerId="LiveId" clId="{F214C871-87D3-4971-AAB8-2C3CA92BE709}" dt="2024-01-07T07:51:36.295" v="8399" actId="478"/>
          <ac:spMkLst>
            <pc:docMk/>
            <pc:sldMk cId="3746464213" sldId="289"/>
            <ac:spMk id="1032" creationId="{7053F9A4-E193-4BD5-A7B2-259D2E8DD273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33" creationId="{C9AEB71E-9F54-6800-4389-48C9A7D0D209}"/>
          </ac:spMkLst>
        </pc:spChg>
        <pc:spChg chg="add del mod">
          <ac:chgData name="Keita KAMAGATA" userId="389c5c223f9d271c" providerId="LiveId" clId="{F214C871-87D3-4971-AAB8-2C3CA92BE709}" dt="2024-01-07T07:55:07.696" v="8479" actId="478"/>
          <ac:spMkLst>
            <pc:docMk/>
            <pc:sldMk cId="3746464213" sldId="289"/>
            <ac:spMk id="1034" creationId="{DE23EAEB-BC9D-6F97-58E7-731989001DA8}"/>
          </ac:spMkLst>
        </pc:spChg>
        <pc:spChg chg="add mod">
          <ac:chgData name="Keita KAMAGATA" userId="389c5c223f9d271c" providerId="LiveId" clId="{F214C871-87D3-4971-AAB8-2C3CA92BE709}" dt="2024-01-08T02:53:47.065" v="8604" actId="1076"/>
          <ac:spMkLst>
            <pc:docMk/>
            <pc:sldMk cId="3746464213" sldId="289"/>
            <ac:spMk id="1036" creationId="{FE242F7B-9876-7C25-722F-AFAF48736A53}"/>
          </ac:spMkLst>
        </pc:spChg>
        <pc:spChg chg="add mod ord">
          <ac:chgData name="Keita KAMAGATA" userId="389c5c223f9d271c" providerId="LiveId" clId="{F214C871-87D3-4971-AAB8-2C3CA92BE709}" dt="2024-01-08T02:54:04.320" v="8606" actId="14100"/>
          <ac:spMkLst>
            <pc:docMk/>
            <pc:sldMk cId="3746464213" sldId="289"/>
            <ac:spMk id="1046" creationId="{DB7C48D0-DAF3-4930-85D2-B38FF56D865A}"/>
          </ac:spMkLst>
        </pc:spChg>
        <pc:grpChg chg="del">
          <ac:chgData name="Keita KAMAGATA" userId="389c5c223f9d271c" providerId="LiveId" clId="{F214C871-87D3-4971-AAB8-2C3CA92BE709}" dt="2024-01-07T06:00:53.125" v="7935" actId="478"/>
          <ac:grpSpMkLst>
            <pc:docMk/>
            <pc:sldMk cId="3746464213" sldId="289"/>
            <ac:grpSpMk id="9" creationId="{E751DA1F-05EC-2E2D-6950-CBD17C85947B}"/>
          </ac:grpSpMkLst>
        </pc:grpChg>
        <pc:grpChg chg="add mod">
          <ac:chgData name="Keita KAMAGATA" userId="389c5c223f9d271c" providerId="LiveId" clId="{F214C871-87D3-4971-AAB8-2C3CA92BE709}" dt="2024-01-08T02:53:47.065" v="8604" actId="1076"/>
          <ac:grpSpMkLst>
            <pc:docMk/>
            <pc:sldMk cId="3746464213" sldId="289"/>
            <ac:grpSpMk id="13" creationId="{9E8B192C-2F02-5FEB-FBD2-02C056965C65}"/>
          </ac:grpSpMkLst>
        </pc:grp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2" creationId="{7201A288-ACA7-49AE-85FD-B8998AEDE136}"/>
          </ac:picMkLst>
        </pc:picChg>
        <pc:picChg chg="add mod">
          <ac:chgData name="Keita KAMAGATA" userId="389c5c223f9d271c" providerId="LiveId" clId="{F214C871-87D3-4971-AAB8-2C3CA92BE709}" dt="2024-01-08T02:53:43.230" v="8603" actId="1076"/>
          <ac:picMkLst>
            <pc:docMk/>
            <pc:sldMk cId="3746464213" sldId="289"/>
            <ac:picMk id="10" creationId="{86654BCE-EEDC-109F-15C8-41847F0A8270}"/>
          </ac:picMkLst>
        </pc:picChg>
        <pc:picChg chg="add del mod">
          <ac:chgData name="Keita KAMAGATA" userId="389c5c223f9d271c" providerId="LiveId" clId="{F214C871-87D3-4971-AAB8-2C3CA92BE709}" dt="2024-01-07T07:30:51.422" v="8142" actId="478"/>
          <ac:picMkLst>
            <pc:docMk/>
            <pc:sldMk cId="3746464213" sldId="289"/>
            <ac:picMk id="12" creationId="{6B935990-9EB0-060A-D8E5-4BAF28D9F109}"/>
          </ac:picMkLst>
        </pc:picChg>
        <pc:picChg chg="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5" creationId="{6245E20B-70C9-1198-11E9-252DE70AA0D1}"/>
          </ac:picMkLst>
        </pc:pic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29" creationId="{F555607A-8404-7B00-C1AA-181ACFE63AE3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36" creationId="{ACB58C8E-7BBE-D972-B23F-901D00893CC1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54" creationId="{0F754EE4-BD7F-3D0C-A530-CE13E27C3660}"/>
          </ac:picMkLst>
        </pc:picChg>
        <pc:picChg chg="add del mod">
          <ac:chgData name="Keita KAMAGATA" userId="389c5c223f9d271c" providerId="LiveId" clId="{F214C871-87D3-4971-AAB8-2C3CA92BE709}" dt="2024-01-07T06:10:38.655" v="8042" actId="478"/>
          <ac:picMkLst>
            <pc:docMk/>
            <pc:sldMk cId="3746464213" sldId="289"/>
            <ac:picMk id="1025" creationId="{F0E07645-B251-CDF7-B1CC-9256CBC83FA7}"/>
          </ac:picMkLst>
        </pc:picChg>
        <pc:picChg chg="add del mod">
          <ac:chgData name="Keita KAMAGATA" userId="389c5c223f9d271c" providerId="LiveId" clId="{F214C871-87D3-4971-AAB8-2C3CA92BE709}" dt="2024-01-07T06:01:23.216" v="7947" actId="478"/>
          <ac:picMkLst>
            <pc:docMk/>
            <pc:sldMk cId="3746464213" sldId="289"/>
            <ac:picMk id="1026" creationId="{27A45E59-AE2A-9B8F-814D-EFF0B1A8733E}"/>
          </ac:picMkLst>
        </pc:picChg>
        <pc:picChg chg="del">
          <ac:chgData name="Keita KAMAGATA" userId="389c5c223f9d271c" providerId="LiveId" clId="{F214C871-87D3-4971-AAB8-2C3CA92BE709}" dt="2024-01-07T06:00:53.125" v="7935" actId="478"/>
          <ac:picMkLst>
            <pc:docMk/>
            <pc:sldMk cId="3746464213" sldId="289"/>
            <ac:picMk id="1028" creationId="{8E74451D-EAB3-AEB3-D9C3-2A0B71D4B2CA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030" creationId="{5DDF03A8-BA1C-1168-4D18-89AD4270142B}"/>
          </ac:picMkLst>
        </pc:picChg>
        <pc:picChg chg="add mod">
          <ac:chgData name="Keita KAMAGATA" userId="389c5c223f9d271c" providerId="LiveId" clId="{F214C871-87D3-4971-AAB8-2C3CA92BE709}" dt="2024-01-08T02:53:59.308" v="8605" actId="1076"/>
          <ac:picMkLst>
            <pc:docMk/>
            <pc:sldMk cId="3746464213" sldId="289"/>
            <ac:picMk id="1035" creationId="{8AD365C5-32BD-E20D-965D-3E6BDC012F1D}"/>
          </ac:picMkLst>
        </pc:picChg>
        <pc:picChg chg="add mod">
          <ac:chgData name="Keita KAMAGATA" userId="389c5c223f9d271c" providerId="LiveId" clId="{F214C871-87D3-4971-AAB8-2C3CA92BE709}" dt="2024-01-08T02:53:47.065" v="8604" actId="1076"/>
          <ac:picMkLst>
            <pc:docMk/>
            <pc:sldMk cId="3746464213" sldId="289"/>
            <ac:picMk id="1045" creationId="{4F06285B-DF33-4CEF-291A-BC9EE3D209E5}"/>
          </ac:picMkLst>
        </pc:pic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18" creationId="{EA9F63A7-5C26-9BEF-E4CD-E236EA682DFF}"/>
          </ac:cxnSpMkLst>
        </pc:cxn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21" creationId="{E08C23C3-DC22-A96B-44B5-A1B8C51DAFDD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25" creationId="{39192F19-6A15-511C-9313-1ED4E6FCED31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26" creationId="{EDECA078-9552-FDB2-A218-DC0B2E3C619F}"/>
          </ac:cxnSpMkLst>
        </pc:cxnChg>
        <pc:cxnChg chg="del">
          <ac:chgData name="Keita KAMAGATA" userId="389c5c223f9d271c" providerId="LiveId" clId="{F214C871-87D3-4971-AAB8-2C3CA92BE709}" dt="2024-01-07T06:00:53.125" v="7935" actId="478"/>
          <ac:cxnSpMkLst>
            <pc:docMk/>
            <pc:sldMk cId="3746464213" sldId="289"/>
            <ac:cxnSpMk id="28" creationId="{11F19842-F4D6-476A-6CEA-1ED7276A2EDA}"/>
          </ac:cxnSpMkLst>
        </pc:cxnChg>
        <pc:cxnChg chg="add mod or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34" creationId="{753C06FC-498D-EB1A-C01A-E1DEFB094C55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59" creationId="{4E83C569-E3E4-4760-508B-58A5D19AC11E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1037" creationId="{AC64E643-2F66-A1C1-DA5A-18B479DAD216}"/>
          </ac:cxnSpMkLst>
        </pc:cxnChg>
        <pc:cxnChg chg="add mod">
          <ac:chgData name="Keita KAMAGATA" userId="389c5c223f9d271c" providerId="LiveId" clId="{F214C871-87D3-4971-AAB8-2C3CA92BE709}" dt="2024-01-08T02:53:47.065" v="8604" actId="1076"/>
          <ac:cxnSpMkLst>
            <pc:docMk/>
            <pc:sldMk cId="3746464213" sldId="289"/>
            <ac:cxnSpMk id="1042" creationId="{445EFAED-C5F5-96A1-0FD3-3C2EAD0FC7B0}"/>
          </ac:cxnSpMkLst>
        </pc:cxnChg>
      </pc:sldChg>
      <pc:sldChg chg="addSp modSp add mod">
        <pc:chgData name="Keita KAMAGATA" userId="389c5c223f9d271c" providerId="LiveId" clId="{F214C871-87D3-4971-AAB8-2C3CA92BE709}" dt="2024-01-07T07:45:26.718" v="8270" actId="1076"/>
        <pc:sldMkLst>
          <pc:docMk/>
          <pc:sldMk cId="3271950548" sldId="290"/>
        </pc:sldMkLst>
        <pc:spChg chg="add mod">
          <ac:chgData name="Keita KAMAGATA" userId="389c5c223f9d271c" providerId="LiveId" clId="{F214C871-87D3-4971-AAB8-2C3CA92BE709}" dt="2024-01-07T07:44:24.119" v="8236" actId="1076"/>
          <ac:spMkLst>
            <pc:docMk/>
            <pc:sldMk cId="3271950548" sldId="290"/>
            <ac:spMk id="3" creationId="{6038E60D-D62E-A90C-9366-2C3F6B9D1BD6}"/>
          </ac:spMkLst>
        </pc:spChg>
        <pc:spChg chg="add mod">
          <ac:chgData name="Keita KAMAGATA" userId="389c5c223f9d271c" providerId="LiveId" clId="{F214C871-87D3-4971-AAB8-2C3CA92BE709}" dt="2024-01-07T07:45:26.718" v="8270" actId="1076"/>
          <ac:spMkLst>
            <pc:docMk/>
            <pc:sldMk cId="3271950548" sldId="290"/>
            <ac:spMk id="4" creationId="{6DF8E18F-52D6-7691-B392-E3F8085596F9}"/>
          </ac:spMkLst>
        </pc:spChg>
        <pc:picChg chg="add mod">
          <ac:chgData name="Keita KAMAGATA" userId="389c5c223f9d271c" providerId="LiveId" clId="{F214C871-87D3-4971-AAB8-2C3CA92BE709}" dt="2024-01-07T07:43:36.932" v="8191" actId="1076"/>
          <ac:picMkLst>
            <pc:docMk/>
            <pc:sldMk cId="3271950548" sldId="290"/>
            <ac:picMk id="2" creationId="{780D79D3-8FCC-8861-5C15-3D6E73B810E2}"/>
          </ac:picMkLst>
        </pc:picChg>
        <pc:picChg chg="mod">
          <ac:chgData name="Keita KAMAGATA" userId="389c5c223f9d271c" providerId="LiveId" clId="{F214C871-87D3-4971-AAB8-2C3CA92BE709}" dt="2024-01-07T07:43:18.752" v="8183" actId="1076"/>
          <ac:picMkLst>
            <pc:docMk/>
            <pc:sldMk cId="3271950548" sldId="290"/>
            <ac:picMk id="10" creationId="{86654BCE-EEDC-109F-15C8-41847F0A8270}"/>
          </ac:picMkLst>
        </pc:picChg>
        <pc:picChg chg="mod">
          <ac:chgData name="Keita KAMAGATA" userId="389c5c223f9d271c" providerId="LiveId" clId="{F214C871-87D3-4971-AAB8-2C3CA92BE709}" dt="2024-01-07T07:43:18.752" v="8183" actId="1076"/>
          <ac:picMkLst>
            <pc:docMk/>
            <pc:sldMk cId="3271950548" sldId="290"/>
            <ac:picMk id="1026" creationId="{27A45E59-AE2A-9B8F-814D-EFF0B1A8733E}"/>
          </ac:picMkLst>
        </pc:picChg>
      </pc:sldChg>
      <pc:sldChg chg="addSp delSp modSp add del mod">
        <pc:chgData name="Keita KAMAGATA" userId="389c5c223f9d271c" providerId="LiveId" clId="{F214C871-87D3-4971-AAB8-2C3CA92BE709}" dt="2024-01-07T06:12:02.384" v="8078" actId="47"/>
        <pc:sldMkLst>
          <pc:docMk/>
          <pc:sldMk cId="1145975082" sldId="291"/>
        </pc:sldMkLst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11" creationId="{175485B9-E5F6-9BD0-B7EE-F3771A31AADF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22" creationId="{CCEE0597-2195-53B5-9E41-DF16E2CA08F4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32" creationId="{BDD3975A-94AA-250A-9FCE-30CA8279980E}"/>
          </ac:spMkLst>
        </pc:spChg>
        <pc:spChg chg="add del">
          <ac:chgData name="Keita KAMAGATA" userId="389c5c223f9d271c" providerId="LiveId" clId="{F214C871-87D3-4971-AAB8-2C3CA92BE709}" dt="2024-01-07T06:11:53.836" v="8077" actId="478"/>
          <ac:spMkLst>
            <pc:docMk/>
            <pc:sldMk cId="1145975082" sldId="291"/>
            <ac:spMk id="40" creationId="{DEA9CFB3-4C9A-8A8A-E39F-F3772E9056B1}"/>
          </ac:spMkLst>
        </pc:spChg>
        <pc:spChg chg="add del">
          <ac:chgData name="Keita KAMAGATA" userId="389c5c223f9d271c" providerId="LiveId" clId="{F214C871-87D3-4971-AAB8-2C3CA92BE709}" dt="2024-01-07T06:11:53.836" v="8077" actId="478"/>
          <ac:spMkLst>
            <pc:docMk/>
            <pc:sldMk cId="1145975082" sldId="291"/>
            <ac:spMk id="45" creationId="{75D96F0D-30DA-0880-EBBF-6B7CE34AAC0D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46" creationId="{6D59BC4A-BF3A-8155-866D-3C52785163E3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2" creationId="{775BF4EB-AAAD-AC90-5799-1066CDA2DC5A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3" creationId="{DB615743-593C-2DCB-DAF1-32A08FD6D61D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5" creationId="{D607F5B1-8B69-F2E9-89DB-0715895ECCA9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6" creationId="{1AEDD8D6-F942-4959-5F2E-C75637BF012C}"/>
          </ac:spMkLst>
        </pc:spChg>
        <pc:spChg chg="add del">
          <ac:chgData name="Keita KAMAGATA" userId="389c5c223f9d271c" providerId="LiveId" clId="{F214C871-87D3-4971-AAB8-2C3CA92BE709}" dt="2024-01-07T06:11:53.015" v="8076" actId="478"/>
          <ac:spMkLst>
            <pc:docMk/>
            <pc:sldMk cId="1145975082" sldId="291"/>
            <ac:spMk id="57" creationId="{B4DC9BA8-2082-DAE3-CC81-4B67A7075D6D}"/>
          </ac:spMkLst>
        </pc:spChg>
        <pc:spChg chg="mod">
          <ac:chgData name="Keita KAMAGATA" userId="389c5c223f9d271c" providerId="LiveId" clId="{F214C871-87D3-4971-AAB8-2C3CA92BE709}" dt="2024-01-07T06:11:33.175" v="8071" actId="20577"/>
          <ac:spMkLst>
            <pc:docMk/>
            <pc:sldMk cId="1145975082" sldId="291"/>
            <ac:spMk id="58" creationId="{BF8B0C8D-BA41-2DBB-21EB-6DFD55C496E3}"/>
          </ac:spMkLst>
        </pc:spChg>
        <pc:spChg chg="add del">
          <ac:chgData name="Keita KAMAGATA" userId="389c5c223f9d271c" providerId="LiveId" clId="{F214C871-87D3-4971-AAB8-2C3CA92BE709}" dt="2024-01-07T06:11:52.719" v="8075" actId="478"/>
          <ac:spMkLst>
            <pc:docMk/>
            <pc:sldMk cId="1145975082" sldId="291"/>
            <ac:spMk id="63" creationId="{7D52902B-3A44-B31A-50C7-BBEFB6A1E6FC}"/>
          </ac:spMkLst>
        </pc:spChg>
        <pc:picChg chg="add del">
          <ac:chgData name="Keita KAMAGATA" userId="389c5c223f9d271c" providerId="LiveId" clId="{F214C871-87D3-4971-AAB8-2C3CA92BE709}" dt="2024-01-07T06:11:53.015" v="8076" actId="478"/>
          <ac:picMkLst>
            <pc:docMk/>
            <pc:sldMk cId="1145975082" sldId="291"/>
            <ac:picMk id="12" creationId="{6B935990-9EB0-060A-D8E5-4BAF28D9F109}"/>
          </ac:picMkLst>
        </pc:picChg>
        <pc:picChg chg="add del">
          <ac:chgData name="Keita KAMAGATA" userId="389c5c223f9d271c" providerId="LiveId" clId="{F214C871-87D3-4971-AAB8-2C3CA92BE709}" dt="2024-01-07T06:11:53.015" v="8076" actId="478"/>
          <ac:picMkLst>
            <pc:docMk/>
            <pc:sldMk cId="1145975082" sldId="291"/>
            <ac:picMk id="54" creationId="{0F754EE4-BD7F-3D0C-A530-CE13E27C3660}"/>
          </ac:picMkLst>
        </pc:picChg>
        <pc:cxnChg chg="add del">
          <ac:chgData name="Keita KAMAGATA" userId="389c5c223f9d271c" providerId="LiveId" clId="{F214C871-87D3-4971-AAB8-2C3CA92BE709}" dt="2024-01-07T06:11:53.015" v="8076" actId="478"/>
          <ac:cxnSpMkLst>
            <pc:docMk/>
            <pc:sldMk cId="1145975082" sldId="291"/>
            <ac:cxnSpMk id="26" creationId="{EDECA078-9552-FDB2-A218-DC0B2E3C619F}"/>
          </ac:cxnSpMkLst>
        </pc:cxnChg>
        <pc:cxnChg chg="add del">
          <ac:chgData name="Keita KAMAGATA" userId="389c5c223f9d271c" providerId="LiveId" clId="{F214C871-87D3-4971-AAB8-2C3CA92BE709}" dt="2024-01-07T06:11:53.015" v="8076" actId="478"/>
          <ac:cxnSpMkLst>
            <pc:docMk/>
            <pc:sldMk cId="1145975082" sldId="291"/>
            <ac:cxnSpMk id="34" creationId="{753C06FC-498D-EB1A-C01A-E1DEFB094C55}"/>
          </ac:cxnSpMkLst>
        </pc:cxnChg>
      </pc:sldChg>
      <pc:sldChg chg="addSp delSp modSp add mod">
        <pc:chgData name="Keita KAMAGATA" userId="389c5c223f9d271c" providerId="LiveId" clId="{F214C871-87D3-4971-AAB8-2C3CA92BE709}" dt="2024-01-07T07:59:53.507" v="8602" actId="14100"/>
        <pc:sldMkLst>
          <pc:docMk/>
          <pc:sldMk cId="4211294791" sldId="291"/>
        </pc:sldMkLst>
        <pc:spChg chg="add 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" creationId="{4D4A46AD-E48B-37A7-1BD1-AE795124A91E}"/>
          </ac:spMkLst>
        </pc:spChg>
        <pc:spChg chg="add mod">
          <ac:chgData name="Keita KAMAGATA" userId="389c5c223f9d271c" providerId="LiveId" clId="{F214C871-87D3-4971-AAB8-2C3CA92BE709}" dt="2024-01-07T07:56:39.691" v="8519"/>
          <ac:spMkLst>
            <pc:docMk/>
            <pc:sldMk cId="4211294791" sldId="291"/>
            <ac:spMk id="8" creationId="{C1A3F3E9-246D-DEA8-BECF-FA3DCAA5A067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11" creationId="{175485B9-E5F6-9BD0-B7EE-F3771A31AADF}"/>
          </ac:spMkLst>
        </pc:spChg>
        <pc:spChg chg="add mod">
          <ac:chgData name="Keita KAMAGATA" userId="389c5c223f9d271c" providerId="LiveId" clId="{F214C871-87D3-4971-AAB8-2C3CA92BE709}" dt="2024-01-07T07:57:52.895" v="8554" actId="1076"/>
          <ac:spMkLst>
            <pc:docMk/>
            <pc:sldMk cId="4211294791" sldId="291"/>
            <ac:spMk id="12" creationId="{FE13B634-A48A-D43D-9181-7D12BB2783AD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14" creationId="{0FE95092-F30E-7895-BE89-160D7E58900A}"/>
          </ac:spMkLst>
        </pc:spChg>
        <pc:spChg chg="add mod">
          <ac:chgData name="Keita KAMAGATA" userId="389c5c223f9d271c" providerId="LiveId" clId="{F214C871-87D3-4971-AAB8-2C3CA92BE709}" dt="2024-01-07T07:59:28.580" v="8597" actId="20577"/>
          <ac:spMkLst>
            <pc:docMk/>
            <pc:sldMk cId="4211294791" sldId="291"/>
            <ac:spMk id="19" creationId="{BED25B6D-FC6A-2C8A-3B73-114BADA7F6C0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22" creationId="{CCEE0597-2195-53B5-9E41-DF16E2CA08F4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23" creationId="{FBAF08E9-D044-CE0D-C8EE-47145DB0CD30}"/>
          </ac:spMkLst>
        </pc:spChg>
        <pc:spChg chg="add mod">
          <ac:chgData name="Keita KAMAGATA" userId="389c5c223f9d271c" providerId="LiveId" clId="{F214C871-87D3-4971-AAB8-2C3CA92BE709}" dt="2024-01-07T07:59:53.507" v="8602" actId="14100"/>
          <ac:spMkLst>
            <pc:docMk/>
            <pc:sldMk cId="4211294791" sldId="291"/>
            <ac:spMk id="27" creationId="{7A0A8E78-AAA3-598A-97DF-031C13295388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1" creationId="{5DC531CE-0374-0431-6BA2-D1EBCBFC9F61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2" creationId="{BDD3975A-94AA-250A-9FCE-30CA8279980E}"/>
          </ac:spMkLst>
        </pc:spChg>
        <pc:spChg chg="del mod">
          <ac:chgData name="Keita KAMAGATA" userId="389c5c223f9d271c" providerId="LiveId" clId="{F214C871-87D3-4971-AAB8-2C3CA92BE709}" dt="2024-01-07T07:50:36.588" v="8392" actId="478"/>
          <ac:spMkLst>
            <pc:docMk/>
            <pc:sldMk cId="4211294791" sldId="291"/>
            <ac:spMk id="37" creationId="{216F59E3-CC4B-02D7-0783-6052448DA29A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39" creationId="{50535ACD-0C28-6352-8FC2-9E92BFAF0407}"/>
          </ac:spMkLst>
        </pc:spChg>
        <pc:spChg chg="del mod">
          <ac:chgData name="Keita KAMAGATA" userId="389c5c223f9d271c" providerId="LiveId" clId="{F214C871-87D3-4971-AAB8-2C3CA92BE709}" dt="2024-01-07T07:49:29.103" v="8312" actId="478"/>
          <ac:spMkLst>
            <pc:docMk/>
            <pc:sldMk cId="4211294791" sldId="291"/>
            <ac:spMk id="40" creationId="{DEA9CFB3-4C9A-8A8A-E39F-F3772E9056B1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1" creationId="{6738F9E8-38DC-620C-CE46-BB66ABDB681A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42" creationId="{8CEBFB9F-1221-BCA6-5E48-059DE1C5C63D}"/>
          </ac:spMkLst>
        </pc:spChg>
        <pc:spChg chg="del mod">
          <ac:chgData name="Keita KAMAGATA" userId="389c5c223f9d271c" providerId="LiveId" clId="{F214C871-87D3-4971-AAB8-2C3CA92BE709}" dt="2024-01-07T07:49:29.103" v="8312" actId="478"/>
          <ac:spMkLst>
            <pc:docMk/>
            <pc:sldMk cId="4211294791" sldId="291"/>
            <ac:spMk id="45" creationId="{75D96F0D-30DA-0880-EBBF-6B7CE34AAC0D}"/>
          </ac:spMkLst>
        </pc:spChg>
        <pc:spChg chg="del mod">
          <ac:chgData name="Keita KAMAGATA" userId="389c5c223f9d271c" providerId="LiveId" clId="{F214C871-87D3-4971-AAB8-2C3CA92BE709}" dt="2024-01-07T07:49:11.391" v="8277" actId="478"/>
          <ac:spMkLst>
            <pc:docMk/>
            <pc:sldMk cId="4211294791" sldId="291"/>
            <ac:spMk id="46" creationId="{6D59BC4A-BF3A-8155-866D-3C52785163E3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2" creationId="{775BF4EB-AAAD-AC90-5799-1066CDA2DC5A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3" creationId="{DB615743-593C-2DCB-DAF1-32A08FD6D61D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5" creationId="{D607F5B1-8B69-F2E9-89DB-0715895ECCA9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6" creationId="{1AEDD8D6-F942-4959-5F2E-C75637BF012C}"/>
          </ac:spMkLst>
        </pc:spChg>
        <pc:spChg chg="del mod">
          <ac:chgData name="Keita KAMAGATA" userId="389c5c223f9d271c" providerId="LiveId" clId="{F214C871-87D3-4971-AAB8-2C3CA92BE709}" dt="2024-01-07T07:49:17.503" v="8279" actId="478"/>
          <ac:spMkLst>
            <pc:docMk/>
            <pc:sldMk cId="4211294791" sldId="291"/>
            <ac:spMk id="57" creationId="{B4DC9BA8-2082-DAE3-CC81-4B67A7075D6D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58" creationId="{BF8B0C8D-BA41-2DBB-21EB-6DFD55C496E3}"/>
          </ac:spMkLst>
        </pc:spChg>
        <pc:spChg chg="mod">
          <ac:chgData name="Keita KAMAGATA" userId="389c5c223f9d271c" providerId="LiveId" clId="{F214C871-87D3-4971-AAB8-2C3CA92BE709}" dt="2024-01-07T07:56:52.193" v="8522" actId="1076"/>
          <ac:spMkLst>
            <pc:docMk/>
            <pc:sldMk cId="4211294791" sldId="291"/>
            <ac:spMk id="62" creationId="{3372C60C-896B-E8D5-DCFA-847E52A90338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63" creationId="{7D52902B-3A44-B31A-50C7-BBEFB6A1E6FC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1027" creationId="{F63B5D47-44F8-48A4-A69C-0C9E5B1BB07D}"/>
          </ac:spMkLst>
        </pc:spChg>
        <pc:spChg chg="del mod">
          <ac:chgData name="Keita KAMAGATA" userId="389c5c223f9d271c" providerId="LiveId" clId="{F214C871-87D3-4971-AAB8-2C3CA92BE709}" dt="2024-01-07T07:49:09.444" v="8276" actId="478"/>
          <ac:spMkLst>
            <pc:docMk/>
            <pc:sldMk cId="4211294791" sldId="291"/>
            <ac:spMk id="1029" creationId="{EE707D24-D774-FC84-4A96-83FAAB5CE129}"/>
          </ac:spMkLst>
        </pc:spChg>
        <pc:spChg chg="del">
          <ac:chgData name="Keita KAMAGATA" userId="389c5c223f9d271c" providerId="LiveId" clId="{F214C871-87D3-4971-AAB8-2C3CA92BE709}" dt="2024-01-07T07:48:51.999" v="8272" actId="478"/>
          <ac:spMkLst>
            <pc:docMk/>
            <pc:sldMk cId="4211294791" sldId="291"/>
            <ac:spMk id="1031" creationId="{913F40E1-DEBF-D399-F5B7-2F336E87F32B}"/>
          </ac:spMkLst>
        </pc:spChg>
        <pc:spChg chg="del">
          <ac:chgData name="Keita KAMAGATA" userId="389c5c223f9d271c" providerId="LiveId" clId="{F214C871-87D3-4971-AAB8-2C3CA92BE709}" dt="2024-01-07T07:48:55.614" v="8274" actId="478"/>
          <ac:spMkLst>
            <pc:docMk/>
            <pc:sldMk cId="4211294791" sldId="291"/>
            <ac:spMk id="1032" creationId="{7053F9A4-E193-4BD5-A7B2-259D2E8DD273}"/>
          </ac:spMkLst>
        </pc:spChg>
        <pc:spChg chg="del">
          <ac:chgData name="Keita KAMAGATA" userId="389c5c223f9d271c" providerId="LiveId" clId="{F214C871-87D3-4971-AAB8-2C3CA92BE709}" dt="2024-01-07T07:48:51.999" v="8272" actId="478"/>
          <ac:spMkLst>
            <pc:docMk/>
            <pc:sldMk cId="4211294791" sldId="291"/>
            <ac:spMk id="1033" creationId="{C9AEB71E-9F54-6800-4389-48C9A7D0D209}"/>
          </ac:spMkLst>
        </pc:spChg>
        <pc:spChg chg="del">
          <ac:chgData name="Keita KAMAGATA" userId="389c5c223f9d271c" providerId="LiveId" clId="{F214C871-87D3-4971-AAB8-2C3CA92BE709}" dt="2024-01-07T07:48:53.787" v="8273" actId="478"/>
          <ac:spMkLst>
            <pc:docMk/>
            <pc:sldMk cId="4211294791" sldId="291"/>
            <ac:spMk id="1034" creationId="{DE23EAEB-BC9D-6F97-58E7-731989001DA8}"/>
          </ac:spMkLst>
        </pc:spChg>
        <pc:grpChg chg="mod">
          <ac:chgData name="Keita KAMAGATA" userId="389c5c223f9d271c" providerId="LiveId" clId="{F214C871-87D3-4971-AAB8-2C3CA92BE709}" dt="2024-01-07T07:56:52.193" v="8522" actId="1076"/>
          <ac:grpSpMkLst>
            <pc:docMk/>
            <pc:sldMk cId="4211294791" sldId="291"/>
            <ac:grpSpMk id="13" creationId="{9E8B192C-2F02-5FEB-FBD2-02C056965C65}"/>
          </ac:grpSpMkLst>
        </pc:grpChg>
        <pc:picChg chg="add mod">
          <ac:chgData name="Keita KAMAGATA" userId="389c5c223f9d271c" providerId="LiveId" clId="{F214C871-87D3-4971-AAB8-2C3CA92BE709}" dt="2024-01-07T07:57:54.829" v="8555" actId="1076"/>
          <ac:picMkLst>
            <pc:docMk/>
            <pc:sldMk cId="4211294791" sldId="291"/>
            <ac:picMk id="9" creationId="{06C6CAAC-4A04-9FEF-C0D4-4E9FF66D379E}"/>
          </ac:picMkLst>
        </pc:picChg>
        <pc:picChg chg="mod">
          <ac:chgData name="Keita KAMAGATA" userId="389c5c223f9d271c" providerId="LiveId" clId="{F214C871-87D3-4971-AAB8-2C3CA92BE709}" dt="2024-01-07T07:56:52.193" v="8522" actId="1076"/>
          <ac:picMkLst>
            <pc:docMk/>
            <pc:sldMk cId="4211294791" sldId="291"/>
            <ac:picMk id="15" creationId="{6245E20B-70C9-1198-11E9-252DE70AA0D1}"/>
          </ac:picMkLst>
        </pc:picChg>
        <pc:picChg chg="add mod">
          <ac:chgData name="Keita KAMAGATA" userId="389c5c223f9d271c" providerId="LiveId" clId="{F214C871-87D3-4971-AAB8-2C3CA92BE709}" dt="2024-01-07T07:58:32.363" v="8565"/>
          <ac:picMkLst>
            <pc:docMk/>
            <pc:sldMk cId="4211294791" sldId="291"/>
            <ac:picMk id="24" creationId="{03F49059-208E-5B21-FAE1-0FBF1D809998}"/>
          </ac:picMkLst>
        </pc:picChg>
        <pc:picChg chg="mod">
          <ac:chgData name="Keita KAMAGATA" userId="389c5c223f9d271c" providerId="LiveId" clId="{F214C871-87D3-4971-AAB8-2C3CA92BE709}" dt="2024-01-07T07:56:52.193" v="8522" actId="1076"/>
          <ac:picMkLst>
            <pc:docMk/>
            <pc:sldMk cId="4211294791" sldId="291"/>
            <ac:picMk id="36" creationId="{ACB58C8E-7BBE-D972-B23F-901D00893CC1}"/>
          </ac:picMkLst>
        </pc:picChg>
        <pc:picChg chg="del mod">
          <ac:chgData name="Keita KAMAGATA" userId="389c5c223f9d271c" providerId="LiveId" clId="{F214C871-87D3-4971-AAB8-2C3CA92BE709}" dt="2024-01-07T07:49:17.503" v="8279" actId="478"/>
          <ac:picMkLst>
            <pc:docMk/>
            <pc:sldMk cId="4211294791" sldId="291"/>
            <ac:picMk id="54" creationId="{0F754EE4-BD7F-3D0C-A530-CE13E27C3660}"/>
          </ac:picMkLst>
        </pc:picChg>
        <pc:picChg chg="del mod">
          <ac:chgData name="Keita KAMAGATA" userId="389c5c223f9d271c" providerId="LiveId" clId="{F214C871-87D3-4971-AAB8-2C3CA92BE709}" dt="2024-01-07T07:49:17.503" v="8279" actId="478"/>
          <ac:picMkLst>
            <pc:docMk/>
            <pc:sldMk cId="4211294791" sldId="291"/>
            <ac:picMk id="1030" creationId="{5DDF03A8-BA1C-1168-4D18-89AD4270142B}"/>
          </ac:picMkLst>
        </pc:picChg>
        <pc:cxnChg chg="add mod">
          <ac:chgData name="Keita KAMAGATA" userId="389c5c223f9d271c" providerId="LiveId" clId="{F214C871-87D3-4971-AAB8-2C3CA92BE709}" dt="2024-01-07T07:58:04.255" v="8560" actId="14100"/>
          <ac:cxnSpMkLst>
            <pc:docMk/>
            <pc:sldMk cId="4211294791" sldId="291"/>
            <ac:cxnSpMk id="6" creationId="{6A575291-96E5-CAB9-6BF4-56D9A7CA96AB}"/>
          </ac:cxnSpMkLst>
        </pc:cxnChg>
        <pc:cxnChg chg="add mod">
          <ac:chgData name="Keita KAMAGATA" userId="389c5c223f9d271c" providerId="LiveId" clId="{F214C871-87D3-4971-AAB8-2C3CA92BE709}" dt="2024-01-07T07:57:52.895" v="8554" actId="1076"/>
          <ac:cxnSpMkLst>
            <pc:docMk/>
            <pc:sldMk cId="4211294791" sldId="291"/>
            <ac:cxnSpMk id="16" creationId="{DD53EB41-9AB3-65FB-4824-34CE6B9F7C4E}"/>
          </ac:cxnSpMkLst>
        </pc:cxnChg>
        <pc:cxnChg chg="add mod">
          <ac:chgData name="Keita KAMAGATA" userId="389c5c223f9d271c" providerId="LiveId" clId="{F214C871-87D3-4971-AAB8-2C3CA92BE709}" dt="2024-01-07T07:58:02.778" v="8559" actId="1076"/>
          <ac:cxnSpMkLst>
            <pc:docMk/>
            <pc:sldMk cId="4211294791" sldId="291"/>
            <ac:cxnSpMk id="20" creationId="{C96E896A-8B57-FD15-BB3A-775F80C6538B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25" creationId="{39192F19-6A15-511C-9313-1ED4E6FCED31}"/>
          </ac:cxnSpMkLst>
        </pc:cxnChg>
        <pc:cxnChg chg="del mod">
          <ac:chgData name="Keita KAMAGATA" userId="389c5c223f9d271c" providerId="LiveId" clId="{F214C871-87D3-4971-AAB8-2C3CA92BE709}" dt="2024-01-07T07:49:17.503" v="8279" actId="478"/>
          <ac:cxnSpMkLst>
            <pc:docMk/>
            <pc:sldMk cId="4211294791" sldId="291"/>
            <ac:cxnSpMk id="26" creationId="{EDECA078-9552-FDB2-A218-DC0B2E3C619F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34" creationId="{753C06FC-498D-EB1A-C01A-E1DEFB094C55}"/>
          </ac:cxnSpMkLst>
        </pc:cxnChg>
        <pc:cxnChg chg="mod">
          <ac:chgData name="Keita KAMAGATA" userId="389c5c223f9d271c" providerId="LiveId" clId="{F214C871-87D3-4971-AAB8-2C3CA92BE709}" dt="2024-01-07T07:56:52.193" v="8522" actId="1076"/>
          <ac:cxnSpMkLst>
            <pc:docMk/>
            <pc:sldMk cId="4211294791" sldId="291"/>
            <ac:cxnSpMk id="59" creationId="{4E83C569-E3E4-4760-508B-58A5D19AC11E}"/>
          </ac:cxnSpMkLst>
        </pc:cxnChg>
      </pc:sldChg>
      <pc:sldChg chg="addSp delSp modSp new mod">
        <pc:chgData name="Keita KAMAGATA" userId="389c5c223f9d271c" providerId="LiveId" clId="{F214C871-87D3-4971-AAB8-2C3CA92BE709}" dt="2024-01-08T03:39:05.668" v="8783" actId="1076"/>
        <pc:sldMkLst>
          <pc:docMk/>
          <pc:sldMk cId="75626422" sldId="292"/>
        </pc:sldMkLst>
        <pc:spChg chg="del">
          <ac:chgData name="Keita KAMAGATA" userId="389c5c223f9d271c" providerId="LiveId" clId="{F214C871-87D3-4971-AAB8-2C3CA92BE709}" dt="2024-01-08T03:25:11.918" v="8608" actId="478"/>
          <ac:spMkLst>
            <pc:docMk/>
            <pc:sldMk cId="75626422" sldId="292"/>
            <ac:spMk id="2" creationId="{0E930639-D795-92FB-C44F-BD281B7F0B78}"/>
          </ac:spMkLst>
        </pc:spChg>
        <pc:spChg chg="del">
          <ac:chgData name="Keita KAMAGATA" userId="389c5c223f9d271c" providerId="LiveId" clId="{F214C871-87D3-4971-AAB8-2C3CA92BE709}" dt="2024-01-08T03:25:11.918" v="8608" actId="478"/>
          <ac:spMkLst>
            <pc:docMk/>
            <pc:sldMk cId="75626422" sldId="292"/>
            <ac:spMk id="3" creationId="{52ED7968-C9AD-423B-C812-DF1964C0022B}"/>
          </ac:spMkLst>
        </pc:spChg>
        <pc:spChg chg="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5" creationId="{E22B14AA-D0D4-DF23-6F65-3E72A296C76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0" creationId="{F3D20BEF-9178-E4C1-51BD-77B6F4BDB71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1" creationId="{1053DC8A-D3AE-24D7-E6AF-019D33D14EC8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2" creationId="{1D6B1E06-E9A5-DE0A-A105-5FC8902782B1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3" creationId="{A2469725-3B89-6189-EC8E-647940E8C8AD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4" creationId="{E8588136-3ADE-715A-0668-F3AD1B48FE31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5" creationId="{F9C66A67-4B3E-B906-D245-02A24F750BF7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8" creationId="{83A8BABB-4EEB-3254-DA47-BFAAF3914169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19" creationId="{33E79B9B-F0DF-B0AD-DAFD-17C5E833916A}"/>
          </ac:spMkLst>
        </pc:spChg>
        <pc:spChg chg="add mod">
          <ac:chgData name="Keita KAMAGATA" userId="389c5c223f9d271c" providerId="LiveId" clId="{F214C871-87D3-4971-AAB8-2C3CA92BE709}" dt="2024-01-08T03:36:32.749" v="8740" actId="1076"/>
          <ac:spMkLst>
            <pc:docMk/>
            <pc:sldMk cId="75626422" sldId="292"/>
            <ac:spMk id="20" creationId="{D2F69778-04B7-033A-4F2B-885299605C77}"/>
          </ac:spMkLst>
        </pc:spChg>
        <pc:spChg chg="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22" creationId="{151F00D4-AD4C-E41F-CC48-B1C46FED342B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25" creationId="{D019F232-AEB7-4F82-B332-7F7E049353EC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1" creationId="{D3D6E313-A51F-DF88-5380-98087645768E}"/>
          </ac:spMkLst>
        </pc:spChg>
        <pc:spChg chg="mod topLvl">
          <ac:chgData name="Keita KAMAGATA" userId="389c5c223f9d271c" providerId="LiveId" clId="{F214C871-87D3-4971-AAB8-2C3CA92BE709}" dt="2024-01-08T03:38:07.070" v="8764" actId="20577"/>
          <ac:spMkLst>
            <pc:docMk/>
            <pc:sldMk cId="75626422" sldId="292"/>
            <ac:spMk id="32" creationId="{20EA71FF-DDA7-0BCA-739D-F4296BE94EEC}"/>
          </ac:spMkLst>
        </pc:spChg>
        <pc:spChg chg="mod topLvl">
          <ac:chgData name="Keita KAMAGATA" userId="389c5c223f9d271c" providerId="LiveId" clId="{F214C871-87D3-4971-AAB8-2C3CA92BE709}" dt="2024-01-08T03:38:05.102" v="8762" actId="20577"/>
          <ac:spMkLst>
            <pc:docMk/>
            <pc:sldMk cId="75626422" sldId="292"/>
            <ac:spMk id="33" creationId="{74EA4942-84DA-B3B8-68F1-0C59600258F2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4" creationId="{FAC3DC0B-BED0-FCFD-1BA3-FA1FC57CAEFD}"/>
          </ac:spMkLst>
        </pc:spChg>
        <pc:spChg chg="mod topLvl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5" creationId="{C69AF704-FAA4-1ECB-9AFC-1A28D5CC8B97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7" creationId="{EB72C172-93E7-7838-D765-7C2C67162238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8" creationId="{0F3C8F4A-7BF9-BDB6-7946-EC2B50177A30}"/>
          </ac:spMkLst>
        </pc:spChg>
        <pc:spChg chg="add mod">
          <ac:chgData name="Keita KAMAGATA" userId="389c5c223f9d271c" providerId="LiveId" clId="{F214C871-87D3-4971-AAB8-2C3CA92BE709}" dt="2024-01-08T03:37:42.595" v="8759" actId="1076"/>
          <ac:spMkLst>
            <pc:docMk/>
            <pc:sldMk cId="75626422" sldId="292"/>
            <ac:spMk id="39" creationId="{EDCD4FCB-3AD0-7C8D-A5A6-69C926E30C5D}"/>
          </ac:spMkLst>
        </pc:spChg>
        <pc:spChg chg="add del mod">
          <ac:chgData name="Keita KAMAGATA" userId="389c5c223f9d271c" providerId="LiveId" clId="{F214C871-87D3-4971-AAB8-2C3CA92BE709}" dt="2024-01-08T03:37:38.337" v="8758" actId="478"/>
          <ac:spMkLst>
            <pc:docMk/>
            <pc:sldMk cId="75626422" sldId="292"/>
            <ac:spMk id="40" creationId="{EB91A6D4-F038-03D8-14E6-BC23C8A13F60}"/>
          </ac:spMkLst>
        </pc:spChg>
        <pc:spChg chg="mod">
          <ac:chgData name="Keita KAMAGATA" userId="389c5c223f9d271c" providerId="LiveId" clId="{F214C871-87D3-4971-AAB8-2C3CA92BE709}" dt="2024-01-08T03:38:19.513" v="8766" actId="1076"/>
          <ac:spMkLst>
            <pc:docMk/>
            <pc:sldMk cId="75626422" sldId="292"/>
            <ac:spMk id="43" creationId="{0FD4C436-F4A8-4407-6F11-10A48BECF2AA}"/>
          </ac:spMkLst>
        </pc:spChg>
        <pc:spChg chg="add mod">
          <ac:chgData name="Keita KAMAGATA" userId="389c5c223f9d271c" providerId="LiveId" clId="{F214C871-87D3-4971-AAB8-2C3CA92BE709}" dt="2024-01-08T03:38:19.513" v="8766" actId="1076"/>
          <ac:spMkLst>
            <pc:docMk/>
            <pc:sldMk cId="75626422" sldId="292"/>
            <ac:spMk id="46" creationId="{0344BF85-A8BC-4572-739B-CE0DEB6B4E09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1" creationId="{7A809405-AF5F-D75A-8F92-C910CE855436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2" creationId="{09A449C5-7256-6356-83E9-3DF4F8ECAECD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3" creationId="{28EF1C25-A1F3-03A0-DF79-6A833EC3CF46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4" creationId="{F7E8C926-D148-5206-08DB-04D06C57E42A}"/>
          </ac:spMkLst>
        </pc:spChg>
        <pc:spChg chg="add del mod">
          <ac:chgData name="Keita KAMAGATA" userId="389c5c223f9d271c" providerId="LiveId" clId="{F214C871-87D3-4971-AAB8-2C3CA92BE709}" dt="2024-01-08T03:38:23.484" v="8767" actId="478"/>
          <ac:spMkLst>
            <pc:docMk/>
            <pc:sldMk cId="75626422" sldId="292"/>
            <ac:spMk id="55" creationId="{3B92B542-7D65-8EE4-58EE-7F6991E1E8C2}"/>
          </ac:spMkLst>
        </pc:spChg>
        <pc:spChg chg="add del mod">
          <ac:chgData name="Keita KAMAGATA" userId="389c5c223f9d271c" providerId="LiveId" clId="{F214C871-87D3-4971-AAB8-2C3CA92BE709}" dt="2024-01-08T03:38:40.502" v="8772" actId="478"/>
          <ac:spMkLst>
            <pc:docMk/>
            <pc:sldMk cId="75626422" sldId="292"/>
            <ac:spMk id="57" creationId="{5D1C9CE2-5FA2-9C43-CA0D-CB8079E8CD4F}"/>
          </ac:spMkLst>
        </pc:spChg>
        <pc:spChg chg="add del mod">
          <ac:chgData name="Keita KAMAGATA" userId="389c5c223f9d271c" providerId="LiveId" clId="{F214C871-87D3-4971-AAB8-2C3CA92BE709}" dt="2024-01-08T03:38:40.502" v="8772" actId="478"/>
          <ac:spMkLst>
            <pc:docMk/>
            <pc:sldMk cId="75626422" sldId="292"/>
            <ac:spMk id="58" creationId="{1DC9BE83-72A7-C505-2C76-9954134C62F2}"/>
          </ac:spMkLst>
        </pc:spChg>
        <pc:spChg chg="add del mod">
          <ac:chgData name="Keita KAMAGATA" userId="389c5c223f9d271c" providerId="LiveId" clId="{F214C871-87D3-4971-AAB8-2C3CA92BE709}" dt="2024-01-08T03:38:42.019" v="8773" actId="478"/>
          <ac:spMkLst>
            <pc:docMk/>
            <pc:sldMk cId="75626422" sldId="292"/>
            <ac:spMk id="59" creationId="{27983E73-21F9-ECF0-D6E8-4C24FB26AAC1}"/>
          </ac:spMkLst>
        </pc:spChg>
        <pc:spChg chg="add mod">
          <ac:chgData name="Keita KAMAGATA" userId="389c5c223f9d271c" providerId="LiveId" clId="{F214C871-87D3-4971-AAB8-2C3CA92BE709}" dt="2024-01-08T03:38:48.175" v="8776" actId="1076"/>
          <ac:spMkLst>
            <pc:docMk/>
            <pc:sldMk cId="75626422" sldId="292"/>
            <ac:spMk id="60" creationId="{D0557FFF-9597-7281-5724-4B76DAC3A478}"/>
          </ac:spMkLst>
        </pc:spChg>
        <pc:grpChg chg="add mod">
          <ac:chgData name="Keita KAMAGATA" userId="389c5c223f9d271c" providerId="LiveId" clId="{F214C871-87D3-4971-AAB8-2C3CA92BE709}" dt="2024-01-08T03:36:32.749" v="8740" actId="1076"/>
          <ac:grpSpMkLst>
            <pc:docMk/>
            <pc:sldMk cId="75626422" sldId="292"/>
            <ac:grpSpMk id="4" creationId="{AA0AD34D-D2D2-5169-C439-0E0393C1CDEB}"/>
          </ac:grpSpMkLst>
        </pc:grpChg>
        <pc:grpChg chg="add mod">
          <ac:chgData name="Keita KAMAGATA" userId="389c5c223f9d271c" providerId="LiveId" clId="{F214C871-87D3-4971-AAB8-2C3CA92BE709}" dt="2024-01-08T03:36:32.749" v="8740" actId="1076"/>
          <ac:grpSpMkLst>
            <pc:docMk/>
            <pc:sldMk cId="75626422" sldId="292"/>
            <ac:grpSpMk id="17" creationId="{B963894A-CB72-3AFA-DF6B-FA1BAA9530BD}"/>
          </ac:grpSpMkLst>
        </pc:grpChg>
        <pc:grpChg chg="add mod">
          <ac:chgData name="Keita KAMAGATA" userId="389c5c223f9d271c" providerId="LiveId" clId="{F214C871-87D3-4971-AAB8-2C3CA92BE709}" dt="2024-01-08T03:37:42.595" v="8759" actId="1076"/>
          <ac:grpSpMkLst>
            <pc:docMk/>
            <pc:sldMk cId="75626422" sldId="292"/>
            <ac:grpSpMk id="21" creationId="{A1DA0112-6674-8D15-D487-BF1C0A9D49F8}"/>
          </ac:grpSpMkLst>
        </pc:grpChg>
        <pc:grpChg chg="add del mod">
          <ac:chgData name="Keita KAMAGATA" userId="389c5c223f9d271c" providerId="LiveId" clId="{F214C871-87D3-4971-AAB8-2C3CA92BE709}" dt="2024-01-08T03:36:38.649" v="8743" actId="165"/>
          <ac:grpSpMkLst>
            <pc:docMk/>
            <pc:sldMk cId="75626422" sldId="292"/>
            <ac:grpSpMk id="26" creationId="{C9016478-753C-D819-8875-1DB2B0D51FF1}"/>
          </ac:grpSpMkLst>
        </pc:grpChg>
        <pc:grpChg chg="add mod">
          <ac:chgData name="Keita KAMAGATA" userId="389c5c223f9d271c" providerId="LiveId" clId="{F214C871-87D3-4971-AAB8-2C3CA92BE709}" dt="2024-01-08T03:38:19.513" v="8766" actId="1076"/>
          <ac:grpSpMkLst>
            <pc:docMk/>
            <pc:sldMk cId="75626422" sldId="292"/>
            <ac:grpSpMk id="42" creationId="{D0140161-E4D0-82F5-481E-626FF8495ED0}"/>
          </ac:grpSpMkLst>
        </pc:grpChg>
        <pc:picChg chg="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6" creationId="{11A13102-0346-79C7-07C4-C83FA9AE3ECE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" creationId="{EFC7A731-880D-8B68-67DB-349F98910B6D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8" creationId="{9AF34678-C85F-9980-C9A9-6FBDADE93634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9" creationId="{01A1DBAC-E734-9079-AA0D-0CEC2014DCE2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16" creationId="{AA0A9EDC-F5CD-BA09-BA58-76C4C6B9BA9D}"/>
          </ac:picMkLst>
        </pc:picChg>
        <pc:picChg chg="mod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3" creationId="{A8A415D0-46F7-9D06-50D9-248BCECF08C7}"/>
          </ac:picMkLst>
        </pc:picChg>
        <pc:picChg chg="add mod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4" creationId="{E8926AF8-3563-9ACA-5308-0F0194314C30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7" creationId="{50C5DD1C-86EE-7550-BEEE-685D9EB1DFEE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8" creationId="{87A6B6EF-CB2E-701D-9945-A9DEA632F327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29" creationId="{23636870-D2A5-78E3-6C32-706376C007A8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30" creationId="{F8E25359-0F28-D731-69B5-99A21359B2E3}"/>
          </ac:picMkLst>
        </pc:picChg>
        <pc:picChg chg="mod topLvl">
          <ac:chgData name="Keita KAMAGATA" userId="389c5c223f9d271c" providerId="LiveId" clId="{F214C871-87D3-4971-AAB8-2C3CA92BE709}" dt="2024-01-08T03:37:42.595" v="8759" actId="1076"/>
          <ac:picMkLst>
            <pc:docMk/>
            <pc:sldMk cId="75626422" sldId="292"/>
            <ac:picMk id="36" creationId="{847B9AEF-BEB9-F261-8689-FEFCD2E00C63}"/>
          </ac:picMkLst>
        </pc:picChg>
        <pc:picChg chg="mod">
          <ac:chgData name="Keita KAMAGATA" userId="389c5c223f9d271c" providerId="LiveId" clId="{F214C871-87D3-4971-AAB8-2C3CA92BE709}" dt="2024-01-08T03:38:19.513" v="8766" actId="1076"/>
          <ac:picMkLst>
            <pc:docMk/>
            <pc:sldMk cId="75626422" sldId="292"/>
            <ac:picMk id="44" creationId="{A7F9E6A5-BD07-6014-5472-100E09DE8AA8}"/>
          </ac:picMkLst>
        </pc:picChg>
        <pc:picChg chg="add mod">
          <ac:chgData name="Keita KAMAGATA" userId="389c5c223f9d271c" providerId="LiveId" clId="{F214C871-87D3-4971-AAB8-2C3CA92BE709}" dt="2024-01-08T03:38:35.765" v="8771" actId="1076"/>
          <ac:picMkLst>
            <pc:docMk/>
            <pc:sldMk cId="75626422" sldId="292"/>
            <ac:picMk id="45" creationId="{DF5920D4-92BE-A3E4-DC10-85398F05CBDA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7" creationId="{021D4E8E-AAD3-3929-8AF2-3914739F3487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8" creationId="{F2721301-0A51-882B-662A-3A1117A4D22B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49" creationId="{8D9C4614-73AA-0893-6C1A-E13B1F62E156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50" creationId="{C6CD5AD9-C5B6-C39F-D038-C872859743E5}"/>
          </ac:picMkLst>
        </pc:picChg>
        <pc:picChg chg="add del mod">
          <ac:chgData name="Keita KAMAGATA" userId="389c5c223f9d271c" providerId="LiveId" clId="{F214C871-87D3-4971-AAB8-2C3CA92BE709}" dt="2024-01-08T03:38:23.484" v="8767" actId="478"/>
          <ac:picMkLst>
            <pc:docMk/>
            <pc:sldMk cId="75626422" sldId="292"/>
            <ac:picMk id="56" creationId="{3158046B-8C5E-8DB7-DF6A-EC025E7EBE3A}"/>
          </ac:picMkLst>
        </pc:picChg>
        <pc:picChg chg="add mod">
          <ac:chgData name="Keita KAMAGATA" userId="389c5c223f9d271c" providerId="LiveId" clId="{F214C871-87D3-4971-AAB8-2C3CA92BE709}" dt="2024-01-08T03:39:05.668" v="8783" actId="1076"/>
          <ac:picMkLst>
            <pc:docMk/>
            <pc:sldMk cId="75626422" sldId="292"/>
            <ac:picMk id="61" creationId="{6ED61080-5305-64AB-B416-CF57311CCB55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170" creationId="{8845AB99-E8FC-ADFD-2AFF-77984FBA1512}"/>
          </ac:picMkLst>
        </pc:picChg>
        <pc:picChg chg="add mod">
          <ac:chgData name="Keita KAMAGATA" userId="389c5c223f9d271c" providerId="LiveId" clId="{F214C871-87D3-4971-AAB8-2C3CA92BE709}" dt="2024-01-08T03:36:32.749" v="8740" actId="1076"/>
          <ac:picMkLst>
            <pc:docMk/>
            <pc:sldMk cId="75626422" sldId="292"/>
            <ac:picMk id="7172" creationId="{571D330B-3710-87F7-7CEE-8A80081C30EC}"/>
          </ac:picMkLst>
        </pc:picChg>
        <pc:cxnChg chg="add del mod">
          <ac:chgData name="Keita KAMAGATA" userId="389c5c223f9d271c" providerId="LiveId" clId="{F214C871-87D3-4971-AAB8-2C3CA92BE709}" dt="2024-01-08T03:37:38.337" v="8758" actId="478"/>
          <ac:cxnSpMkLst>
            <pc:docMk/>
            <pc:sldMk cId="75626422" sldId="292"/>
            <ac:cxnSpMk id="41" creationId="{9B2A9D7C-B09A-E644-9067-A278016AAC6D}"/>
          </ac:cxnSpMkLst>
        </pc:cxnChg>
      </pc:sldChg>
      <pc:sldChg chg="addSp delSp modSp add mod">
        <pc:chgData name="Keita KAMAGATA" userId="389c5c223f9d271c" providerId="LiveId" clId="{F214C871-87D3-4971-AAB8-2C3CA92BE709}" dt="2024-01-08T05:01:24.147" v="9223" actId="1076"/>
        <pc:sldMkLst>
          <pc:docMk/>
          <pc:sldMk cId="3360742831" sldId="293"/>
        </pc:sldMkLst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0" creationId="{F3D20BEF-9178-E4C1-51BD-77B6F4BDB71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8" creationId="{83A8BABB-4EEB-3254-DA47-BFAAF391416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19" creationId="{33E79B9B-F0DF-B0AD-DAFD-17C5E833916A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20" creationId="{D2F69778-04B7-033A-4F2B-885299605C77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25" creationId="{D019F232-AEB7-4F82-B332-7F7E049353EC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1" creationId="{D3D6E313-A51F-DF88-5380-98087645768E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2" creationId="{20EA71FF-DDA7-0BCA-739D-F4296BE94EEC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3" creationId="{74EA4942-84DA-B3B8-68F1-0C59600258F2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4" creationId="{FAC3DC0B-BED0-FCFD-1BA3-FA1FC57CAEFD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5" creationId="{C69AF704-FAA4-1ECB-9AFC-1A28D5CC8B97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7" creationId="{EB72C172-93E7-7838-D765-7C2C67162238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8" creationId="{0F3C8F4A-7BF9-BDB6-7946-EC2B50177A30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39" creationId="{EDCD4FCB-3AD0-7C8D-A5A6-69C926E30C5D}"/>
          </ac:spMkLst>
        </pc:spChg>
        <pc:spChg chg="add mod">
          <ac:chgData name="Keita KAMAGATA" userId="389c5c223f9d271c" providerId="LiveId" clId="{F214C871-87D3-4971-AAB8-2C3CA92BE709}" dt="2024-01-08T03:54:23.008" v="8883" actId="1076"/>
          <ac:spMkLst>
            <pc:docMk/>
            <pc:sldMk cId="3360742831" sldId="293"/>
            <ac:spMk id="40" creationId="{2E2A69D8-109A-D6D0-CE27-9CED5AEFC90A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46" creationId="{0344BF85-A8BC-4572-739B-CE0DEB6B4E09}"/>
          </ac:spMkLst>
        </pc:spChg>
        <pc:spChg chg="del">
          <ac:chgData name="Keita KAMAGATA" userId="389c5c223f9d271c" providerId="LiveId" clId="{F214C871-87D3-4971-AAB8-2C3CA92BE709}" dt="2024-01-08T03:48:19.584" v="8785" actId="478"/>
          <ac:spMkLst>
            <pc:docMk/>
            <pc:sldMk cId="3360742831" sldId="293"/>
            <ac:spMk id="60" creationId="{D0557FFF-9597-7281-5724-4B76DAC3A478}"/>
          </ac:spMkLst>
        </pc:spChg>
        <pc:spChg chg="add mod">
          <ac:chgData name="Keita KAMAGATA" userId="389c5c223f9d271c" providerId="LiveId" clId="{F214C871-87D3-4971-AAB8-2C3CA92BE709}" dt="2024-01-08T03:54:29.827" v="8885" actId="1076"/>
          <ac:spMkLst>
            <pc:docMk/>
            <pc:sldMk cId="3360742831" sldId="293"/>
            <ac:spMk id="62" creationId="{73AF2E0D-7398-B443-D302-2EF6625F2DBB}"/>
          </ac:spMkLst>
        </pc:spChg>
        <pc:spChg chg="add del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5" creationId="{BD211064-E5D9-2758-0B97-F52E8C9C8BF1}"/>
          </ac:spMkLst>
        </pc:spChg>
        <pc:spChg chg="add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6" creationId="{9375DEAD-734C-4BF8-1A58-1182FDD1B244}"/>
          </ac:spMkLst>
        </pc:spChg>
        <pc:spChg chg="add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77" creationId="{F86679C0-F8E6-C0D9-2FC9-20D09B98690D}"/>
          </ac:spMkLst>
        </pc:spChg>
        <pc:spChg chg="add del mod">
          <ac:chgData name="Keita KAMAGATA" userId="389c5c223f9d271c" providerId="LiveId" clId="{F214C871-87D3-4971-AAB8-2C3CA92BE709}" dt="2024-01-08T04:08:43.792" v="9027" actId="1076"/>
          <ac:spMkLst>
            <pc:docMk/>
            <pc:sldMk cId="3360742831" sldId="293"/>
            <ac:spMk id="7193" creationId="{54D08475-CB5C-7612-7E01-9F637FB032B7}"/>
          </ac:spMkLst>
        </pc:spChg>
        <pc:spChg chg="add mod">
          <ac:chgData name="Keita KAMAGATA" userId="389c5c223f9d271c" providerId="LiveId" clId="{F214C871-87D3-4971-AAB8-2C3CA92BE709}" dt="2024-01-08T04:25:25.998" v="9205" actId="1076"/>
          <ac:spMkLst>
            <pc:docMk/>
            <pc:sldMk cId="3360742831" sldId="293"/>
            <ac:spMk id="7194" creationId="{CEEDBE68-3830-2DA9-0B16-E8CA3C6C6BAD}"/>
          </ac:spMkLst>
        </pc:spChg>
        <pc:spChg chg="add del mod">
          <ac:chgData name="Keita KAMAGATA" userId="389c5c223f9d271c" providerId="LiveId" clId="{F214C871-87D3-4971-AAB8-2C3CA92BE709}" dt="2024-01-08T04:09:01.349" v="9035" actId="1076"/>
          <ac:spMkLst>
            <pc:docMk/>
            <pc:sldMk cId="3360742831" sldId="293"/>
            <ac:spMk id="7195" creationId="{0D6A6AB3-5A61-D3FA-3A40-1A4B05F8C913}"/>
          </ac:spMkLst>
        </pc:spChg>
        <pc:spChg chg="add mod">
          <ac:chgData name="Keita KAMAGATA" userId="389c5c223f9d271c" providerId="LiveId" clId="{F214C871-87D3-4971-AAB8-2C3CA92BE709}" dt="2024-01-08T04:09:42.617" v="9081" actId="20577"/>
          <ac:spMkLst>
            <pc:docMk/>
            <pc:sldMk cId="3360742831" sldId="293"/>
            <ac:spMk id="7196" creationId="{983F3633-031C-1DFC-5104-09488ED80F64}"/>
          </ac:spMkLst>
        </pc:spChg>
        <pc:spChg chg="add mod">
          <ac:chgData name="Keita KAMAGATA" userId="389c5c223f9d271c" providerId="LiveId" clId="{F214C871-87D3-4971-AAB8-2C3CA92BE709}" dt="2024-01-08T04:09:45.776" v="9082"/>
          <ac:spMkLst>
            <pc:docMk/>
            <pc:sldMk cId="3360742831" sldId="293"/>
            <ac:spMk id="7197" creationId="{1A1A5C9A-9434-ABE2-F464-2BFC230C5C4B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4" creationId="{EE40BBC5-642B-557F-EA3A-E86D0F14A095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5" creationId="{395AAD23-D2E5-8776-B4D1-97E17DBF8E3A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6" creationId="{6BF491D0-6EFA-D055-C9B8-1B8B56CF3649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09" creationId="{3A0DC5B5-265E-BA51-280B-EDA88F65C55C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0" creationId="{20C59F45-5E26-81A8-ED5C-6FA8B038E540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7" creationId="{268E5DDC-5C38-431E-D610-726DB037D714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18" creationId="{0EB406C7-FA0D-C672-69B5-018F595B6446}"/>
          </ac:spMkLst>
        </pc:spChg>
        <pc:spChg chg="add del">
          <ac:chgData name="Keita KAMAGATA" userId="389c5c223f9d271c" providerId="LiveId" clId="{F214C871-87D3-4971-AAB8-2C3CA92BE709}" dt="2024-01-08T04:11:18.867" v="9096" actId="478"/>
          <ac:spMkLst>
            <pc:docMk/>
            <pc:sldMk cId="3360742831" sldId="293"/>
            <ac:spMk id="7219" creationId="{19EAD8C8-522B-85C1-0F00-792DB2E17BE2}"/>
          </ac:spMkLst>
        </pc:spChg>
        <pc:spChg chg="add del mod">
          <ac:chgData name="Keita KAMAGATA" userId="389c5c223f9d271c" providerId="LiveId" clId="{F214C871-87D3-4971-AAB8-2C3CA92BE709}" dt="2024-01-08T04:11:44.267" v="9103" actId="478"/>
          <ac:spMkLst>
            <pc:docMk/>
            <pc:sldMk cId="3360742831" sldId="293"/>
            <ac:spMk id="7220" creationId="{0F978CA3-3AEE-9C6E-ED63-7230F1F53087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21" creationId="{E23E30C0-107B-71E5-A0B1-CF03CBA1B4CD}"/>
          </ac:spMkLst>
        </pc:spChg>
        <pc:spChg chg="add del mod">
          <ac:chgData name="Keita KAMAGATA" userId="389c5c223f9d271c" providerId="LiveId" clId="{F214C871-87D3-4971-AAB8-2C3CA92BE709}" dt="2024-01-08T04:15:02.761" v="9167" actId="478"/>
          <ac:spMkLst>
            <pc:docMk/>
            <pc:sldMk cId="3360742831" sldId="293"/>
            <ac:spMk id="7222" creationId="{3E8C3BF8-3291-5F7D-1C29-4C69BB654127}"/>
          </ac:spMkLst>
        </pc:spChg>
        <pc:spChg chg="add mod">
          <ac:chgData name="Keita KAMAGATA" userId="389c5c223f9d271c" providerId="LiveId" clId="{F214C871-87D3-4971-AAB8-2C3CA92BE709}" dt="2024-01-08T04:25:51.885" v="9214" actId="1076"/>
          <ac:spMkLst>
            <pc:docMk/>
            <pc:sldMk cId="3360742831" sldId="293"/>
            <ac:spMk id="7225" creationId="{52BEB06E-6BFE-8371-CE84-7934758AED40}"/>
          </ac:spMkLst>
        </pc:spChg>
        <pc:spChg chg="add mod">
          <ac:chgData name="Keita KAMAGATA" userId="389c5c223f9d271c" providerId="LiveId" clId="{F214C871-87D3-4971-AAB8-2C3CA92BE709}" dt="2024-01-08T05:01:24.147" v="9223" actId="1076"/>
          <ac:spMkLst>
            <pc:docMk/>
            <pc:sldMk cId="3360742831" sldId="293"/>
            <ac:spMk id="7235" creationId="{B1A3DE61-4470-0515-B8A3-6403A110853A}"/>
          </ac:spMkLst>
        </pc:s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4" creationId="{AA0AD34D-D2D2-5169-C439-0E0393C1CDEB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17" creationId="{B963894A-CB72-3AFA-DF6B-FA1BAA9530BD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21" creationId="{A1DA0112-6674-8D15-D487-BF1C0A9D49F8}"/>
          </ac:grpSpMkLst>
        </pc:grpChg>
        <pc:grpChg chg="del">
          <ac:chgData name="Keita KAMAGATA" userId="389c5c223f9d271c" providerId="LiveId" clId="{F214C871-87D3-4971-AAB8-2C3CA92BE709}" dt="2024-01-08T03:48:19.584" v="8785" actId="478"/>
          <ac:grpSpMkLst>
            <pc:docMk/>
            <pc:sldMk cId="3360742831" sldId="293"/>
            <ac:grpSpMk id="42" creationId="{D0140161-E4D0-82F5-481E-626FF8495ED0}"/>
          </ac:grpSpMkLst>
        </pc:grpChg>
        <pc:picChg chg="add mod">
          <ac:chgData name="Keita KAMAGATA" userId="389c5c223f9d271c" providerId="LiveId" clId="{F214C871-87D3-4971-AAB8-2C3CA92BE709}" dt="2024-01-08T03:49:00.326" v="8795" actId="1076"/>
          <ac:picMkLst>
            <pc:docMk/>
            <pc:sldMk cId="3360742831" sldId="293"/>
            <ac:picMk id="3" creationId="{D8831211-ADA3-6BB3-8F78-7484141EDE8B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7" creationId="{EFC7A731-880D-8B68-67DB-349F98910B6D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4" creationId="{E8926AF8-3563-9ACA-5308-0F0194314C30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7" creationId="{50C5DD1C-86EE-7550-BEEE-685D9EB1DFEE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8" creationId="{87A6B6EF-CB2E-701D-9945-A9DEA632F327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29" creationId="{23636870-D2A5-78E3-6C32-706376C007A8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30" creationId="{F8E25359-0F28-D731-69B5-99A21359B2E3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36" creationId="{847B9AEF-BEB9-F261-8689-FEFCD2E00C63}"/>
          </ac:picMkLst>
        </pc:picChg>
        <pc:picChg chg="add del mod modCrop">
          <ac:chgData name="Keita KAMAGATA" userId="389c5c223f9d271c" providerId="LiveId" clId="{F214C871-87D3-4971-AAB8-2C3CA92BE709}" dt="2024-01-08T04:08:51.147" v="9033" actId="1076"/>
          <ac:picMkLst>
            <pc:docMk/>
            <pc:sldMk cId="3360742831" sldId="293"/>
            <ac:picMk id="41" creationId="{5BFBA453-D449-35B5-D611-EF0C92332B95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45" creationId="{DF5920D4-92BE-A3E4-DC10-85398F05CBDA}"/>
          </ac:picMkLst>
        </pc:picChg>
        <pc:picChg chg="add mod modCrop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7" creationId="{0B39858F-FA50-6285-428A-6653B3E2481C}"/>
          </ac:picMkLst>
        </pc:picChg>
        <pc:picChg chg="add mod modCrop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8" creationId="{C70A5A4D-A369-A0E1-C5D0-849584B6EE94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49" creationId="{BA0742EC-F873-2F69-1E24-4D39EAAC3B9D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50" creationId="{5EE82761-D3E6-B37F-3EE4-11CD59410B89}"/>
          </ac:picMkLst>
        </pc:picChg>
        <pc:picChg chg="add mod">
          <ac:chgData name="Keita KAMAGATA" userId="389c5c223f9d271c" providerId="LiveId" clId="{F214C871-87D3-4971-AAB8-2C3CA92BE709}" dt="2024-01-08T03:54:27.728" v="8884" actId="1076"/>
          <ac:picMkLst>
            <pc:docMk/>
            <pc:sldMk cId="3360742831" sldId="293"/>
            <ac:picMk id="51" creationId="{B5FFC95B-BFFA-E847-78C4-5BE699E2F0B8}"/>
          </ac:picMkLst>
        </pc:picChg>
        <pc:picChg chg="del">
          <ac:chgData name="Keita KAMAGATA" userId="389c5c223f9d271c" providerId="LiveId" clId="{F214C871-87D3-4971-AAB8-2C3CA92BE709}" dt="2024-01-08T03:48:19.584" v="8785" actId="478"/>
          <ac:picMkLst>
            <pc:docMk/>
            <pc:sldMk cId="3360742831" sldId="293"/>
            <ac:picMk id="61" creationId="{6ED61080-5305-64AB-B416-CF57311CCB55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63" creationId="{14F4EDBD-6E08-6B36-4311-A8E5170A17F0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68" creationId="{3B0E92EB-50CC-4579-8E5D-5884A6C9CA90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69" creationId="{39471603-34B8-E791-1673-27474F1DA11F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1" creationId="{7DC87971-CFB2-7EE3-E091-BE5B82D70D6C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3" creationId="{7242C0AF-603C-C39A-7A66-84890B35132B}"/>
          </ac:picMkLst>
        </pc:picChg>
        <pc:picChg chg="add mod">
          <ac:chgData name="Keita KAMAGATA" userId="389c5c223f9d271c" providerId="LiveId" clId="{F214C871-87D3-4971-AAB8-2C3CA92BE709}" dt="2024-01-08T04:09:01.349" v="9035" actId="1076"/>
          <ac:picMkLst>
            <pc:docMk/>
            <pc:sldMk cId="3360742831" sldId="293"/>
            <ac:picMk id="7174" creationId="{F9FCBF15-4B5E-160B-4E79-ECCFE585D292}"/>
          </ac:picMkLst>
        </pc:picChg>
        <pc:picChg chg="add del mod">
          <ac:chgData name="Keita KAMAGATA" userId="389c5c223f9d271c" providerId="LiveId" clId="{F214C871-87D3-4971-AAB8-2C3CA92BE709}" dt="2024-01-08T03:55:06.460" v="8889" actId="478"/>
          <ac:picMkLst>
            <pc:docMk/>
            <pc:sldMk cId="3360742831" sldId="293"/>
            <ac:picMk id="7178" creationId="{31FE796F-1F7E-0317-03E7-F64923DA1EFB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79" creationId="{1D390AB1-745F-2200-3785-AB7484DFB043}"/>
          </ac:picMkLst>
        </pc:picChg>
        <pc:picChg chg="add del mod or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0" creationId="{A83C8CF7-22D1-5E14-EB26-93560331E7C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1" creationId="{B435BA77-D7D8-B4F6-C774-EAE51017349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2" creationId="{BC27AE2D-E85D-B782-8222-0CD4EB100303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3" creationId="{549958BE-6AA4-344F-5EE2-5CEC701B9B5D}"/>
          </ac:picMkLst>
        </pc:picChg>
        <pc:picChg chg="add del mod ord modCrop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84" creationId="{5FEECB96-1644-3AE5-0097-22B0D103CB3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98" creationId="{BAA84A64-9068-E626-8282-ED306E9403BE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199" creationId="{793B6DFF-D32A-D559-60FB-50AF9F8100B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0" creationId="{751E4519-F03A-04B8-D449-BA053992CE20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1" creationId="{66825D84-6C39-6A3E-C58A-05613B90ED99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2" creationId="{EF724A47-8F80-ACF9-8447-81997398BF27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03" creationId="{B0AF2D3E-A2AC-1C90-9CE9-7989CB5DCBC5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1" creationId="{3335EF9A-4851-17C1-3CFC-63A96A6226DB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2" creationId="{E2E56A8B-175D-1B08-76A4-B734F6F7B8F1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3" creationId="{B485CDBA-B9EF-A562-C918-CCD0371050E4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4" creationId="{426B8065-9B13-08E3-EC8A-413F45C78752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5" creationId="{ACAE04B0-51AE-C571-EF22-5032555AF693}"/>
          </ac:picMkLst>
        </pc:picChg>
        <pc:picChg chg="add del mod">
          <ac:chgData name="Keita KAMAGATA" userId="389c5c223f9d271c" providerId="LiveId" clId="{F214C871-87D3-4971-AAB8-2C3CA92BE709}" dt="2024-01-08T04:15:02.761" v="9167" actId="478"/>
          <ac:picMkLst>
            <pc:docMk/>
            <pc:sldMk cId="3360742831" sldId="293"/>
            <ac:picMk id="7216" creationId="{A6097BA0-C7E2-B4EB-BFEB-11DED13FF5FE}"/>
          </ac:picMkLst>
        </pc:picChg>
        <pc:picChg chg="add del mod modCrop">
          <ac:chgData name="Keita KAMAGATA" userId="389c5c223f9d271c" providerId="LiveId" clId="{F214C871-87D3-4971-AAB8-2C3CA92BE709}" dt="2024-01-08T04:14:09.494" v="9159" actId="478"/>
          <ac:picMkLst>
            <pc:docMk/>
            <pc:sldMk cId="3360742831" sldId="293"/>
            <ac:picMk id="7223" creationId="{A035F9D6-4C24-0C0D-2906-011A61C31B77}"/>
          </ac:picMkLst>
        </pc:picChg>
        <pc:picChg chg="add mod modCrop">
          <ac:chgData name="Keita KAMAGATA" userId="389c5c223f9d271c" providerId="LiveId" clId="{F214C871-87D3-4971-AAB8-2C3CA92BE709}" dt="2024-01-08T05:00:50.690" v="9216" actId="1076"/>
          <ac:picMkLst>
            <pc:docMk/>
            <pc:sldMk cId="3360742831" sldId="293"/>
            <ac:picMk id="7224" creationId="{36EE5011-A681-1B8A-DE1B-0792F8C1B489}"/>
          </ac:picMkLst>
        </pc:picChg>
        <pc:cxnChg chg="add del mod">
          <ac:chgData name="Keita KAMAGATA" userId="389c5c223f9d271c" providerId="LiveId" clId="{F214C871-87D3-4971-AAB8-2C3CA92BE709}" dt="2024-01-08T03:51:37.192" v="8837" actId="478"/>
          <ac:cxnSpMkLst>
            <pc:docMk/>
            <pc:sldMk cId="3360742831" sldId="293"/>
            <ac:cxnSpMk id="53" creationId="{4B67DC92-C40D-7FF2-7AA1-19A3AEBFE89C}"/>
          </ac:cxnSpMkLst>
        </pc:cxnChg>
        <pc:cxnChg chg="add del mod">
          <ac:chgData name="Keita KAMAGATA" userId="389c5c223f9d271c" providerId="LiveId" clId="{F214C871-87D3-4971-AAB8-2C3CA92BE709}" dt="2024-01-08T03:51:37.192" v="8837" actId="478"/>
          <ac:cxnSpMkLst>
            <pc:docMk/>
            <pc:sldMk cId="3360742831" sldId="293"/>
            <ac:cxnSpMk id="56" creationId="{4F85269F-772D-BFC0-87FC-57A37ADBB519}"/>
          </ac:cxnSpMkLst>
        </pc:cxnChg>
        <pc:cxnChg chg="add mod">
          <ac:chgData name="Keita KAMAGATA" userId="389c5c223f9d271c" providerId="LiveId" clId="{F214C871-87D3-4971-AAB8-2C3CA92BE709}" dt="2024-01-08T03:56:29.924" v="8961" actId="1076"/>
          <ac:cxnSpMkLst>
            <pc:docMk/>
            <pc:sldMk cId="3360742831" sldId="293"/>
            <ac:cxnSpMk id="7186" creationId="{1A4C97FD-3A56-F867-F57A-31B9771DCBB4}"/>
          </ac:cxnSpMkLst>
        </pc:cxnChg>
        <pc:cxnChg chg="add mod">
          <ac:chgData name="Keita KAMAGATA" userId="389c5c223f9d271c" providerId="LiveId" clId="{F214C871-87D3-4971-AAB8-2C3CA92BE709}" dt="2024-01-08T03:56:20.029" v="8958" actId="14100"/>
          <ac:cxnSpMkLst>
            <pc:docMk/>
            <pc:sldMk cId="3360742831" sldId="293"/>
            <ac:cxnSpMk id="7187" creationId="{73AC4055-02A5-7D0D-4B8A-FA0CCE3388D0}"/>
          </ac:cxnSpMkLst>
        </pc:cxnChg>
        <pc:cxnChg chg="add mod">
          <ac:chgData name="Keita KAMAGATA" userId="389c5c223f9d271c" providerId="LiveId" clId="{F214C871-87D3-4971-AAB8-2C3CA92BE709}" dt="2024-01-08T04:09:01.349" v="9035" actId="1076"/>
          <ac:cxnSpMkLst>
            <pc:docMk/>
            <pc:sldMk cId="3360742831" sldId="293"/>
            <ac:cxnSpMk id="7191" creationId="{7A0F044B-06CE-EF16-B7E8-B25F90F93A27}"/>
          </ac:cxnSpMkLst>
        </pc:cxnChg>
        <pc:cxnChg chg="add mod">
          <ac:chgData name="Keita KAMAGATA" userId="389c5c223f9d271c" providerId="LiveId" clId="{F214C871-87D3-4971-AAB8-2C3CA92BE709}" dt="2024-01-08T04:09:01.349" v="9035" actId="1076"/>
          <ac:cxnSpMkLst>
            <pc:docMk/>
            <pc:sldMk cId="3360742831" sldId="293"/>
            <ac:cxnSpMk id="7192" creationId="{84F4D292-5ACF-7956-3C4F-CA903481478F}"/>
          </ac:cxnSpMkLst>
        </pc:cxnChg>
        <pc:cxnChg chg="add del mod">
          <ac:chgData name="Keita KAMAGATA" userId="389c5c223f9d271c" providerId="LiveId" clId="{F214C871-87D3-4971-AAB8-2C3CA92BE709}" dt="2024-01-08T04:15:02.761" v="9167" actId="478"/>
          <ac:cxnSpMkLst>
            <pc:docMk/>
            <pc:sldMk cId="3360742831" sldId="293"/>
            <ac:cxnSpMk id="7207" creationId="{D05C8FE0-A455-8556-5174-CB507EDC45A1}"/>
          </ac:cxnSpMkLst>
        </pc:cxnChg>
        <pc:cxnChg chg="add del mod">
          <ac:chgData name="Keita KAMAGATA" userId="389c5c223f9d271c" providerId="LiveId" clId="{F214C871-87D3-4971-AAB8-2C3CA92BE709}" dt="2024-01-08T04:15:02.761" v="9167" actId="478"/>
          <ac:cxnSpMkLst>
            <pc:docMk/>
            <pc:sldMk cId="3360742831" sldId="293"/>
            <ac:cxnSpMk id="7208" creationId="{C0278EA4-A1B2-A073-0017-7F4C3E556F66}"/>
          </ac:cxnSpMkLst>
        </pc:cxnChg>
        <pc:cxnChg chg="add mod">
          <ac:chgData name="Keita KAMAGATA" userId="389c5c223f9d271c" providerId="LiveId" clId="{F214C871-87D3-4971-AAB8-2C3CA92BE709}" dt="2024-01-08T04:25:35.319" v="9208" actId="14100"/>
          <ac:cxnSpMkLst>
            <pc:docMk/>
            <pc:sldMk cId="3360742831" sldId="293"/>
            <ac:cxnSpMk id="7227" creationId="{C20E22D0-B18D-9F8F-1770-D7653BA7F99D}"/>
          </ac:cxnSpMkLst>
        </pc:cxnChg>
        <pc:cxnChg chg="add mod">
          <ac:chgData name="Keita KAMAGATA" userId="389c5c223f9d271c" providerId="LiveId" clId="{F214C871-87D3-4971-AAB8-2C3CA92BE709}" dt="2024-01-08T04:25:54.363" v="9215" actId="14100"/>
          <ac:cxnSpMkLst>
            <pc:docMk/>
            <pc:sldMk cId="3360742831" sldId="293"/>
            <ac:cxnSpMk id="7230" creationId="{76F23CE1-E3CF-8368-FB33-333186756FE3}"/>
          </ac:cxnSpMkLst>
        </pc:cxnChg>
      </pc:sldChg>
      <pc:sldChg chg="addSp delSp modSp new mod">
        <pc:chgData name="Keita KAMAGATA" userId="389c5c223f9d271c" providerId="LiveId" clId="{F214C871-87D3-4971-AAB8-2C3CA92BE709}" dt="2024-01-08T10:27:17.653" v="9996"/>
        <pc:sldMkLst>
          <pc:docMk/>
          <pc:sldMk cId="2308810467" sldId="294"/>
        </pc:sldMkLst>
        <pc:spChg chg="del">
          <ac:chgData name="Keita KAMAGATA" userId="389c5c223f9d271c" providerId="LiveId" clId="{F214C871-87D3-4971-AAB8-2C3CA92BE709}" dt="2024-01-08T05:25:24.492" v="9225" actId="478"/>
          <ac:spMkLst>
            <pc:docMk/>
            <pc:sldMk cId="2308810467" sldId="294"/>
            <ac:spMk id="2" creationId="{176F1FD2-7D52-0FD5-30CF-5E4F5FFEA60C}"/>
          </ac:spMkLst>
        </pc:spChg>
        <pc:spChg chg="del">
          <ac:chgData name="Keita KAMAGATA" userId="389c5c223f9d271c" providerId="LiveId" clId="{F214C871-87D3-4971-AAB8-2C3CA92BE709}" dt="2024-01-08T05:25:24.492" v="9225" actId="478"/>
          <ac:spMkLst>
            <pc:docMk/>
            <pc:sldMk cId="2308810467" sldId="294"/>
            <ac:spMk id="3" creationId="{4F5DDEFC-6E12-DF71-D5B1-981B8C3B112F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7" creationId="{4E13C86B-CCCB-63C8-BD69-24A03EB0E4D2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10" creationId="{32FB5B78-92A9-45C0-9F7B-65EC6D3093A5}"/>
          </ac:spMkLst>
        </pc:spChg>
        <pc:spChg chg="add mod">
          <ac:chgData name="Keita KAMAGATA" userId="389c5c223f9d271c" providerId="LiveId" clId="{F214C871-87D3-4971-AAB8-2C3CA92BE709}" dt="2024-01-08T10:11:04.267" v="9749" actId="1076"/>
          <ac:spMkLst>
            <pc:docMk/>
            <pc:sldMk cId="2308810467" sldId="294"/>
            <ac:spMk id="13" creationId="{64C197BE-AFC9-05D1-8111-F58E834F1E9F}"/>
          </ac:spMkLst>
        </pc:spChg>
        <pc:picChg chg="add mod">
          <ac:chgData name="Keita KAMAGATA" userId="389c5c223f9d271c" providerId="LiveId" clId="{F214C871-87D3-4971-AAB8-2C3CA92BE709}" dt="2024-01-08T09:11:26.393" v="9556" actId="1076"/>
          <ac:picMkLst>
            <pc:docMk/>
            <pc:sldMk cId="2308810467" sldId="294"/>
            <ac:picMk id="5" creationId="{04008DDD-B3A5-744B-C382-C9C167E43826}"/>
          </ac:picMkLst>
        </pc:picChg>
        <pc:picChg chg="add mod">
          <ac:chgData name="Keita KAMAGATA" userId="389c5c223f9d271c" providerId="LiveId" clId="{F214C871-87D3-4971-AAB8-2C3CA92BE709}" dt="2024-01-08T10:11:04.267" v="9749" actId="1076"/>
          <ac:picMkLst>
            <pc:docMk/>
            <pc:sldMk cId="2308810467" sldId="294"/>
            <ac:picMk id="8194" creationId="{348F923C-1839-7F6A-653F-197D22215E68}"/>
          </ac:picMkLst>
        </pc:pic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6" creationId="{E00FE67C-3EE3-6011-38F5-B511EB5C5888}"/>
          </ac:cxnSpMkLst>
        </pc:cxn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9" creationId="{E5FB515E-BC04-88C7-C530-9B6BBE0E8A28}"/>
          </ac:cxnSpMkLst>
        </pc:cxnChg>
        <pc:cxnChg chg="add mod">
          <ac:chgData name="Keita KAMAGATA" userId="389c5c223f9d271c" providerId="LiveId" clId="{F214C871-87D3-4971-AAB8-2C3CA92BE709}" dt="2024-01-08T10:11:04.267" v="9749" actId="1076"/>
          <ac:cxnSpMkLst>
            <pc:docMk/>
            <pc:sldMk cId="2308810467" sldId="294"/>
            <ac:cxnSpMk id="12" creationId="{3409541A-D544-367E-A9BE-5383658F595B}"/>
          </ac:cxnSpMkLst>
        </pc:cxnChg>
        <pc:cxnChg chg="add mod">
          <ac:chgData name="Keita KAMAGATA" userId="389c5c223f9d271c" providerId="LiveId" clId="{F214C871-87D3-4971-AAB8-2C3CA92BE709}" dt="2024-01-08T10:27:17.653" v="9996"/>
          <ac:cxnSpMkLst>
            <pc:docMk/>
            <pc:sldMk cId="2308810467" sldId="294"/>
            <ac:cxnSpMk id="14" creationId="{51F139E8-57FE-8891-B95E-787C3A3C74C2}"/>
          </ac:cxnSpMkLst>
        </pc:cxnChg>
      </pc:sldChg>
      <pc:sldChg chg="addSp delSp modSp add mod">
        <pc:chgData name="Keita KAMAGATA" userId="389c5c223f9d271c" providerId="LiveId" clId="{F214C871-87D3-4971-AAB8-2C3CA92BE709}" dt="2024-01-08T11:21:18.597" v="10152" actId="1076"/>
        <pc:sldMkLst>
          <pc:docMk/>
          <pc:sldMk cId="422449717" sldId="295"/>
        </pc:sldMkLst>
        <pc:spChg chg="add del mod">
          <ac:chgData name="Keita KAMAGATA" userId="389c5c223f9d271c" providerId="LiveId" clId="{F214C871-87D3-4971-AAB8-2C3CA92BE709}" dt="2024-01-08T10:15:55.797" v="9784" actId="478"/>
          <ac:spMkLst>
            <pc:docMk/>
            <pc:sldMk cId="422449717" sldId="295"/>
            <ac:spMk id="3" creationId="{2D79AF81-A39E-444E-8B62-B01F4AB6C015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7" creationId="{4E13C86B-CCCB-63C8-BD69-24A03EB0E4D2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10" creationId="{32FB5B78-92A9-45C0-9F7B-65EC6D3093A5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1" creationId="{EC30D885-0B4A-4672-BC74-5D104377F8CB}"/>
          </ac:spMkLst>
        </pc:spChg>
        <pc:spChg chg="del">
          <ac:chgData name="Keita KAMAGATA" userId="389c5c223f9d271c" providerId="LiveId" clId="{F214C871-87D3-4971-AAB8-2C3CA92BE709}" dt="2024-01-08T10:14:01.564" v="9753" actId="478"/>
          <ac:spMkLst>
            <pc:docMk/>
            <pc:sldMk cId="422449717" sldId="295"/>
            <ac:spMk id="13" creationId="{64C197BE-AFC9-05D1-8111-F58E834F1E9F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6" creationId="{20FB01BD-77F5-8FDF-652E-CCAFBB14CF99}"/>
          </ac:spMkLst>
        </pc:spChg>
        <pc:spChg chg="add mod">
          <ac:chgData name="Keita KAMAGATA" userId="389c5c223f9d271c" providerId="LiveId" clId="{F214C871-87D3-4971-AAB8-2C3CA92BE709}" dt="2024-01-08T10:26:06.335" v="9961" actId="1076"/>
          <ac:spMkLst>
            <pc:docMk/>
            <pc:sldMk cId="422449717" sldId="295"/>
            <ac:spMk id="17" creationId="{278B8DE4-1BA4-635A-A93E-50D1FB4E192F}"/>
          </ac:spMkLst>
        </pc:spChg>
        <pc:spChg chg="add mod">
          <ac:chgData name="Keita KAMAGATA" userId="389c5c223f9d271c" providerId="LiveId" clId="{F214C871-87D3-4971-AAB8-2C3CA92BE709}" dt="2024-01-08T10:27:26.570" v="10000" actId="1076"/>
          <ac:spMkLst>
            <pc:docMk/>
            <pc:sldMk cId="422449717" sldId="295"/>
            <ac:spMk id="18" creationId="{4B095184-1B12-FFB9-375F-0162A9DF5F83}"/>
          </ac:spMkLst>
        </pc:spChg>
        <pc:spChg chg="add mod">
          <ac:chgData name="Keita KAMAGATA" userId="389c5c223f9d271c" providerId="LiveId" clId="{F214C871-87D3-4971-AAB8-2C3CA92BE709}" dt="2024-01-08T10:24:40.766" v="9930" actId="1076"/>
          <ac:spMkLst>
            <pc:docMk/>
            <pc:sldMk cId="422449717" sldId="295"/>
            <ac:spMk id="19" creationId="{03CD4C39-AB57-EEDD-55CB-F756E8EC27DA}"/>
          </ac:spMkLst>
        </pc:spChg>
        <pc:spChg chg="add del">
          <ac:chgData name="Keita KAMAGATA" userId="389c5c223f9d271c" providerId="LiveId" clId="{F214C871-87D3-4971-AAB8-2C3CA92BE709}" dt="2024-01-08T10:23:37.310" v="9925" actId="478"/>
          <ac:spMkLst>
            <pc:docMk/>
            <pc:sldMk cId="422449717" sldId="295"/>
            <ac:spMk id="20" creationId="{6192B30E-AE06-0F3B-96B7-1DF3A48C109C}"/>
          </ac:spMkLst>
        </pc:spChg>
        <pc:spChg chg="add mod">
          <ac:chgData name="Keita KAMAGATA" userId="389c5c223f9d271c" providerId="LiveId" clId="{F214C871-87D3-4971-AAB8-2C3CA92BE709}" dt="2024-01-08T10:28:00.449" v="10026" actId="20577"/>
          <ac:spMkLst>
            <pc:docMk/>
            <pc:sldMk cId="422449717" sldId="295"/>
            <ac:spMk id="28" creationId="{42AB047E-4BCC-270A-63DB-7674AC61B566}"/>
          </ac:spMkLst>
        </pc:spChg>
        <pc:spChg chg="add mod">
          <ac:chgData name="Keita KAMAGATA" userId="389c5c223f9d271c" providerId="LiveId" clId="{F214C871-87D3-4971-AAB8-2C3CA92BE709}" dt="2024-01-08T10:28:16.186" v="10043" actId="20577"/>
          <ac:spMkLst>
            <pc:docMk/>
            <pc:sldMk cId="422449717" sldId="295"/>
            <ac:spMk id="30" creationId="{994446C2-06A5-A239-8C1C-B9D7E5F83FAE}"/>
          </ac:spMkLst>
        </pc:spChg>
        <pc:spChg chg="add mod">
          <ac:chgData name="Keita KAMAGATA" userId="389c5c223f9d271c" providerId="LiveId" clId="{F214C871-87D3-4971-AAB8-2C3CA92BE709}" dt="2024-01-08T10:28:38.115" v="10074" actId="20577"/>
          <ac:spMkLst>
            <pc:docMk/>
            <pc:sldMk cId="422449717" sldId="295"/>
            <ac:spMk id="32" creationId="{B08BDF99-517B-636B-4605-554F0CD157D2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4" creationId="{431A544D-26AC-098E-A8A4-C63D1F9B41FC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5" creationId="{3A727924-59A5-385F-F7D8-9ED24F55026B}"/>
          </ac:spMkLst>
        </pc:spChg>
        <pc:spChg chg="add mod">
          <ac:chgData name="Keita KAMAGATA" userId="389c5c223f9d271c" providerId="LiveId" clId="{F214C871-87D3-4971-AAB8-2C3CA92BE709}" dt="2024-01-08T10:33:03.064" v="10115" actId="1076"/>
          <ac:spMkLst>
            <pc:docMk/>
            <pc:sldMk cId="422449717" sldId="295"/>
            <ac:spMk id="36" creationId="{3CBAA2D7-4AAE-019B-DD2B-05367556E4FE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37" creationId="{9482D21F-3672-A1B9-C450-1BC74B803C8B}"/>
          </ac:spMkLst>
        </pc:spChg>
        <pc:spChg chg="add mod">
          <ac:chgData name="Keita KAMAGATA" userId="389c5c223f9d271c" providerId="LiveId" clId="{F214C871-87D3-4971-AAB8-2C3CA92BE709}" dt="2024-01-08T10:33:31.540" v="10123" actId="1076"/>
          <ac:spMkLst>
            <pc:docMk/>
            <pc:sldMk cId="422449717" sldId="295"/>
            <ac:spMk id="38" creationId="{CB6F566C-CFCB-E1AE-B137-D94B1C287A2C}"/>
          </ac:spMkLst>
        </pc:spChg>
        <pc:spChg chg="add del mod">
          <ac:chgData name="Keita KAMAGATA" userId="389c5c223f9d271c" providerId="LiveId" clId="{F214C871-87D3-4971-AAB8-2C3CA92BE709}" dt="2024-01-08T10:33:58.992" v="10127" actId="478"/>
          <ac:spMkLst>
            <pc:docMk/>
            <pc:sldMk cId="422449717" sldId="295"/>
            <ac:spMk id="39" creationId="{57AFCB92-F963-1A02-00C6-E326A29E3C92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40" creationId="{40BD1445-6C44-AED5-0316-66770B7C43B5}"/>
          </ac:spMkLst>
        </pc:spChg>
        <pc:spChg chg="add mod">
          <ac:chgData name="Keita KAMAGATA" userId="389c5c223f9d271c" providerId="LiveId" clId="{F214C871-87D3-4971-AAB8-2C3CA92BE709}" dt="2024-01-08T11:21:18.597" v="10152" actId="1076"/>
          <ac:spMkLst>
            <pc:docMk/>
            <pc:sldMk cId="422449717" sldId="295"/>
            <ac:spMk id="41" creationId="{B27075D7-4B92-8908-E2D8-8C6E99279156}"/>
          </ac:spMkLst>
        </pc:spChg>
        <pc:picChg chg="del">
          <ac:chgData name="Keita KAMAGATA" userId="389c5c223f9d271c" providerId="LiveId" clId="{F214C871-87D3-4971-AAB8-2C3CA92BE709}" dt="2024-01-08T10:14:01.564" v="9753" actId="478"/>
          <ac:picMkLst>
            <pc:docMk/>
            <pc:sldMk cId="422449717" sldId="295"/>
            <ac:picMk id="5" creationId="{04008DDD-B3A5-744B-C382-C9C167E43826}"/>
          </ac:picMkLst>
        </pc:picChg>
        <pc:picChg chg="add mo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2" creationId="{FF97CA7A-D5D9-0234-B8A6-F921817E9332}"/>
          </ac:picMkLst>
        </pc:picChg>
        <pc:picChg chg="add mod modCrop">
          <ac:chgData name="Keita KAMAGATA" userId="389c5c223f9d271c" providerId="LiveId" clId="{F214C871-87D3-4971-AAB8-2C3CA92BE709}" dt="2024-01-08T11:21:14.400" v="10151" actId="732"/>
          <ac:picMkLst>
            <pc:docMk/>
            <pc:sldMk cId="422449717" sldId="295"/>
            <ac:picMk id="23" creationId="{F267A744-1B27-1C29-17B5-4EA55D4F07FC}"/>
          </ac:picMkLst>
        </pc:picChg>
        <pc:picChg chg="add mo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4" creationId="{A51696AC-493C-8BD4-DC85-B465E7647508}"/>
          </ac:picMkLst>
        </pc:picChg>
        <pc:picChg chg="add mod ord modCrop">
          <ac:chgData name="Keita KAMAGATA" userId="389c5c223f9d271c" providerId="LiveId" clId="{F214C871-87D3-4971-AAB8-2C3CA92BE709}" dt="2024-01-08T11:21:18.597" v="10152" actId="1076"/>
          <ac:picMkLst>
            <pc:docMk/>
            <pc:sldMk cId="422449717" sldId="295"/>
            <ac:picMk id="25" creationId="{AFD66CD7-21B5-3BA9-C076-575910C3E33E}"/>
          </ac:picMkLst>
        </pc:picChg>
        <pc:picChg chg="del">
          <ac:chgData name="Keita KAMAGATA" userId="389c5c223f9d271c" providerId="LiveId" clId="{F214C871-87D3-4971-AAB8-2C3CA92BE709}" dt="2024-01-08T10:14:01.564" v="9753" actId="478"/>
          <ac:picMkLst>
            <pc:docMk/>
            <pc:sldMk cId="422449717" sldId="295"/>
            <ac:picMk id="8194" creationId="{348F923C-1839-7F6A-653F-197D22215E68}"/>
          </ac:picMkLst>
        </pc:picChg>
        <pc:picChg chg="add del mod">
          <ac:chgData name="Keita KAMAGATA" userId="389c5c223f9d271c" providerId="LiveId" clId="{F214C871-87D3-4971-AAB8-2C3CA92BE709}" dt="2024-01-08T10:14:59.881" v="9756" actId="478"/>
          <ac:picMkLst>
            <pc:docMk/>
            <pc:sldMk cId="422449717" sldId="295"/>
            <ac:picMk id="10242" creationId="{797053EA-6105-5449-0472-E008564877BF}"/>
          </ac:picMkLst>
        </pc:picChg>
        <pc:picChg chg="add del mod">
          <ac:chgData name="Keita KAMAGATA" userId="389c5c223f9d271c" providerId="LiveId" clId="{F214C871-87D3-4971-AAB8-2C3CA92BE709}" dt="2024-01-08T10:26:06.335" v="9961" actId="1076"/>
          <ac:picMkLst>
            <pc:docMk/>
            <pc:sldMk cId="422449717" sldId="295"/>
            <ac:picMk id="10244" creationId="{FAD1F5D3-2242-ACFD-306D-EA6FE9F32F9F}"/>
          </ac:picMkLst>
        </pc:picChg>
        <pc:picChg chg="add mod">
          <ac:chgData name="Keita KAMAGATA" userId="389c5c223f9d271c" providerId="LiveId" clId="{F214C871-87D3-4971-AAB8-2C3CA92BE709}" dt="2024-01-08T10:45:58.989" v="10150" actId="1076"/>
          <ac:picMkLst>
            <pc:docMk/>
            <pc:sldMk cId="422449717" sldId="295"/>
            <ac:picMk id="10246" creationId="{7939E3E0-5DAB-BBE0-D4BF-4A72A0CA4C83}"/>
          </ac:picMkLst>
        </pc:picChg>
        <pc:picChg chg="add mod">
          <ac:chgData name="Keita KAMAGATA" userId="389c5c223f9d271c" providerId="LiveId" clId="{F214C871-87D3-4971-AAB8-2C3CA92BE709}" dt="2024-01-08T10:29:49.837" v="10086" actId="1076"/>
          <ac:picMkLst>
            <pc:docMk/>
            <pc:sldMk cId="422449717" sldId="295"/>
            <ac:picMk id="10250" creationId="{2DE6EEA5-EA07-495E-3C0C-C182B12996DB}"/>
          </ac:picMkLst>
        </pc:picChg>
        <pc:picChg chg="add mod">
          <ac:chgData name="Keita KAMAGATA" userId="389c5c223f9d271c" providerId="LiveId" clId="{F214C871-87D3-4971-AAB8-2C3CA92BE709}" dt="2024-01-08T10:30:42.843" v="10091" actId="1076"/>
          <ac:picMkLst>
            <pc:docMk/>
            <pc:sldMk cId="422449717" sldId="295"/>
            <ac:picMk id="10252" creationId="{9FE744C3-3C29-07B7-DF37-FC0170C60D51}"/>
          </ac:picMkLst>
        </pc:picChg>
        <pc:picChg chg="add mod">
          <ac:chgData name="Keita KAMAGATA" userId="389c5c223f9d271c" providerId="LiveId" clId="{F214C871-87D3-4971-AAB8-2C3CA92BE709}" dt="2024-01-08T10:31:40.733" v="10098" actId="1076"/>
          <ac:picMkLst>
            <pc:docMk/>
            <pc:sldMk cId="422449717" sldId="295"/>
            <ac:picMk id="10254" creationId="{54CD8597-3E75-55B4-48B6-DE684A4DFA37}"/>
          </ac:picMkLst>
        </pc:picChg>
        <pc:cxnChg chg="add del mod">
          <ac:chgData name="Keita KAMAGATA" userId="389c5c223f9d271c" providerId="LiveId" clId="{F214C871-87D3-4971-AAB8-2C3CA92BE709}" dt="2024-01-08T10:15:55.797" v="9784" actId="478"/>
          <ac:cxnSpMkLst>
            <pc:docMk/>
            <pc:sldMk cId="422449717" sldId="295"/>
            <ac:cxnSpMk id="2" creationId="{411BD5EC-92F3-550D-B76E-2C368871E625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6" creationId="{E00FE67C-3EE3-6011-38F5-B511EB5C5888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9" creationId="{E5FB515E-BC04-88C7-C530-9B6BBE0E8A28}"/>
          </ac:cxnSpMkLst>
        </pc:cxnChg>
        <pc:cxnChg chg="del">
          <ac:chgData name="Keita KAMAGATA" userId="389c5c223f9d271c" providerId="LiveId" clId="{F214C871-87D3-4971-AAB8-2C3CA92BE709}" dt="2024-01-08T10:14:01.564" v="9753" actId="478"/>
          <ac:cxnSpMkLst>
            <pc:docMk/>
            <pc:sldMk cId="422449717" sldId="295"/>
            <ac:cxnSpMk id="12" creationId="{3409541A-D544-367E-A9BE-5383658F595B}"/>
          </ac:cxnSpMkLst>
        </pc:cxnChg>
        <pc:cxnChg chg="add mod">
          <ac:chgData name="Keita KAMAGATA" userId="389c5c223f9d271c" providerId="LiveId" clId="{F214C871-87D3-4971-AAB8-2C3CA92BE709}" dt="2024-01-08T10:26:06.335" v="9961" actId="1076"/>
          <ac:cxnSpMkLst>
            <pc:docMk/>
            <pc:sldMk cId="422449717" sldId="295"/>
            <ac:cxnSpMk id="14" creationId="{79F73B6B-0993-2C39-8AB3-0AFB855EFC29}"/>
          </ac:cxnSpMkLst>
        </pc:cxnChg>
        <pc:cxnChg chg="add mod">
          <ac:chgData name="Keita KAMAGATA" userId="389c5c223f9d271c" providerId="LiveId" clId="{F214C871-87D3-4971-AAB8-2C3CA92BE709}" dt="2024-01-08T10:27:24.585" v="9999" actId="14100"/>
          <ac:cxnSpMkLst>
            <pc:docMk/>
            <pc:sldMk cId="422449717" sldId="295"/>
            <ac:cxnSpMk id="26" creationId="{6C0098ED-A41F-30EA-CF2E-AAD26E64380F}"/>
          </ac:cxnSpMkLst>
        </pc:cxnChg>
        <pc:cxnChg chg="add mod">
          <ac:chgData name="Keita KAMAGATA" userId="389c5c223f9d271c" providerId="LiveId" clId="{F214C871-87D3-4971-AAB8-2C3CA92BE709}" dt="2024-01-08T10:27:37.349" v="10002" actId="1076"/>
          <ac:cxnSpMkLst>
            <pc:docMk/>
            <pc:sldMk cId="422449717" sldId="295"/>
            <ac:cxnSpMk id="29" creationId="{8912557B-4F39-F1D8-D55A-A92A6CE844DD}"/>
          </ac:cxnSpMkLst>
        </pc:cxnChg>
        <pc:cxnChg chg="add mod">
          <ac:chgData name="Keita KAMAGATA" userId="389c5c223f9d271c" providerId="LiveId" clId="{F214C871-87D3-4971-AAB8-2C3CA92BE709}" dt="2024-01-08T10:28:12.871" v="10028" actId="1076"/>
          <ac:cxnSpMkLst>
            <pc:docMk/>
            <pc:sldMk cId="422449717" sldId="295"/>
            <ac:cxnSpMk id="31" creationId="{BAAD5E45-9744-4021-817D-F56D7BBB2D45}"/>
          </ac:cxnSpMkLst>
        </pc:cxnChg>
        <pc:cxnChg chg="add mod">
          <ac:chgData name="Keita KAMAGATA" userId="389c5c223f9d271c" providerId="LiveId" clId="{F214C871-87D3-4971-AAB8-2C3CA92BE709}" dt="2024-01-08T10:28:22.013" v="10045" actId="1076"/>
          <ac:cxnSpMkLst>
            <pc:docMk/>
            <pc:sldMk cId="422449717" sldId="295"/>
            <ac:cxnSpMk id="33" creationId="{0C43F39E-1751-E73C-AFA9-3DC3BEA82D45}"/>
          </ac:cxnSpMkLst>
        </pc:cxnChg>
      </pc:sldChg>
      <pc:sldChg chg="add del">
        <pc:chgData name="Keita KAMAGATA" userId="389c5c223f9d271c" providerId="LiveId" clId="{F214C871-87D3-4971-AAB8-2C3CA92BE709}" dt="2024-01-08T10:11:13.359" v="9751" actId="47"/>
        <pc:sldMkLst>
          <pc:docMk/>
          <pc:sldMk cId="3252338967" sldId="295"/>
        </pc:sldMkLst>
      </pc:sldChg>
    </pc:docChg>
  </pc:docChgLst>
  <pc:docChgLst>
    <pc:chgData name="Keita KAMAGATA" userId="389c5c223f9d271c" providerId="LiveId" clId="{4F45BADE-5844-44EC-897E-31953501CBAB}"/>
    <pc:docChg chg="modSld">
      <pc:chgData name="Keita KAMAGATA" userId="389c5c223f9d271c" providerId="LiveId" clId="{4F45BADE-5844-44EC-897E-31953501CBAB}" dt="2024-03-05T07:52:41.674" v="8" actId="20577"/>
      <pc:docMkLst>
        <pc:docMk/>
      </pc:docMkLst>
      <pc:sldChg chg="modSp mod">
        <pc:chgData name="Keita KAMAGATA" userId="389c5c223f9d271c" providerId="LiveId" clId="{4F45BADE-5844-44EC-897E-31953501CBAB}" dt="2024-03-05T07:52:41.674" v="8" actId="20577"/>
        <pc:sldMkLst>
          <pc:docMk/>
          <pc:sldMk cId="4070136168" sldId="266"/>
        </pc:sldMkLst>
        <pc:spChg chg="mod">
          <ac:chgData name="Keita KAMAGATA" userId="389c5c223f9d271c" providerId="LiveId" clId="{4F45BADE-5844-44EC-897E-31953501CBAB}" dt="2024-03-05T07:52:41.674" v="8" actId="20577"/>
          <ac:spMkLst>
            <pc:docMk/>
            <pc:sldMk cId="4070136168" sldId="266"/>
            <ac:spMk id="12" creationId="{22862E04-8196-C16F-58A1-8FB6F1938DB4}"/>
          </ac:spMkLst>
        </pc:spChg>
      </pc:sldChg>
    </pc:docChg>
  </pc:docChgLst>
  <pc:docChgLst>
    <pc:chgData name="Keita KAMAGATA" userId="389c5c223f9d271c" providerId="LiveId" clId="{9CD12A00-0D6E-41BD-A65A-DDEE60246121}"/>
    <pc:docChg chg="undo custSel delSld modSld sldOrd">
      <pc:chgData name="Keita KAMAGATA" userId="389c5c223f9d271c" providerId="LiveId" clId="{9CD12A00-0D6E-41BD-A65A-DDEE60246121}" dt="2024-01-21T12:50:48.702" v="78" actId="1076"/>
      <pc:docMkLst>
        <pc:docMk/>
      </pc:docMkLst>
      <pc:sldChg chg="del">
        <pc:chgData name="Keita KAMAGATA" userId="389c5c223f9d271c" providerId="LiveId" clId="{9CD12A00-0D6E-41BD-A65A-DDEE60246121}" dt="2024-01-15T03:33:25.552" v="3" actId="47"/>
        <pc:sldMkLst>
          <pc:docMk/>
          <pc:sldMk cId="1436176563" sldId="256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1329795789" sldId="259"/>
        </pc:sldMkLst>
      </pc:sldChg>
      <pc:sldChg chg="addSp delSp modSp mod">
        <pc:chgData name="Keita KAMAGATA" userId="389c5c223f9d271c" providerId="LiveId" clId="{9CD12A00-0D6E-41BD-A65A-DDEE60246121}" dt="2024-01-15T03:33:05.683" v="2"/>
        <pc:sldMkLst>
          <pc:docMk/>
          <pc:sldMk cId="3043348177" sldId="260"/>
        </pc:sldMkLst>
        <pc:graphicFrameChg chg="add mod">
          <ac:chgData name="Keita KAMAGATA" userId="389c5c223f9d271c" providerId="LiveId" clId="{9CD12A00-0D6E-41BD-A65A-DDEE60246121}" dt="2024-01-15T03:33:02.020" v="1"/>
          <ac:graphicFrameMkLst>
            <pc:docMk/>
            <pc:sldMk cId="3043348177" sldId="260"/>
            <ac:graphicFrameMk id="2" creationId="{6CEFAA9B-E43B-A43A-F9BB-21D97944E4EB}"/>
          </ac:graphicFrameMkLst>
        </pc:graphicFrameChg>
        <pc:graphicFrameChg chg="add mod">
          <ac:chgData name="Keita KAMAGATA" userId="389c5c223f9d271c" providerId="LiveId" clId="{9CD12A00-0D6E-41BD-A65A-DDEE60246121}" dt="2024-01-15T03:33:05.683" v="2"/>
          <ac:graphicFrameMkLst>
            <pc:docMk/>
            <pc:sldMk cId="3043348177" sldId="260"/>
            <ac:graphicFrameMk id="3" creationId="{7DC2F426-2615-34A7-158C-58207D13CA45}"/>
          </ac:graphicFrameMkLst>
        </pc:graphicFrameChg>
        <pc:picChg chg="del">
          <ac:chgData name="Keita KAMAGATA" userId="389c5c223f9d271c" providerId="LiveId" clId="{9CD12A00-0D6E-41BD-A65A-DDEE60246121}" dt="2024-01-15T03:33:01.393" v="0" actId="478"/>
          <ac:picMkLst>
            <pc:docMk/>
            <pc:sldMk cId="3043348177" sldId="260"/>
            <ac:picMk id="6" creationId="{CB58E8FE-34A3-C981-A81F-8C1658C65388}"/>
          </ac:picMkLst>
        </pc:picChg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1640535229" sldId="261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2077447983" sldId="262"/>
        </pc:sldMkLst>
      </pc:sldChg>
      <pc:sldChg chg="modSp mod">
        <pc:chgData name="Keita KAMAGATA" userId="389c5c223f9d271c" providerId="LiveId" clId="{9CD12A00-0D6E-41BD-A65A-DDEE60246121}" dt="2024-01-15T03:34:22.103" v="18" actId="1076"/>
        <pc:sldMkLst>
          <pc:docMk/>
          <pc:sldMk cId="87322769" sldId="263"/>
        </pc:sldMkLst>
        <pc:spChg chg="mod">
          <ac:chgData name="Keita KAMAGATA" userId="389c5c223f9d271c" providerId="LiveId" clId="{9CD12A00-0D6E-41BD-A65A-DDEE60246121}" dt="2024-01-15T03:34:22.103" v="18" actId="1076"/>
          <ac:spMkLst>
            <pc:docMk/>
            <pc:sldMk cId="87322769" sldId="263"/>
            <ac:spMk id="15" creationId="{DADD27DD-716B-FF85-A985-A5382C2B065E}"/>
          </ac:spMkLst>
        </pc:spChg>
        <pc:picChg chg="mod">
          <ac:chgData name="Keita KAMAGATA" userId="389c5c223f9d271c" providerId="LiveId" clId="{9CD12A00-0D6E-41BD-A65A-DDEE60246121}" dt="2024-01-15T03:34:22.103" v="18" actId="1076"/>
          <ac:picMkLst>
            <pc:docMk/>
            <pc:sldMk cId="87322769" sldId="263"/>
            <ac:picMk id="19" creationId="{64E2F2A9-7C26-4458-7AB5-B30DDC49AD16}"/>
          </ac:picMkLst>
        </pc:picChg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008940900" sldId="267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800533016" sldId="269"/>
        </pc:sldMkLst>
      </pc:sldChg>
      <pc:sldChg chg="del">
        <pc:chgData name="Keita KAMAGATA" userId="389c5c223f9d271c" providerId="LiveId" clId="{9CD12A00-0D6E-41BD-A65A-DDEE60246121}" dt="2024-01-15T03:33:33.196" v="4" actId="47"/>
        <pc:sldMkLst>
          <pc:docMk/>
          <pc:sldMk cId="4172577228" sldId="271"/>
        </pc:sldMkLst>
      </pc:sldChg>
      <pc:sldChg chg="ord">
        <pc:chgData name="Keita KAMAGATA" userId="389c5c223f9d271c" providerId="LiveId" clId="{9CD12A00-0D6E-41BD-A65A-DDEE60246121}" dt="2024-01-15T03:34:08.959" v="16"/>
        <pc:sldMkLst>
          <pc:docMk/>
          <pc:sldMk cId="3088040089" sldId="273"/>
        </pc:sldMkLst>
      </pc:sldChg>
      <pc:sldChg chg="addSp modSp mod">
        <pc:chgData name="Keita KAMAGATA" userId="389c5c223f9d271c" providerId="LiveId" clId="{9CD12A00-0D6E-41BD-A65A-DDEE60246121}" dt="2024-01-21T12:50:48.702" v="78" actId="1076"/>
        <pc:sldMkLst>
          <pc:docMk/>
          <pc:sldMk cId="227240168" sldId="274"/>
        </pc:sldMkLst>
        <pc:spChg chg="add mod">
          <ac:chgData name="Keita KAMAGATA" userId="389c5c223f9d271c" providerId="LiveId" clId="{9CD12A00-0D6E-41BD-A65A-DDEE60246121}" dt="2024-01-21T12:49:47.648" v="53" actId="1076"/>
          <ac:spMkLst>
            <pc:docMk/>
            <pc:sldMk cId="227240168" sldId="274"/>
            <ac:spMk id="12" creationId="{322C025E-04D5-2644-5F52-6A65A42F8C83}"/>
          </ac:spMkLst>
        </pc:spChg>
        <pc:spChg chg="mod">
          <ac:chgData name="Keita KAMAGATA" userId="389c5c223f9d271c" providerId="LiveId" clId="{9CD12A00-0D6E-41BD-A65A-DDEE60246121}" dt="2024-01-21T12:48:54.189" v="28" actId="1076"/>
          <ac:spMkLst>
            <pc:docMk/>
            <pc:sldMk cId="227240168" sldId="274"/>
            <ac:spMk id="21" creationId="{C2AE9C3C-E1DE-B0A1-BA22-4E22716E4EE8}"/>
          </ac:spMkLst>
        </pc:spChg>
        <pc:spChg chg="add mod">
          <ac:chgData name="Keita KAMAGATA" userId="389c5c223f9d271c" providerId="LiveId" clId="{9CD12A00-0D6E-41BD-A65A-DDEE60246121}" dt="2024-01-21T12:50:27.525" v="75" actId="20577"/>
          <ac:spMkLst>
            <pc:docMk/>
            <pc:sldMk cId="227240168" sldId="274"/>
            <ac:spMk id="22" creationId="{6C28BEFA-64FD-85FB-6836-649E21EA89EA}"/>
          </ac:spMkLst>
        </pc:spChg>
        <pc:spChg chg="add mod">
          <ac:chgData name="Keita KAMAGATA" userId="389c5c223f9d271c" providerId="LiveId" clId="{9CD12A00-0D6E-41BD-A65A-DDEE60246121}" dt="2024-01-21T12:50:43.606" v="77" actId="207"/>
          <ac:spMkLst>
            <pc:docMk/>
            <pc:sldMk cId="227240168" sldId="274"/>
            <ac:spMk id="23" creationId="{E215BD45-A2B8-8968-B5EE-AC73D6D9A56C}"/>
          </ac:spMkLst>
        </pc:spChg>
        <pc:spChg chg="add mod">
          <ac:chgData name="Keita KAMAGATA" userId="389c5c223f9d271c" providerId="LiveId" clId="{9CD12A00-0D6E-41BD-A65A-DDEE60246121}" dt="2024-01-21T12:50:48.702" v="78" actId="1076"/>
          <ac:spMkLst>
            <pc:docMk/>
            <pc:sldMk cId="227240168" sldId="274"/>
            <ac:spMk id="24" creationId="{3A21C61B-69BC-53DC-A522-CDC539A7EDAC}"/>
          </ac:spMkLst>
        </pc:spChg>
        <pc:picChg chg="mod">
          <ac:chgData name="Keita KAMAGATA" userId="389c5c223f9d271c" providerId="LiveId" clId="{9CD12A00-0D6E-41BD-A65A-DDEE60246121}" dt="2024-01-21T12:48:49.206" v="26" actId="1076"/>
          <ac:picMkLst>
            <pc:docMk/>
            <pc:sldMk cId="227240168" sldId="274"/>
            <ac:picMk id="15" creationId="{7DE616DD-AA0D-A944-21BF-667E779B08A4}"/>
          </ac:picMkLst>
        </pc:picChg>
        <pc:picChg chg="mod">
          <ac:chgData name="Keita KAMAGATA" userId="389c5c223f9d271c" providerId="LiveId" clId="{9CD12A00-0D6E-41BD-A65A-DDEE60246121}" dt="2024-01-21T12:48:50.955" v="27" actId="1076"/>
          <ac:picMkLst>
            <pc:docMk/>
            <pc:sldMk cId="227240168" sldId="274"/>
            <ac:picMk id="16" creationId="{7B63CCB9-FCBA-9BAA-865D-6D27EB8420AB}"/>
          </ac:picMkLst>
        </pc:picChg>
      </pc:sldChg>
      <pc:sldChg chg="delSp">
        <pc:chgData name="Keita KAMAGATA" userId="389c5c223f9d271c" providerId="LiveId" clId="{9CD12A00-0D6E-41BD-A65A-DDEE60246121}" dt="2024-01-15T03:34:33.277" v="19" actId="478"/>
        <pc:sldMkLst>
          <pc:docMk/>
          <pc:sldMk cId="3745848646" sldId="275"/>
        </pc:sldMkLst>
        <pc:spChg chg="del">
          <ac:chgData name="Keita KAMAGATA" userId="389c5c223f9d271c" providerId="LiveId" clId="{9CD12A00-0D6E-41BD-A65A-DDEE60246121}" dt="2024-01-15T03:34:33.277" v="19" actId="478"/>
          <ac:spMkLst>
            <pc:docMk/>
            <pc:sldMk cId="3745848646" sldId="275"/>
            <ac:spMk id="8" creationId="{A7BBB464-2ABB-D06D-9FAC-D82B2C6FA04D}"/>
          </ac:spMkLst>
        </pc:spChg>
        <pc:spChg chg="del">
          <ac:chgData name="Keita KAMAGATA" userId="389c5c223f9d271c" providerId="LiveId" clId="{9CD12A00-0D6E-41BD-A65A-DDEE60246121}" dt="2024-01-15T03:34:33.277" v="19" actId="478"/>
          <ac:spMkLst>
            <pc:docMk/>
            <pc:sldMk cId="3745848646" sldId="275"/>
            <ac:spMk id="48" creationId="{45B704BF-122F-1A74-803D-1DF42F44A066}"/>
          </ac:spMkLst>
        </pc:spChg>
        <pc:picChg chg="del">
          <ac:chgData name="Keita KAMAGATA" userId="389c5c223f9d271c" providerId="LiveId" clId="{9CD12A00-0D6E-41BD-A65A-DDEE60246121}" dt="2024-01-15T03:34:33.277" v="19" actId="478"/>
          <ac:picMkLst>
            <pc:docMk/>
            <pc:sldMk cId="3745848646" sldId="275"/>
            <ac:picMk id="2050" creationId="{ECAD19B5-9E05-C296-A3D8-FB3F66CC2349}"/>
          </ac:picMkLst>
        </pc:picChg>
        <pc:cxnChg chg="del">
          <ac:chgData name="Keita KAMAGATA" userId="389c5c223f9d271c" providerId="LiveId" clId="{9CD12A00-0D6E-41BD-A65A-DDEE60246121}" dt="2024-01-15T03:34:33.277" v="19" actId="478"/>
          <ac:cxnSpMkLst>
            <pc:docMk/>
            <pc:sldMk cId="3745848646" sldId="275"/>
            <ac:cxnSpMk id="6" creationId="{5C8D9B1B-DEA1-FF0F-2851-BA8D4CE6C1B2}"/>
          </ac:cxnSpMkLst>
        </pc:cxnChg>
        <pc:cxnChg chg="del">
          <ac:chgData name="Keita KAMAGATA" userId="389c5c223f9d271c" providerId="LiveId" clId="{9CD12A00-0D6E-41BD-A65A-DDEE60246121}" dt="2024-01-15T03:34:33.277" v="19" actId="478"/>
          <ac:cxnSpMkLst>
            <pc:docMk/>
            <pc:sldMk cId="3745848646" sldId="275"/>
            <ac:cxnSpMk id="47" creationId="{154BF32A-40E3-32A3-2652-AF3431A2A256}"/>
          </ac:cxnSpMkLst>
        </pc:cxnChg>
      </pc:sldChg>
      <pc:sldChg chg="modSp mod">
        <pc:chgData name="Keita KAMAGATA" userId="389c5c223f9d271c" providerId="LiveId" clId="{9CD12A00-0D6E-41BD-A65A-DDEE60246121}" dt="2024-01-15T03:33:48.408" v="14" actId="20577"/>
        <pc:sldMkLst>
          <pc:docMk/>
          <pc:sldMk cId="1987441805" sldId="278"/>
        </pc:sldMkLst>
        <pc:spChg chg="mod">
          <ac:chgData name="Keita KAMAGATA" userId="389c5c223f9d271c" providerId="LiveId" clId="{9CD12A00-0D6E-41BD-A65A-DDEE60246121}" dt="2024-01-15T03:33:48.408" v="14" actId="20577"/>
          <ac:spMkLst>
            <pc:docMk/>
            <pc:sldMk cId="1987441805" sldId="278"/>
            <ac:spMk id="2" creationId="{9C17C638-2091-380F-AB62-111DDCD66456}"/>
          </ac:spMkLst>
        </pc:spChg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69842183" sldId="279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641939819" sldId="280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1720650960" sldId="281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2019051" sldId="282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798114966" sldId="283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325210121" sldId="284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927197033" sldId="286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866291432" sldId="287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16973654" sldId="288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746464213" sldId="289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271950548" sldId="290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4211294791" sldId="291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75626422" sldId="292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3360742831" sldId="293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2308810467" sldId="294"/>
        </pc:sldMkLst>
      </pc:sldChg>
      <pc:sldChg chg="del">
        <pc:chgData name="Keita KAMAGATA" userId="389c5c223f9d271c" providerId="LiveId" clId="{9CD12A00-0D6E-41BD-A65A-DDEE60246121}" dt="2024-01-15T03:33:44.428" v="5" actId="47"/>
        <pc:sldMkLst>
          <pc:docMk/>
          <pc:sldMk cId="422449717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EE439-3E14-5237-A563-60972399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1E80CE-FC13-078B-FF5F-1C4BB612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DD524-FA67-C845-AAAD-424F503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5189C-CF41-5747-65B2-47D25AE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3E7FF-27DB-3278-29D1-58A86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A4DC-544D-4C9B-47FD-97C371E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38FACE-F1E5-C65C-C126-7B6A312B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E4006-37A5-E234-D6F9-2AA965A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5F878-92C5-D35E-5E97-05B7EBA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D712-217C-D307-1323-9730B12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B42D6-D5C1-50D3-0786-2FC292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F2DC6-4D59-2041-B811-36518025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CB0B0-E7C9-A2A8-610B-9E00FE52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312CF-F8CB-97C5-F42F-6379506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BC2FE-8CED-4120-F822-E0F0FFB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E1C84-2302-D8EC-7397-6F548B4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021C-71A9-1106-EE97-04A1F162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54B00-875E-2CA9-C620-0379558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AE13F-AA2B-1675-9365-6EA4225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965A-54B5-8986-59E9-B2B7712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651F-34DC-6CA0-986A-A35EBFD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D8CFB-CEDE-2568-1BFA-1D2FA97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73C9F-CE64-B82C-2617-D4D724D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9662F-2944-3FCC-EDAF-90B2B19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93007-8A95-0C12-9D25-BB0A8B9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6E2E5-8C98-843C-8FE6-89F01A3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1735F-F3D3-7DF5-F03D-27C93AB8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EFF4C5-05F2-24D9-EB17-73BB65A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8810B-43F4-A9D2-77AC-EF01D14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8920E-D9CA-36C0-458E-EA3683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03DF4-913E-B293-98FB-BD64B82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795B0-9604-C77A-F6A4-276FFC9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F016B-0EDC-1622-3DAE-472C3E2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BE7DA-83FF-CA3F-73C6-2A66467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3722D-18A7-604F-519B-8A3E060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E9D374-9F3B-8345-7D28-5476ABF8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5D35D-CD83-92A9-7259-DE1E2C1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E0A53E-2B64-FBD0-36EE-C564B8B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53773-4F66-F8D8-CEE4-77F45F8C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BD32C-4920-A79A-CDDD-F1635E0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AEAA-0A2E-D757-A445-4A853AEB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E1AB5-5BF8-E58D-0004-8EFDB2D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044738-C8FB-ECCD-F2AF-B8E0F2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EF9446-6BB2-3F44-7460-3C3BCD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334FA3-15A5-D8B0-D96A-425722F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0E914-982A-39A3-B6E3-DEAFD62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6079-962F-9135-0F78-E513E4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0A546-42C6-5E24-DA32-EF812740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A4E3-266E-DB48-0E0B-8765425B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AD974-02B1-493A-A22F-F397C35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9E94E-6006-6D18-32C7-21816AB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7AA04-AAE7-3DCC-AB1E-88CCC8E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73D61-9F63-FE00-B9A5-743A2583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801EF-56E4-B99D-8ABC-4D1ED354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CC671-6003-8216-7A66-9DBEF92F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D75C5-A27B-1EA5-4CE9-586D9CCD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487BA-BAEB-38F6-88F2-36F01E5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40F5B-C38A-7872-E1E9-1448CBA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53B4B3-F991-B731-1CAD-BDEF54C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3A1B3-88C4-A420-5D1C-3AAE595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0CD4F-3C6E-F80E-77C3-CEFB3BBF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9CC-26A7-47E3-A9E0-06A1F26081E2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ED003-271F-3889-8CAA-D7299456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E6D4-6BD6-35AF-76DA-8BFC3858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8.07258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static/documents/responsible-development-of-lookou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hyperlink" Target="https://civitai.com/models/219030?modelVersionId=246951" TargetMode="External"/><Relationship Id="rId7" Type="http://schemas.openxmlformats.org/officeDocument/2006/relationships/image" Target="../media/image17.jpg"/><Relationship Id="rId2" Type="http://schemas.openxmlformats.org/officeDocument/2006/relationships/hyperlink" Target="https://civitai.com/models/101055?modelVersionId=12807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hyperlink" Target="https://civitai.com/models/4384?modelVersionId=12871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7DC2F426-2615-34A7-158C-58207D13C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76180"/>
              </p:ext>
            </p:extLst>
          </p:nvPr>
        </p:nvGraphicFramePr>
        <p:xfrm>
          <a:off x="2743200" y="714375"/>
          <a:ext cx="67056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05804" imgH="5429250" progId="Excel.Sheet.12">
                  <p:embed/>
                </p:oleObj>
              </mc:Choice>
              <mc:Fallback>
                <p:oleObj name="Worksheet" r:id="rId2" imgW="6705804" imgH="5429250" progId="Excel.Sheet.12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7DC2F426-2615-34A7-158C-58207D13C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714375"/>
                        <a:ext cx="670560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3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9AAD415-3081-8DF1-CB94-CE2323AA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224964"/>
            <a:ext cx="6972300" cy="32289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4423BB-44FB-96CF-D072-E3E7DD6E308E}"/>
              </a:ext>
            </a:extLst>
          </p:cNvPr>
          <p:cNvSpPr txBox="1"/>
          <p:nvPr/>
        </p:nvSpPr>
        <p:spPr>
          <a:xfrm>
            <a:off x="2968226" y="5357339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https://arxiv.org/pdf/2108.07258.pdf</a:t>
            </a:r>
            <a:endParaRPr lang="en-US" altLang="ja-JP" dirty="0"/>
          </a:p>
          <a:p>
            <a:r>
              <a:rPr lang="en-US" altLang="ja-JP" dirty="0"/>
              <a:t>P.69</a:t>
            </a:r>
            <a:r>
              <a:rPr lang="ja-JP" altLang="en-US" dirty="0"/>
              <a:t> </a:t>
            </a:r>
            <a:r>
              <a:rPr lang="en-US" altLang="ja-JP" dirty="0"/>
              <a:t>Fig. 16. </a:t>
            </a:r>
            <a:endParaRPr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C11D64-9A85-F28A-1710-A4EC8D7A0052}"/>
              </a:ext>
            </a:extLst>
          </p:cNvPr>
          <p:cNvSpPr/>
          <p:nvPr/>
        </p:nvSpPr>
        <p:spPr>
          <a:xfrm>
            <a:off x="3077804" y="1624424"/>
            <a:ext cx="2000823" cy="263557"/>
          </a:xfrm>
          <a:prstGeom prst="roundRect">
            <a:avLst/>
          </a:prstGeom>
          <a:solidFill>
            <a:srgbClr val="BDE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様々な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モダリティのデータ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B7B6157-83A4-425A-6416-74648BE26A6B}"/>
              </a:ext>
            </a:extLst>
          </p:cNvPr>
          <p:cNvSpPr/>
          <p:nvPr/>
        </p:nvSpPr>
        <p:spPr>
          <a:xfrm>
            <a:off x="7419145" y="1624423"/>
            <a:ext cx="1700142" cy="263557"/>
          </a:xfrm>
          <a:prstGeom prst="roundRect">
            <a:avLst/>
          </a:prstGeom>
          <a:solidFill>
            <a:srgbClr val="FFC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共通の潜在表現空間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88D4DA-829D-94A7-FD0C-602AB12160BC}"/>
              </a:ext>
            </a:extLst>
          </p:cNvPr>
          <p:cNvSpPr/>
          <p:nvPr/>
        </p:nvSpPr>
        <p:spPr>
          <a:xfrm>
            <a:off x="5837598" y="2213811"/>
            <a:ext cx="936182" cy="350654"/>
          </a:xfrm>
          <a:prstGeom prst="roundRect">
            <a:avLst/>
          </a:prstGeom>
          <a:solidFill>
            <a:srgbClr val="DFC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基盤モデル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949A1D-B6B1-7527-1760-2A930ADCFA5B}"/>
              </a:ext>
            </a:extLst>
          </p:cNvPr>
          <p:cNvSpPr/>
          <p:nvPr/>
        </p:nvSpPr>
        <p:spPr>
          <a:xfrm>
            <a:off x="4185261" y="2112114"/>
            <a:ext cx="936182" cy="263557"/>
          </a:xfrm>
          <a:prstGeom prst="roundRect">
            <a:avLst/>
          </a:prstGeom>
          <a:solidFill>
            <a:srgbClr val="F9F9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0CF4040-38EE-8E4A-D4E9-796B754C4524}"/>
              </a:ext>
            </a:extLst>
          </p:cNvPr>
          <p:cNvSpPr/>
          <p:nvPr/>
        </p:nvSpPr>
        <p:spPr>
          <a:xfrm>
            <a:off x="3077804" y="2112113"/>
            <a:ext cx="936182" cy="263557"/>
          </a:xfrm>
          <a:prstGeom prst="roundRect">
            <a:avLst/>
          </a:prstGeom>
          <a:solidFill>
            <a:srgbClr val="C8FA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EF82F1-FF7A-B3B3-1990-6C77EFF95C2F}"/>
              </a:ext>
            </a:extLst>
          </p:cNvPr>
          <p:cNvSpPr/>
          <p:nvPr/>
        </p:nvSpPr>
        <p:spPr>
          <a:xfrm>
            <a:off x="4185261" y="3165443"/>
            <a:ext cx="936182" cy="263557"/>
          </a:xfrm>
          <a:prstGeom prst="roundRect">
            <a:avLst/>
          </a:prstGeom>
          <a:solidFill>
            <a:srgbClr val="FAE4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音声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DFAB47-1396-80FA-C00A-7A0AD38D8E6E}"/>
              </a:ext>
            </a:extLst>
          </p:cNvPr>
          <p:cNvSpPr/>
          <p:nvPr/>
        </p:nvSpPr>
        <p:spPr>
          <a:xfrm>
            <a:off x="3077804" y="3165441"/>
            <a:ext cx="936182" cy="347779"/>
          </a:xfrm>
          <a:prstGeom prst="roundRect">
            <a:avLst/>
          </a:prstGeom>
          <a:solidFill>
            <a:srgbClr val="DCE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手話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BD26328-918C-1D38-FF6A-301650E195D8}"/>
              </a:ext>
            </a:extLst>
          </p:cNvPr>
          <p:cNvSpPr/>
          <p:nvPr/>
        </p:nvSpPr>
        <p:spPr>
          <a:xfrm>
            <a:off x="7642428" y="2018007"/>
            <a:ext cx="1363946" cy="35065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同じモダリティ内での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対比（左）と類比（右）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1DD45B-E31C-4A11-5BB5-CB4B056673C7}"/>
              </a:ext>
            </a:extLst>
          </p:cNvPr>
          <p:cNvSpPr/>
          <p:nvPr/>
        </p:nvSpPr>
        <p:spPr>
          <a:xfrm>
            <a:off x="8881663" y="2981892"/>
            <a:ext cx="475247" cy="594356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461B3E9-25B5-5116-201C-D9C912763CCE}"/>
              </a:ext>
            </a:extLst>
          </p:cNvPr>
          <p:cNvSpPr/>
          <p:nvPr/>
        </p:nvSpPr>
        <p:spPr>
          <a:xfrm>
            <a:off x="8710388" y="3362733"/>
            <a:ext cx="475247" cy="215428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E29D11B-7C9D-50EC-BF4A-5064A3189F7E}"/>
              </a:ext>
            </a:extLst>
          </p:cNvPr>
          <p:cNvSpPr/>
          <p:nvPr/>
        </p:nvSpPr>
        <p:spPr>
          <a:xfrm>
            <a:off x="8823008" y="3194331"/>
            <a:ext cx="475247" cy="29482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D8128F-0248-9935-A31E-57E5D0D185FE}"/>
              </a:ext>
            </a:extLst>
          </p:cNvPr>
          <p:cNvSpPr/>
          <p:nvPr/>
        </p:nvSpPr>
        <p:spPr>
          <a:xfrm>
            <a:off x="7249027" y="3199375"/>
            <a:ext cx="591528" cy="594355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598650D-136C-7C9B-51B2-064A00D15AA5}"/>
              </a:ext>
            </a:extLst>
          </p:cNvPr>
          <p:cNvSpPr/>
          <p:nvPr/>
        </p:nvSpPr>
        <p:spPr>
          <a:xfrm flipV="1">
            <a:off x="7401426" y="3576248"/>
            <a:ext cx="1574131" cy="556350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DE616DD-AA0D-A944-21BF-667E779B0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19" t="65781" r="3757" b="27030"/>
          <a:stretch/>
        </p:blipFill>
        <p:spPr>
          <a:xfrm>
            <a:off x="8688808" y="3470355"/>
            <a:ext cx="672873" cy="27918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B63CCB9-FCBA-9BAA-865D-6D27EB842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45" t="71326" r="24430" b="21485"/>
          <a:stretch/>
        </p:blipFill>
        <p:spPr>
          <a:xfrm>
            <a:off x="7412885" y="3459096"/>
            <a:ext cx="672873" cy="279188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2AE9C3C-E1DE-B0A1-BA22-4E22716E4EE8}"/>
              </a:ext>
            </a:extLst>
          </p:cNvPr>
          <p:cNvSpPr/>
          <p:nvPr/>
        </p:nvSpPr>
        <p:spPr>
          <a:xfrm>
            <a:off x="7705310" y="3738284"/>
            <a:ext cx="1363946" cy="294824"/>
          </a:xfrm>
          <a:prstGeom prst="roundRect">
            <a:avLst/>
          </a:prstGeom>
          <a:solidFill>
            <a:srgbClr val="FDEC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異なるモダリティ間での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類比（左）と対比（右）</a:t>
            </a:r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22C025E-04D5-2644-5F52-6A65A42F8C83}"/>
              </a:ext>
            </a:extLst>
          </p:cNvPr>
          <p:cNvSpPr/>
          <p:nvPr/>
        </p:nvSpPr>
        <p:spPr>
          <a:xfrm>
            <a:off x="8977942" y="3501267"/>
            <a:ext cx="381353" cy="193342"/>
          </a:xfrm>
          <a:prstGeom prst="roundRect">
            <a:avLst/>
          </a:prstGeom>
          <a:solidFill>
            <a:srgbClr val="E8D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28BEFA-64FD-85FB-6836-649E21EA89EA}"/>
              </a:ext>
            </a:extLst>
          </p:cNvPr>
          <p:cNvSpPr txBox="1"/>
          <p:nvPr/>
        </p:nvSpPr>
        <p:spPr>
          <a:xfrm>
            <a:off x="8993455" y="3492500"/>
            <a:ext cx="3365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六</a:t>
            </a:r>
            <a:endParaRPr kumimoji="1" lang="en-US" altLang="ja-JP" sz="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215BD45-A2B8-8968-B5EE-AC73D6D9A56C}"/>
              </a:ext>
            </a:extLst>
          </p:cNvPr>
          <p:cNvSpPr/>
          <p:nvPr/>
        </p:nvSpPr>
        <p:spPr>
          <a:xfrm>
            <a:off x="7674290" y="3495655"/>
            <a:ext cx="381353" cy="193342"/>
          </a:xfrm>
          <a:prstGeom prst="roundRect">
            <a:avLst/>
          </a:prstGeom>
          <a:solidFill>
            <a:srgbClr val="FFF8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21C61B-69BC-53DC-A522-CDC539A7EDAC}"/>
              </a:ext>
            </a:extLst>
          </p:cNvPr>
          <p:cNvSpPr txBox="1"/>
          <p:nvPr/>
        </p:nvSpPr>
        <p:spPr>
          <a:xfrm>
            <a:off x="7618939" y="3485520"/>
            <a:ext cx="4782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22724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>
            <a:cxnSpLocks/>
          </p:cNvCxnSpPr>
          <p:nvPr/>
        </p:nvCxnSpPr>
        <p:spPr>
          <a:xfrm>
            <a:off x="2098072" y="-28975"/>
            <a:ext cx="32771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2098072" y="-553350"/>
            <a:ext cx="327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70E658F-1DD3-4024-C398-7DF8725BB64B}"/>
              </a:ext>
            </a:extLst>
          </p:cNvPr>
          <p:cNvSpPr/>
          <p:nvPr/>
        </p:nvSpPr>
        <p:spPr>
          <a:xfrm>
            <a:off x="2098073" y="322478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C25B33-7859-C1C6-F660-53D2F615F3A3}"/>
              </a:ext>
            </a:extLst>
          </p:cNvPr>
          <p:cNvSpPr txBox="1"/>
          <p:nvPr/>
        </p:nvSpPr>
        <p:spPr>
          <a:xfrm>
            <a:off x="2098073" y="325555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969D489-2F2B-083E-4D3E-D1CC7D6A38C8}"/>
              </a:ext>
            </a:extLst>
          </p:cNvPr>
          <p:cNvSpPr/>
          <p:nvPr/>
        </p:nvSpPr>
        <p:spPr>
          <a:xfrm>
            <a:off x="6004522" y="4963574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4B4CCF-66AF-0809-45FE-FB7C81506540}"/>
              </a:ext>
            </a:extLst>
          </p:cNvPr>
          <p:cNvSpPr txBox="1"/>
          <p:nvPr/>
        </p:nvSpPr>
        <p:spPr>
          <a:xfrm>
            <a:off x="6004522" y="4994352"/>
            <a:ext cx="39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985F28-4AA6-A42D-FEC8-C77B39E89CF3}"/>
              </a:ext>
            </a:extLst>
          </p:cNvPr>
          <p:cNvSpPr/>
          <p:nvPr/>
        </p:nvSpPr>
        <p:spPr>
          <a:xfrm>
            <a:off x="2098074" y="2174980"/>
            <a:ext cx="537562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51EC20-6534-D8BD-B449-016662207764}"/>
              </a:ext>
            </a:extLst>
          </p:cNvPr>
          <p:cNvSpPr txBox="1"/>
          <p:nvPr/>
        </p:nvSpPr>
        <p:spPr>
          <a:xfrm>
            <a:off x="2098074" y="2205758"/>
            <a:ext cx="537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896E543-208C-857C-62FE-850179FCBC46}"/>
              </a:ext>
            </a:extLst>
          </p:cNvPr>
          <p:cNvSpPr/>
          <p:nvPr/>
        </p:nvSpPr>
        <p:spPr>
          <a:xfrm>
            <a:off x="4766618" y="3226409"/>
            <a:ext cx="242501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2EEEDD-5381-07C9-7CC5-7E2C2998DFC9}"/>
              </a:ext>
            </a:extLst>
          </p:cNvPr>
          <p:cNvSpPr txBox="1"/>
          <p:nvPr/>
        </p:nvSpPr>
        <p:spPr>
          <a:xfrm>
            <a:off x="4766618" y="3257187"/>
            <a:ext cx="2425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AC000D-E83A-C7CE-3576-EBA2B57AACB4}"/>
              </a:ext>
            </a:extLst>
          </p:cNvPr>
          <p:cNvSpPr/>
          <p:nvPr/>
        </p:nvSpPr>
        <p:spPr>
          <a:xfrm>
            <a:off x="7809467" y="2544134"/>
            <a:ext cx="3039764" cy="87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3FEB5-F479-980E-B763-B13ED9944FD0}"/>
              </a:ext>
            </a:extLst>
          </p:cNvPr>
          <p:cNvSpPr txBox="1"/>
          <p:nvPr/>
        </p:nvSpPr>
        <p:spPr>
          <a:xfrm>
            <a:off x="7809468" y="2574912"/>
            <a:ext cx="3039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VAE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F0CF64-CF18-DD65-3C9F-4C9C9A01F5C1}"/>
              </a:ext>
            </a:extLst>
          </p:cNvPr>
          <p:cNvSpPr txBox="1"/>
          <p:nvPr/>
        </p:nvSpPr>
        <p:spPr>
          <a:xfrm>
            <a:off x="4484551" y="3748000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AAA76-4EEB-19EA-55C5-90D7A205C90F}"/>
              </a:ext>
            </a:extLst>
          </p:cNvPr>
          <p:cNvSpPr txBox="1"/>
          <p:nvPr/>
        </p:nvSpPr>
        <p:spPr>
          <a:xfrm>
            <a:off x="7809466" y="3399851"/>
            <a:ext cx="303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画像を生成するモデル</a:t>
            </a:r>
          </a:p>
        </p:txBody>
      </p:sp>
      <p:pic>
        <p:nvPicPr>
          <p:cNvPr id="36" name="Picture 2" descr="複数枚イラスト｜無料イラスト・フリー素材なら「イラストAC」">
            <a:extLst>
              <a:ext uri="{FF2B5EF4-FFF2-40B4-BE49-F238E27FC236}">
                <a16:creationId xmlns:a16="http://schemas.microsoft.com/office/drawing/2014/main" id="{930D9338-F621-A395-87C2-1180559A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40" y="221897"/>
            <a:ext cx="599594" cy="7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矢印: 右 36">
            <a:extLst>
              <a:ext uri="{FF2B5EF4-FFF2-40B4-BE49-F238E27FC236}">
                <a16:creationId xmlns:a16="http://schemas.microsoft.com/office/drawing/2014/main" id="{C1B57732-A59D-58C4-3A2E-7A5F32529CC7}"/>
              </a:ext>
            </a:extLst>
          </p:cNvPr>
          <p:cNvSpPr/>
          <p:nvPr/>
        </p:nvSpPr>
        <p:spPr>
          <a:xfrm rot="5400000">
            <a:off x="3569032" y="105163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66E9A6-C56C-7C10-347C-16F71A1733BF}"/>
              </a:ext>
            </a:extLst>
          </p:cNvPr>
          <p:cNvSpPr/>
          <p:nvPr/>
        </p:nvSpPr>
        <p:spPr>
          <a:xfrm rot="5400000">
            <a:off x="2814834" y="28211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92688A-F76A-AA9F-8DD6-8EBA60ECA841}"/>
              </a:ext>
            </a:extLst>
          </p:cNvPr>
          <p:cNvSpPr/>
          <p:nvPr/>
        </p:nvSpPr>
        <p:spPr>
          <a:xfrm>
            <a:off x="2098072" y="1231338"/>
            <a:ext cx="3277117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85AD9C-C0CE-C16C-9710-F6CA8D4F0003}"/>
              </a:ext>
            </a:extLst>
          </p:cNvPr>
          <p:cNvSpPr txBox="1"/>
          <p:nvPr/>
        </p:nvSpPr>
        <p:spPr>
          <a:xfrm>
            <a:off x="2098072" y="1262116"/>
            <a:ext cx="327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0C2DD859-CA3B-8122-FC1B-DC38A756E2C4}"/>
              </a:ext>
            </a:extLst>
          </p:cNvPr>
          <p:cNvSpPr/>
          <p:nvPr/>
        </p:nvSpPr>
        <p:spPr>
          <a:xfrm rot="5400000">
            <a:off x="2807943" y="176404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97B6ACB-CD22-A9FC-34A1-53F7BE2585E3}"/>
              </a:ext>
            </a:extLst>
          </p:cNvPr>
          <p:cNvGrpSpPr/>
          <p:nvPr/>
        </p:nvGrpSpPr>
        <p:grpSpPr>
          <a:xfrm>
            <a:off x="8183056" y="218135"/>
            <a:ext cx="613558" cy="735964"/>
            <a:chOff x="6693148" y="1347018"/>
            <a:chExt cx="625075" cy="749779"/>
          </a:xfrm>
        </p:grpSpPr>
        <p:pic>
          <p:nvPicPr>
            <p:cNvPr id="42" name="Picture 2" descr="複数枚イラスト｜無料イラスト・フリー素材なら「イラストAC」">
              <a:extLst>
                <a:ext uri="{FF2B5EF4-FFF2-40B4-BE49-F238E27FC236}">
                  <a16:creationId xmlns:a16="http://schemas.microsoft.com/office/drawing/2014/main" id="{233F3C76-3CEE-5AB6-F04A-51D686F5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93148" y="1360833"/>
              <a:ext cx="599594" cy="73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画像ファイル_R – ICOMPO －商用フリーのアイコン素材サイト－">
              <a:extLst>
                <a:ext uri="{FF2B5EF4-FFF2-40B4-BE49-F238E27FC236}">
                  <a16:creationId xmlns:a16="http://schemas.microsoft.com/office/drawing/2014/main" id="{E91C3FA2-2969-B773-A2A2-301025FF5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7" t="6040" r="15774" b="6075"/>
            <a:stretch/>
          </p:blipFill>
          <p:spPr bwMode="auto">
            <a:xfrm>
              <a:off x="6895842" y="1347018"/>
              <a:ext cx="422381" cy="54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54BF32A-40E3-32A3-2652-AF3431A2A256}"/>
              </a:ext>
            </a:extLst>
          </p:cNvPr>
          <p:cNvCxnSpPr>
            <a:cxnSpLocks/>
          </p:cNvCxnSpPr>
          <p:nvPr/>
        </p:nvCxnSpPr>
        <p:spPr>
          <a:xfrm>
            <a:off x="6096000" y="-30130"/>
            <a:ext cx="32771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5B704BF-122F-1A74-803D-1DF42F44A066}"/>
              </a:ext>
            </a:extLst>
          </p:cNvPr>
          <p:cNvSpPr txBox="1"/>
          <p:nvPr/>
        </p:nvSpPr>
        <p:spPr>
          <a:xfrm>
            <a:off x="6096000" y="-554505"/>
            <a:ext cx="327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38A22316-4224-E12D-6941-2DF91F8120E4}"/>
              </a:ext>
            </a:extLst>
          </p:cNvPr>
          <p:cNvSpPr/>
          <p:nvPr/>
        </p:nvSpPr>
        <p:spPr>
          <a:xfrm rot="5400000">
            <a:off x="4815005" y="176020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F290976E-0C80-6DCE-A049-79408396FE7A}"/>
              </a:ext>
            </a:extLst>
          </p:cNvPr>
          <p:cNvSpPr/>
          <p:nvPr/>
        </p:nvSpPr>
        <p:spPr>
          <a:xfrm rot="5400000">
            <a:off x="6743157" y="17519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4B67BE-E87B-D32A-87D3-BD14E1F7D035}"/>
              </a:ext>
            </a:extLst>
          </p:cNvPr>
          <p:cNvSpPr txBox="1"/>
          <p:nvPr/>
        </p:nvSpPr>
        <p:spPr>
          <a:xfrm>
            <a:off x="1922619" y="3755378"/>
            <a:ext cx="2226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大規模言語モデル</a:t>
            </a: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5716CACA-7FF6-C337-1452-C097ACB5963F}"/>
              </a:ext>
            </a:extLst>
          </p:cNvPr>
          <p:cNvSpPr/>
          <p:nvPr/>
        </p:nvSpPr>
        <p:spPr>
          <a:xfrm rot="5400000">
            <a:off x="5799913" y="2826776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746A2B53-39DD-B76B-94AD-C1ADEBA98D31}"/>
              </a:ext>
            </a:extLst>
          </p:cNvPr>
          <p:cNvSpPr/>
          <p:nvPr/>
        </p:nvSpPr>
        <p:spPr>
          <a:xfrm rot="5400000">
            <a:off x="8318831" y="104850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2311001F-E558-0D17-03FB-92DAEFB0A0FE}"/>
              </a:ext>
            </a:extLst>
          </p:cNvPr>
          <p:cNvSpPr/>
          <p:nvPr/>
        </p:nvSpPr>
        <p:spPr>
          <a:xfrm rot="5400000">
            <a:off x="8987991" y="1922300"/>
            <a:ext cx="682711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31F2D623-B48F-1C67-014D-0AFF1891BCF9}"/>
              </a:ext>
            </a:extLst>
          </p:cNvPr>
          <p:cNvSpPr/>
          <p:nvPr/>
        </p:nvSpPr>
        <p:spPr>
          <a:xfrm rot="5400000">
            <a:off x="2807944" y="420725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EC0DC02B-E8BE-531A-1628-BC0ABDC01089}"/>
              </a:ext>
            </a:extLst>
          </p:cNvPr>
          <p:cNvSpPr/>
          <p:nvPr/>
        </p:nvSpPr>
        <p:spPr>
          <a:xfrm rot="5400000">
            <a:off x="6365778" y="4549268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0888F0AF-FBEC-47B2-5786-827102DB3D5C}"/>
              </a:ext>
            </a:extLst>
          </p:cNvPr>
          <p:cNvSpPr/>
          <p:nvPr/>
        </p:nvSpPr>
        <p:spPr>
          <a:xfrm rot="5400000">
            <a:off x="8839352" y="4230282"/>
            <a:ext cx="979987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B03C63-F1B2-6454-A0D1-1BA35ADAE57B}"/>
              </a:ext>
            </a:extLst>
          </p:cNvPr>
          <p:cNvSpPr txBox="1"/>
          <p:nvPr/>
        </p:nvSpPr>
        <p:spPr>
          <a:xfrm>
            <a:off x="6004522" y="5480994"/>
            <a:ext cx="392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文章から画像を生成するモデル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31FDFE2-C158-9B87-58F0-50A1F0D6D9BF}"/>
              </a:ext>
            </a:extLst>
          </p:cNvPr>
          <p:cNvSpPr/>
          <p:nvPr/>
        </p:nvSpPr>
        <p:spPr>
          <a:xfrm>
            <a:off x="6142976" y="1232905"/>
            <a:ext cx="470625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CBA6A1-414A-63C8-71F2-825F50DB2B94}"/>
              </a:ext>
            </a:extLst>
          </p:cNvPr>
          <p:cNvSpPr txBox="1"/>
          <p:nvPr/>
        </p:nvSpPr>
        <p:spPr>
          <a:xfrm>
            <a:off x="6142976" y="1263683"/>
            <a:ext cx="470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1922620" y="5225600"/>
            <a:ext cx="2226163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65CB3D75-B946-393E-BD61-21430181C48E}"/>
              </a:ext>
            </a:extLst>
          </p:cNvPr>
          <p:cNvSpPr txBox="1"/>
          <p:nvPr/>
        </p:nvSpPr>
        <p:spPr>
          <a:xfrm>
            <a:off x="1922620" y="5256378"/>
            <a:ext cx="2226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ChatGPT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2706F81-B915-472C-890A-E0E0723A3CD9}"/>
              </a:ext>
            </a:extLst>
          </p:cNvPr>
          <p:cNvSpPr txBox="1"/>
          <p:nvPr/>
        </p:nvSpPr>
        <p:spPr>
          <a:xfrm>
            <a:off x="1794539" y="5756198"/>
            <a:ext cx="246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会話に特化したモデル</a:t>
            </a:r>
          </a:p>
        </p:txBody>
      </p:sp>
      <p:sp>
        <p:nvSpPr>
          <p:cNvPr id="2051" name="矢印: 右 2050">
            <a:extLst>
              <a:ext uri="{FF2B5EF4-FFF2-40B4-BE49-F238E27FC236}">
                <a16:creationId xmlns:a16="http://schemas.microsoft.com/office/drawing/2014/main" id="{2BDE93C8-7B4E-C98F-2E50-8E4551226E5C}"/>
              </a:ext>
            </a:extLst>
          </p:cNvPr>
          <p:cNvSpPr/>
          <p:nvPr/>
        </p:nvSpPr>
        <p:spPr>
          <a:xfrm rot="5400000">
            <a:off x="2814834" y="4868343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7367E62-C488-0BA9-56FE-09BC1A5FE428}"/>
              </a:ext>
            </a:extLst>
          </p:cNvPr>
          <p:cNvSpPr/>
          <p:nvPr/>
        </p:nvSpPr>
        <p:spPr>
          <a:xfrm>
            <a:off x="2098072" y="4385111"/>
            <a:ext cx="177553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A437B9C-E826-BBCC-D7AA-E72ABBCC0987}"/>
              </a:ext>
            </a:extLst>
          </p:cNvPr>
          <p:cNvSpPr txBox="1"/>
          <p:nvPr/>
        </p:nvSpPr>
        <p:spPr>
          <a:xfrm>
            <a:off x="2098072" y="4415889"/>
            <a:ext cx="1775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チューニング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2" name="テキスト ボックス 2051">
            <a:extLst>
              <a:ext uri="{FF2B5EF4-FFF2-40B4-BE49-F238E27FC236}">
                <a16:creationId xmlns:a16="http://schemas.microsoft.com/office/drawing/2014/main" id="{D1DF2674-84C8-21D4-337F-0C33D798EC53}"/>
              </a:ext>
            </a:extLst>
          </p:cNvPr>
          <p:cNvSpPr txBox="1"/>
          <p:nvPr/>
        </p:nvSpPr>
        <p:spPr>
          <a:xfrm>
            <a:off x="3964350" y="428822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文章データ</a:t>
            </a:r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6F0D78E1-1207-9565-B8C5-63D0056BACE1}"/>
              </a:ext>
            </a:extLst>
          </p:cNvPr>
          <p:cNvSpPr txBox="1"/>
          <p:nvPr/>
        </p:nvSpPr>
        <p:spPr>
          <a:xfrm>
            <a:off x="8796614" y="431891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画像データ</a:t>
            </a:r>
          </a:p>
        </p:txBody>
      </p:sp>
    </p:spTree>
    <p:extLst>
      <p:ext uri="{BB962C8B-B14F-4D97-AF65-F5344CB8AC3E}">
        <p14:creationId xmlns:p14="http://schemas.microsoft.com/office/powerpoint/2010/main" val="351198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右 18">
            <a:extLst>
              <a:ext uri="{FF2B5EF4-FFF2-40B4-BE49-F238E27FC236}">
                <a16:creationId xmlns:a16="http://schemas.microsoft.com/office/drawing/2014/main" id="{13EE0AF6-BFEF-62AB-72C2-3B584FE3CC53}"/>
              </a:ext>
            </a:extLst>
          </p:cNvPr>
          <p:cNvSpPr/>
          <p:nvPr/>
        </p:nvSpPr>
        <p:spPr>
          <a:xfrm rot="5400000">
            <a:off x="6619817" y="3123487"/>
            <a:ext cx="5250093" cy="607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ADACB85-6DD0-6CB2-31E6-0AD3CCA587A2}"/>
              </a:ext>
            </a:extLst>
          </p:cNvPr>
          <p:cNvSpPr/>
          <p:nvPr/>
        </p:nvSpPr>
        <p:spPr>
          <a:xfrm rot="5400000">
            <a:off x="2862639" y="3114107"/>
            <a:ext cx="5250093" cy="6070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3728752" y="792574"/>
            <a:ext cx="7275045" cy="11810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とは？機械学習モデルとは？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・学習、訓練、パラメータ、モデルサイズとは？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・ニューラルネットワークとは？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2F3237-148B-B74D-50BB-27DAF2A70EF4}"/>
              </a:ext>
            </a:extLst>
          </p:cNvPr>
          <p:cNvCxnSpPr>
            <a:cxnSpLocks/>
          </p:cNvCxnSpPr>
          <p:nvPr/>
        </p:nvCxnSpPr>
        <p:spPr>
          <a:xfrm>
            <a:off x="3728752" y="643733"/>
            <a:ext cx="351786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264BCB-7FD5-3AA6-F5E4-B7D9433EFFE9}"/>
              </a:ext>
            </a:extLst>
          </p:cNvPr>
          <p:cNvSpPr txBox="1"/>
          <p:nvPr/>
        </p:nvSpPr>
        <p:spPr>
          <a:xfrm>
            <a:off x="3728752" y="119358"/>
            <a:ext cx="3517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2324D7-6073-6E41-F063-05A4E89E023C}"/>
              </a:ext>
            </a:extLst>
          </p:cNvPr>
          <p:cNvCxnSpPr>
            <a:cxnSpLocks/>
          </p:cNvCxnSpPr>
          <p:nvPr/>
        </p:nvCxnSpPr>
        <p:spPr>
          <a:xfrm>
            <a:off x="7485930" y="642578"/>
            <a:ext cx="35178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F9BB6D-3E39-6F3A-E6D0-BC44E41F6CC0}"/>
              </a:ext>
            </a:extLst>
          </p:cNvPr>
          <p:cNvSpPr txBox="1"/>
          <p:nvPr/>
        </p:nvSpPr>
        <p:spPr>
          <a:xfrm>
            <a:off x="7485930" y="118203"/>
            <a:ext cx="351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CED5B8A-1D02-CD6F-14DD-21A4300C235C}"/>
              </a:ext>
            </a:extLst>
          </p:cNvPr>
          <p:cNvSpPr/>
          <p:nvPr/>
        </p:nvSpPr>
        <p:spPr>
          <a:xfrm>
            <a:off x="3728753" y="2199981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自然言語処理入門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・文章から特徴を得るには？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・どうやって潜在表現を獲得する？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D34420-10EB-0D79-2860-F7EFC0B2FC9C}"/>
              </a:ext>
            </a:extLst>
          </p:cNvPr>
          <p:cNvSpPr/>
          <p:nvPr/>
        </p:nvSpPr>
        <p:spPr>
          <a:xfrm>
            <a:off x="7485929" y="219998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画像解析入門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・画像から特徴を得るには？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・どうやって潜在表現を獲得する？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F43CF74-C441-53F9-3E4E-AEFF0D1B9F5A}"/>
              </a:ext>
            </a:extLst>
          </p:cNvPr>
          <p:cNvSpPr/>
          <p:nvPr/>
        </p:nvSpPr>
        <p:spPr>
          <a:xfrm>
            <a:off x="3728753" y="3427001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実務で使われる文章分類問題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・文章を解析して文章分類問題を解いてみよう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4EB9839-1873-A372-4948-802E5DA8F16E}"/>
              </a:ext>
            </a:extLst>
          </p:cNvPr>
          <p:cNvSpPr/>
          <p:nvPr/>
        </p:nvSpPr>
        <p:spPr>
          <a:xfrm>
            <a:off x="7485929" y="342700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実務で使われる画像分類問題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・画像を解析して画像分類問題を解いてみよう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91461E-C794-55BF-10AC-E967FC515C59}"/>
              </a:ext>
            </a:extLst>
          </p:cNvPr>
          <p:cNvSpPr/>
          <p:nvPr/>
        </p:nvSpPr>
        <p:spPr>
          <a:xfrm>
            <a:off x="3728753" y="4654020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章文章生成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を支える技術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・文章を解析して文章分類問題を解いてみよう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4366628-416C-AC3B-E4A9-777595402FFC}"/>
              </a:ext>
            </a:extLst>
          </p:cNvPr>
          <p:cNvSpPr/>
          <p:nvPr/>
        </p:nvSpPr>
        <p:spPr>
          <a:xfrm>
            <a:off x="7485929" y="4654019"/>
            <a:ext cx="3517868" cy="100062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章 画像生成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を支える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・画像を解析して画像分類問題を解いてみよう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AE922C2-2A6D-AEFA-6E1A-5FBD14F0198D}"/>
              </a:ext>
            </a:extLst>
          </p:cNvPr>
          <p:cNvSpPr/>
          <p:nvPr/>
        </p:nvSpPr>
        <p:spPr>
          <a:xfrm>
            <a:off x="1713908" y="801954"/>
            <a:ext cx="1775534" cy="11716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基本知識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8F68686-04AE-9145-1373-CE7966D73FE0}"/>
              </a:ext>
            </a:extLst>
          </p:cNvPr>
          <p:cNvSpPr/>
          <p:nvPr/>
        </p:nvSpPr>
        <p:spPr>
          <a:xfrm>
            <a:off x="1713908" y="2199979"/>
            <a:ext cx="1775534" cy="2227641"/>
          </a:xfrm>
          <a:prstGeom prst="roundRect">
            <a:avLst>
              <a:gd name="adj" fmla="val 106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文章と画像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を解析する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83D9D4F-C479-E623-2C44-1F1AD1BDA9DA}"/>
              </a:ext>
            </a:extLst>
          </p:cNvPr>
          <p:cNvSpPr/>
          <p:nvPr/>
        </p:nvSpPr>
        <p:spPr>
          <a:xfrm>
            <a:off x="1713908" y="4654019"/>
            <a:ext cx="1775534" cy="10006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文章と画像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を生成する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966ADBA-2562-9340-684A-B337B54D7BA1}"/>
              </a:ext>
            </a:extLst>
          </p:cNvPr>
          <p:cNvSpPr txBox="1"/>
          <p:nvPr/>
        </p:nvSpPr>
        <p:spPr>
          <a:xfrm>
            <a:off x="3728752" y="6078391"/>
            <a:ext cx="3517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文章生成</a:t>
            </a:r>
            <a:r>
              <a:rPr lang="en-US" altLang="ja-JP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に対する理解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84552C-B50D-4BAB-6E66-F5DF6FB1AF2A}"/>
              </a:ext>
            </a:extLst>
          </p:cNvPr>
          <p:cNvSpPr txBox="1"/>
          <p:nvPr/>
        </p:nvSpPr>
        <p:spPr>
          <a:xfrm>
            <a:off x="7485929" y="6078391"/>
            <a:ext cx="3517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画像生成</a:t>
            </a:r>
            <a:r>
              <a:rPr lang="en-US" altLang="ja-JP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に対する理解</a:t>
            </a:r>
          </a:p>
        </p:txBody>
      </p:sp>
      <p:pic>
        <p:nvPicPr>
          <p:cNvPr id="3074" name="Picture 2" descr="276,800+ Light Bulb Illustration Stock Illustrations ...">
            <a:extLst>
              <a:ext uri="{FF2B5EF4-FFF2-40B4-BE49-F238E27FC236}">
                <a16:creationId xmlns:a16="http://schemas.microsoft.com/office/drawing/2014/main" id="{5C946B77-9C5A-9BBB-AE6A-6EC5D4F00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7660" r="7660" b="7660"/>
          <a:stretch/>
        </p:blipFill>
        <p:spPr bwMode="auto">
          <a:xfrm>
            <a:off x="3489442" y="5973212"/>
            <a:ext cx="610468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276,800+ Light Bulb Illustration Stock Illustrations ...">
            <a:extLst>
              <a:ext uri="{FF2B5EF4-FFF2-40B4-BE49-F238E27FC236}">
                <a16:creationId xmlns:a16="http://schemas.microsoft.com/office/drawing/2014/main" id="{828723A9-ECFA-489C-6BF6-2F08AF4C6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7660" r="7660" b="7660"/>
          <a:stretch/>
        </p:blipFill>
        <p:spPr bwMode="auto">
          <a:xfrm>
            <a:off x="7180694" y="5973212"/>
            <a:ext cx="610468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0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7C638-2091-380F-AB62-111DDCD6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FC0B-E2BF-9D61-D643-529B126F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44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411093" y="909280"/>
            <a:ext cx="196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5400000">
            <a:off x="3089293" y="595965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2D2D03D-8402-B588-073D-06207CBF7CBC}"/>
              </a:ext>
            </a:extLst>
          </p:cNvPr>
          <p:cNvSpPr/>
          <p:nvPr/>
        </p:nvSpPr>
        <p:spPr>
          <a:xfrm rot="5400000">
            <a:off x="5386504" y="3226609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 rot="16200000">
            <a:off x="2442059" y="105375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 rot="16200000">
            <a:off x="4607610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75D2B1-A624-7166-934C-3C76476EA249}"/>
              </a:ext>
            </a:extLst>
          </p:cNvPr>
          <p:cNvSpPr/>
          <p:nvPr/>
        </p:nvSpPr>
        <p:spPr>
          <a:xfrm rot="5400000">
            <a:off x="4740257" y="3684395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2734998" y="3140570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3035852" y="1124723"/>
            <a:ext cx="1400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AD934F-E991-2617-2204-6579B7C613D1}"/>
              </a:ext>
            </a:extLst>
          </p:cNvPr>
          <p:cNvSpPr txBox="1"/>
          <p:nvPr/>
        </p:nvSpPr>
        <p:spPr>
          <a:xfrm>
            <a:off x="5369883" y="3755367"/>
            <a:ext cx="1392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C1E227E-8A2E-66E7-B6F7-869D4903A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28" r="74983" b="472"/>
          <a:stretch/>
        </p:blipFill>
        <p:spPr>
          <a:xfrm rot="10800000">
            <a:off x="5182799" y="561830"/>
            <a:ext cx="636019" cy="15258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5717E1-2E92-66C0-01EB-548751DB3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41" t="-944" r="15142" b="944"/>
          <a:stretch/>
        </p:blipFill>
        <p:spPr>
          <a:xfrm rot="10800000">
            <a:off x="5967453" y="561830"/>
            <a:ext cx="636019" cy="1525898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16DF8417-FFE4-DF64-DBEF-D3F139684E21}"/>
              </a:ext>
            </a:extLst>
          </p:cNvPr>
          <p:cNvSpPr/>
          <p:nvPr/>
        </p:nvSpPr>
        <p:spPr>
          <a:xfrm rot="5400000">
            <a:off x="6905808" y="3681827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995AD9B2-873E-BF9A-E1E7-E7715A890756}"/>
              </a:ext>
            </a:extLst>
          </p:cNvPr>
          <p:cNvSpPr/>
          <p:nvPr/>
        </p:nvSpPr>
        <p:spPr>
          <a:xfrm rot="16200000">
            <a:off x="7475047" y="595965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2258A2B-8F34-5FBF-22D5-69265C394BB0}"/>
              </a:ext>
            </a:extLst>
          </p:cNvPr>
          <p:cNvSpPr/>
          <p:nvPr/>
        </p:nvSpPr>
        <p:spPr>
          <a:xfrm rot="16200000">
            <a:off x="6751942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3904DFDE-ABCB-AD5E-4FF8-4FD79794AAA1}"/>
              </a:ext>
            </a:extLst>
          </p:cNvPr>
          <p:cNvSpPr/>
          <p:nvPr/>
        </p:nvSpPr>
        <p:spPr>
          <a:xfrm rot="16200000">
            <a:off x="9140545" y="1053751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サングラスを掛けた少女 アニメ">
            <a:extLst>
              <a:ext uri="{FF2B5EF4-FFF2-40B4-BE49-F238E27FC236}">
                <a16:creationId xmlns:a16="http://schemas.microsoft.com/office/drawing/2014/main" id="{ABB97F01-F652-AB69-3CF4-C6EAEBE80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9714634" y="509926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01139-859E-DE6E-4142-AB3FED24AC24}"/>
              </a:ext>
            </a:extLst>
          </p:cNvPr>
          <p:cNvSpPr txBox="1"/>
          <p:nvPr/>
        </p:nvSpPr>
        <p:spPr>
          <a:xfrm>
            <a:off x="7380497" y="1124723"/>
            <a:ext cx="147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01B0168-DD82-91E4-199B-050F4BDB0217}"/>
              </a:ext>
            </a:extLst>
          </p:cNvPr>
          <p:cNvSpPr/>
          <p:nvPr/>
        </p:nvSpPr>
        <p:spPr>
          <a:xfrm>
            <a:off x="5107551" y="509926"/>
            <a:ext cx="1847133" cy="129378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4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546777" y="56355"/>
            <a:ext cx="333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10800000">
            <a:off x="1382971" y="1056040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>
            <a:off x="1998539" y="577412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>
            <a:off x="1998536" y="1650457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512648" y="5253922"/>
            <a:ext cx="1404350" cy="140435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1283607" y="1114487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796E9D-D21A-F101-5791-B19A8D070CDB}"/>
              </a:ext>
            </a:extLst>
          </p:cNvPr>
          <p:cNvGrpSpPr/>
          <p:nvPr/>
        </p:nvGrpSpPr>
        <p:grpSpPr>
          <a:xfrm rot="5400000">
            <a:off x="1481039" y="2216754"/>
            <a:ext cx="1467568" cy="1293780"/>
            <a:chOff x="5281560" y="2132297"/>
            <a:chExt cx="1467568" cy="1293780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CEE1AD2-AE83-3394-097C-61C2973AC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>
              <a:off x="5345384" y="2232151"/>
              <a:ext cx="454358" cy="109006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370C90F3-483B-A44E-DC55-C557277A5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8" r="74983" b="472"/>
            <a:stretch/>
          </p:blipFill>
          <p:spPr>
            <a:xfrm rot="10800000">
              <a:off x="6237137" y="2232151"/>
              <a:ext cx="454358" cy="1090068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6A52C09-6E88-0B41-F514-47720B6558D7}"/>
                </a:ext>
              </a:extLst>
            </p:cNvPr>
            <p:cNvSpPr/>
            <p:nvPr/>
          </p:nvSpPr>
          <p:spPr>
            <a:xfrm>
              <a:off x="5281560" y="2132297"/>
              <a:ext cx="1467568" cy="1293780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左中かっこ 45">
            <a:extLst>
              <a:ext uri="{FF2B5EF4-FFF2-40B4-BE49-F238E27FC236}">
                <a16:creationId xmlns:a16="http://schemas.microsoft.com/office/drawing/2014/main" id="{FB9852EF-6DD0-9070-4310-B5BB9D9CB14E}"/>
              </a:ext>
            </a:extLst>
          </p:cNvPr>
          <p:cNvSpPr/>
          <p:nvPr/>
        </p:nvSpPr>
        <p:spPr>
          <a:xfrm rot="10800000">
            <a:off x="5700368" y="3026555"/>
            <a:ext cx="212684" cy="175087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5913052" y="3693591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2965571" y="2539947"/>
            <a:ext cx="263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文章の内部表現を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画像の内部表現に変換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70BF4E3-EEDF-77C6-3DB7-004DC66C5163}"/>
              </a:ext>
            </a:extLst>
          </p:cNvPr>
          <p:cNvSpPr/>
          <p:nvPr/>
        </p:nvSpPr>
        <p:spPr>
          <a:xfrm>
            <a:off x="1998536" y="2706428"/>
            <a:ext cx="432575" cy="3206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56BC44C-4F83-84D6-AAD0-28523F2FB157}"/>
              </a:ext>
            </a:extLst>
          </p:cNvPr>
          <p:cNvSpPr/>
          <p:nvPr/>
        </p:nvSpPr>
        <p:spPr>
          <a:xfrm>
            <a:off x="1998536" y="3704675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D2F7642-8E8B-D62E-27A3-51F372D895A4}"/>
              </a:ext>
            </a:extLst>
          </p:cNvPr>
          <p:cNvSpPr/>
          <p:nvPr/>
        </p:nvSpPr>
        <p:spPr>
          <a:xfrm>
            <a:off x="1382971" y="4184078"/>
            <a:ext cx="1663706" cy="48610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B18726-53E9-8743-DDD4-1F766ADFE2BE}"/>
              </a:ext>
            </a:extLst>
          </p:cNvPr>
          <p:cNvSpPr txBox="1"/>
          <p:nvPr/>
        </p:nvSpPr>
        <p:spPr>
          <a:xfrm>
            <a:off x="1283607" y="4242465"/>
            <a:ext cx="186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5075826-B8CE-E0FC-84E1-9DE53DDDAE9B}"/>
              </a:ext>
            </a:extLst>
          </p:cNvPr>
          <p:cNvSpPr/>
          <p:nvPr/>
        </p:nvSpPr>
        <p:spPr>
          <a:xfrm>
            <a:off x="2000262" y="4777431"/>
            <a:ext cx="432575" cy="3721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6B91A0BC-7FB4-CAF7-A13E-FD4B4EECE801}"/>
              </a:ext>
            </a:extLst>
          </p:cNvPr>
          <p:cNvSpPr/>
          <p:nvPr/>
        </p:nvSpPr>
        <p:spPr>
          <a:xfrm rot="10800000">
            <a:off x="5700368" y="949568"/>
            <a:ext cx="212684" cy="175686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86F903-44BE-3139-5EC4-8A0138FFA9A6}"/>
              </a:ext>
            </a:extLst>
          </p:cNvPr>
          <p:cNvSpPr txBox="1"/>
          <p:nvPr/>
        </p:nvSpPr>
        <p:spPr>
          <a:xfrm>
            <a:off x="5913052" y="1634352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文章から内部表現に変換</a:t>
            </a:r>
          </a:p>
        </p:txBody>
      </p:sp>
    </p:spTree>
    <p:extLst>
      <p:ext uri="{BB962C8B-B14F-4D97-AF65-F5344CB8AC3E}">
        <p14:creationId xmlns:p14="http://schemas.microsoft.com/office/powerpoint/2010/main" val="80053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AD19B5-9E05-C296-A3D8-FB3F66CC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2" y="-2602305"/>
            <a:ext cx="9659055" cy="22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28C8DC-D511-46A9-8BB7-4FC19D6EE0C2}"/>
              </a:ext>
            </a:extLst>
          </p:cNvPr>
          <p:cNvSpPr/>
          <p:nvPr/>
        </p:nvSpPr>
        <p:spPr>
          <a:xfrm>
            <a:off x="2147935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EC198C-7B0B-07E2-8F4C-07912D02B937}"/>
              </a:ext>
            </a:extLst>
          </p:cNvPr>
          <p:cNvSpPr txBox="1"/>
          <p:nvPr/>
        </p:nvSpPr>
        <p:spPr>
          <a:xfrm>
            <a:off x="2029719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8CD7717-EA1C-BBF5-6CD3-BA667946AC1E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154766-EC95-1C12-32B4-0754BAC87CED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F62C8B-FB7D-67FA-69B0-8712AC89718F}"/>
              </a:ext>
            </a:extLst>
          </p:cNvPr>
          <p:cNvSpPr/>
          <p:nvPr/>
        </p:nvSpPr>
        <p:spPr>
          <a:xfrm>
            <a:off x="7104273" y="4998576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0766C9-FD41-73D1-88D1-8C23E689E59F}"/>
              </a:ext>
            </a:extLst>
          </p:cNvPr>
          <p:cNvSpPr txBox="1"/>
          <p:nvPr/>
        </p:nvSpPr>
        <p:spPr>
          <a:xfrm>
            <a:off x="6843118" y="5029354"/>
            <a:ext cx="444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D54DBE-5928-542F-47D6-79ECD45911ED}"/>
              </a:ext>
            </a:extLst>
          </p:cNvPr>
          <p:cNvSpPr/>
          <p:nvPr/>
        </p:nvSpPr>
        <p:spPr>
          <a:xfrm>
            <a:off x="4827284" y="130542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10F3F-C584-7FD6-C639-D698252E6E26}"/>
              </a:ext>
            </a:extLst>
          </p:cNvPr>
          <p:cNvSpPr txBox="1"/>
          <p:nvPr/>
        </p:nvSpPr>
        <p:spPr>
          <a:xfrm>
            <a:off x="4666054" y="133620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E163B-957E-71BB-9C55-13133D3624D9}"/>
              </a:ext>
            </a:extLst>
          </p:cNvPr>
          <p:cNvSpPr txBox="1"/>
          <p:nvPr/>
        </p:nvSpPr>
        <p:spPr>
          <a:xfrm>
            <a:off x="3820745" y="1824883"/>
            <a:ext cx="455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</a:t>
            </a:r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5EB0D101-843D-AF34-5D72-873AE0D33CB3}"/>
              </a:ext>
            </a:extLst>
          </p:cNvPr>
          <p:cNvSpPr/>
          <p:nvPr/>
        </p:nvSpPr>
        <p:spPr>
          <a:xfrm rot="5400000" flipV="1">
            <a:off x="3004556" y="1344585"/>
            <a:ext cx="1496710" cy="1775534"/>
          </a:xfrm>
          <a:prstGeom prst="bentArrow">
            <a:avLst>
              <a:gd name="adj1" fmla="val 11006"/>
              <a:gd name="adj2" fmla="val 9069"/>
              <a:gd name="adj3" fmla="val 2383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425574E-77DE-5DF9-8C43-EDFCA3F4761F}"/>
              </a:ext>
            </a:extLst>
          </p:cNvPr>
          <p:cNvSpPr/>
          <p:nvPr/>
        </p:nvSpPr>
        <p:spPr>
          <a:xfrm>
            <a:off x="6843118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5F92D9-3E66-FAB2-3CE8-1D8AEBCEF3E2}"/>
              </a:ext>
            </a:extLst>
          </p:cNvPr>
          <p:cNvSpPr txBox="1"/>
          <p:nvPr/>
        </p:nvSpPr>
        <p:spPr>
          <a:xfrm>
            <a:off x="6724902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560D49-FB5A-FCA1-6620-47DDD9665728}"/>
              </a:ext>
            </a:extLst>
          </p:cNvPr>
          <p:cNvSpPr/>
          <p:nvPr/>
        </p:nvSpPr>
        <p:spPr>
          <a:xfrm>
            <a:off x="9556966" y="312456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E355F0-582F-5F3F-7003-08133890D399}"/>
              </a:ext>
            </a:extLst>
          </p:cNvPr>
          <p:cNvSpPr txBox="1"/>
          <p:nvPr/>
        </p:nvSpPr>
        <p:spPr>
          <a:xfrm>
            <a:off x="9455987" y="315533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E5716C0-0E79-F649-B9E8-66121A894DE5}"/>
              </a:ext>
            </a:extLst>
          </p:cNvPr>
          <p:cNvSpPr/>
          <p:nvPr/>
        </p:nvSpPr>
        <p:spPr>
          <a:xfrm rot="5400000">
            <a:off x="6887428" y="2030421"/>
            <a:ext cx="1472958" cy="427614"/>
          </a:xfrm>
          <a:prstGeom prst="bentArrow">
            <a:avLst>
              <a:gd name="adj1" fmla="val 36236"/>
              <a:gd name="adj2" fmla="val 30492"/>
              <a:gd name="adj3" fmla="val 50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4758F0-B923-DDC9-B342-A89501750B8A}"/>
              </a:ext>
            </a:extLst>
          </p:cNvPr>
          <p:cNvSpPr txBox="1"/>
          <p:nvPr/>
        </p:nvSpPr>
        <p:spPr>
          <a:xfrm>
            <a:off x="6142977" y="3686681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20C887-5526-3A55-B1E3-71E100A2C55F}"/>
              </a:ext>
            </a:extLst>
          </p:cNvPr>
          <p:cNvSpPr txBox="1"/>
          <p:nvPr/>
        </p:nvSpPr>
        <p:spPr>
          <a:xfrm>
            <a:off x="9295811" y="3685172"/>
            <a:ext cx="2297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ノイズから画像を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生成するモデル</a:t>
            </a:r>
          </a:p>
        </p:txBody>
      </p:sp>
    </p:spTree>
    <p:extLst>
      <p:ext uri="{BB962C8B-B14F-4D97-AF65-F5344CB8AC3E}">
        <p14:creationId xmlns:p14="http://schemas.microsoft.com/office/powerpoint/2010/main" val="132979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B5B6FDE-A15F-9763-D6DA-FF8151E06654}"/>
              </a:ext>
            </a:extLst>
          </p:cNvPr>
          <p:cNvSpPr/>
          <p:nvPr/>
        </p:nvSpPr>
        <p:spPr>
          <a:xfrm>
            <a:off x="2155468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1117AB0C-1126-EC08-86E8-2BA1F6A1B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319001" y="2259016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FA67-8E2E-3549-0B93-2A5433E28C01}"/>
              </a:ext>
            </a:extLst>
          </p:cNvPr>
          <p:cNvSpPr txBox="1"/>
          <p:nvPr/>
        </p:nvSpPr>
        <p:spPr>
          <a:xfrm>
            <a:off x="2037252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pic>
        <p:nvPicPr>
          <p:cNvPr id="1026" name="Picture 2" descr="データベースのアイコン | フリーのアイコンイラスト素材 icon-pit">
            <a:extLst>
              <a:ext uri="{FF2B5EF4-FFF2-40B4-BE49-F238E27FC236}">
                <a16:creationId xmlns:a16="http://schemas.microsoft.com/office/drawing/2014/main" id="{2C3DBB86-44DB-7EA5-FB84-22160E4F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21" y="2199792"/>
            <a:ext cx="1160716" cy="11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6CAF697-4530-7E9C-5E1B-2137050605C2}"/>
              </a:ext>
            </a:extLst>
          </p:cNvPr>
          <p:cNvSpPr/>
          <p:nvPr/>
        </p:nvSpPr>
        <p:spPr>
          <a:xfrm>
            <a:off x="7710283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C3CAEE-D401-C75D-DAAE-26F875C6630F}"/>
              </a:ext>
            </a:extLst>
          </p:cNvPr>
          <p:cNvSpPr txBox="1"/>
          <p:nvPr/>
        </p:nvSpPr>
        <p:spPr>
          <a:xfrm>
            <a:off x="7592067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0D6AD7-9AC3-6D40-FC61-BDB78E5FF6CC}"/>
              </a:ext>
            </a:extLst>
          </p:cNvPr>
          <p:cNvSpPr txBox="1"/>
          <p:nvPr/>
        </p:nvSpPr>
        <p:spPr>
          <a:xfrm>
            <a:off x="7259516" y="3883091"/>
            <a:ext cx="2677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外部情報を事前に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離散化して格納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D2B8E2-D233-6880-8FF2-7A48AC850755}"/>
              </a:ext>
            </a:extLst>
          </p:cNvPr>
          <p:cNvSpPr txBox="1"/>
          <p:nvPr/>
        </p:nvSpPr>
        <p:spPr>
          <a:xfrm>
            <a:off x="1624520" y="3894571"/>
            <a:ext cx="2837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一般的な知識で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事前学習されているモデル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35FBDFE-4873-F486-16A5-F3DEE9F43175}"/>
              </a:ext>
            </a:extLst>
          </p:cNvPr>
          <p:cNvSpPr/>
          <p:nvPr/>
        </p:nvSpPr>
        <p:spPr>
          <a:xfrm>
            <a:off x="4160996" y="2415019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5D081E9-319C-DC9C-2CC8-0E938628D4C1}"/>
              </a:ext>
            </a:extLst>
          </p:cNvPr>
          <p:cNvSpPr/>
          <p:nvPr/>
        </p:nvSpPr>
        <p:spPr>
          <a:xfrm rot="10800000">
            <a:off x="4160996" y="2780150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829B88A-EE27-D274-6545-1DA753788CB0}"/>
              </a:ext>
            </a:extLst>
          </p:cNvPr>
          <p:cNvSpPr/>
          <p:nvPr/>
        </p:nvSpPr>
        <p:spPr>
          <a:xfrm>
            <a:off x="1361872" y="2052536"/>
            <a:ext cx="8920264" cy="271562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EF7C88-911E-B75F-0FBD-3C70723E5E0A}"/>
              </a:ext>
            </a:extLst>
          </p:cNvPr>
          <p:cNvSpPr txBox="1"/>
          <p:nvPr/>
        </p:nvSpPr>
        <p:spPr>
          <a:xfrm>
            <a:off x="3618689" y="590045"/>
            <a:ext cx="552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信州の「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おやた祭り」について教えてください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Picture 6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CA7DA677-44BE-571D-62CF-FEB39C8C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21" y="294025"/>
            <a:ext cx="1077573" cy="10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430543BB-FD07-F300-8737-8AFFD0A8970B}"/>
              </a:ext>
            </a:extLst>
          </p:cNvPr>
          <p:cNvSpPr/>
          <p:nvPr/>
        </p:nvSpPr>
        <p:spPr>
          <a:xfrm>
            <a:off x="3618689" y="536143"/>
            <a:ext cx="5552248" cy="560348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CDB9D73A-E853-B049-C756-4FF57B7419C8}"/>
              </a:ext>
            </a:extLst>
          </p:cNvPr>
          <p:cNvSpPr/>
          <p:nvPr/>
        </p:nvSpPr>
        <p:spPr>
          <a:xfrm rot="5400000">
            <a:off x="2723857" y="1458346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275F72-CD82-1D95-114B-659801F71720}"/>
              </a:ext>
            </a:extLst>
          </p:cNvPr>
          <p:cNvSpPr txBox="1"/>
          <p:nvPr/>
        </p:nvSpPr>
        <p:spPr>
          <a:xfrm>
            <a:off x="3903833" y="2064645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</a:t>
            </a:r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関連するデータを検索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C456B6F-0895-17EE-10AB-A21967B08715}"/>
              </a:ext>
            </a:extLst>
          </p:cNvPr>
          <p:cNvSpPr txBox="1"/>
          <p:nvPr/>
        </p:nvSpPr>
        <p:spPr>
          <a:xfrm>
            <a:off x="3903833" y="3076607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関連データを取得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BA3F34-BB06-DA9A-365E-224940ABD8F2}"/>
              </a:ext>
            </a:extLst>
          </p:cNvPr>
          <p:cNvSpPr/>
          <p:nvPr/>
        </p:nvSpPr>
        <p:spPr>
          <a:xfrm rot="5400000">
            <a:off x="2723857" y="5015007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A09C8AC7-77F3-E3E4-16F6-C2D9B2621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576444" y="5500989"/>
            <a:ext cx="789326" cy="5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905F57B-6A27-6859-FB5A-BDF0E852437C}"/>
              </a:ext>
            </a:extLst>
          </p:cNvPr>
          <p:cNvSpPr/>
          <p:nvPr/>
        </p:nvSpPr>
        <p:spPr>
          <a:xfrm>
            <a:off x="3618689" y="5191063"/>
            <a:ext cx="5552248" cy="839002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3B670B-04E0-5B86-80F1-BA826179CEB4}"/>
              </a:ext>
            </a:extLst>
          </p:cNvPr>
          <p:cNvSpPr txBox="1"/>
          <p:nvPr/>
        </p:nvSpPr>
        <p:spPr>
          <a:xfrm>
            <a:off x="3618688" y="5202543"/>
            <a:ext cx="552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長野県長和町古町で毎年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日に開催されるお祭りで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164053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4C1E9F-C811-5B0F-7EEC-075FFE7B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05"/>
          <a:stretch/>
        </p:blipFill>
        <p:spPr>
          <a:xfrm>
            <a:off x="1534858" y="1006983"/>
            <a:ext cx="9122283" cy="4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EE2B67C-33D0-6412-04DB-6D20D822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0"/>
            <a:ext cx="6576164" cy="68580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E00A94E-9593-B156-56F4-315F36DE3FAC}"/>
              </a:ext>
            </a:extLst>
          </p:cNvPr>
          <p:cNvSpPr/>
          <p:nvPr/>
        </p:nvSpPr>
        <p:spPr>
          <a:xfrm>
            <a:off x="928087" y="3287370"/>
            <a:ext cx="2779295" cy="1456509"/>
          </a:xfrm>
          <a:prstGeom prst="rect">
            <a:avLst/>
          </a:prstGeom>
          <a:solidFill>
            <a:srgbClr val="BC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犬が砂の上を走っています。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犬はボールを口に咥えています。犬の背景には水辺と山々、そして空が映っています。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E04CA7-1A59-0A3B-512F-5EA3D2EF8869}"/>
              </a:ext>
            </a:extLst>
          </p:cNvPr>
          <p:cNvSpPr/>
          <p:nvPr/>
        </p:nvSpPr>
        <p:spPr>
          <a:xfrm>
            <a:off x="928086" y="5588668"/>
            <a:ext cx="2779295" cy="517358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4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410413-E10C-A88E-75AD-87E61E57B7C4}"/>
              </a:ext>
            </a:extLst>
          </p:cNvPr>
          <p:cNvSpPr/>
          <p:nvPr/>
        </p:nvSpPr>
        <p:spPr>
          <a:xfrm>
            <a:off x="4300662" y="3792696"/>
            <a:ext cx="2372504" cy="51535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はい。犬ははしゃいでいます。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7931B7E-E08F-1439-B1C8-D25CAF301D1C}"/>
              </a:ext>
            </a:extLst>
          </p:cNvPr>
          <p:cNvSpPr/>
          <p:nvPr/>
        </p:nvSpPr>
        <p:spPr>
          <a:xfrm>
            <a:off x="5159918" y="3350795"/>
            <a:ext cx="1802005" cy="441901"/>
          </a:xfrm>
          <a:prstGeom prst="roundRect">
            <a:avLst/>
          </a:prstGeom>
          <a:solidFill>
            <a:srgbClr val="E6EA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rgbClr val="585C5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その犬は、はしゃいでいるように見えますか？</a:t>
            </a:r>
            <a:endParaRPr kumimoji="1" lang="en-US" altLang="ja-JP" sz="1200" dirty="0">
              <a:solidFill>
                <a:srgbClr val="585C5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1F88ABC-4507-5746-BE05-7118378CA89B}"/>
              </a:ext>
            </a:extLst>
          </p:cNvPr>
          <p:cNvSpPr/>
          <p:nvPr/>
        </p:nvSpPr>
        <p:spPr>
          <a:xfrm>
            <a:off x="1317106" y="5238034"/>
            <a:ext cx="2001253" cy="350634"/>
          </a:xfrm>
          <a:prstGeom prst="rect">
            <a:avLst/>
          </a:prstGeom>
          <a:solidFill>
            <a:srgbClr val="DF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191C2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質問を喋ってください</a:t>
            </a:r>
            <a:endParaRPr kumimoji="1" lang="en-US" altLang="ja-JP" sz="1200" dirty="0">
              <a:solidFill>
                <a:srgbClr val="191C2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1F2AE0-A1D9-7857-0339-0C8CAB45FDC3}"/>
              </a:ext>
            </a:extLst>
          </p:cNvPr>
          <p:cNvSpPr txBox="1"/>
          <p:nvPr/>
        </p:nvSpPr>
        <p:spPr>
          <a:xfrm>
            <a:off x="7652729" y="2095276"/>
            <a:ext cx="3622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https://ai.google/static/documents/responsible-development-of-lookout.pdf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からキャプチャして日本語化しました</a:t>
            </a:r>
          </a:p>
        </p:txBody>
      </p:sp>
    </p:spTree>
    <p:extLst>
      <p:ext uri="{BB962C8B-B14F-4D97-AF65-F5344CB8AC3E}">
        <p14:creationId xmlns:p14="http://schemas.microsoft.com/office/powerpoint/2010/main" val="35118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AF2C7B1A-6877-F080-7CE7-6D153E6A84C3}"/>
              </a:ext>
            </a:extLst>
          </p:cNvPr>
          <p:cNvSpPr/>
          <p:nvPr/>
        </p:nvSpPr>
        <p:spPr>
          <a:xfrm>
            <a:off x="3227810" y="4343037"/>
            <a:ext cx="3669868" cy="1562920"/>
          </a:xfrm>
          <a:prstGeom prst="cloudCallout">
            <a:avLst>
              <a:gd name="adj1" fmla="val -39173"/>
              <a:gd name="adj2" fmla="val 158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 t="7508" r="3761" b="1489"/>
          <a:stretch/>
        </p:blipFill>
        <p:spPr>
          <a:xfrm>
            <a:off x="466856" y="1027591"/>
            <a:ext cx="4486884" cy="3104606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F173D8-A5E7-409F-7403-EC0F09BA806F}"/>
              </a:ext>
            </a:extLst>
          </p:cNvPr>
          <p:cNvCxnSpPr>
            <a:cxnSpLocks/>
          </p:cNvCxnSpPr>
          <p:nvPr/>
        </p:nvCxnSpPr>
        <p:spPr>
          <a:xfrm>
            <a:off x="490329" y="816746"/>
            <a:ext cx="44066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766A8-175D-3423-6615-94AAC912C4DE}"/>
              </a:ext>
            </a:extLst>
          </p:cNvPr>
          <p:cNvSpPr txBox="1"/>
          <p:nvPr/>
        </p:nvSpPr>
        <p:spPr>
          <a:xfrm>
            <a:off x="843379" y="224848"/>
            <a:ext cx="385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入力画面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A7D680-E474-8597-64AD-1A2114F49229}"/>
              </a:ext>
            </a:extLst>
          </p:cNvPr>
          <p:cNvCxnSpPr>
            <a:cxnSpLocks/>
          </p:cNvCxnSpPr>
          <p:nvPr/>
        </p:nvCxnSpPr>
        <p:spPr>
          <a:xfrm>
            <a:off x="5192199" y="816746"/>
            <a:ext cx="64779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13595-D82F-52C9-A940-DD915D3FBE0E}"/>
              </a:ext>
            </a:extLst>
          </p:cNvPr>
          <p:cNvSpPr txBox="1"/>
          <p:nvPr/>
        </p:nvSpPr>
        <p:spPr>
          <a:xfrm>
            <a:off x="5690587" y="224848"/>
            <a:ext cx="566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出力画面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19CFE1F-2F50-B2A8-BF79-1F4802B82973}"/>
              </a:ext>
            </a:extLst>
          </p:cNvPr>
          <p:cNvGrpSpPr/>
          <p:nvPr/>
        </p:nvGrpSpPr>
        <p:grpSpPr>
          <a:xfrm>
            <a:off x="5209712" y="1027591"/>
            <a:ext cx="6453125" cy="3104602"/>
            <a:chOff x="2467993" y="1438183"/>
            <a:chExt cx="9277164" cy="4463249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5B908F8-C9FF-5BA7-0E84-957022B82A59}"/>
                </a:ext>
              </a:extLst>
            </p:cNvPr>
            <p:cNvSpPr/>
            <p:nvPr/>
          </p:nvSpPr>
          <p:spPr>
            <a:xfrm>
              <a:off x="2467993" y="1438183"/>
              <a:ext cx="9277164" cy="4463249"/>
            </a:xfrm>
            <a:prstGeom prst="roundRect">
              <a:avLst>
                <a:gd name="adj" fmla="val 2459"/>
              </a:avLst>
            </a:prstGeom>
            <a:solidFill>
              <a:srgbClr val="F3F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F501659-4CEA-6407-3FBB-14B5BDF84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" t="2069" r="2992" b="11594"/>
            <a:stretch/>
          </p:blipFill>
          <p:spPr>
            <a:xfrm>
              <a:off x="2574524" y="1504766"/>
              <a:ext cx="9081857" cy="4325643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7554A8-315E-236B-650D-3D2B9EA617F9}"/>
              </a:ext>
            </a:extLst>
          </p:cNvPr>
          <p:cNvSpPr/>
          <p:nvPr/>
        </p:nvSpPr>
        <p:spPr>
          <a:xfrm>
            <a:off x="3859618" y="4780759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88115C-480A-CA3B-CAEB-F5B16713AE23}"/>
              </a:ext>
            </a:extLst>
          </p:cNvPr>
          <p:cNvSpPr txBox="1"/>
          <p:nvPr/>
        </p:nvSpPr>
        <p:spPr>
          <a:xfrm>
            <a:off x="3698388" y="4811537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63FF5-1367-6DC6-EDE7-277CC6306517}"/>
              </a:ext>
            </a:extLst>
          </p:cNvPr>
          <p:cNvSpPr txBox="1"/>
          <p:nvPr/>
        </p:nvSpPr>
        <p:spPr>
          <a:xfrm>
            <a:off x="3859618" y="5300216"/>
            <a:ext cx="2421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endParaRPr lang="ja-JP" altLang="en-US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421E63B7-6CC6-18C4-4D20-A66859749B71}"/>
              </a:ext>
            </a:extLst>
          </p:cNvPr>
          <p:cNvSpPr/>
          <p:nvPr/>
        </p:nvSpPr>
        <p:spPr>
          <a:xfrm flipV="1">
            <a:off x="2032986" y="4208014"/>
            <a:ext cx="1723324" cy="917439"/>
          </a:xfrm>
          <a:prstGeom prst="bentArrow">
            <a:avLst>
              <a:gd name="adj1" fmla="val 11006"/>
              <a:gd name="adj2" fmla="val 9069"/>
              <a:gd name="adj3" fmla="val 1802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21399F8-8539-DC77-3ABF-3B43B89C6EA0}"/>
              </a:ext>
            </a:extLst>
          </p:cNvPr>
          <p:cNvSpPr/>
          <p:nvPr/>
        </p:nvSpPr>
        <p:spPr>
          <a:xfrm rot="16200000" flipV="1">
            <a:off x="6827224" y="3826907"/>
            <a:ext cx="917439" cy="1679654"/>
          </a:xfrm>
          <a:prstGeom prst="bentArrow">
            <a:avLst>
              <a:gd name="adj1" fmla="val 11608"/>
              <a:gd name="adj2" fmla="val 9069"/>
              <a:gd name="adj3" fmla="val 18622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4C4769-463A-B0E9-E7C2-4B3869CFADA5}"/>
              </a:ext>
            </a:extLst>
          </p:cNvPr>
          <p:cNvSpPr/>
          <p:nvPr/>
        </p:nvSpPr>
        <p:spPr>
          <a:xfrm>
            <a:off x="2290439" y="5518034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062446-87BC-D3F3-04C4-89E0CD7ADADE}"/>
              </a:ext>
            </a:extLst>
          </p:cNvPr>
          <p:cNvSpPr txBox="1"/>
          <p:nvPr/>
        </p:nvSpPr>
        <p:spPr>
          <a:xfrm>
            <a:off x="740583" y="1420968"/>
            <a:ext cx="485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このコーヒーは我ながら上出来だ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37516" y="2793148"/>
            <a:ext cx="58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コーヒー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ながら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上出来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D2BD42F-25C7-2B60-8733-42203FDAAF83}"/>
              </a:ext>
            </a:extLst>
          </p:cNvPr>
          <p:cNvSpPr/>
          <p:nvPr/>
        </p:nvSpPr>
        <p:spPr>
          <a:xfrm>
            <a:off x="2909305" y="2010568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F17777-4A3F-DB55-65F8-B6FE6A14800E}"/>
              </a:ext>
            </a:extLst>
          </p:cNvPr>
          <p:cNvSpPr/>
          <p:nvPr/>
        </p:nvSpPr>
        <p:spPr>
          <a:xfrm>
            <a:off x="2909305" y="3668577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image option">
            <a:extLst>
              <a:ext uri="{FF2B5EF4-FFF2-40B4-BE49-F238E27FC236}">
                <a16:creationId xmlns:a16="http://schemas.microsoft.com/office/drawing/2014/main" id="{90E2B904-D259-466C-8071-BCDB311D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20" y="1019434"/>
            <a:ext cx="946951" cy="9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F2DE9ED2-503F-0767-D1DB-2989EA877417}"/>
              </a:ext>
            </a:extLst>
          </p:cNvPr>
          <p:cNvSpPr/>
          <p:nvPr/>
        </p:nvSpPr>
        <p:spPr>
          <a:xfrm>
            <a:off x="8829342" y="2115204"/>
            <a:ext cx="514906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F4BAD8FB-5BEA-EA71-41E1-0D1DBBB2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453972" y="444732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DDB73715-B221-05BC-BD38-358A74BE7440}"/>
              </a:ext>
            </a:extLst>
          </p:cNvPr>
          <p:cNvSpPr/>
          <p:nvPr/>
        </p:nvSpPr>
        <p:spPr>
          <a:xfrm>
            <a:off x="8829342" y="4031148"/>
            <a:ext cx="514906" cy="4975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BFC38ED3-209A-79CD-B409-60AC625BE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8374009" y="465773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D1A287-3623-488B-F4F6-31FEED38C6A0}"/>
              </a:ext>
            </a:extLst>
          </p:cNvPr>
          <p:cNvGrpSpPr/>
          <p:nvPr/>
        </p:nvGrpSpPr>
        <p:grpSpPr>
          <a:xfrm>
            <a:off x="6474178" y="2716057"/>
            <a:ext cx="5225235" cy="904302"/>
            <a:chOff x="6662964" y="2609525"/>
            <a:chExt cx="5225235" cy="9043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C7C3351-2D56-3577-8C1D-A8D9AF71F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64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48B6CC-F11A-B8EC-C2E9-FB76B720A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158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207B68A-088E-875A-47CF-BD32AF89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352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938204E-BB22-DEBD-33DA-376AD25D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3547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9CADED-EB93-A69A-82A7-64FA1174AA66}"/>
                </a:ext>
              </a:extLst>
            </p:cNvPr>
            <p:cNvSpPr txBox="1"/>
            <p:nvPr/>
          </p:nvSpPr>
          <p:spPr>
            <a:xfrm>
              <a:off x="7576560" y="2846163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D20FCA0-001A-0F33-CFAD-FC302A4A0B3E}"/>
                </a:ext>
              </a:extLst>
            </p:cNvPr>
            <p:cNvSpPr txBox="1"/>
            <p:nvPr/>
          </p:nvSpPr>
          <p:spPr>
            <a:xfrm>
              <a:off x="8798749" y="2846162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066F13C-D917-FA90-7375-35A98F253D5B}"/>
                </a:ext>
              </a:extLst>
            </p:cNvPr>
            <p:cNvSpPr txBox="1"/>
            <p:nvPr/>
          </p:nvSpPr>
          <p:spPr>
            <a:xfrm>
              <a:off x="9986448" y="2846161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416AF3-C4C2-AB51-8B5A-0B6AD6152888}"/>
                </a:ext>
              </a:extLst>
            </p:cNvPr>
            <p:cNvSpPr txBox="1"/>
            <p:nvPr/>
          </p:nvSpPr>
          <p:spPr>
            <a:xfrm>
              <a:off x="11119285" y="2846161"/>
              <a:ext cx="7689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76505FE-5B1D-7BF9-EC65-8511598F4D0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7A2745C-D808-82D0-EFEA-04F42D3F6944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920D54-5015-3951-E2F0-8FD555A0C122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2D2199-3FD3-215B-B5B3-05F8324B55E8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77613184-AE41-1913-636C-D9A43A9EF697}"/>
              </a:ext>
            </a:extLst>
          </p:cNvPr>
          <p:cNvSpPr/>
          <p:nvPr/>
        </p:nvSpPr>
        <p:spPr>
          <a:xfrm rot="5400000">
            <a:off x="3073485" y="1129910"/>
            <a:ext cx="186077" cy="4624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F8286E76-D81D-FBCD-3F92-C4425E7161B9}"/>
              </a:ext>
            </a:extLst>
          </p:cNvPr>
          <p:cNvSpPr/>
          <p:nvPr/>
        </p:nvSpPr>
        <p:spPr>
          <a:xfrm rot="5400000">
            <a:off x="9017715" y="1220422"/>
            <a:ext cx="138162" cy="52252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FBBB1A-1A33-16DF-1817-23D8B6ECB3D4}"/>
              </a:ext>
            </a:extLst>
          </p:cNvPr>
          <p:cNvSpPr txBox="1"/>
          <p:nvPr/>
        </p:nvSpPr>
        <p:spPr>
          <a:xfrm>
            <a:off x="2172223" y="5548812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3939E8-3B3C-A0BC-CA37-06D7E4C2EC22}"/>
              </a:ext>
            </a:extLst>
          </p:cNvPr>
          <p:cNvSpPr/>
          <p:nvPr/>
        </p:nvSpPr>
        <p:spPr>
          <a:xfrm>
            <a:off x="8198848" y="5744378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57516E-5EB5-0AB3-A464-CC98453792A5}"/>
              </a:ext>
            </a:extLst>
          </p:cNvPr>
          <p:cNvSpPr txBox="1"/>
          <p:nvPr/>
        </p:nvSpPr>
        <p:spPr>
          <a:xfrm>
            <a:off x="8080632" y="5775156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</p:spTree>
    <p:extLst>
      <p:ext uri="{BB962C8B-B14F-4D97-AF65-F5344CB8AC3E}">
        <p14:creationId xmlns:p14="http://schemas.microsoft.com/office/powerpoint/2010/main" val="41959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69852" y="2363689"/>
            <a:ext cx="196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“サングラスを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掛けた少女”</a:t>
            </a: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2E50562A-EC68-4093-C9A1-61548607E626}"/>
              </a:ext>
            </a:extLst>
          </p:cNvPr>
          <p:cNvSpPr/>
          <p:nvPr/>
        </p:nvSpPr>
        <p:spPr>
          <a:xfrm rot="5400000">
            <a:off x="3089293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2D2D03D-8402-B588-073D-06207CBF7CBC}"/>
              </a:ext>
            </a:extLst>
          </p:cNvPr>
          <p:cNvSpPr/>
          <p:nvPr/>
        </p:nvSpPr>
        <p:spPr>
          <a:xfrm rot="16200000">
            <a:off x="8018744" y="2050374"/>
            <a:ext cx="1293779" cy="1457626"/>
          </a:xfrm>
          <a:prstGeom prst="trapezoi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4B2FD99-9583-7DDE-2D69-4272F34D9AF2}"/>
              </a:ext>
            </a:extLst>
          </p:cNvPr>
          <p:cNvSpPr/>
          <p:nvPr/>
        </p:nvSpPr>
        <p:spPr>
          <a:xfrm rot="16200000">
            <a:off x="244205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AFAB532B-A727-6264-5593-715809348DCD}"/>
              </a:ext>
            </a:extLst>
          </p:cNvPr>
          <p:cNvSpPr/>
          <p:nvPr/>
        </p:nvSpPr>
        <p:spPr>
          <a:xfrm rot="16200000">
            <a:off x="4673603" y="2508159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6AF20FFA-FB31-9D28-A694-EE14E01EAE16}"/>
              </a:ext>
            </a:extLst>
          </p:cNvPr>
          <p:cNvSpPr/>
          <p:nvPr/>
        </p:nvSpPr>
        <p:spPr>
          <a:xfrm rot="16200000">
            <a:off x="7295639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75D2B1-A624-7166-934C-3C76476EA249}"/>
              </a:ext>
            </a:extLst>
          </p:cNvPr>
          <p:cNvSpPr/>
          <p:nvPr/>
        </p:nvSpPr>
        <p:spPr>
          <a:xfrm rot="16200000">
            <a:off x="9684242" y="2508160"/>
            <a:ext cx="432575" cy="5420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サングラスを掛けた少女 アニメ">
            <a:extLst>
              <a:ext uri="{FF2B5EF4-FFF2-40B4-BE49-F238E27FC236}">
                <a16:creationId xmlns:a16="http://schemas.microsoft.com/office/drawing/2014/main" id="{921679EB-F1DE-79C9-D6B4-389296947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 r="36596" b="32908"/>
          <a:stretch/>
        </p:blipFill>
        <p:spPr bwMode="auto">
          <a:xfrm>
            <a:off x="10406612" y="1964335"/>
            <a:ext cx="1629704" cy="162970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9A95B5D-7669-AB24-73F0-3D55F9BA2AEA}"/>
              </a:ext>
            </a:extLst>
          </p:cNvPr>
          <p:cNvSpPr txBox="1"/>
          <p:nvPr/>
        </p:nvSpPr>
        <p:spPr>
          <a:xfrm>
            <a:off x="2804965" y="2579132"/>
            <a:ext cx="186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AD934F-E991-2617-2204-6579B7C613D1}"/>
              </a:ext>
            </a:extLst>
          </p:cNvPr>
          <p:cNvSpPr txBox="1"/>
          <p:nvPr/>
        </p:nvSpPr>
        <p:spPr>
          <a:xfrm>
            <a:off x="7924194" y="2579132"/>
            <a:ext cx="1477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4472C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Decoder</a:t>
            </a:r>
            <a:endParaRPr lang="ja-JP" altLang="en-US" sz="2000" b="1" dirty="0">
              <a:solidFill>
                <a:srgbClr val="4472C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6A52C09-6E88-0B41-F514-47720B6558D7}"/>
              </a:ext>
            </a:extLst>
          </p:cNvPr>
          <p:cNvSpPr/>
          <p:nvPr/>
        </p:nvSpPr>
        <p:spPr>
          <a:xfrm>
            <a:off x="5238912" y="2132297"/>
            <a:ext cx="1847133" cy="129378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1459D720-C600-64F7-BFA0-E8DCFAE0B0E1}"/>
              </a:ext>
            </a:extLst>
          </p:cNvPr>
          <p:cNvSpPr/>
          <p:nvPr/>
        </p:nvSpPr>
        <p:spPr>
          <a:xfrm rot="16200000">
            <a:off x="6002118" y="2595429"/>
            <a:ext cx="293290" cy="367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3F5E7CC-8EF7-5AE5-504E-3883288B11CD}"/>
              </a:ext>
            </a:extLst>
          </p:cNvPr>
          <p:cNvSpPr txBox="1"/>
          <p:nvPr/>
        </p:nvSpPr>
        <p:spPr>
          <a:xfrm>
            <a:off x="2910565" y="4702947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文章から潜在表現に変換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836705F-08EE-AD96-ABB6-957697064A48}"/>
              </a:ext>
            </a:extLst>
          </p:cNvPr>
          <p:cNvSpPr txBox="1"/>
          <p:nvPr/>
        </p:nvSpPr>
        <p:spPr>
          <a:xfrm>
            <a:off x="6412549" y="4655393"/>
            <a:ext cx="2989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潜在表現から画像に復元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C31D38-4B7B-3C75-3DB2-A1E5643D7D68}"/>
              </a:ext>
            </a:extLst>
          </p:cNvPr>
          <p:cNvSpPr txBox="1"/>
          <p:nvPr/>
        </p:nvSpPr>
        <p:spPr>
          <a:xfrm>
            <a:off x="4654188" y="3449439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文章の潜在表現を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画像の潜在表現に変換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12A90F6-071B-6E01-D18C-FB4A2A33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29" r="74983" b="481"/>
          <a:stretch/>
        </p:blipFill>
        <p:spPr>
          <a:xfrm rot="10800000">
            <a:off x="5322140" y="2203251"/>
            <a:ext cx="488010" cy="11518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3B51E7B-0979-13CA-A6C5-45220C2C3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5" t="673" r="75078" b="945"/>
          <a:stretch/>
        </p:blipFill>
        <p:spPr>
          <a:xfrm rot="10800000">
            <a:off x="6487375" y="2203251"/>
            <a:ext cx="488010" cy="115187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B7435B5-CC16-FB2E-2A1D-0BF5C76AFB99}"/>
              </a:ext>
            </a:extLst>
          </p:cNvPr>
          <p:cNvSpPr/>
          <p:nvPr/>
        </p:nvSpPr>
        <p:spPr>
          <a:xfrm>
            <a:off x="3000129" y="4377699"/>
            <a:ext cx="2810021" cy="30492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 Encoder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49C7712-13F9-025C-B97B-1C4444DFFDCA}"/>
              </a:ext>
            </a:extLst>
          </p:cNvPr>
          <p:cNvSpPr/>
          <p:nvPr/>
        </p:nvSpPr>
        <p:spPr>
          <a:xfrm>
            <a:off x="6487375" y="4359200"/>
            <a:ext cx="2921657" cy="341926"/>
          </a:xfrm>
          <a:prstGeom prst="leftRightArrow">
            <a:avLst>
              <a:gd name="adj1" fmla="val 0"/>
              <a:gd name="adj2" fmla="val 0"/>
            </a:avLst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DB8616E-B406-5CDC-EBF4-A0A95CEAB203}"/>
              </a:ext>
            </a:extLst>
          </p:cNvPr>
          <p:cNvSpPr/>
          <p:nvPr/>
        </p:nvSpPr>
        <p:spPr>
          <a:xfrm>
            <a:off x="5238912" y="5329320"/>
            <a:ext cx="4170119" cy="30492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Image Generator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F88E13-B77C-DB6A-1E0F-286BE30C0653}"/>
              </a:ext>
            </a:extLst>
          </p:cNvPr>
          <p:cNvSpPr txBox="1"/>
          <p:nvPr/>
        </p:nvSpPr>
        <p:spPr>
          <a:xfrm>
            <a:off x="5236805" y="5655572"/>
            <a:ext cx="4172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潜在表現から画像に復元</a:t>
            </a:r>
          </a:p>
        </p:txBody>
      </p:sp>
    </p:spTree>
    <p:extLst>
      <p:ext uri="{BB962C8B-B14F-4D97-AF65-F5344CB8AC3E}">
        <p14:creationId xmlns:p14="http://schemas.microsoft.com/office/powerpoint/2010/main" val="14510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70E658F-1DD3-4024-C398-7DF8725BB64B}"/>
              </a:ext>
            </a:extLst>
          </p:cNvPr>
          <p:cNvSpPr/>
          <p:nvPr/>
        </p:nvSpPr>
        <p:spPr>
          <a:xfrm>
            <a:off x="2098073" y="322478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C25B33-7859-C1C6-F660-53D2F615F3A3}"/>
              </a:ext>
            </a:extLst>
          </p:cNvPr>
          <p:cNvSpPr txBox="1"/>
          <p:nvPr/>
        </p:nvSpPr>
        <p:spPr>
          <a:xfrm>
            <a:off x="2098073" y="325555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969D489-2F2B-083E-4D3E-D1CC7D6A38C8}"/>
              </a:ext>
            </a:extLst>
          </p:cNvPr>
          <p:cNvSpPr/>
          <p:nvPr/>
        </p:nvSpPr>
        <p:spPr>
          <a:xfrm>
            <a:off x="6004522" y="4963574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4B4CCF-66AF-0809-45FE-FB7C81506540}"/>
              </a:ext>
            </a:extLst>
          </p:cNvPr>
          <p:cNvSpPr txBox="1"/>
          <p:nvPr/>
        </p:nvSpPr>
        <p:spPr>
          <a:xfrm>
            <a:off x="6004522" y="4994352"/>
            <a:ext cx="39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985F28-4AA6-A42D-FEC8-C77B39E89CF3}"/>
              </a:ext>
            </a:extLst>
          </p:cNvPr>
          <p:cNvSpPr/>
          <p:nvPr/>
        </p:nvSpPr>
        <p:spPr>
          <a:xfrm>
            <a:off x="2098074" y="2174980"/>
            <a:ext cx="537562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51EC20-6534-D8BD-B449-016662207764}"/>
              </a:ext>
            </a:extLst>
          </p:cNvPr>
          <p:cNvSpPr txBox="1"/>
          <p:nvPr/>
        </p:nvSpPr>
        <p:spPr>
          <a:xfrm>
            <a:off x="2098074" y="2205758"/>
            <a:ext cx="537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896E543-208C-857C-62FE-850179FCBC46}"/>
              </a:ext>
            </a:extLst>
          </p:cNvPr>
          <p:cNvSpPr/>
          <p:nvPr/>
        </p:nvSpPr>
        <p:spPr>
          <a:xfrm>
            <a:off x="4766618" y="3226409"/>
            <a:ext cx="242501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2EEEDD-5381-07C9-7CC5-7E2C2998DFC9}"/>
              </a:ext>
            </a:extLst>
          </p:cNvPr>
          <p:cNvSpPr txBox="1"/>
          <p:nvPr/>
        </p:nvSpPr>
        <p:spPr>
          <a:xfrm>
            <a:off x="4766618" y="3257187"/>
            <a:ext cx="2425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AC000D-E83A-C7CE-3576-EBA2B57AACB4}"/>
              </a:ext>
            </a:extLst>
          </p:cNvPr>
          <p:cNvSpPr/>
          <p:nvPr/>
        </p:nvSpPr>
        <p:spPr>
          <a:xfrm>
            <a:off x="7809467" y="2544134"/>
            <a:ext cx="3039764" cy="8715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3FEB5-F479-980E-B763-B13ED9944FD0}"/>
              </a:ext>
            </a:extLst>
          </p:cNvPr>
          <p:cNvSpPr txBox="1"/>
          <p:nvPr/>
        </p:nvSpPr>
        <p:spPr>
          <a:xfrm>
            <a:off x="7809468" y="2574912"/>
            <a:ext cx="3039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VAE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F0CF64-CF18-DD65-3C9F-4C9C9A01F5C1}"/>
              </a:ext>
            </a:extLst>
          </p:cNvPr>
          <p:cNvSpPr txBox="1"/>
          <p:nvPr/>
        </p:nvSpPr>
        <p:spPr>
          <a:xfrm>
            <a:off x="4484551" y="3748000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AAA76-4EEB-19EA-55C5-90D7A205C90F}"/>
              </a:ext>
            </a:extLst>
          </p:cNvPr>
          <p:cNvSpPr txBox="1"/>
          <p:nvPr/>
        </p:nvSpPr>
        <p:spPr>
          <a:xfrm>
            <a:off x="7809466" y="3399851"/>
            <a:ext cx="303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画像を生成するモデル</a:t>
            </a:r>
          </a:p>
        </p:txBody>
      </p:sp>
      <p:pic>
        <p:nvPicPr>
          <p:cNvPr id="36" name="Picture 2" descr="複数枚イラスト｜無料イラスト・フリー素材なら「イラストAC」">
            <a:extLst>
              <a:ext uri="{FF2B5EF4-FFF2-40B4-BE49-F238E27FC236}">
                <a16:creationId xmlns:a16="http://schemas.microsoft.com/office/drawing/2014/main" id="{930D9338-F621-A395-87C2-1180559A5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40" y="221897"/>
            <a:ext cx="599594" cy="7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矢印: 右 36">
            <a:extLst>
              <a:ext uri="{FF2B5EF4-FFF2-40B4-BE49-F238E27FC236}">
                <a16:creationId xmlns:a16="http://schemas.microsoft.com/office/drawing/2014/main" id="{C1B57732-A59D-58C4-3A2E-7A5F32529CC7}"/>
              </a:ext>
            </a:extLst>
          </p:cNvPr>
          <p:cNvSpPr/>
          <p:nvPr/>
        </p:nvSpPr>
        <p:spPr>
          <a:xfrm rot="5400000">
            <a:off x="3569032" y="105163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66E9A6-C56C-7C10-347C-16F71A1733BF}"/>
              </a:ext>
            </a:extLst>
          </p:cNvPr>
          <p:cNvSpPr/>
          <p:nvPr/>
        </p:nvSpPr>
        <p:spPr>
          <a:xfrm rot="5400000">
            <a:off x="2814834" y="28211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92688A-F76A-AA9F-8DD6-8EBA60ECA841}"/>
              </a:ext>
            </a:extLst>
          </p:cNvPr>
          <p:cNvSpPr/>
          <p:nvPr/>
        </p:nvSpPr>
        <p:spPr>
          <a:xfrm>
            <a:off x="2098072" y="1231338"/>
            <a:ext cx="3277117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85AD9C-C0CE-C16C-9710-F6CA8D4F0003}"/>
              </a:ext>
            </a:extLst>
          </p:cNvPr>
          <p:cNvSpPr txBox="1"/>
          <p:nvPr/>
        </p:nvSpPr>
        <p:spPr>
          <a:xfrm>
            <a:off x="2098072" y="1262116"/>
            <a:ext cx="3277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0C2DD859-CA3B-8122-FC1B-DC38A756E2C4}"/>
              </a:ext>
            </a:extLst>
          </p:cNvPr>
          <p:cNvSpPr/>
          <p:nvPr/>
        </p:nvSpPr>
        <p:spPr>
          <a:xfrm rot="5400000">
            <a:off x="2807943" y="176404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97B6ACB-CD22-A9FC-34A1-53F7BE2585E3}"/>
              </a:ext>
            </a:extLst>
          </p:cNvPr>
          <p:cNvGrpSpPr/>
          <p:nvPr/>
        </p:nvGrpSpPr>
        <p:grpSpPr>
          <a:xfrm>
            <a:off x="8183056" y="218135"/>
            <a:ext cx="613558" cy="735964"/>
            <a:chOff x="6693148" y="1347018"/>
            <a:chExt cx="625075" cy="749779"/>
          </a:xfrm>
        </p:grpSpPr>
        <p:pic>
          <p:nvPicPr>
            <p:cNvPr id="42" name="Picture 2" descr="複数枚イラスト｜無料イラスト・フリー素材なら「イラストAC」">
              <a:extLst>
                <a:ext uri="{FF2B5EF4-FFF2-40B4-BE49-F238E27FC236}">
                  <a16:creationId xmlns:a16="http://schemas.microsoft.com/office/drawing/2014/main" id="{233F3C76-3CEE-5AB6-F04A-51D686F59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93148" y="1360833"/>
              <a:ext cx="599594" cy="73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画像ファイル_R – ICOMPO －商用フリーのアイコン素材サイト－">
              <a:extLst>
                <a:ext uri="{FF2B5EF4-FFF2-40B4-BE49-F238E27FC236}">
                  <a16:creationId xmlns:a16="http://schemas.microsoft.com/office/drawing/2014/main" id="{E91C3FA2-2969-B773-A2A2-301025FF5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7" t="6040" r="15774" b="6075"/>
            <a:stretch/>
          </p:blipFill>
          <p:spPr bwMode="auto">
            <a:xfrm>
              <a:off x="6895842" y="1347018"/>
              <a:ext cx="422381" cy="54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矢印: 右 50">
            <a:extLst>
              <a:ext uri="{FF2B5EF4-FFF2-40B4-BE49-F238E27FC236}">
                <a16:creationId xmlns:a16="http://schemas.microsoft.com/office/drawing/2014/main" id="{38A22316-4224-E12D-6941-2DF91F8120E4}"/>
              </a:ext>
            </a:extLst>
          </p:cNvPr>
          <p:cNvSpPr/>
          <p:nvPr/>
        </p:nvSpPr>
        <p:spPr>
          <a:xfrm rot="5400000">
            <a:off x="4815005" y="1760204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F290976E-0C80-6DCE-A049-79408396FE7A}"/>
              </a:ext>
            </a:extLst>
          </p:cNvPr>
          <p:cNvSpPr/>
          <p:nvPr/>
        </p:nvSpPr>
        <p:spPr>
          <a:xfrm rot="5400000">
            <a:off x="6743157" y="175194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4B67BE-E87B-D32A-87D3-BD14E1F7D035}"/>
              </a:ext>
            </a:extLst>
          </p:cNvPr>
          <p:cNvSpPr txBox="1"/>
          <p:nvPr/>
        </p:nvSpPr>
        <p:spPr>
          <a:xfrm>
            <a:off x="1922619" y="3755378"/>
            <a:ext cx="2226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大規模言語モデル</a:t>
            </a: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5716CACA-7FF6-C337-1452-C097ACB5963F}"/>
              </a:ext>
            </a:extLst>
          </p:cNvPr>
          <p:cNvSpPr/>
          <p:nvPr/>
        </p:nvSpPr>
        <p:spPr>
          <a:xfrm rot="5400000">
            <a:off x="5799913" y="2826776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746A2B53-39DD-B76B-94AD-C1ADEBA98D31}"/>
              </a:ext>
            </a:extLst>
          </p:cNvPr>
          <p:cNvSpPr/>
          <p:nvPr/>
        </p:nvSpPr>
        <p:spPr>
          <a:xfrm rot="5400000">
            <a:off x="8318831" y="1048500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2311001F-E558-0D17-03FB-92DAEFB0A0FE}"/>
              </a:ext>
            </a:extLst>
          </p:cNvPr>
          <p:cNvSpPr/>
          <p:nvPr/>
        </p:nvSpPr>
        <p:spPr>
          <a:xfrm rot="5400000">
            <a:off x="8987991" y="1922300"/>
            <a:ext cx="682711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31F2D623-B48F-1C67-014D-0AFF1891BCF9}"/>
              </a:ext>
            </a:extLst>
          </p:cNvPr>
          <p:cNvSpPr/>
          <p:nvPr/>
        </p:nvSpPr>
        <p:spPr>
          <a:xfrm rot="5400000">
            <a:off x="2807944" y="4207259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EC0DC02B-E8BE-531A-1628-BC0ABDC01089}"/>
              </a:ext>
            </a:extLst>
          </p:cNvPr>
          <p:cNvSpPr/>
          <p:nvPr/>
        </p:nvSpPr>
        <p:spPr>
          <a:xfrm rot="5400000">
            <a:off x="6365778" y="4549268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0888F0AF-FBEC-47B2-5786-827102DB3D5C}"/>
              </a:ext>
            </a:extLst>
          </p:cNvPr>
          <p:cNvSpPr/>
          <p:nvPr/>
        </p:nvSpPr>
        <p:spPr>
          <a:xfrm rot="5400000">
            <a:off x="8839352" y="4230282"/>
            <a:ext cx="979987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B03C63-F1B2-6454-A0D1-1BA35ADAE57B}"/>
              </a:ext>
            </a:extLst>
          </p:cNvPr>
          <p:cNvSpPr txBox="1"/>
          <p:nvPr/>
        </p:nvSpPr>
        <p:spPr>
          <a:xfrm>
            <a:off x="6004522" y="5480994"/>
            <a:ext cx="392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文章から画像を生成するモデル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31FDFE2-C158-9B87-58F0-50A1F0D6D9BF}"/>
              </a:ext>
            </a:extLst>
          </p:cNvPr>
          <p:cNvSpPr/>
          <p:nvPr/>
        </p:nvSpPr>
        <p:spPr>
          <a:xfrm>
            <a:off x="6142976" y="1232905"/>
            <a:ext cx="470625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CBA6A1-414A-63C8-71F2-825F50DB2B94}"/>
              </a:ext>
            </a:extLst>
          </p:cNvPr>
          <p:cNvSpPr txBox="1"/>
          <p:nvPr/>
        </p:nvSpPr>
        <p:spPr>
          <a:xfrm>
            <a:off x="6142976" y="1263683"/>
            <a:ext cx="4706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B582493-33FF-5633-5B81-3C28BDBBA99C}"/>
              </a:ext>
            </a:extLst>
          </p:cNvPr>
          <p:cNvSpPr/>
          <p:nvPr/>
        </p:nvSpPr>
        <p:spPr>
          <a:xfrm>
            <a:off x="2091182" y="522560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65CB3D75-B946-393E-BD61-21430181C48E}"/>
              </a:ext>
            </a:extLst>
          </p:cNvPr>
          <p:cNvSpPr txBox="1"/>
          <p:nvPr/>
        </p:nvSpPr>
        <p:spPr>
          <a:xfrm>
            <a:off x="2091182" y="5256378"/>
            <a:ext cx="1775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  <a:endParaRPr lang="en-US" altLang="ja-JP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12706F81-B915-472C-890A-E0E0723A3CD9}"/>
              </a:ext>
            </a:extLst>
          </p:cNvPr>
          <p:cNvSpPr txBox="1"/>
          <p:nvPr/>
        </p:nvSpPr>
        <p:spPr>
          <a:xfrm>
            <a:off x="1794539" y="5756198"/>
            <a:ext cx="246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会話に特化したモデル</a:t>
            </a:r>
          </a:p>
        </p:txBody>
      </p:sp>
      <p:sp>
        <p:nvSpPr>
          <p:cNvPr id="2051" name="矢印: 右 2050">
            <a:extLst>
              <a:ext uri="{FF2B5EF4-FFF2-40B4-BE49-F238E27FC236}">
                <a16:creationId xmlns:a16="http://schemas.microsoft.com/office/drawing/2014/main" id="{2BDE93C8-7B4E-C98F-2E50-8E4551226E5C}"/>
              </a:ext>
            </a:extLst>
          </p:cNvPr>
          <p:cNvSpPr/>
          <p:nvPr/>
        </p:nvSpPr>
        <p:spPr>
          <a:xfrm rot="5400000">
            <a:off x="2814834" y="4868343"/>
            <a:ext cx="34200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7367E62-C488-0BA9-56FE-09BC1A5FE428}"/>
              </a:ext>
            </a:extLst>
          </p:cNvPr>
          <p:cNvSpPr/>
          <p:nvPr/>
        </p:nvSpPr>
        <p:spPr>
          <a:xfrm>
            <a:off x="2098072" y="4385111"/>
            <a:ext cx="1775535" cy="523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A437B9C-E826-BBCC-D7AA-E72ABBCC0987}"/>
              </a:ext>
            </a:extLst>
          </p:cNvPr>
          <p:cNvSpPr txBox="1"/>
          <p:nvPr/>
        </p:nvSpPr>
        <p:spPr>
          <a:xfrm>
            <a:off x="2098072" y="4415889"/>
            <a:ext cx="1775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チューニング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2" name="テキスト ボックス 2051">
            <a:extLst>
              <a:ext uri="{FF2B5EF4-FFF2-40B4-BE49-F238E27FC236}">
                <a16:creationId xmlns:a16="http://schemas.microsoft.com/office/drawing/2014/main" id="{D1DF2674-84C8-21D4-337F-0C33D798EC53}"/>
              </a:ext>
            </a:extLst>
          </p:cNvPr>
          <p:cNvSpPr txBox="1"/>
          <p:nvPr/>
        </p:nvSpPr>
        <p:spPr>
          <a:xfrm>
            <a:off x="3964350" y="428822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文章データ</a:t>
            </a:r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6F0D78E1-1207-9565-B8C5-63D0056BACE1}"/>
              </a:ext>
            </a:extLst>
          </p:cNvPr>
          <p:cNvSpPr txBox="1"/>
          <p:nvPr/>
        </p:nvSpPr>
        <p:spPr>
          <a:xfrm>
            <a:off x="8796614" y="431891"/>
            <a:ext cx="1465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画像データ</a:t>
            </a:r>
          </a:p>
        </p:txBody>
      </p:sp>
    </p:spTree>
    <p:extLst>
      <p:ext uri="{BB962C8B-B14F-4D97-AF65-F5344CB8AC3E}">
        <p14:creationId xmlns:p14="http://schemas.microsoft.com/office/powerpoint/2010/main" val="374584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D59F7F-5B2B-EC7C-9123-DB395436EC6D}"/>
              </a:ext>
            </a:extLst>
          </p:cNvPr>
          <p:cNvSpPr txBox="1"/>
          <p:nvPr/>
        </p:nvSpPr>
        <p:spPr>
          <a:xfrm>
            <a:off x="663102" y="104481"/>
            <a:ext cx="252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0" i="0" u="none" strike="noStrike" dirty="0">
                <a:effectLst/>
                <a:latin typeface="-apple-system"/>
                <a:hlinkClick r:id="rId2"/>
              </a:rPr>
              <a:t>SD XL</a:t>
            </a:r>
            <a:r>
              <a:rPr lang="en-US" altLang="ja-JP" b="0" i="0" u="none" strike="noStrike" dirty="0">
                <a:solidFill>
                  <a:srgbClr val="909296"/>
                </a:solidFill>
                <a:effectLst/>
                <a:latin typeface="-apple-system"/>
              </a:rPr>
              <a:t>v1.0 VAE fix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A486BE-986E-9D0A-2C1C-01BAA35A1AF5}"/>
              </a:ext>
            </a:extLst>
          </p:cNvPr>
          <p:cNvSpPr txBox="1"/>
          <p:nvPr/>
        </p:nvSpPr>
        <p:spPr>
          <a:xfrm>
            <a:off x="663102" y="374238"/>
            <a:ext cx="317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>
                <a:effectLst/>
                <a:latin typeface="-apple-system"/>
                <a:hlinkClick r:id="rId3"/>
              </a:rPr>
              <a:t>Sacred Oil Painting Style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DD27DD-716B-FF85-A985-A5382C2B065E}"/>
              </a:ext>
            </a:extLst>
          </p:cNvPr>
          <p:cNvSpPr txBox="1"/>
          <p:nvPr/>
        </p:nvSpPr>
        <p:spPr>
          <a:xfrm>
            <a:off x="12753272" y="838863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u="none" strike="noStrike" dirty="0" err="1">
                <a:effectLst/>
                <a:latin typeface="-apple-system"/>
                <a:hlinkClick r:id="rId4"/>
              </a:rPr>
              <a:t>DreamShaper</a:t>
            </a:r>
            <a:endParaRPr lang="en-US" altLang="ja-JP" b="0" i="0" u="none" strike="noStrike" dirty="0">
              <a:effectLst/>
              <a:latin typeface="-apple-system"/>
            </a:endParaRPr>
          </a:p>
          <a:p>
            <a:r>
              <a:rPr lang="en-US" altLang="ja-JP" dirty="0"/>
              <a:t>Anime Screencap Style </a:t>
            </a:r>
            <a:r>
              <a:rPr lang="en-US" altLang="ja-JP" dirty="0" err="1"/>
              <a:t>LoRA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484CA3-C291-9811-4D75-61F5C9792423}"/>
              </a:ext>
            </a:extLst>
          </p:cNvPr>
          <p:cNvSpPr txBox="1"/>
          <p:nvPr/>
        </p:nvSpPr>
        <p:spPr>
          <a:xfrm>
            <a:off x="663102" y="5893036"/>
            <a:ext cx="10498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Bright spring day with pink cherry blossoms. A girl with large cherry blossom as glasses, petals like sunglasses around the eyes. Pink petals dancing in the wind for a dynamic touch. </a:t>
            </a:r>
          </a:p>
        </p:txBody>
      </p:sp>
      <p:pic>
        <p:nvPicPr>
          <p:cNvPr id="19" name="図 18" descr="屋外, 人, 女性, 衣料 が含まれている画像&#10;&#10;自動的に生成された説明">
            <a:extLst>
              <a:ext uri="{FF2B5EF4-FFF2-40B4-BE49-F238E27FC236}">
                <a16:creationId xmlns:a16="http://schemas.microsoft.com/office/drawing/2014/main" id="{64E2F2A9-7C26-4458-7AB5-B30DDC49A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272" y="1485194"/>
            <a:ext cx="3429000" cy="3429000"/>
          </a:xfrm>
          <a:prstGeom prst="rect">
            <a:avLst/>
          </a:prstGeom>
        </p:spPr>
      </p:pic>
      <p:pic>
        <p:nvPicPr>
          <p:cNvPr id="21" name="図 20" descr="女性, 雨, 電話, 持つ が含まれている画像&#10;&#10;自動的に生成された説明">
            <a:extLst>
              <a:ext uri="{FF2B5EF4-FFF2-40B4-BE49-F238E27FC236}">
                <a16:creationId xmlns:a16="http://schemas.microsoft.com/office/drawing/2014/main" id="{CC531CD7-7CCF-5A50-FDE5-1253B26D7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7" y="1013327"/>
            <a:ext cx="3429000" cy="3429000"/>
          </a:xfrm>
          <a:prstGeom prst="rect">
            <a:avLst/>
          </a:prstGeom>
        </p:spPr>
      </p:pic>
      <p:pic>
        <p:nvPicPr>
          <p:cNvPr id="23" name="図 22" descr="人, ピンク, 女の子, 女性 が含まれている画像&#10;&#10;自動的に生成された説明">
            <a:extLst>
              <a:ext uri="{FF2B5EF4-FFF2-40B4-BE49-F238E27FC236}">
                <a16:creationId xmlns:a16="http://schemas.microsoft.com/office/drawing/2014/main" id="{164CDF0C-F473-4A14-08F0-6766798A4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2" y="1013327"/>
            <a:ext cx="3429000" cy="3429000"/>
          </a:xfrm>
          <a:prstGeom prst="rect">
            <a:avLst/>
          </a:prstGeom>
        </p:spPr>
      </p:pic>
      <p:pic>
        <p:nvPicPr>
          <p:cNvPr id="25" name="図 24" descr="屋外, 人, 女性, 女の子 が含まれている画像&#10;&#10;自動的に生成された説明">
            <a:extLst>
              <a:ext uri="{FF2B5EF4-FFF2-40B4-BE49-F238E27FC236}">
                <a16:creationId xmlns:a16="http://schemas.microsoft.com/office/drawing/2014/main" id="{8EDCC40B-FC47-FD68-133D-FC191BC73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60" y="1013327"/>
            <a:ext cx="3441731" cy="344173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1325AEA-7621-635E-5F06-47AC77D04E9C}"/>
              </a:ext>
            </a:extLst>
          </p:cNvPr>
          <p:cNvSpPr txBox="1"/>
          <p:nvPr/>
        </p:nvSpPr>
        <p:spPr>
          <a:xfrm>
            <a:off x="7723760" y="487774"/>
            <a:ext cx="3159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C1C2C5"/>
                </a:solidFill>
                <a:effectLst/>
                <a:latin typeface="-apple-system"/>
              </a:rPr>
              <a:t>Anime SDXL (OPTION ONE)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36B8F8-F3AC-A4CF-5A18-D309C7616954}"/>
              </a:ext>
            </a:extLst>
          </p:cNvPr>
          <p:cNvSpPr txBox="1"/>
          <p:nvPr/>
        </p:nvSpPr>
        <p:spPr>
          <a:xfrm>
            <a:off x="4188567" y="487774"/>
            <a:ext cx="3441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u="none" strike="noStrike" dirty="0">
                <a:effectLst/>
                <a:latin typeface="-apple-system"/>
              </a:rPr>
              <a:t>Liquid Flow Style [</a:t>
            </a:r>
            <a:r>
              <a:rPr lang="en-US" altLang="ja-JP" b="1" u="none" strike="noStrike" dirty="0" err="1">
                <a:effectLst/>
                <a:latin typeface="-apple-system"/>
              </a:rPr>
              <a:t>LoRA</a:t>
            </a:r>
            <a:r>
              <a:rPr lang="en-US" altLang="ja-JP" b="1" u="none" strike="noStrike" dirty="0">
                <a:effectLst/>
                <a:latin typeface="-apple-system"/>
              </a:rPr>
              <a:t> 1.5+SDXL]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FB0367-7979-35F0-1CBB-671DFEE11DBF}"/>
              </a:ext>
            </a:extLst>
          </p:cNvPr>
          <p:cNvSpPr txBox="1"/>
          <p:nvPr/>
        </p:nvSpPr>
        <p:spPr>
          <a:xfrm>
            <a:off x="663102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(a) </a:t>
            </a:r>
            <a:r>
              <a:rPr lang="ja-JP" altLang="en-US" dirty="0">
                <a:latin typeface="-apple-system"/>
              </a:rPr>
              <a:t>油彩画風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DB3D25-515E-B56A-54A5-C6EB8A95CD5D}"/>
              </a:ext>
            </a:extLst>
          </p:cNvPr>
          <p:cNvSpPr txBox="1"/>
          <p:nvPr/>
        </p:nvSpPr>
        <p:spPr>
          <a:xfrm>
            <a:off x="4188566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(b) </a:t>
            </a:r>
            <a:r>
              <a:rPr lang="ja-JP" altLang="en-US" dirty="0">
                <a:latin typeface="-apple-system"/>
              </a:rPr>
              <a:t>液体がはじけ飛ぶ画風</a:t>
            </a:r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EA0857-1D1B-C3B6-ACEE-B2AC7C6D3D29}"/>
              </a:ext>
            </a:extLst>
          </p:cNvPr>
          <p:cNvSpPr txBox="1"/>
          <p:nvPr/>
        </p:nvSpPr>
        <p:spPr>
          <a:xfrm>
            <a:off x="7714030" y="4533816"/>
            <a:ext cx="34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-apple-system"/>
              </a:rPr>
              <a:t>(c)</a:t>
            </a:r>
            <a:r>
              <a:rPr lang="ja-JP" altLang="en-US" dirty="0">
                <a:latin typeface="-apple-system"/>
              </a:rPr>
              <a:t>アニメ画風</a:t>
            </a:r>
            <a:endParaRPr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850946-8B37-98DF-39DE-160049FB46F3}"/>
              </a:ext>
            </a:extLst>
          </p:cNvPr>
          <p:cNvSpPr txBox="1"/>
          <p:nvPr/>
        </p:nvSpPr>
        <p:spPr>
          <a:xfrm>
            <a:off x="663102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油彩画風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(Sacred Oil Painting Style)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6766AF-41D0-A260-B080-E69C17DBECA5}"/>
              </a:ext>
            </a:extLst>
          </p:cNvPr>
          <p:cNvSpPr txBox="1"/>
          <p:nvPr/>
        </p:nvSpPr>
        <p:spPr>
          <a:xfrm>
            <a:off x="4188566" y="5152743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液体がはじけ飛ぶ画風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>
                <a:latin typeface="-apple-system"/>
              </a:rPr>
              <a:t>(Liquid Flow Style)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E9D04-EA97-8AEE-C73C-BF833232D8C3}"/>
              </a:ext>
            </a:extLst>
          </p:cNvPr>
          <p:cNvSpPr txBox="1"/>
          <p:nvPr/>
        </p:nvSpPr>
        <p:spPr>
          <a:xfrm>
            <a:off x="7714030" y="5177757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アニメ画風</a:t>
            </a:r>
            <a:endParaRPr lang="en-US" altLang="ja-JP" dirty="0">
              <a:latin typeface="-apple-system"/>
            </a:endParaRPr>
          </a:p>
          <a:p>
            <a:pPr algn="ctr"/>
            <a:r>
              <a:rPr lang="en-US" altLang="ja-JP" dirty="0"/>
              <a:t>(Anime SDXL)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1 つの角を切り取る 3">
            <a:extLst>
              <a:ext uri="{FF2B5EF4-FFF2-40B4-BE49-F238E27FC236}">
                <a16:creationId xmlns:a16="http://schemas.microsoft.com/office/drawing/2014/main" id="{4EAC34E6-65FF-9773-5A1D-3AACEEF17224}"/>
              </a:ext>
            </a:extLst>
          </p:cNvPr>
          <p:cNvSpPr/>
          <p:nvPr/>
        </p:nvSpPr>
        <p:spPr>
          <a:xfrm>
            <a:off x="588786" y="836579"/>
            <a:ext cx="3584380" cy="5184842"/>
          </a:xfrm>
          <a:prstGeom prst="snip1Rect">
            <a:avLst>
              <a:gd name="adj" fmla="val 0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8E937A8-A75B-C399-4B22-9BB0165B3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b="35713"/>
          <a:stretch/>
        </p:blipFill>
        <p:spPr>
          <a:xfrm>
            <a:off x="841705" y="994905"/>
            <a:ext cx="3078542" cy="31296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A995A1-DF18-91C7-2362-A661B14C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27176" b="35713"/>
          <a:stretch/>
        </p:blipFill>
        <p:spPr>
          <a:xfrm>
            <a:off x="841705" y="4124528"/>
            <a:ext cx="3078542" cy="1806661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512C0FF-4FC2-C719-1F62-D64F9B6C5B81}"/>
              </a:ext>
            </a:extLst>
          </p:cNvPr>
          <p:cNvSpPr/>
          <p:nvPr/>
        </p:nvSpPr>
        <p:spPr>
          <a:xfrm>
            <a:off x="2071150" y="977528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FAAA47-AEAE-BC2B-F9B2-80D4C147D816}"/>
              </a:ext>
            </a:extLst>
          </p:cNvPr>
          <p:cNvSpPr txBox="1"/>
          <p:nvPr/>
        </p:nvSpPr>
        <p:spPr>
          <a:xfrm>
            <a:off x="2071149" y="1028797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が公開した生成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FB1016-A38B-B630-F5C0-7FA05AF55C9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178769" y="1259630"/>
            <a:ext cx="892380" cy="193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530495D4-D9D3-9065-DEBC-99D2250BEF4E}"/>
              </a:ext>
            </a:extLst>
          </p:cNvPr>
          <p:cNvSpPr/>
          <p:nvPr/>
        </p:nvSpPr>
        <p:spPr>
          <a:xfrm>
            <a:off x="2230196" y="2306024"/>
            <a:ext cx="5133642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58A5DA-101F-D9D3-9820-F16D07DF7703}"/>
              </a:ext>
            </a:extLst>
          </p:cNvPr>
          <p:cNvSpPr txBox="1"/>
          <p:nvPr/>
        </p:nvSpPr>
        <p:spPr>
          <a:xfrm>
            <a:off x="2230195" y="2357293"/>
            <a:ext cx="5107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は画像入力にも対応し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9D608F1-AC10-DDE0-C79B-F54C3E01A05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70280" y="2588126"/>
            <a:ext cx="659915" cy="1720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4513CDD9-1C8C-4600-9ED8-984974749A87}"/>
              </a:ext>
            </a:extLst>
          </p:cNvPr>
          <p:cNvSpPr/>
          <p:nvPr/>
        </p:nvSpPr>
        <p:spPr>
          <a:xfrm>
            <a:off x="3168653" y="3785422"/>
            <a:ext cx="4286760" cy="564204"/>
          </a:xfrm>
          <a:prstGeom prst="wedgeRoundRectCallout">
            <a:avLst>
              <a:gd name="adj1" fmla="val -47416"/>
              <a:gd name="adj2" fmla="val -180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EB41E7-3057-4627-54FA-2FAAF93CE070}"/>
              </a:ext>
            </a:extLst>
          </p:cNvPr>
          <p:cNvSpPr txBox="1"/>
          <p:nvPr/>
        </p:nvSpPr>
        <p:spPr>
          <a:xfrm>
            <a:off x="3168652" y="3836691"/>
            <a:ext cx="426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能力は進化を続け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309492-F5E2-95FA-C99A-590F699C671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343345" y="4067524"/>
            <a:ext cx="825307" cy="21354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8F60383-CD9D-9D12-956C-087FF98A6303}"/>
              </a:ext>
            </a:extLst>
          </p:cNvPr>
          <p:cNvSpPr/>
          <p:nvPr/>
        </p:nvSpPr>
        <p:spPr>
          <a:xfrm>
            <a:off x="929253" y="116732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196643F-2C5E-7F1C-220B-61FE02D35D2C}"/>
              </a:ext>
            </a:extLst>
          </p:cNvPr>
          <p:cNvSpPr/>
          <p:nvPr/>
        </p:nvSpPr>
        <p:spPr>
          <a:xfrm>
            <a:off x="1301201" y="2478941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D5405BA-871C-039D-8399-1D6CB5C72E58}"/>
              </a:ext>
            </a:extLst>
          </p:cNvPr>
          <p:cNvSpPr/>
          <p:nvPr/>
        </p:nvSpPr>
        <p:spPr>
          <a:xfrm>
            <a:off x="2045371" y="3988907"/>
            <a:ext cx="593386" cy="5933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6DA69936-FF62-3BB1-A863-E09FF83BC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7790460" y="1616262"/>
            <a:ext cx="1329275" cy="9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2B456857-BB5A-2A98-8EAE-6FAB2E070B3A}"/>
              </a:ext>
            </a:extLst>
          </p:cNvPr>
          <p:cNvSpPr/>
          <p:nvPr/>
        </p:nvSpPr>
        <p:spPr>
          <a:xfrm>
            <a:off x="8100038" y="2696810"/>
            <a:ext cx="710120" cy="140125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EFB5AA-AD04-DBC2-B7A9-457CE4AC4E08}"/>
              </a:ext>
            </a:extLst>
          </p:cNvPr>
          <p:cNvSpPr txBox="1"/>
          <p:nvPr/>
        </p:nvSpPr>
        <p:spPr>
          <a:xfrm>
            <a:off x="9063077" y="2410634"/>
            <a:ext cx="24322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「その」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「この生成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Bard</a:t>
            </a:r>
            <a:r>
              <a:rPr lang="ja-JP" altLang="en-US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ja-JP" altLang="en-US" sz="2400" dirty="0"/>
          </a:p>
        </p:txBody>
      </p:sp>
      <p:sp>
        <p:nvSpPr>
          <p:cNvPr id="23" name="次の値と等しい 22">
            <a:extLst>
              <a:ext uri="{FF2B5EF4-FFF2-40B4-BE49-F238E27FC236}">
                <a16:creationId xmlns:a16="http://schemas.microsoft.com/office/drawing/2014/main" id="{DD84C68A-0E26-F129-4FDB-593AB7314F61}"/>
              </a:ext>
            </a:extLst>
          </p:cNvPr>
          <p:cNvSpPr/>
          <p:nvPr/>
        </p:nvSpPr>
        <p:spPr>
          <a:xfrm rot="5400000">
            <a:off x="10082775" y="2833366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次の値と等しい 23">
            <a:extLst>
              <a:ext uri="{FF2B5EF4-FFF2-40B4-BE49-F238E27FC236}">
                <a16:creationId xmlns:a16="http://schemas.microsoft.com/office/drawing/2014/main" id="{7D908A39-7F45-6DAB-6BD7-A7B7FE5FDBFB}"/>
              </a:ext>
            </a:extLst>
          </p:cNvPr>
          <p:cNvSpPr/>
          <p:nvPr/>
        </p:nvSpPr>
        <p:spPr>
          <a:xfrm rot="5400000">
            <a:off x="10090358" y="3573712"/>
            <a:ext cx="377642" cy="377642"/>
          </a:xfrm>
          <a:prstGeom prst="mathEqual">
            <a:avLst>
              <a:gd name="adj1" fmla="val 13662"/>
              <a:gd name="adj2" fmla="val 17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2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7999B7-8D8A-BF02-39A2-BC690B06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1" y="2228850"/>
            <a:ext cx="3067050" cy="2400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1AE148-BB84-1B27-8B25-214255E4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79" y="2228850"/>
            <a:ext cx="3067050" cy="24003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517753-2674-1C7C-9118-53496B9A3E72}"/>
              </a:ext>
            </a:extLst>
          </p:cNvPr>
          <p:cNvSpPr txBox="1"/>
          <p:nvPr/>
        </p:nvSpPr>
        <p:spPr>
          <a:xfrm>
            <a:off x="941452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a</a:t>
            </a:r>
            <a:r>
              <a:rPr lang="ja-JP" altLang="en-US" dirty="0">
                <a:latin typeface="-apple-system"/>
              </a:rPr>
              <a:t>）コーヒー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2852B7-148F-D64C-1698-DEF07B57EA9B}"/>
              </a:ext>
            </a:extLst>
          </p:cNvPr>
          <p:cNvSpPr txBox="1"/>
          <p:nvPr/>
        </p:nvSpPr>
        <p:spPr>
          <a:xfrm>
            <a:off x="4251579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 dirty="0">
                <a:latin typeface="-apple-system"/>
              </a:rPr>
              <a:t>b</a:t>
            </a:r>
            <a:r>
              <a:rPr lang="ja-JP" altLang="en-US" dirty="0">
                <a:latin typeface="-apple-system"/>
              </a:rPr>
              <a:t>）お茶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862E04-8196-C16F-58A1-8FB6F1938DB4}"/>
              </a:ext>
            </a:extLst>
          </p:cNvPr>
          <p:cNvSpPr txBox="1"/>
          <p:nvPr/>
        </p:nvSpPr>
        <p:spPr>
          <a:xfrm>
            <a:off x="7561706" y="4629150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-apple-system"/>
              </a:rPr>
              <a:t>（</a:t>
            </a:r>
            <a:r>
              <a:rPr lang="en-US" altLang="ja-JP">
                <a:latin typeface="-apple-system"/>
              </a:rPr>
              <a:t>c</a:t>
            </a:r>
            <a:r>
              <a:rPr lang="ja-JP" altLang="en-US">
                <a:latin typeface="-apple-system"/>
              </a:rPr>
              <a:t>）上出来</a:t>
            </a:r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137DA7D-D89D-A250-3521-D29AC545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706" y="2228850"/>
            <a:ext cx="3067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19698</TotalTime>
  <Words>846</Words>
  <Application>Microsoft Office PowerPoint</Application>
  <PresentationFormat>ワイド画面</PresentationFormat>
  <Paragraphs>177</Paragraphs>
  <Slides>18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-apple-system</vt:lpstr>
      <vt:lpstr>Meiryo UI</vt:lpstr>
      <vt:lpstr>游ゴシック</vt:lpstr>
      <vt:lpstr>游ゴシック Light</vt:lpstr>
      <vt:lpstr>Arial</vt:lpstr>
      <vt:lpstr>Office テーマ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KAMAGATA</dc:creator>
  <cp:lastModifiedBy>Keita KAMAGATA</cp:lastModifiedBy>
  <cp:revision>1</cp:revision>
  <dcterms:created xsi:type="dcterms:W3CDTF">2023-12-06T16:52:16Z</dcterms:created>
  <dcterms:modified xsi:type="dcterms:W3CDTF">2024-03-05T07:52:41Z</dcterms:modified>
</cp:coreProperties>
</file>