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5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14C871-87D3-4971-AAB8-2C3CA92BE709}" v="341" dt="2023-12-21T22:22:06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ta KAMAGATA" userId="389c5c223f9d271c" providerId="LiveId" clId="{F214C871-87D3-4971-AAB8-2C3CA92BE709}"/>
    <pc:docChg chg="undo custSel addSld delSld modSld sldOrd">
      <pc:chgData name="Keita KAMAGATA" userId="389c5c223f9d271c" providerId="LiveId" clId="{F214C871-87D3-4971-AAB8-2C3CA92BE709}" dt="2023-12-21T22:22:39.778" v="2219" actId="478"/>
      <pc:docMkLst>
        <pc:docMk/>
      </pc:docMkLst>
      <pc:sldChg chg="addSp modSp mod ord">
        <pc:chgData name="Keita KAMAGATA" userId="389c5c223f9d271c" providerId="LiveId" clId="{F214C871-87D3-4971-AAB8-2C3CA92BE709}" dt="2023-12-12T06:13:08.050" v="802"/>
        <pc:sldMkLst>
          <pc:docMk/>
          <pc:sldMk cId="1436176563" sldId="256"/>
        </pc:sldMkLst>
        <pc:spChg chg="add mod">
          <ac:chgData name="Keita KAMAGATA" userId="389c5c223f9d271c" providerId="LiveId" clId="{F214C871-87D3-4971-AAB8-2C3CA92BE709}" dt="2023-12-06T16:53:14.884" v="6" actId="14100"/>
          <ac:spMkLst>
            <pc:docMk/>
            <pc:sldMk cId="1436176563" sldId="256"/>
            <ac:spMk id="6" creationId="{489C838D-91A4-357F-43AA-43AD410E5274}"/>
          </ac:spMkLst>
        </pc:spChg>
      </pc:sldChg>
      <pc:sldChg chg="addSp delSp modSp add mod ord">
        <pc:chgData name="Keita KAMAGATA" userId="389c5c223f9d271c" providerId="LiveId" clId="{F214C871-87D3-4971-AAB8-2C3CA92BE709}" dt="2023-12-21T14:43:48.837" v="2079" actId="20577"/>
        <pc:sldMkLst>
          <pc:docMk/>
          <pc:sldMk cId="3511888119" sldId="257"/>
        </pc:sldMkLst>
        <pc:spChg chg="add mod">
          <ac:chgData name="Keita KAMAGATA" userId="389c5c223f9d271c" providerId="LiveId" clId="{F214C871-87D3-4971-AAB8-2C3CA92BE709}" dt="2023-12-12T06:18:47.113" v="920" actId="1076"/>
          <ac:spMkLst>
            <pc:docMk/>
            <pc:sldMk cId="3511888119" sldId="257"/>
            <ac:spMk id="3" creationId="{4E1766A8-175D-3423-6615-94AAC912C4DE}"/>
          </ac:spMkLst>
        </pc:spChg>
        <pc:spChg chg="add mod">
          <ac:chgData name="Keita KAMAGATA" userId="389c5c223f9d271c" providerId="LiveId" clId="{F214C871-87D3-4971-AAB8-2C3CA92BE709}" dt="2023-12-12T06:18:47.113" v="920" actId="1076"/>
          <ac:spMkLst>
            <pc:docMk/>
            <pc:sldMk cId="3511888119" sldId="257"/>
            <ac:spMk id="6" creationId="{13413595-D82F-52C9-A940-DD915D3FBE0E}"/>
          </ac:spMkLst>
        </pc:spChg>
        <pc:spChg chg="del">
          <ac:chgData name="Keita KAMAGATA" userId="389c5c223f9d271c" providerId="LiveId" clId="{F214C871-87D3-4971-AAB8-2C3CA92BE709}" dt="2023-12-06T16:53:34.422" v="8" actId="478"/>
          <ac:spMkLst>
            <pc:docMk/>
            <pc:sldMk cId="3511888119" sldId="257"/>
            <ac:spMk id="6" creationId="{489C838D-91A4-357F-43AA-43AD410E5274}"/>
          </ac:spMkLst>
        </pc:spChg>
        <pc:spChg chg="add mod">
          <ac:chgData name="Keita KAMAGATA" userId="389c5c223f9d271c" providerId="LiveId" clId="{F214C871-87D3-4971-AAB8-2C3CA92BE709}" dt="2023-12-12T06:18:04.793" v="909" actId="164"/>
          <ac:spMkLst>
            <pc:docMk/>
            <pc:sldMk cId="3511888119" sldId="257"/>
            <ac:spMk id="9" creationId="{D5B908F8-C9FF-5BA7-0E84-957022B82A59}"/>
          </ac:spMkLst>
        </pc:spChg>
        <pc:spChg chg="add mod">
          <ac:chgData name="Keita KAMAGATA" userId="389c5c223f9d271c" providerId="LiveId" clId="{F214C871-87D3-4971-AAB8-2C3CA92BE709}" dt="2023-12-12T06:19:41.030" v="931" actId="1076"/>
          <ac:spMkLst>
            <pc:docMk/>
            <pc:sldMk cId="3511888119" sldId="257"/>
            <ac:spMk id="15" creationId="{B67554A8-315E-236B-650D-3D2B9EA617F9}"/>
          </ac:spMkLst>
        </pc:spChg>
        <pc:spChg chg="add mod">
          <ac:chgData name="Keita KAMAGATA" userId="389c5c223f9d271c" providerId="LiveId" clId="{F214C871-87D3-4971-AAB8-2C3CA92BE709}" dt="2023-12-12T06:19:41.030" v="931" actId="1076"/>
          <ac:spMkLst>
            <pc:docMk/>
            <pc:sldMk cId="3511888119" sldId="257"/>
            <ac:spMk id="16" creationId="{6E88115C-480A-CA3B-CAEB-F5B16713AE23}"/>
          </ac:spMkLst>
        </pc:spChg>
        <pc:spChg chg="add mod">
          <ac:chgData name="Keita KAMAGATA" userId="389c5c223f9d271c" providerId="LiveId" clId="{F214C871-87D3-4971-AAB8-2C3CA92BE709}" dt="2023-12-21T14:43:48.837" v="2079" actId="20577"/>
          <ac:spMkLst>
            <pc:docMk/>
            <pc:sldMk cId="3511888119" sldId="257"/>
            <ac:spMk id="17" creationId="{A2163FF5-1367-6DC6-EDE7-277CC6306517}"/>
          </ac:spMkLst>
        </pc:spChg>
        <pc:spChg chg="add mod">
          <ac:chgData name="Keita KAMAGATA" userId="389c5c223f9d271c" providerId="LiveId" clId="{F214C871-87D3-4971-AAB8-2C3CA92BE709}" dt="2023-12-12T06:20:20.197" v="943" actId="1035"/>
          <ac:spMkLst>
            <pc:docMk/>
            <pc:sldMk cId="3511888119" sldId="257"/>
            <ac:spMk id="18" creationId="{421E63B7-6CC6-18C4-4D20-A66859749B71}"/>
          </ac:spMkLst>
        </pc:spChg>
        <pc:spChg chg="add mod">
          <ac:chgData name="Keita KAMAGATA" userId="389c5c223f9d271c" providerId="LiveId" clId="{F214C871-87D3-4971-AAB8-2C3CA92BE709}" dt="2023-12-12T06:20:48.415" v="963" actId="14100"/>
          <ac:spMkLst>
            <pc:docMk/>
            <pc:sldMk cId="3511888119" sldId="257"/>
            <ac:spMk id="19" creationId="{921399F8-8539-DC77-3ABF-3B43B89C6EA0}"/>
          </ac:spMkLst>
        </pc:spChg>
        <pc:spChg chg="add mod ord">
          <ac:chgData name="Keita KAMAGATA" userId="389c5c223f9d271c" providerId="LiveId" clId="{F214C871-87D3-4971-AAB8-2C3CA92BE709}" dt="2023-12-12T06:22:43.267" v="993" actId="207"/>
          <ac:spMkLst>
            <pc:docMk/>
            <pc:sldMk cId="3511888119" sldId="257"/>
            <ac:spMk id="20" creationId="{AF2C7B1A-6877-F080-7CE7-6D153E6A84C3}"/>
          </ac:spMkLst>
        </pc:spChg>
        <pc:grpChg chg="add mod">
          <ac:chgData name="Keita KAMAGATA" userId="389c5c223f9d271c" providerId="LiveId" clId="{F214C871-87D3-4971-AAB8-2C3CA92BE709}" dt="2023-12-12T06:18:47.113" v="920" actId="1076"/>
          <ac:grpSpMkLst>
            <pc:docMk/>
            <pc:sldMk cId="3511888119" sldId="257"/>
            <ac:grpSpMk id="10" creationId="{A19CFE1F-2F50-B2A8-BF79-1F4802B82973}"/>
          </ac:grpSpMkLst>
        </pc:grpChg>
        <pc:picChg chg="mod modCrop">
          <ac:chgData name="Keita KAMAGATA" userId="389c5c223f9d271c" providerId="LiveId" clId="{F214C871-87D3-4971-AAB8-2C3CA92BE709}" dt="2023-12-12T06:18:47.113" v="920" actId="1076"/>
          <ac:picMkLst>
            <pc:docMk/>
            <pc:sldMk cId="3511888119" sldId="257"/>
            <ac:picMk id="5" creationId="{7341622E-095A-41CD-7632-09474E9BC9BE}"/>
          </ac:picMkLst>
        </pc:picChg>
        <pc:picChg chg="add mod ord modCrop">
          <ac:chgData name="Keita KAMAGATA" userId="389c5c223f9d271c" providerId="LiveId" clId="{F214C871-87D3-4971-AAB8-2C3CA92BE709}" dt="2023-12-12T06:18:04.793" v="909" actId="164"/>
          <ac:picMkLst>
            <pc:docMk/>
            <pc:sldMk cId="3511888119" sldId="257"/>
            <ac:picMk id="8" creationId="{9F501659-4CEA-6407-3FBB-14B5BDF84712}"/>
          </ac:picMkLst>
        </pc:picChg>
        <pc:picChg chg="add del mod">
          <ac:chgData name="Keita KAMAGATA" userId="389c5c223f9d271c" providerId="LiveId" clId="{F214C871-87D3-4971-AAB8-2C3CA92BE709}" dt="2023-12-12T06:22:06.396" v="987" actId="478"/>
          <ac:picMkLst>
            <pc:docMk/>
            <pc:sldMk cId="3511888119" sldId="257"/>
            <ac:picMk id="1026" creationId="{7F779933-BA58-0DC2-8B71-0103EC8AD8E7}"/>
          </ac:picMkLst>
        </pc:picChg>
        <pc:cxnChg chg="add mod">
          <ac:chgData name="Keita KAMAGATA" userId="389c5c223f9d271c" providerId="LiveId" clId="{F214C871-87D3-4971-AAB8-2C3CA92BE709}" dt="2023-12-12T06:18:47.113" v="920" actId="1076"/>
          <ac:cxnSpMkLst>
            <pc:docMk/>
            <pc:sldMk cId="3511888119" sldId="257"/>
            <ac:cxnSpMk id="2" creationId="{94F173D8-A5E7-409F-7403-EC0F09BA806F}"/>
          </ac:cxnSpMkLst>
        </pc:cxnChg>
        <pc:cxnChg chg="add mod">
          <ac:chgData name="Keita KAMAGATA" userId="389c5c223f9d271c" providerId="LiveId" clId="{F214C871-87D3-4971-AAB8-2C3CA92BE709}" dt="2023-12-12T06:18:47.113" v="920" actId="1076"/>
          <ac:cxnSpMkLst>
            <pc:docMk/>
            <pc:sldMk cId="3511888119" sldId="257"/>
            <ac:cxnSpMk id="4" creationId="{09A7D680-E474-8597-64AD-1A2114F49229}"/>
          </ac:cxnSpMkLst>
        </pc:cxnChg>
      </pc:sldChg>
      <pc:sldChg chg="addSp delSp modSp new mod">
        <pc:chgData name="Keita KAMAGATA" userId="389c5c223f9d271c" providerId="LiveId" clId="{F214C871-87D3-4971-AAB8-2C3CA92BE709}" dt="2023-12-08T14:38:01.248" v="361" actId="20577"/>
        <pc:sldMkLst>
          <pc:docMk/>
          <pc:sldMk cId="4195994175" sldId="258"/>
        </pc:sldMkLst>
        <pc:spChg chg="del">
          <ac:chgData name="Keita KAMAGATA" userId="389c5c223f9d271c" providerId="LiveId" clId="{F214C871-87D3-4971-AAB8-2C3CA92BE709}" dt="2023-12-08T07:43:43.918" v="13" actId="478"/>
          <ac:spMkLst>
            <pc:docMk/>
            <pc:sldMk cId="4195994175" sldId="258"/>
            <ac:spMk id="2" creationId="{E4D4CD7C-0A96-E250-1EC3-0E3DA0CD5764}"/>
          </ac:spMkLst>
        </pc:spChg>
        <pc:spChg chg="del">
          <ac:chgData name="Keita KAMAGATA" userId="389c5c223f9d271c" providerId="LiveId" clId="{F214C871-87D3-4971-AAB8-2C3CA92BE709}" dt="2023-12-08T07:43:43.918" v="13" actId="478"/>
          <ac:spMkLst>
            <pc:docMk/>
            <pc:sldMk cId="4195994175" sldId="258"/>
            <ac:spMk id="3" creationId="{72951B06-038A-2038-8D49-2AFE7D405E71}"/>
          </ac:spMkLst>
        </pc:spChg>
        <pc:spChg chg="add mod">
          <ac:chgData name="Keita KAMAGATA" userId="389c5c223f9d271c" providerId="LiveId" clId="{F214C871-87D3-4971-AAB8-2C3CA92BE709}" dt="2023-12-08T08:43:28.239" v="259" actId="12788"/>
          <ac:spMkLst>
            <pc:docMk/>
            <pc:sldMk cId="4195994175" sldId="258"/>
            <ac:spMk id="5" creationId="{52062446-87BC-D3F3-04C4-89E0CD7ADADE}"/>
          </ac:spMkLst>
        </pc:spChg>
        <pc:spChg chg="add mod">
          <ac:chgData name="Keita KAMAGATA" userId="389c5c223f9d271c" providerId="LiveId" clId="{F214C871-87D3-4971-AAB8-2C3CA92BE709}" dt="2023-12-08T08:43:28.239" v="259" actId="12788"/>
          <ac:spMkLst>
            <pc:docMk/>
            <pc:sldMk cId="4195994175" sldId="258"/>
            <ac:spMk id="6" creationId="{ED5CA0F7-901A-BA5C-3978-A255A69688A8}"/>
          </ac:spMkLst>
        </pc:spChg>
        <pc:spChg chg="add del mod">
          <ac:chgData name="Keita KAMAGATA" userId="389c5c223f9d271c" providerId="LiveId" clId="{F214C871-87D3-4971-AAB8-2C3CA92BE709}" dt="2023-12-08T08:22:33.983" v="64" actId="21"/>
          <ac:spMkLst>
            <pc:docMk/>
            <pc:sldMk cId="4195994175" sldId="258"/>
            <ac:spMk id="7" creationId="{99AC5F24-9DDD-17EF-2DF5-387D5651F015}"/>
          </ac:spMkLst>
        </pc:spChg>
        <pc:spChg chg="add mod">
          <ac:chgData name="Keita KAMAGATA" userId="389c5c223f9d271c" providerId="LiveId" clId="{F214C871-87D3-4971-AAB8-2C3CA92BE709}" dt="2023-12-08T08:44:34.021" v="271" actId="2085"/>
          <ac:spMkLst>
            <pc:docMk/>
            <pc:sldMk cId="4195994175" sldId="258"/>
            <ac:spMk id="8" creationId="{9D2BD42F-25C7-2B60-8733-42203FDAAF83}"/>
          </ac:spMkLst>
        </pc:spChg>
        <pc:spChg chg="add mod">
          <ac:chgData name="Keita KAMAGATA" userId="389c5c223f9d271c" providerId="LiveId" clId="{F214C871-87D3-4971-AAB8-2C3CA92BE709}" dt="2023-12-08T08:44:34.021" v="271" actId="2085"/>
          <ac:spMkLst>
            <pc:docMk/>
            <pc:sldMk cId="4195994175" sldId="258"/>
            <ac:spMk id="9" creationId="{E2F17777-4A3F-DB55-65F8-B6FE6A14800E}"/>
          </ac:spMkLst>
        </pc:spChg>
        <pc:spChg chg="add mod">
          <ac:chgData name="Keita KAMAGATA" userId="389c5c223f9d271c" providerId="LiveId" clId="{F214C871-87D3-4971-AAB8-2C3CA92BE709}" dt="2023-12-08T08:44:34.021" v="271" actId="2085"/>
          <ac:spMkLst>
            <pc:docMk/>
            <pc:sldMk cId="4195994175" sldId="258"/>
            <ac:spMk id="10" creationId="{F2DE9ED2-503F-0767-D1DB-2989EA877417}"/>
          </ac:spMkLst>
        </pc:spChg>
        <pc:spChg chg="add mod">
          <ac:chgData name="Keita KAMAGATA" userId="389c5c223f9d271c" providerId="LiveId" clId="{F214C871-87D3-4971-AAB8-2C3CA92BE709}" dt="2023-12-08T08:43:20.994" v="258" actId="12788"/>
          <ac:spMkLst>
            <pc:docMk/>
            <pc:sldMk cId="4195994175" sldId="258"/>
            <ac:spMk id="11" creationId="{E89CADED-EB93-A69A-82A7-64FA1174AA66}"/>
          </ac:spMkLst>
        </pc:spChg>
        <pc:spChg chg="add mod">
          <ac:chgData name="Keita KAMAGATA" userId="389c5c223f9d271c" providerId="LiveId" clId="{F214C871-87D3-4971-AAB8-2C3CA92BE709}" dt="2023-12-08T08:43:20.994" v="258" actId="12788"/>
          <ac:spMkLst>
            <pc:docMk/>
            <pc:sldMk cId="4195994175" sldId="258"/>
            <ac:spMk id="12" creationId="{CD20FCA0-001A-0F33-CFAD-FC302A4A0B3E}"/>
          </ac:spMkLst>
        </pc:spChg>
        <pc:spChg chg="add mod">
          <ac:chgData name="Keita KAMAGATA" userId="389c5c223f9d271c" providerId="LiveId" clId="{F214C871-87D3-4971-AAB8-2C3CA92BE709}" dt="2023-12-08T08:43:20.994" v="258" actId="12788"/>
          <ac:spMkLst>
            <pc:docMk/>
            <pc:sldMk cId="4195994175" sldId="258"/>
            <ac:spMk id="13" creationId="{1066F13C-D917-FA90-7375-35A98F253D5B}"/>
          </ac:spMkLst>
        </pc:spChg>
        <pc:spChg chg="add mod">
          <ac:chgData name="Keita KAMAGATA" userId="389c5c223f9d271c" providerId="LiveId" clId="{F214C871-87D3-4971-AAB8-2C3CA92BE709}" dt="2023-12-08T08:44:38.825" v="272" actId="1076"/>
          <ac:spMkLst>
            <pc:docMk/>
            <pc:sldMk cId="4195994175" sldId="258"/>
            <ac:spMk id="14" creationId="{DDB73715-B221-05BC-BD38-358A74BE7440}"/>
          </ac:spMkLst>
        </pc:spChg>
        <pc:spChg chg="add mod">
          <ac:chgData name="Keita KAMAGATA" userId="389c5c223f9d271c" providerId="LiveId" clId="{F214C871-87D3-4971-AAB8-2C3CA92BE709}" dt="2023-12-08T08:43:20.994" v="258" actId="12788"/>
          <ac:spMkLst>
            <pc:docMk/>
            <pc:sldMk cId="4195994175" sldId="258"/>
            <ac:spMk id="16" creationId="{6D416AF3-C4C2-AB51-8B5A-0B6AD6152888}"/>
          </ac:spMkLst>
        </pc:spChg>
        <pc:spChg chg="add mod">
          <ac:chgData name="Keita KAMAGATA" userId="389c5c223f9d271c" providerId="LiveId" clId="{F214C871-87D3-4971-AAB8-2C3CA92BE709}" dt="2023-12-08T08:43:35.552" v="261" actId="113"/>
          <ac:spMkLst>
            <pc:docMk/>
            <pc:sldMk cId="4195994175" sldId="258"/>
            <ac:spMk id="23" creationId="{D1920D54-5015-3951-E2F0-8FD555A0C122}"/>
          </ac:spMkLst>
        </pc:spChg>
        <pc:spChg chg="add mod">
          <ac:chgData name="Keita KAMAGATA" userId="389c5c223f9d271c" providerId="LiveId" clId="{F214C871-87D3-4971-AAB8-2C3CA92BE709}" dt="2023-12-08T14:38:01.248" v="361" actId="20577"/>
          <ac:spMkLst>
            <pc:docMk/>
            <pc:sldMk cId="4195994175" sldId="258"/>
            <ac:spMk id="24" creationId="{4C2D2199-3FD3-215B-B5B3-05F8324B55E8}"/>
          </ac:spMkLst>
        </pc:spChg>
        <pc:spChg chg="add mod">
          <ac:chgData name="Keita KAMAGATA" userId="389c5c223f9d271c" providerId="LiveId" clId="{F214C871-87D3-4971-AAB8-2C3CA92BE709}" dt="2023-12-08T08:44:25.086" v="270" actId="1582"/>
          <ac:spMkLst>
            <pc:docMk/>
            <pc:sldMk cId="4195994175" sldId="258"/>
            <ac:spMk id="25" creationId="{77613184-AE41-1913-636C-D9A43A9EF697}"/>
          </ac:spMkLst>
        </pc:spChg>
        <pc:spChg chg="add mod">
          <ac:chgData name="Keita KAMAGATA" userId="389c5c223f9d271c" providerId="LiveId" clId="{F214C871-87D3-4971-AAB8-2C3CA92BE709}" dt="2023-12-08T08:44:47.948" v="275" actId="14100"/>
          <ac:spMkLst>
            <pc:docMk/>
            <pc:sldMk cId="4195994175" sldId="258"/>
            <ac:spMk id="26" creationId="{F8286E76-D81D-FBCD-3F92-C4425E7161B9}"/>
          </ac:spMkLst>
        </pc:spChg>
        <pc:spChg chg="add mod">
          <ac:chgData name="Keita KAMAGATA" userId="389c5c223f9d271c" providerId="LiveId" clId="{F214C871-87D3-4971-AAB8-2C3CA92BE709}" dt="2023-12-08T09:01:00.833" v="322" actId="12789"/>
          <ac:spMkLst>
            <pc:docMk/>
            <pc:sldMk cId="4195994175" sldId="258"/>
            <ac:spMk id="27" creationId="{24FBBB1A-1A33-16DF-1817-23D8B6ECB3D4}"/>
          </ac:spMkLst>
        </pc:spChg>
        <pc:spChg chg="add mod ord">
          <ac:chgData name="Keita KAMAGATA" userId="389c5c223f9d271c" providerId="LiveId" clId="{F214C871-87D3-4971-AAB8-2C3CA92BE709}" dt="2023-12-08T09:01:16.521" v="323" actId="2085"/>
          <ac:spMkLst>
            <pc:docMk/>
            <pc:sldMk cId="4195994175" sldId="258"/>
            <ac:spMk id="28" creationId="{874C4769-463A-B0E9-E7C2-4B3869CFADA5}"/>
          </ac:spMkLst>
        </pc:spChg>
        <pc:spChg chg="add mod">
          <ac:chgData name="Keita KAMAGATA" userId="389c5c223f9d271c" providerId="LiveId" clId="{F214C871-87D3-4971-AAB8-2C3CA92BE709}" dt="2023-12-08T09:01:34.191" v="329" actId="1076"/>
          <ac:spMkLst>
            <pc:docMk/>
            <pc:sldMk cId="4195994175" sldId="258"/>
            <ac:spMk id="29" creationId="{8B3939E8-3B3C-A0BC-CA37-06D7E4C2EC22}"/>
          </ac:spMkLst>
        </pc:spChg>
        <pc:spChg chg="add mod">
          <ac:chgData name="Keita KAMAGATA" userId="389c5c223f9d271c" providerId="LiveId" clId="{F214C871-87D3-4971-AAB8-2C3CA92BE709}" dt="2023-12-08T09:01:36.919" v="336" actId="20577"/>
          <ac:spMkLst>
            <pc:docMk/>
            <pc:sldMk cId="4195994175" sldId="258"/>
            <ac:spMk id="30" creationId="{3D57516E-5EB5-0AB3-A464-CC98453792A5}"/>
          </ac:spMkLst>
        </pc:spChg>
        <pc:grpChg chg="add mod">
          <ac:chgData name="Keita KAMAGATA" userId="389c5c223f9d271c" providerId="LiveId" clId="{F214C871-87D3-4971-AAB8-2C3CA92BE709}" dt="2023-12-08T08:43:20.994" v="258" actId="12788"/>
          <ac:grpSpMkLst>
            <pc:docMk/>
            <pc:sldMk cId="4195994175" sldId="258"/>
            <ac:grpSpMk id="20" creationId="{BFD1A287-3623-488B-F4F6-31FEED38C6A0}"/>
          </ac:grpSpMkLst>
        </pc:grpChg>
        <pc:picChg chg="add mod">
          <ac:chgData name="Keita KAMAGATA" userId="389c5c223f9d271c" providerId="LiveId" clId="{F214C871-87D3-4971-AAB8-2C3CA92BE709}" dt="2023-12-08T08:43:54.776" v="263" actId="1076"/>
          <ac:picMkLst>
            <pc:docMk/>
            <pc:sldMk cId="4195994175" sldId="258"/>
            <ac:picMk id="15" creationId="{BFC38ED3-209A-79CD-B409-60AC625BEF56}"/>
          </ac:picMkLst>
        </pc:picChg>
        <pc:picChg chg="add del mod">
          <ac:chgData name="Keita KAMAGATA" userId="389c5c223f9d271c" providerId="LiveId" clId="{F214C871-87D3-4971-AAB8-2C3CA92BE709}" dt="2023-12-08T08:38:29.797" v="135" actId="478"/>
          <ac:picMkLst>
            <pc:docMk/>
            <pc:sldMk cId="4195994175" sldId="258"/>
            <ac:picMk id="1026" creationId="{5B55B537-A0D6-D05A-9900-2C5DAE873742}"/>
          </ac:picMkLst>
        </pc:picChg>
        <pc:picChg chg="add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28" creationId="{90E2B904-D259-466C-8071-BCDB311D95ED}"/>
          </ac:picMkLst>
        </pc:picChg>
        <pc:picChg chg="add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30" creationId="{8C7C3351-2D56-3577-8C1D-A8D9AF71FA04}"/>
          </ac:picMkLst>
        </pc:picChg>
        <pc:picChg chg="add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32" creationId="{1A48B6CC-F11A-B8EC-C2E9-FB76B720A0D9}"/>
          </ac:picMkLst>
        </pc:picChg>
        <pc:picChg chg="add del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34" creationId="{4207B68A-088E-875A-47CF-BD32AF897EE6}"/>
          </ac:picMkLst>
        </pc:picChg>
        <pc:picChg chg="add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36" creationId="{1938204E-BB22-DEBD-33DA-376AD25D52B3}"/>
          </ac:picMkLst>
        </pc:picChg>
        <pc:picChg chg="add mod">
          <ac:chgData name="Keita KAMAGATA" userId="389c5c223f9d271c" providerId="LiveId" clId="{F214C871-87D3-4971-AAB8-2C3CA92BE709}" dt="2023-12-08T08:43:53.646" v="262" actId="1076"/>
          <ac:picMkLst>
            <pc:docMk/>
            <pc:sldMk cId="4195994175" sldId="258"/>
            <ac:picMk id="1038" creationId="{F4BAD8FB-5BEA-EA71-41E1-0D1DBBB2F1F0}"/>
          </ac:picMkLst>
        </pc:picChg>
        <pc:cxnChg chg="add mod">
          <ac:chgData name="Keita KAMAGATA" userId="389c5c223f9d271c" providerId="LiveId" clId="{F214C871-87D3-4971-AAB8-2C3CA92BE709}" dt="2023-12-08T08:43:28.239" v="259" actId="12788"/>
          <ac:cxnSpMkLst>
            <pc:docMk/>
            <pc:sldMk cId="4195994175" sldId="258"/>
            <ac:cxnSpMk id="18" creationId="{676505FE-5B1D-7BF9-EC65-8511598F4D02}"/>
          </ac:cxnSpMkLst>
        </pc:cxnChg>
        <pc:cxnChg chg="add mod">
          <ac:chgData name="Keita KAMAGATA" userId="389c5c223f9d271c" providerId="LiveId" clId="{F214C871-87D3-4971-AAB8-2C3CA92BE709}" dt="2023-12-08T08:43:20.994" v="258" actId="12788"/>
          <ac:cxnSpMkLst>
            <pc:docMk/>
            <pc:sldMk cId="4195994175" sldId="258"/>
            <ac:cxnSpMk id="19" creationId="{97A2745C-D808-82D0-EFEA-04F42D3F6944}"/>
          </ac:cxnSpMkLst>
        </pc:cxnChg>
      </pc:sldChg>
      <pc:sldChg chg="addSp delSp modSp new mod">
        <pc:chgData name="Keita KAMAGATA" userId="389c5c223f9d271c" providerId="LiveId" clId="{F214C871-87D3-4971-AAB8-2C3CA92BE709}" dt="2023-12-08T14:51:35.687" v="622" actId="14100"/>
        <pc:sldMkLst>
          <pc:docMk/>
          <pc:sldMk cId="1329795789" sldId="259"/>
        </pc:sldMkLst>
        <pc:spChg chg="del">
          <ac:chgData name="Keita KAMAGATA" userId="389c5c223f9d271c" providerId="LiveId" clId="{F214C871-87D3-4971-AAB8-2C3CA92BE709}" dt="2023-12-08T14:36:46.067" v="338" actId="478"/>
          <ac:spMkLst>
            <pc:docMk/>
            <pc:sldMk cId="1329795789" sldId="259"/>
            <ac:spMk id="2" creationId="{56D94064-9FDA-FA3C-AF74-DBE06795A6B6}"/>
          </ac:spMkLst>
        </pc:spChg>
        <pc:spChg chg="del">
          <ac:chgData name="Keita KAMAGATA" userId="389c5c223f9d271c" providerId="LiveId" clId="{F214C871-87D3-4971-AAB8-2C3CA92BE709}" dt="2023-12-08T14:36:46.067" v="338" actId="478"/>
          <ac:spMkLst>
            <pc:docMk/>
            <pc:sldMk cId="1329795789" sldId="259"/>
            <ac:spMk id="3" creationId="{4263D0B3-7226-4652-2357-3964E9387608}"/>
          </ac:spMkLst>
        </pc:spChg>
        <pc:spChg chg="add mod">
          <ac:chgData name="Keita KAMAGATA" userId="389c5c223f9d271c" providerId="LiveId" clId="{F214C871-87D3-4971-AAB8-2C3CA92BE709}" dt="2023-12-08T14:45:05.018" v="412" actId="1076"/>
          <ac:spMkLst>
            <pc:docMk/>
            <pc:sldMk cId="1329795789" sldId="259"/>
            <ac:spMk id="4" creationId="{6528C8DC-D511-46A9-8BB7-4FC19D6EE0C2}"/>
          </ac:spMkLst>
        </pc:spChg>
        <pc:spChg chg="add mod">
          <ac:chgData name="Keita KAMAGATA" userId="389c5c223f9d271c" providerId="LiveId" clId="{F214C871-87D3-4971-AAB8-2C3CA92BE709}" dt="2023-12-08T14:45:05.018" v="412" actId="1076"/>
          <ac:spMkLst>
            <pc:docMk/>
            <pc:sldMk cId="1329795789" sldId="259"/>
            <ac:spMk id="5" creationId="{ABEC198C-7B0B-07E2-8F4C-07912D02B937}"/>
          </ac:spMkLst>
        </pc:spChg>
        <pc:spChg chg="add mod">
          <ac:chgData name="Keita KAMAGATA" userId="389c5c223f9d271c" providerId="LiveId" clId="{F214C871-87D3-4971-AAB8-2C3CA92BE709}" dt="2023-12-08T14:48:58.665" v="524" actId="20577"/>
          <ac:spMkLst>
            <pc:docMk/>
            <pc:sldMk cId="1329795789" sldId="259"/>
            <ac:spMk id="8" creationId="{A7BBB464-2ABB-D06D-9FAC-D82B2C6FA04D}"/>
          </ac:spMkLst>
        </pc:spChg>
        <pc:spChg chg="add mod">
          <ac:chgData name="Keita KAMAGATA" userId="389c5c223f9d271c" providerId="LiveId" clId="{F214C871-87D3-4971-AAB8-2C3CA92BE709}" dt="2023-12-08T14:49:01.921" v="532" actId="20577"/>
          <ac:spMkLst>
            <pc:docMk/>
            <pc:sldMk cId="1329795789" sldId="259"/>
            <ac:spMk id="9" creationId="{08154766-EC95-1C12-32B4-0754BAC87CED}"/>
          </ac:spMkLst>
        </pc:spChg>
        <pc:spChg chg="add mod">
          <ac:chgData name="Keita KAMAGATA" userId="389c5c223f9d271c" providerId="LiveId" clId="{F214C871-87D3-4971-AAB8-2C3CA92BE709}" dt="2023-12-08T14:45:05.018" v="412" actId="1076"/>
          <ac:spMkLst>
            <pc:docMk/>
            <pc:sldMk cId="1329795789" sldId="259"/>
            <ac:spMk id="10" creationId="{CCF62C8B-FB7D-67FA-69B0-8712AC89718F}"/>
          </ac:spMkLst>
        </pc:spChg>
        <pc:spChg chg="add mod">
          <ac:chgData name="Keita KAMAGATA" userId="389c5c223f9d271c" providerId="LiveId" clId="{F214C871-87D3-4971-AAB8-2C3CA92BE709}" dt="2023-12-08T14:45:05.018" v="412" actId="1076"/>
          <ac:spMkLst>
            <pc:docMk/>
            <pc:sldMk cId="1329795789" sldId="259"/>
            <ac:spMk id="11" creationId="{270766C9-FD41-73D1-88D1-8C23E689E59F}"/>
          </ac:spMkLst>
        </pc:spChg>
        <pc:spChg chg="add mod">
          <ac:chgData name="Keita KAMAGATA" userId="389c5c223f9d271c" providerId="LiveId" clId="{F214C871-87D3-4971-AAB8-2C3CA92BE709}" dt="2023-12-08T14:50:04.917" v="583" actId="1076"/>
          <ac:spMkLst>
            <pc:docMk/>
            <pc:sldMk cId="1329795789" sldId="259"/>
            <ac:spMk id="12" creationId="{88D54DBE-5928-542F-47D6-79ECD45911ED}"/>
          </ac:spMkLst>
        </pc:spChg>
        <pc:spChg chg="add mod">
          <ac:chgData name="Keita KAMAGATA" userId="389c5c223f9d271c" providerId="LiveId" clId="{F214C871-87D3-4971-AAB8-2C3CA92BE709}" dt="2023-12-08T14:50:04.917" v="583" actId="1076"/>
          <ac:spMkLst>
            <pc:docMk/>
            <pc:sldMk cId="1329795789" sldId="259"/>
            <ac:spMk id="13" creationId="{75C10F3F-C584-7FD6-C639-D698252E6E26}"/>
          </ac:spMkLst>
        </pc:spChg>
        <pc:spChg chg="add mod">
          <ac:chgData name="Keita KAMAGATA" userId="389c5c223f9d271c" providerId="LiveId" clId="{F214C871-87D3-4971-AAB8-2C3CA92BE709}" dt="2023-12-08T14:50:57.593" v="598" actId="404"/>
          <ac:spMkLst>
            <pc:docMk/>
            <pc:sldMk cId="1329795789" sldId="259"/>
            <ac:spMk id="14" creationId="{A7CE163B-957E-71BB-9C55-13133D3624D9}"/>
          </ac:spMkLst>
        </pc:spChg>
        <pc:spChg chg="add mod">
          <ac:chgData name="Keita KAMAGATA" userId="389c5c223f9d271c" providerId="LiveId" clId="{F214C871-87D3-4971-AAB8-2C3CA92BE709}" dt="2023-12-08T14:46:25.001" v="476" actId="2085"/>
          <ac:spMkLst>
            <pc:docMk/>
            <pc:sldMk cId="1329795789" sldId="259"/>
            <ac:spMk id="15" creationId="{5EB0D101-843D-AF34-5D72-873AE0D33CB3}"/>
          </ac:spMkLst>
        </pc:spChg>
        <pc:spChg chg="add mod">
          <ac:chgData name="Keita KAMAGATA" userId="389c5c223f9d271c" providerId="LiveId" clId="{F214C871-87D3-4971-AAB8-2C3CA92BE709}" dt="2023-12-08T14:49:56.700" v="580" actId="1076"/>
          <ac:spMkLst>
            <pc:docMk/>
            <pc:sldMk cId="1329795789" sldId="259"/>
            <ac:spMk id="16" creationId="{A425574E-77DE-5DF9-8C43-EDFCA3F4761F}"/>
          </ac:spMkLst>
        </pc:spChg>
        <pc:spChg chg="add mod">
          <ac:chgData name="Keita KAMAGATA" userId="389c5c223f9d271c" providerId="LiveId" clId="{F214C871-87D3-4971-AAB8-2C3CA92BE709}" dt="2023-12-08T14:49:56.700" v="580" actId="1076"/>
          <ac:spMkLst>
            <pc:docMk/>
            <pc:sldMk cId="1329795789" sldId="259"/>
            <ac:spMk id="17" creationId="{A55F92D9-3E66-FAB2-3CE8-1D8AEBCEF3E2}"/>
          </ac:spMkLst>
        </pc:spChg>
        <pc:spChg chg="add mod">
          <ac:chgData name="Keita KAMAGATA" userId="389c5c223f9d271c" providerId="LiveId" clId="{F214C871-87D3-4971-AAB8-2C3CA92BE709}" dt="2023-12-08T14:48:05.201" v="499" actId="1076"/>
          <ac:spMkLst>
            <pc:docMk/>
            <pc:sldMk cId="1329795789" sldId="259"/>
            <ac:spMk id="18" creationId="{B5560D49-FB5A-FCA1-6620-47DDD9665728}"/>
          </ac:spMkLst>
        </pc:spChg>
        <pc:spChg chg="add mod">
          <ac:chgData name="Keita KAMAGATA" userId="389c5c223f9d271c" providerId="LiveId" clId="{F214C871-87D3-4971-AAB8-2C3CA92BE709}" dt="2023-12-08T14:47:55.552" v="497" actId="20577"/>
          <ac:spMkLst>
            <pc:docMk/>
            <pc:sldMk cId="1329795789" sldId="259"/>
            <ac:spMk id="19" creationId="{F5E355F0-582F-5F3F-7003-08133890D399}"/>
          </ac:spMkLst>
        </pc:spChg>
        <pc:spChg chg="add mod">
          <ac:chgData name="Keita KAMAGATA" userId="389c5c223f9d271c" providerId="LiveId" clId="{F214C871-87D3-4971-AAB8-2C3CA92BE709}" dt="2023-12-08T14:50:36.299" v="595" actId="14100"/>
          <ac:spMkLst>
            <pc:docMk/>
            <pc:sldMk cId="1329795789" sldId="259"/>
            <ac:spMk id="20" creationId="{5E5716C0-0E79-F649-B9E8-66121A894DE5}"/>
          </ac:spMkLst>
        </pc:spChg>
        <pc:spChg chg="add mod">
          <ac:chgData name="Keita KAMAGATA" userId="389c5c223f9d271c" providerId="LiveId" clId="{F214C871-87D3-4971-AAB8-2C3CA92BE709}" dt="2023-12-08T14:51:03.445" v="600" actId="14100"/>
          <ac:spMkLst>
            <pc:docMk/>
            <pc:sldMk cId="1329795789" sldId="259"/>
            <ac:spMk id="21" creationId="{394758F0-B923-DDC9-B342-A89501750B8A}"/>
          </ac:spMkLst>
        </pc:spChg>
        <pc:spChg chg="add mod">
          <ac:chgData name="Keita KAMAGATA" userId="389c5c223f9d271c" providerId="LiveId" clId="{F214C871-87D3-4971-AAB8-2C3CA92BE709}" dt="2023-12-08T14:51:35.687" v="622" actId="14100"/>
          <ac:spMkLst>
            <pc:docMk/>
            <pc:sldMk cId="1329795789" sldId="259"/>
            <ac:spMk id="22" creationId="{D520C887-5526-3A55-B1E3-71E100A2C55F}"/>
          </ac:spMkLst>
        </pc:spChg>
        <pc:spChg chg="add del mod">
          <ac:chgData name="Keita KAMAGATA" userId="389c5c223f9d271c" providerId="LiveId" clId="{F214C871-87D3-4971-AAB8-2C3CA92BE709}" dt="2023-12-08T14:51:33.163" v="621" actId="478"/>
          <ac:spMkLst>
            <pc:docMk/>
            <pc:sldMk cId="1329795789" sldId="259"/>
            <ac:spMk id="23" creationId="{1F9BF81C-2BD8-DDCA-A118-EEB87BF4A680}"/>
          </ac:spMkLst>
        </pc:spChg>
        <pc:picChg chg="add mod">
          <ac:chgData name="Keita KAMAGATA" userId="389c5c223f9d271c" providerId="LiveId" clId="{F214C871-87D3-4971-AAB8-2C3CA92BE709}" dt="2023-12-08T14:37:10.132" v="346" actId="1076"/>
          <ac:picMkLst>
            <pc:docMk/>
            <pc:sldMk cId="1329795789" sldId="259"/>
            <ac:picMk id="2050" creationId="{ECAD19B5-9E05-C296-A3D8-FB3F66CC2349}"/>
          </ac:picMkLst>
        </pc:picChg>
        <pc:cxnChg chg="add mod">
          <ac:chgData name="Keita KAMAGATA" userId="389c5c223f9d271c" providerId="LiveId" clId="{F214C871-87D3-4971-AAB8-2C3CA92BE709}" dt="2023-12-08T14:37:22.421" v="349"/>
          <ac:cxnSpMkLst>
            <pc:docMk/>
            <pc:sldMk cId="1329795789" sldId="259"/>
            <ac:cxnSpMk id="6" creationId="{5C8D9B1B-DEA1-FF0F-2851-BA8D4CE6C1B2}"/>
          </ac:cxnSpMkLst>
        </pc:cxnChg>
        <pc:cxnChg chg="add mod">
          <ac:chgData name="Keita KAMAGATA" userId="389c5c223f9d271c" providerId="LiveId" clId="{F214C871-87D3-4971-AAB8-2C3CA92BE709}" dt="2023-12-08T14:37:22.421" v="349"/>
          <ac:cxnSpMkLst>
            <pc:docMk/>
            <pc:sldMk cId="1329795789" sldId="259"/>
            <ac:cxnSpMk id="7" creationId="{78CD7717-EA1C-BBF5-6CD3-BA667946AC1E}"/>
          </ac:cxnSpMkLst>
        </pc:cxnChg>
      </pc:sldChg>
      <pc:sldChg chg="addSp delSp modSp new mod ord">
        <pc:chgData name="Keita KAMAGATA" userId="389c5c223f9d271c" providerId="LiveId" clId="{F214C871-87D3-4971-AAB8-2C3CA92BE709}" dt="2023-12-12T05:27:09.336" v="800" actId="1076"/>
        <pc:sldMkLst>
          <pc:docMk/>
          <pc:sldMk cId="3043348177" sldId="260"/>
        </pc:sldMkLst>
        <pc:spChg chg="del">
          <ac:chgData name="Keita KAMAGATA" userId="389c5c223f9d271c" providerId="LiveId" clId="{F214C871-87D3-4971-AAB8-2C3CA92BE709}" dt="2023-12-12T04:32:09.241" v="626" actId="478"/>
          <ac:spMkLst>
            <pc:docMk/>
            <pc:sldMk cId="3043348177" sldId="260"/>
            <ac:spMk id="2" creationId="{800B4CA7-1066-BCDB-B1DF-841137AEE488}"/>
          </ac:spMkLst>
        </pc:spChg>
        <pc:spChg chg="del">
          <ac:chgData name="Keita KAMAGATA" userId="389c5c223f9d271c" providerId="LiveId" clId="{F214C871-87D3-4971-AAB8-2C3CA92BE709}" dt="2023-12-12T04:32:09.241" v="626" actId="478"/>
          <ac:spMkLst>
            <pc:docMk/>
            <pc:sldMk cId="3043348177" sldId="260"/>
            <ac:spMk id="3" creationId="{CFC40EAF-BFB4-A2A9-104B-4F144D3EC6A4}"/>
          </ac:spMkLst>
        </pc:spChg>
        <pc:graphicFrameChg chg="add del mod modGraphic">
          <ac:chgData name="Keita KAMAGATA" userId="389c5c223f9d271c" providerId="LiveId" clId="{F214C871-87D3-4971-AAB8-2C3CA92BE709}" dt="2023-12-12T05:27:03.840" v="797" actId="478"/>
          <ac:graphicFrameMkLst>
            <pc:docMk/>
            <pc:sldMk cId="3043348177" sldId="260"/>
            <ac:graphicFrameMk id="4" creationId="{4C25083D-6A54-FBD3-27E8-65D9C2E6F87A}"/>
          </ac:graphicFrameMkLst>
        </pc:graphicFrameChg>
        <pc:picChg chg="add mod">
          <ac:chgData name="Keita KAMAGATA" userId="389c5c223f9d271c" providerId="LiveId" clId="{F214C871-87D3-4971-AAB8-2C3CA92BE709}" dt="2023-12-12T05:27:09.336" v="800" actId="1076"/>
          <ac:picMkLst>
            <pc:docMk/>
            <pc:sldMk cId="3043348177" sldId="260"/>
            <ac:picMk id="6" creationId="{CB58E8FE-34A3-C981-A81F-8C1658C65388}"/>
          </ac:picMkLst>
        </pc:picChg>
      </pc:sldChg>
      <pc:sldChg chg="addSp delSp modSp add mod">
        <pc:chgData name="Keita KAMAGATA" userId="389c5c223f9d271c" providerId="LiveId" clId="{F214C871-87D3-4971-AAB8-2C3CA92BE709}" dt="2023-12-14T16:44:52.501" v="1465" actId="1076"/>
        <pc:sldMkLst>
          <pc:docMk/>
          <pc:sldMk cId="1640535229" sldId="261"/>
        </pc:sldMkLst>
        <pc:spChg chg="add del mod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2" creationId="{C3FE883E-5A6E-62E5-2E8E-6E54E7A34D27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3" creationId="{7B5B6FDE-A15F-9763-D6DA-FF8151E06654}"/>
          </ac:spMkLst>
        </pc:spChg>
        <pc:spChg chg="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5" creationId="{52062446-87BC-D3F3-04C4-89E0CD7ADADE}"/>
          </ac:spMkLst>
        </pc:spChg>
        <pc:spChg chg="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6" creationId="{ED5CA0F7-901A-BA5C-3978-A255A69688A8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7" creationId="{B3A2FA67-8E2E-3549-0B93-2A5433E28C01}"/>
          </ac:spMkLst>
        </pc:spChg>
        <pc:spChg chg="add 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8" creationId="{9D2BD42F-25C7-2B60-8733-42203FDAAF83}"/>
          </ac:spMkLst>
        </pc:spChg>
        <pc:spChg chg="del">
          <ac:chgData name="Keita KAMAGATA" userId="389c5c223f9d271c" providerId="LiveId" clId="{F214C871-87D3-4971-AAB8-2C3CA92BE709}" dt="2023-12-14T16:18:58.814" v="995" actId="478"/>
          <ac:spMkLst>
            <pc:docMk/>
            <pc:sldMk cId="1640535229" sldId="261"/>
            <ac:spMk id="9" creationId="{E2F17777-4A3F-DB55-65F8-B6FE6A14800E}"/>
          </ac:spMkLst>
        </pc:spChg>
        <pc:spChg chg="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10" creationId="{F2DE9ED2-503F-0767-D1DB-2989EA877417}"/>
          </ac:spMkLst>
        </pc:spChg>
        <pc:spChg chg="del">
          <ac:chgData name="Keita KAMAGATA" userId="389c5c223f9d271c" providerId="LiveId" clId="{F214C871-87D3-4971-AAB8-2C3CA92BE709}" dt="2023-12-14T16:19:17.421" v="997" actId="478"/>
          <ac:spMkLst>
            <pc:docMk/>
            <pc:sldMk cId="1640535229" sldId="261"/>
            <ac:spMk id="14" creationId="{DDB73715-B221-05BC-BD38-358A74BE7440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17" creationId="{E6CAF697-4530-7E9C-5E1B-2137050605C2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21" creationId="{F3C3CAEE-D401-C75D-DAAE-26F875C6630F}"/>
          </ac:spMkLst>
        </pc:spChg>
        <pc:spChg chg="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23" creationId="{D1920D54-5015-3951-E2F0-8FD555A0C122}"/>
          </ac:spMkLst>
        </pc:spChg>
        <pc:spChg chg="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24" creationId="{4C2D2199-3FD3-215B-B5B3-05F8324B55E8}"/>
          </ac:spMkLst>
        </pc:spChg>
        <pc:spChg chg="del">
          <ac:chgData name="Keita KAMAGATA" userId="389c5c223f9d271c" providerId="LiveId" clId="{F214C871-87D3-4971-AAB8-2C3CA92BE709}" dt="2023-12-14T16:19:01.316" v="996" actId="478"/>
          <ac:spMkLst>
            <pc:docMk/>
            <pc:sldMk cId="1640535229" sldId="261"/>
            <ac:spMk id="25" creationId="{77613184-AE41-1913-636C-D9A43A9EF697}"/>
          </ac:spMkLst>
        </pc:spChg>
        <pc:spChg chg="del">
          <ac:chgData name="Keita KAMAGATA" userId="389c5c223f9d271c" providerId="LiveId" clId="{F214C871-87D3-4971-AAB8-2C3CA92BE709}" dt="2023-12-14T16:19:17.421" v="997" actId="478"/>
          <ac:spMkLst>
            <pc:docMk/>
            <pc:sldMk cId="1640535229" sldId="261"/>
            <ac:spMk id="26" creationId="{F8286E76-D81D-FBCD-3F92-C4425E7161B9}"/>
          </ac:spMkLst>
        </pc:spChg>
        <pc:spChg chg="del">
          <ac:chgData name="Keita KAMAGATA" userId="389c5c223f9d271c" providerId="LiveId" clId="{F214C871-87D3-4971-AAB8-2C3CA92BE709}" dt="2023-12-14T16:18:58.814" v="995" actId="478"/>
          <ac:spMkLst>
            <pc:docMk/>
            <pc:sldMk cId="1640535229" sldId="261"/>
            <ac:spMk id="27" creationId="{24FBBB1A-1A33-16DF-1817-23D8B6ECB3D4}"/>
          </ac:spMkLst>
        </pc:spChg>
        <pc:spChg chg="del">
          <ac:chgData name="Keita KAMAGATA" userId="389c5c223f9d271c" providerId="LiveId" clId="{F214C871-87D3-4971-AAB8-2C3CA92BE709}" dt="2023-12-14T16:18:58.814" v="995" actId="478"/>
          <ac:spMkLst>
            <pc:docMk/>
            <pc:sldMk cId="1640535229" sldId="261"/>
            <ac:spMk id="28" creationId="{874C4769-463A-B0E9-E7C2-4B3869CFADA5}"/>
          </ac:spMkLst>
        </pc:spChg>
        <pc:spChg chg="del">
          <ac:chgData name="Keita KAMAGATA" userId="389c5c223f9d271c" providerId="LiveId" clId="{F214C871-87D3-4971-AAB8-2C3CA92BE709}" dt="2023-12-14T16:19:17.421" v="997" actId="478"/>
          <ac:spMkLst>
            <pc:docMk/>
            <pc:sldMk cId="1640535229" sldId="261"/>
            <ac:spMk id="29" creationId="{8B3939E8-3B3C-A0BC-CA37-06D7E4C2EC22}"/>
          </ac:spMkLst>
        </pc:spChg>
        <pc:spChg chg="del">
          <ac:chgData name="Keita KAMAGATA" userId="389c5c223f9d271c" providerId="LiveId" clId="{F214C871-87D3-4971-AAB8-2C3CA92BE709}" dt="2023-12-14T16:19:17.421" v="997" actId="478"/>
          <ac:spMkLst>
            <pc:docMk/>
            <pc:sldMk cId="1640535229" sldId="261"/>
            <ac:spMk id="30" creationId="{3D57516E-5EB5-0AB3-A464-CC98453792A5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31" creationId="{5B0D6AD7-9AC3-6D40-FC61-BDB78E5FF6CC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32" creationId="{2FD2B8E2-D233-6880-8FF2-7A48AC850755}"/>
          </ac:spMkLst>
        </pc:spChg>
        <pc:spChg chg="add mod">
          <ac:chgData name="Keita KAMAGATA" userId="389c5c223f9d271c" providerId="LiveId" clId="{F214C871-87D3-4971-AAB8-2C3CA92BE709}" dt="2023-12-14T16:40:12.399" v="1285" actId="1076"/>
          <ac:spMkLst>
            <pc:docMk/>
            <pc:sldMk cId="1640535229" sldId="261"/>
            <ac:spMk id="33" creationId="{535FBDFE-4873-F486-16A5-F3DEE9F43175}"/>
          </ac:spMkLst>
        </pc:spChg>
        <pc:spChg chg="add mod">
          <ac:chgData name="Keita KAMAGATA" userId="389c5c223f9d271c" providerId="LiveId" clId="{F214C871-87D3-4971-AAB8-2C3CA92BE709}" dt="2023-12-14T16:40:10.743" v="1284" actId="14100"/>
          <ac:spMkLst>
            <pc:docMk/>
            <pc:sldMk cId="1640535229" sldId="261"/>
            <ac:spMk id="34" creationId="{05D081E9-319C-DC9C-2CC8-0E938628D4C1}"/>
          </ac:spMkLst>
        </pc:spChg>
        <pc:spChg chg="add mod">
          <ac:chgData name="Keita KAMAGATA" userId="389c5c223f9d271c" providerId="LiveId" clId="{F214C871-87D3-4971-AAB8-2C3CA92BE709}" dt="2023-12-14T16:40:18.034" v="1286" actId="14100"/>
          <ac:spMkLst>
            <pc:docMk/>
            <pc:sldMk cId="1640535229" sldId="261"/>
            <ac:spMk id="35" creationId="{B829B88A-EE27-D274-6545-1DA753788CB0}"/>
          </ac:spMkLst>
        </pc:spChg>
        <pc:spChg chg="add mod">
          <ac:chgData name="Keita KAMAGATA" userId="389c5c223f9d271c" providerId="LiveId" clId="{F214C871-87D3-4971-AAB8-2C3CA92BE709}" dt="2023-12-14T16:42:27.859" v="1406" actId="1076"/>
          <ac:spMkLst>
            <pc:docMk/>
            <pc:sldMk cId="1640535229" sldId="261"/>
            <ac:spMk id="36" creationId="{F5EF7C88-911E-B75F-0FBD-3C70723E5E0A}"/>
          </ac:spMkLst>
        </pc:spChg>
        <pc:spChg chg="add mod">
          <ac:chgData name="Keita KAMAGATA" userId="389c5c223f9d271c" providerId="LiveId" clId="{F214C871-87D3-4971-AAB8-2C3CA92BE709}" dt="2023-12-14T16:42:50.638" v="1411" actId="1076"/>
          <ac:spMkLst>
            <pc:docMk/>
            <pc:sldMk cId="1640535229" sldId="261"/>
            <ac:spMk id="38" creationId="{430543BB-FD07-F300-8737-8AFFD0A8970B}"/>
          </ac:spMkLst>
        </pc:spChg>
        <pc:spChg chg="add mod">
          <ac:chgData name="Keita KAMAGATA" userId="389c5c223f9d271c" providerId="LiveId" clId="{F214C871-87D3-4971-AAB8-2C3CA92BE709}" dt="2023-12-14T16:42:22.291" v="1405" actId="1076"/>
          <ac:spMkLst>
            <pc:docMk/>
            <pc:sldMk cId="1640535229" sldId="261"/>
            <ac:spMk id="39" creationId="{CDB9D73A-E853-B049-C756-4FF57B7419C8}"/>
          </ac:spMkLst>
        </pc:spChg>
        <pc:spChg chg="add mod">
          <ac:chgData name="Keita KAMAGATA" userId="389c5c223f9d271c" providerId="LiveId" clId="{F214C871-87D3-4971-AAB8-2C3CA92BE709}" dt="2023-12-14T16:41:29.257" v="1369" actId="1076"/>
          <ac:spMkLst>
            <pc:docMk/>
            <pc:sldMk cId="1640535229" sldId="261"/>
            <ac:spMk id="40" creationId="{86275F72-CD82-1D95-114B-659801F71720}"/>
          </ac:spMkLst>
        </pc:spChg>
        <pc:spChg chg="add mod">
          <ac:chgData name="Keita KAMAGATA" userId="389c5c223f9d271c" providerId="LiveId" clId="{F214C871-87D3-4971-AAB8-2C3CA92BE709}" dt="2023-12-14T16:41:48.745" v="1397" actId="20577"/>
          <ac:spMkLst>
            <pc:docMk/>
            <pc:sldMk cId="1640535229" sldId="261"/>
            <ac:spMk id="41" creationId="{3C456B6F-0895-17EE-10AB-A21967B08715}"/>
          </ac:spMkLst>
        </pc:spChg>
        <pc:spChg chg="add mod">
          <ac:chgData name="Keita KAMAGATA" userId="389c5c223f9d271c" providerId="LiveId" clId="{F214C871-87D3-4971-AAB8-2C3CA92BE709}" dt="2023-12-14T16:42:32.013" v="1407" actId="1076"/>
          <ac:spMkLst>
            <pc:docMk/>
            <pc:sldMk cId="1640535229" sldId="261"/>
            <ac:spMk id="42" creationId="{B3BA3F34-BB06-DA9A-365E-224940ABD8F2}"/>
          </ac:spMkLst>
        </pc:spChg>
        <pc:spChg chg="add mod">
          <ac:chgData name="Keita KAMAGATA" userId="389c5c223f9d271c" providerId="LiveId" clId="{F214C871-87D3-4971-AAB8-2C3CA92BE709}" dt="2023-12-14T16:44:47.139" v="1464" actId="14100"/>
          <ac:spMkLst>
            <pc:docMk/>
            <pc:sldMk cId="1640535229" sldId="261"/>
            <ac:spMk id="44" creationId="{8905F57B-6A27-6859-FB5A-BDF0E852437C}"/>
          </ac:spMkLst>
        </pc:spChg>
        <pc:spChg chg="add mod">
          <ac:chgData name="Keita KAMAGATA" userId="389c5c223f9d271c" providerId="LiveId" clId="{F214C871-87D3-4971-AAB8-2C3CA92BE709}" dt="2023-12-14T16:44:52.501" v="1465" actId="1076"/>
          <ac:spMkLst>
            <pc:docMk/>
            <pc:sldMk cId="1640535229" sldId="261"/>
            <ac:spMk id="45" creationId="{473B670B-04E0-5B86-80F1-BA826179CEB4}"/>
          </ac:spMkLst>
        </pc:spChg>
        <pc:grpChg chg="del">
          <ac:chgData name="Keita KAMAGATA" userId="389c5c223f9d271c" providerId="LiveId" clId="{F214C871-87D3-4971-AAB8-2C3CA92BE709}" dt="2023-12-14T16:19:36.417" v="998" actId="478"/>
          <ac:grpSpMkLst>
            <pc:docMk/>
            <pc:sldMk cId="1640535229" sldId="261"/>
            <ac:grpSpMk id="20" creationId="{BFD1A287-3623-488B-F4F6-31FEED38C6A0}"/>
          </ac:grpSpMkLst>
        </pc:grpChg>
        <pc:picChg chg="add mod">
          <ac:chgData name="Keita KAMAGATA" userId="389c5c223f9d271c" providerId="LiveId" clId="{F214C871-87D3-4971-AAB8-2C3CA92BE709}" dt="2023-12-14T16:39:19.844" v="1273" actId="1076"/>
          <ac:picMkLst>
            <pc:docMk/>
            <pc:sldMk cId="1640535229" sldId="261"/>
            <ac:picMk id="4" creationId="{1117AB0C-1126-EC08-86E8-2BA1F6A1B68C}"/>
          </ac:picMkLst>
        </pc:picChg>
        <pc:picChg chg="del">
          <ac:chgData name="Keita KAMAGATA" userId="389c5c223f9d271c" providerId="LiveId" clId="{F214C871-87D3-4971-AAB8-2C3CA92BE709}" dt="2023-12-14T16:19:17.421" v="997" actId="478"/>
          <ac:picMkLst>
            <pc:docMk/>
            <pc:sldMk cId="1640535229" sldId="261"/>
            <ac:picMk id="15" creationId="{BFC38ED3-209A-79CD-B409-60AC625BEF56}"/>
          </ac:picMkLst>
        </pc:picChg>
        <pc:picChg chg="add del mod">
          <ac:chgData name="Keita KAMAGATA" userId="389c5c223f9d271c" providerId="LiveId" clId="{F214C871-87D3-4971-AAB8-2C3CA92BE709}" dt="2023-12-14T16:31:26.788" v="1202" actId="478"/>
          <ac:picMkLst>
            <pc:docMk/>
            <pc:sldMk cId="1640535229" sldId="261"/>
            <ac:picMk id="22" creationId="{109922B0-3261-A2C5-B5E4-67B26689ADC9}"/>
          </ac:picMkLst>
        </pc:picChg>
        <pc:picChg chg="add mod">
          <ac:chgData name="Keita KAMAGATA" userId="389c5c223f9d271c" providerId="LiveId" clId="{F214C871-87D3-4971-AAB8-2C3CA92BE709}" dt="2023-12-14T16:42:27.859" v="1406" actId="1076"/>
          <ac:picMkLst>
            <pc:docMk/>
            <pc:sldMk cId="1640535229" sldId="261"/>
            <ac:picMk id="37" creationId="{CA7DA677-44BE-571D-62CF-FEB39C8C9E72}"/>
          </ac:picMkLst>
        </pc:picChg>
        <pc:picChg chg="add mod">
          <ac:chgData name="Keita KAMAGATA" userId="389c5c223f9d271c" providerId="LiveId" clId="{F214C871-87D3-4971-AAB8-2C3CA92BE709}" dt="2023-12-14T16:44:09.287" v="1453" actId="1076"/>
          <ac:picMkLst>
            <pc:docMk/>
            <pc:sldMk cId="1640535229" sldId="261"/>
            <ac:picMk id="43" creationId="{A09C8AC7-77F3-E3E4-16F6-C2D9B2621B5F}"/>
          </ac:picMkLst>
        </pc:picChg>
        <pc:picChg chg="add mod">
          <ac:chgData name="Keita KAMAGATA" userId="389c5c223f9d271c" providerId="LiveId" clId="{F214C871-87D3-4971-AAB8-2C3CA92BE709}" dt="2023-12-14T16:39:19.844" v="1273" actId="1076"/>
          <ac:picMkLst>
            <pc:docMk/>
            <pc:sldMk cId="1640535229" sldId="261"/>
            <ac:picMk id="1026" creationId="{2C3DBB86-44DB-7EA5-FB84-22160E4FD1DD}"/>
          </ac:picMkLst>
        </pc:picChg>
        <pc:picChg chg="del">
          <ac:chgData name="Keita KAMAGATA" userId="389c5c223f9d271c" providerId="LiveId" clId="{F214C871-87D3-4971-AAB8-2C3CA92BE709}" dt="2023-12-14T16:24:09.815" v="1004" actId="478"/>
          <ac:picMkLst>
            <pc:docMk/>
            <pc:sldMk cId="1640535229" sldId="261"/>
            <ac:picMk id="1028" creationId="{90E2B904-D259-466C-8071-BCDB311D95ED}"/>
          </ac:picMkLst>
        </pc:picChg>
        <pc:picChg chg="del">
          <ac:chgData name="Keita KAMAGATA" userId="389c5c223f9d271c" providerId="LiveId" clId="{F214C871-87D3-4971-AAB8-2C3CA92BE709}" dt="2023-12-14T16:18:58.814" v="995" actId="478"/>
          <ac:picMkLst>
            <pc:docMk/>
            <pc:sldMk cId="1640535229" sldId="261"/>
            <ac:picMk id="1038" creationId="{F4BAD8FB-5BEA-EA71-41E1-0D1DBBB2F1F0}"/>
          </ac:picMkLst>
        </pc:picChg>
        <pc:cxnChg chg="del">
          <ac:chgData name="Keita KAMAGATA" userId="389c5c223f9d271c" providerId="LiveId" clId="{F214C871-87D3-4971-AAB8-2C3CA92BE709}" dt="2023-12-14T16:24:09.815" v="1004" actId="478"/>
          <ac:cxnSpMkLst>
            <pc:docMk/>
            <pc:sldMk cId="1640535229" sldId="261"/>
            <ac:cxnSpMk id="18" creationId="{676505FE-5B1D-7BF9-EC65-8511598F4D02}"/>
          </ac:cxnSpMkLst>
        </pc:cxnChg>
        <pc:cxnChg chg="del">
          <ac:chgData name="Keita KAMAGATA" userId="389c5c223f9d271c" providerId="LiveId" clId="{F214C871-87D3-4971-AAB8-2C3CA92BE709}" dt="2023-12-14T16:24:09.815" v="1004" actId="478"/>
          <ac:cxnSpMkLst>
            <pc:docMk/>
            <pc:sldMk cId="1640535229" sldId="261"/>
            <ac:cxnSpMk id="19" creationId="{97A2745C-D808-82D0-EFEA-04F42D3F6944}"/>
          </ac:cxnSpMkLst>
        </pc:cxnChg>
      </pc:sldChg>
      <pc:sldChg chg="modSp add del mod">
        <pc:chgData name="Keita KAMAGATA" userId="389c5c223f9d271c" providerId="LiveId" clId="{F214C871-87D3-4971-AAB8-2C3CA92BE709}" dt="2023-12-12T05:27:00.972" v="796" actId="47"/>
        <pc:sldMkLst>
          <pc:docMk/>
          <pc:sldMk cId="2980386203" sldId="261"/>
        </pc:sldMkLst>
        <pc:graphicFrameChg chg="mod modGraphic">
          <ac:chgData name="Keita KAMAGATA" userId="389c5c223f9d271c" providerId="LiveId" clId="{F214C871-87D3-4971-AAB8-2C3CA92BE709}" dt="2023-12-12T04:43:19.356" v="795" actId="20577"/>
          <ac:graphicFrameMkLst>
            <pc:docMk/>
            <pc:sldMk cId="2980386203" sldId="261"/>
            <ac:graphicFrameMk id="4" creationId="{4C25083D-6A54-FBD3-27E8-65D9C2E6F87A}"/>
          </ac:graphicFrameMkLst>
        </pc:graphicFrameChg>
      </pc:sldChg>
      <pc:sldChg chg="addSp delSp modSp new mod">
        <pc:chgData name="Keita KAMAGATA" userId="389c5c223f9d271c" providerId="LiveId" clId="{F214C871-87D3-4971-AAB8-2C3CA92BE709}" dt="2023-12-14T16:53:01.118" v="1472" actId="732"/>
        <pc:sldMkLst>
          <pc:docMk/>
          <pc:sldMk cId="2077447983" sldId="262"/>
        </pc:sldMkLst>
        <pc:spChg chg="del">
          <ac:chgData name="Keita KAMAGATA" userId="389c5c223f9d271c" providerId="LiveId" clId="{F214C871-87D3-4971-AAB8-2C3CA92BE709}" dt="2023-12-14T16:52:05.821" v="1467" actId="478"/>
          <ac:spMkLst>
            <pc:docMk/>
            <pc:sldMk cId="2077447983" sldId="262"/>
            <ac:spMk id="2" creationId="{0DB7265D-2DE5-71F5-6A10-88DCFF4234EE}"/>
          </ac:spMkLst>
        </pc:spChg>
        <pc:spChg chg="del">
          <ac:chgData name="Keita KAMAGATA" userId="389c5c223f9d271c" providerId="LiveId" clId="{F214C871-87D3-4971-AAB8-2C3CA92BE709}" dt="2023-12-14T16:52:05.821" v="1467" actId="478"/>
          <ac:spMkLst>
            <pc:docMk/>
            <pc:sldMk cId="2077447983" sldId="262"/>
            <ac:spMk id="3" creationId="{2001E9FB-EAA5-7E1F-D591-BE11A9490492}"/>
          </ac:spMkLst>
        </pc:spChg>
        <pc:picChg chg="add mod modCrop">
          <ac:chgData name="Keita KAMAGATA" userId="389c5c223f9d271c" providerId="LiveId" clId="{F214C871-87D3-4971-AAB8-2C3CA92BE709}" dt="2023-12-14T16:53:01.118" v="1472" actId="732"/>
          <ac:picMkLst>
            <pc:docMk/>
            <pc:sldMk cId="2077447983" sldId="262"/>
            <ac:picMk id="5" creationId="{B94C1E9F-C811-5B0F-7EEC-075FFE7BC546}"/>
          </ac:picMkLst>
        </pc:picChg>
      </pc:sldChg>
      <pc:sldChg chg="addSp delSp modSp new mod">
        <pc:chgData name="Keita KAMAGATA" userId="389c5c223f9d271c" providerId="LiveId" clId="{F214C871-87D3-4971-AAB8-2C3CA92BE709}" dt="2023-12-18T11:53:53.585" v="1699" actId="1076"/>
        <pc:sldMkLst>
          <pc:docMk/>
          <pc:sldMk cId="87322769" sldId="263"/>
        </pc:sldMkLst>
        <pc:spChg chg="del">
          <ac:chgData name="Keita KAMAGATA" userId="389c5c223f9d271c" providerId="LiveId" clId="{F214C871-87D3-4971-AAB8-2C3CA92BE709}" dt="2023-12-18T09:45:43.228" v="1474" actId="478"/>
          <ac:spMkLst>
            <pc:docMk/>
            <pc:sldMk cId="87322769" sldId="263"/>
            <ac:spMk id="2" creationId="{9CC85523-58D2-051E-EBAF-9F25E49C0E63}"/>
          </ac:spMkLst>
        </pc:spChg>
        <pc:spChg chg="del">
          <ac:chgData name="Keita KAMAGATA" userId="389c5c223f9d271c" providerId="LiveId" clId="{F214C871-87D3-4971-AAB8-2C3CA92BE709}" dt="2023-12-18T09:45:43.228" v="1474" actId="478"/>
          <ac:spMkLst>
            <pc:docMk/>
            <pc:sldMk cId="87322769" sldId="263"/>
            <ac:spMk id="3" creationId="{364C683D-115F-21B3-A99B-260FC328C9BE}"/>
          </ac:spMkLst>
        </pc:spChg>
        <pc:spChg chg="add del">
          <ac:chgData name="Keita KAMAGATA" userId="389c5c223f9d271c" providerId="LiveId" clId="{F214C871-87D3-4971-AAB8-2C3CA92BE709}" dt="2023-12-18T09:45:45.466" v="1476" actId="478"/>
          <ac:spMkLst>
            <pc:docMk/>
            <pc:sldMk cId="87322769" sldId="263"/>
            <ac:spMk id="4" creationId="{C2F9FA64-5DDA-41CB-FF46-662CF7D338EE}"/>
          </ac:spMkLst>
        </pc:spChg>
        <pc:spChg chg="add del">
          <ac:chgData name="Keita KAMAGATA" userId="389c5c223f9d271c" providerId="LiveId" clId="{F214C871-87D3-4971-AAB8-2C3CA92BE709}" dt="2023-12-18T09:45:50.338" v="1478" actId="478"/>
          <ac:spMkLst>
            <pc:docMk/>
            <pc:sldMk cId="87322769" sldId="263"/>
            <ac:spMk id="5" creationId="{60551B1D-ACBE-8F91-C7C1-9F657BBAA97F}"/>
          </ac:spMkLst>
        </pc:spChg>
        <pc:spChg chg="add mod">
          <ac:chgData name="Keita KAMAGATA" userId="389c5c223f9d271c" providerId="LiveId" clId="{F214C871-87D3-4971-AAB8-2C3CA92BE709}" dt="2023-12-18T11:53:53.585" v="1699" actId="1076"/>
          <ac:spMkLst>
            <pc:docMk/>
            <pc:sldMk cId="87322769" sldId="263"/>
            <ac:spMk id="9" creationId="{5CD59F7F-5B2B-EC7C-9123-DB395436EC6D}"/>
          </ac:spMkLst>
        </pc:spChg>
        <pc:spChg chg="add mod">
          <ac:chgData name="Keita KAMAGATA" userId="389c5c223f9d271c" providerId="LiveId" clId="{F214C871-87D3-4971-AAB8-2C3CA92BE709}" dt="2023-12-18T11:43:18.645" v="1673" actId="1076"/>
          <ac:spMkLst>
            <pc:docMk/>
            <pc:sldMk cId="87322769" sldId="263"/>
            <ac:spMk id="11" creationId="{A8A486BE-986E-9D0A-2C1C-01BAA35A1AF5}"/>
          </ac:spMkLst>
        </pc:spChg>
        <pc:spChg chg="add mod">
          <ac:chgData name="Keita KAMAGATA" userId="389c5c223f9d271c" providerId="LiveId" clId="{F214C871-87D3-4971-AAB8-2C3CA92BE709}" dt="2023-12-18T11:05:43.835" v="1537" actId="1076"/>
          <ac:spMkLst>
            <pc:docMk/>
            <pc:sldMk cId="87322769" sldId="263"/>
            <ac:spMk id="15" creationId="{DADD27DD-716B-FF85-A985-A5382C2B065E}"/>
          </ac:spMkLst>
        </pc:spChg>
        <pc:spChg chg="add mod">
          <ac:chgData name="Keita KAMAGATA" userId="389c5c223f9d271c" providerId="LiveId" clId="{F214C871-87D3-4971-AAB8-2C3CA92BE709}" dt="2023-12-18T11:40:13.182" v="1558" actId="14100"/>
          <ac:spMkLst>
            <pc:docMk/>
            <pc:sldMk cId="87322769" sldId="263"/>
            <ac:spMk id="17" creationId="{27484CA3-C291-9811-4D75-61F5C9792423}"/>
          </ac:spMkLst>
        </pc:spChg>
        <pc:spChg chg="add mod">
          <ac:chgData name="Keita KAMAGATA" userId="389c5c223f9d271c" providerId="LiveId" clId="{F214C871-87D3-4971-AAB8-2C3CA92BE709}" dt="2023-12-18T11:43:18.645" v="1673" actId="1076"/>
          <ac:spMkLst>
            <pc:docMk/>
            <pc:sldMk cId="87322769" sldId="263"/>
            <ac:spMk id="27" creationId="{61325AEA-7621-635E-5F06-47AC77D04E9C}"/>
          </ac:spMkLst>
        </pc:spChg>
        <pc:spChg chg="add mod">
          <ac:chgData name="Keita KAMAGATA" userId="389c5c223f9d271c" providerId="LiveId" clId="{F214C871-87D3-4971-AAB8-2C3CA92BE709}" dt="2023-12-18T11:43:21.791" v="1675" actId="6549"/>
          <ac:spMkLst>
            <pc:docMk/>
            <pc:sldMk cId="87322769" sldId="263"/>
            <ac:spMk id="29" creationId="{7536B8F8-F3AC-A4CF-5A18-D309C7616954}"/>
          </ac:spMkLst>
        </pc:spChg>
        <pc:spChg chg="add mod">
          <ac:chgData name="Keita KAMAGATA" userId="389c5c223f9d271c" providerId="LiveId" clId="{F214C871-87D3-4971-AAB8-2C3CA92BE709}" dt="2023-12-18T11:44:01.838" v="1688" actId="20577"/>
          <ac:spMkLst>
            <pc:docMk/>
            <pc:sldMk cId="87322769" sldId="263"/>
            <ac:spMk id="30" creationId="{03FB0367-7979-35F0-1CBB-671DFEE11DBF}"/>
          </ac:spMkLst>
        </pc:spChg>
        <pc:spChg chg="add mod">
          <ac:chgData name="Keita KAMAGATA" userId="389c5c223f9d271c" providerId="LiveId" clId="{F214C871-87D3-4971-AAB8-2C3CA92BE709}" dt="2023-12-18T11:44:05.354" v="1692" actId="20577"/>
          <ac:spMkLst>
            <pc:docMk/>
            <pc:sldMk cId="87322769" sldId="263"/>
            <ac:spMk id="31" creationId="{09DB3D25-515E-B56A-54A5-C6EB8A95CD5D}"/>
          </ac:spMkLst>
        </pc:spChg>
        <pc:spChg chg="add mod">
          <ac:chgData name="Keita KAMAGATA" userId="389c5c223f9d271c" providerId="LiveId" clId="{F214C871-87D3-4971-AAB8-2C3CA92BE709}" dt="2023-12-18T11:44:14.039" v="1697"/>
          <ac:spMkLst>
            <pc:docMk/>
            <pc:sldMk cId="87322769" sldId="263"/>
            <ac:spMk id="32" creationId="{CAEA0857-1D1B-C3B6-ACEE-B2AC7C6D3D29}"/>
          </ac:spMkLst>
        </pc:spChg>
        <pc:spChg chg="add mod">
          <ac:chgData name="Keita KAMAGATA" userId="389c5c223f9d271c" providerId="LiveId" clId="{F214C871-87D3-4971-AAB8-2C3CA92BE709}" dt="2023-12-18T11:43:39.181" v="1679" actId="1076"/>
          <ac:spMkLst>
            <pc:docMk/>
            <pc:sldMk cId="87322769" sldId="263"/>
            <ac:spMk id="33" creationId="{17850946-8B37-98DF-39DE-160049FB46F3}"/>
          </ac:spMkLst>
        </pc:spChg>
        <pc:spChg chg="add mod">
          <ac:chgData name="Keita KAMAGATA" userId="389c5c223f9d271c" providerId="LiveId" clId="{F214C871-87D3-4971-AAB8-2C3CA92BE709}" dt="2023-12-18T11:43:39.181" v="1679" actId="1076"/>
          <ac:spMkLst>
            <pc:docMk/>
            <pc:sldMk cId="87322769" sldId="263"/>
            <ac:spMk id="34" creationId="{206766AF-41D0-A260-B080-E69C17DBECA5}"/>
          </ac:spMkLst>
        </pc:spChg>
        <pc:spChg chg="add mod">
          <ac:chgData name="Keita KAMAGATA" userId="389c5c223f9d271c" providerId="LiveId" clId="{F214C871-87D3-4971-AAB8-2C3CA92BE709}" dt="2023-12-18T11:43:39.181" v="1679" actId="1076"/>
          <ac:spMkLst>
            <pc:docMk/>
            <pc:sldMk cId="87322769" sldId="263"/>
            <ac:spMk id="35" creationId="{B69E9D04-EA97-8AEE-C73C-BF833232D8C3}"/>
          </ac:spMkLst>
        </pc:spChg>
        <pc:picChg chg="add del mod">
          <ac:chgData name="Keita KAMAGATA" userId="389c5c223f9d271c" providerId="LiveId" clId="{F214C871-87D3-4971-AAB8-2C3CA92BE709}" dt="2023-12-18T11:02:32.864" v="1515" actId="478"/>
          <ac:picMkLst>
            <pc:docMk/>
            <pc:sldMk cId="87322769" sldId="263"/>
            <ac:picMk id="7" creationId="{4D14E712-FFB8-CE76-5643-22130FA6E27C}"/>
          </ac:picMkLst>
        </pc:picChg>
        <pc:picChg chg="add del mod">
          <ac:chgData name="Keita KAMAGATA" userId="389c5c223f9d271c" providerId="LiveId" clId="{F214C871-87D3-4971-AAB8-2C3CA92BE709}" dt="2023-12-18T11:02:30.663" v="1514" actId="478"/>
          <ac:picMkLst>
            <pc:docMk/>
            <pc:sldMk cId="87322769" sldId="263"/>
            <ac:picMk id="13" creationId="{2888AECA-7A82-C758-8826-406BFE26EF0C}"/>
          </ac:picMkLst>
        </pc:picChg>
        <pc:picChg chg="add mod">
          <ac:chgData name="Keita KAMAGATA" userId="389c5c223f9d271c" providerId="LiveId" clId="{F214C871-87D3-4971-AAB8-2C3CA92BE709}" dt="2023-12-18T11:05:43.835" v="1537" actId="1076"/>
          <ac:picMkLst>
            <pc:docMk/>
            <pc:sldMk cId="87322769" sldId="263"/>
            <ac:picMk id="19" creationId="{64E2F2A9-7C26-4458-7AB5-B30DDC49AD16}"/>
          </ac:picMkLst>
        </pc:picChg>
        <pc:picChg chg="add mod">
          <ac:chgData name="Keita KAMAGATA" userId="389c5c223f9d271c" providerId="LiveId" clId="{F214C871-87D3-4971-AAB8-2C3CA92BE709}" dt="2023-12-18T11:43:27.099" v="1676" actId="1076"/>
          <ac:picMkLst>
            <pc:docMk/>
            <pc:sldMk cId="87322769" sldId="263"/>
            <ac:picMk id="21" creationId="{CC531CD7-7CCF-5A50-FDE5-1253B26D742B}"/>
          </ac:picMkLst>
        </pc:picChg>
        <pc:picChg chg="add mod">
          <ac:chgData name="Keita KAMAGATA" userId="389c5c223f9d271c" providerId="LiveId" clId="{F214C871-87D3-4971-AAB8-2C3CA92BE709}" dt="2023-12-18T11:43:27.099" v="1676" actId="1076"/>
          <ac:picMkLst>
            <pc:docMk/>
            <pc:sldMk cId="87322769" sldId="263"/>
            <ac:picMk id="23" creationId="{164CDF0C-F473-4A14-08F0-6766798A4557}"/>
          </ac:picMkLst>
        </pc:picChg>
        <pc:picChg chg="add mod">
          <ac:chgData name="Keita KAMAGATA" userId="389c5c223f9d271c" providerId="LiveId" clId="{F214C871-87D3-4971-AAB8-2C3CA92BE709}" dt="2023-12-18T11:43:27.099" v="1676" actId="1076"/>
          <ac:picMkLst>
            <pc:docMk/>
            <pc:sldMk cId="87322769" sldId="263"/>
            <ac:picMk id="25" creationId="{8EDCC40B-FC47-FD68-133D-FC191BC73EA1}"/>
          </ac:picMkLst>
        </pc:picChg>
      </pc:sldChg>
      <pc:sldChg chg="addSp delSp modSp new del mod">
        <pc:chgData name="Keita KAMAGATA" userId="389c5c223f9d271c" providerId="LiveId" clId="{F214C871-87D3-4971-AAB8-2C3CA92BE709}" dt="2023-12-20T03:51:23.900" v="2004" actId="47"/>
        <pc:sldMkLst>
          <pc:docMk/>
          <pc:sldMk cId="1144946493" sldId="264"/>
        </pc:sldMkLst>
        <pc:spChg chg="del">
          <ac:chgData name="Keita KAMAGATA" userId="389c5c223f9d271c" providerId="LiveId" clId="{F214C871-87D3-4971-AAB8-2C3CA92BE709}" dt="2023-12-20T03:27:33.172" v="1701" actId="478"/>
          <ac:spMkLst>
            <pc:docMk/>
            <pc:sldMk cId="1144946493" sldId="264"/>
            <ac:spMk id="2" creationId="{6EC01344-0E76-5F80-A014-E1C5CB57E02F}"/>
          </ac:spMkLst>
        </pc:spChg>
        <pc:spChg chg="del">
          <ac:chgData name="Keita KAMAGATA" userId="389c5c223f9d271c" providerId="LiveId" clId="{F214C871-87D3-4971-AAB8-2C3CA92BE709}" dt="2023-12-20T03:27:33.172" v="1701" actId="478"/>
          <ac:spMkLst>
            <pc:docMk/>
            <pc:sldMk cId="1144946493" sldId="264"/>
            <ac:spMk id="3" creationId="{3C7BBF72-654D-61E3-65F7-473B3E06454A}"/>
          </ac:spMkLst>
        </pc:spChg>
        <pc:spChg chg="add del mod">
          <ac:chgData name="Keita KAMAGATA" userId="389c5c223f9d271c" providerId="LiveId" clId="{F214C871-87D3-4971-AAB8-2C3CA92BE709}" dt="2023-12-20T03:42:00.979" v="1841" actId="208"/>
          <ac:spMkLst>
            <pc:docMk/>
            <pc:sldMk cId="1144946493" sldId="264"/>
            <ac:spMk id="4" creationId="{4EAC34E6-65FF-9773-5A1D-3AACEEF17224}"/>
          </ac:spMkLst>
        </pc:spChg>
        <pc:spChg chg="add del mod">
          <ac:chgData name="Keita KAMAGATA" userId="389c5c223f9d271c" providerId="LiveId" clId="{F214C871-87D3-4971-AAB8-2C3CA92BE709}" dt="2023-12-20T03:37:18.247" v="1740" actId="478"/>
          <ac:spMkLst>
            <pc:docMk/>
            <pc:sldMk cId="1144946493" sldId="264"/>
            <ac:spMk id="5" creationId="{83D9BCD4-CC43-D034-9371-760043C0D290}"/>
          </ac:spMkLst>
        </pc:spChg>
        <pc:spChg chg="add mod">
          <ac:chgData name="Keita KAMAGATA" userId="389c5c223f9d271c" providerId="LiveId" clId="{F214C871-87D3-4971-AAB8-2C3CA92BE709}" dt="2023-12-20T03:39:47.150" v="1763" actId="1076"/>
          <ac:spMkLst>
            <pc:docMk/>
            <pc:sldMk cId="1144946493" sldId="264"/>
            <ac:spMk id="11" creationId="{08F60383-CD9D-9D12-956C-087FF98A6303}"/>
          </ac:spMkLst>
        </pc:spChg>
        <pc:spChg chg="add del mod">
          <ac:chgData name="Keita KAMAGATA" userId="389c5c223f9d271c" providerId="LiveId" clId="{F214C871-87D3-4971-AAB8-2C3CA92BE709}" dt="2023-12-20T03:38:35.499" v="1749" actId="478"/>
          <ac:spMkLst>
            <pc:docMk/>
            <pc:sldMk cId="1144946493" sldId="264"/>
            <ac:spMk id="12" creationId="{083C3E91-D2BB-513A-7D51-44D91CC84F40}"/>
          </ac:spMkLst>
        </pc:spChg>
        <pc:spChg chg="add mod">
          <ac:chgData name="Keita KAMAGATA" userId="389c5c223f9d271c" providerId="LiveId" clId="{F214C871-87D3-4971-AAB8-2C3CA92BE709}" dt="2023-12-20T03:39:15.665" v="1760" actId="1076"/>
          <ac:spMkLst>
            <pc:docMk/>
            <pc:sldMk cId="1144946493" sldId="264"/>
            <ac:spMk id="13" creationId="{B196643F-2C5E-7F1C-220B-61FE02D35D2C}"/>
          </ac:spMkLst>
        </pc:spChg>
        <pc:spChg chg="add mod">
          <ac:chgData name="Keita KAMAGATA" userId="389c5c223f9d271c" providerId="LiveId" clId="{F214C871-87D3-4971-AAB8-2C3CA92BE709}" dt="2023-12-20T03:44:04.971" v="1920" actId="1076"/>
          <ac:spMkLst>
            <pc:docMk/>
            <pc:sldMk cId="1144946493" sldId="264"/>
            <ac:spMk id="14" creationId="{1D5405BA-871C-039D-8399-1D6CB5C72E58}"/>
          </ac:spMkLst>
        </pc:spChg>
        <pc:spChg chg="add mod">
          <ac:chgData name="Keita KAMAGATA" userId="389c5c223f9d271c" providerId="LiveId" clId="{F214C871-87D3-4971-AAB8-2C3CA92BE709}" dt="2023-12-20T03:43:51.235" v="1919" actId="14100"/>
          <ac:spMkLst>
            <pc:docMk/>
            <pc:sldMk cId="1144946493" sldId="264"/>
            <ac:spMk id="15" creationId="{7512C0FF-4FC2-C719-1F62-D64F9B6C5B81}"/>
          </ac:spMkLst>
        </pc:spChg>
        <pc:spChg chg="add mod">
          <ac:chgData name="Keita KAMAGATA" userId="389c5c223f9d271c" providerId="LiveId" clId="{F214C871-87D3-4971-AAB8-2C3CA92BE709}" dt="2023-12-20T03:46:12.446" v="1966" actId="113"/>
          <ac:spMkLst>
            <pc:docMk/>
            <pc:sldMk cId="1144946493" sldId="264"/>
            <ac:spMk id="16" creationId="{FBFAAA47-AEAE-BC2B-F9B2-80D4C147D816}"/>
          </ac:spMkLst>
        </pc:spChg>
        <pc:spChg chg="add mod">
          <ac:chgData name="Keita KAMAGATA" userId="389c5c223f9d271c" providerId="LiveId" clId="{F214C871-87D3-4971-AAB8-2C3CA92BE709}" dt="2023-12-20T03:43:51.235" v="1919" actId="14100"/>
          <ac:spMkLst>
            <pc:docMk/>
            <pc:sldMk cId="1144946493" sldId="264"/>
            <ac:spMk id="20" creationId="{530495D4-D9D3-9065-DEBC-99D2250BEF4E}"/>
          </ac:spMkLst>
        </pc:spChg>
        <pc:spChg chg="add mod">
          <ac:chgData name="Keita KAMAGATA" userId="389c5c223f9d271c" providerId="LiveId" clId="{F214C871-87D3-4971-AAB8-2C3CA92BE709}" dt="2023-12-20T03:46:08.803" v="1964" actId="207"/>
          <ac:spMkLst>
            <pc:docMk/>
            <pc:sldMk cId="1144946493" sldId="264"/>
            <ac:spMk id="21" creationId="{CE58A5DA-101F-D9D3-9820-F16D07DF7703}"/>
          </ac:spMkLst>
        </pc:spChg>
        <pc:spChg chg="add mod">
          <ac:chgData name="Keita KAMAGATA" userId="389c5c223f9d271c" providerId="LiveId" clId="{F214C871-87D3-4971-AAB8-2C3CA92BE709}" dt="2023-12-20T03:45:50.118" v="1962" actId="14100"/>
          <ac:spMkLst>
            <pc:docMk/>
            <pc:sldMk cId="1144946493" sldId="264"/>
            <ac:spMk id="27" creationId="{4513CDD9-1C8C-4600-9ED8-984974749A87}"/>
          </ac:spMkLst>
        </pc:spChg>
        <pc:spChg chg="add mod">
          <ac:chgData name="Keita KAMAGATA" userId="389c5c223f9d271c" providerId="LiveId" clId="{F214C871-87D3-4971-AAB8-2C3CA92BE709}" dt="2023-12-20T03:46:15.893" v="1968" actId="113"/>
          <ac:spMkLst>
            <pc:docMk/>
            <pc:sldMk cId="1144946493" sldId="264"/>
            <ac:spMk id="28" creationId="{67EB41E7-3057-4627-54FA-2FAAF93CE070}"/>
          </ac:spMkLst>
        </pc:spChg>
        <pc:picChg chg="add del mod">
          <ac:chgData name="Keita KAMAGATA" userId="389c5c223f9d271c" providerId="LiveId" clId="{F214C871-87D3-4971-AAB8-2C3CA92BE709}" dt="2023-12-20T03:35:02.311" v="1718" actId="478"/>
          <ac:picMkLst>
            <pc:docMk/>
            <pc:sldMk cId="1144946493" sldId="264"/>
            <ac:picMk id="7" creationId="{0E455467-1DCE-4008-20FA-2797DC2457A8}"/>
          </ac:picMkLst>
        </pc:picChg>
        <pc:picChg chg="add mod modCrop">
          <ac:chgData name="Keita KAMAGATA" userId="389c5c223f9d271c" providerId="LiveId" clId="{F214C871-87D3-4971-AAB8-2C3CA92BE709}" dt="2023-12-20T03:36:54.180" v="1734"/>
          <ac:picMkLst>
            <pc:docMk/>
            <pc:sldMk cId="1144946493" sldId="264"/>
            <ac:picMk id="9" creationId="{78E937A8-A75B-C399-4B22-9BB0165B3FF8}"/>
          </ac:picMkLst>
        </pc:picChg>
        <pc:picChg chg="add mod modCrop">
          <ac:chgData name="Keita KAMAGATA" userId="389c5c223f9d271c" providerId="LiveId" clId="{F214C871-87D3-4971-AAB8-2C3CA92BE709}" dt="2023-12-20T03:37:10.302" v="1739" actId="1076"/>
          <ac:picMkLst>
            <pc:docMk/>
            <pc:sldMk cId="1144946493" sldId="264"/>
            <ac:picMk id="10" creationId="{5EA995A1-DF18-91C7-2362-A661B14CE363}"/>
          </ac:picMkLst>
        </pc:picChg>
        <pc:cxnChg chg="add mod">
          <ac:chgData name="Keita KAMAGATA" userId="389c5c223f9d271c" providerId="LiveId" clId="{F214C871-87D3-4971-AAB8-2C3CA92BE709}" dt="2023-12-20T03:43:51.235" v="1919" actId="14100"/>
          <ac:cxnSpMkLst>
            <pc:docMk/>
            <pc:sldMk cId="1144946493" sldId="264"/>
            <ac:cxnSpMk id="18" creationId="{F5FB1016-A38B-B630-F5C0-7FA05AF55C90}"/>
          </ac:cxnSpMkLst>
        </pc:cxnChg>
        <pc:cxnChg chg="add mod">
          <ac:chgData name="Keita KAMAGATA" userId="389c5c223f9d271c" providerId="LiveId" clId="{F214C871-87D3-4971-AAB8-2C3CA92BE709}" dt="2023-12-20T03:43:51.235" v="1919" actId="14100"/>
          <ac:cxnSpMkLst>
            <pc:docMk/>
            <pc:sldMk cId="1144946493" sldId="264"/>
            <ac:cxnSpMk id="22" creationId="{39D608F1-AC10-DDE0-C79B-F54C3E01A054}"/>
          </ac:cxnSpMkLst>
        </pc:cxnChg>
        <pc:cxnChg chg="add mod">
          <ac:chgData name="Keita KAMAGATA" userId="389c5c223f9d271c" providerId="LiveId" clId="{F214C871-87D3-4971-AAB8-2C3CA92BE709}" dt="2023-12-20T03:45:50.118" v="1962" actId="14100"/>
          <ac:cxnSpMkLst>
            <pc:docMk/>
            <pc:sldMk cId="1144946493" sldId="264"/>
            <ac:cxnSpMk id="29" creationId="{19309492-F5E2-95FA-C99A-590F699C6715}"/>
          </ac:cxnSpMkLst>
        </pc:cxnChg>
      </pc:sldChg>
      <pc:sldChg chg="addSp modSp add mod">
        <pc:chgData name="Keita KAMAGATA" userId="389c5c223f9d271c" providerId="LiveId" clId="{F214C871-87D3-4971-AAB8-2C3CA92BE709}" dt="2023-12-20T03:53:37.640" v="2078" actId="1076"/>
        <pc:sldMkLst>
          <pc:docMk/>
          <pc:sldMk cId="1172821611" sldId="265"/>
        </pc:sldMkLst>
        <pc:spChg chg="mod">
          <ac:chgData name="Keita KAMAGATA" userId="389c5c223f9d271c" providerId="LiveId" clId="{F214C871-87D3-4971-AAB8-2C3CA92BE709}" dt="2023-12-20T03:48:47.831" v="1985" actId="1076"/>
          <ac:spMkLst>
            <pc:docMk/>
            <pc:sldMk cId="1172821611" sldId="265"/>
            <ac:spMk id="4" creationId="{4EAC34E6-65FF-9773-5A1D-3AACEEF17224}"/>
          </ac:spMkLst>
        </pc:spChg>
        <pc:spChg chg="mod ord">
          <ac:chgData name="Keita KAMAGATA" userId="389c5c223f9d271c" providerId="LiveId" clId="{F214C871-87D3-4971-AAB8-2C3CA92BE709}" dt="2023-12-20T03:49:11.368" v="1989" actId="1076"/>
          <ac:spMkLst>
            <pc:docMk/>
            <pc:sldMk cId="1172821611" sldId="265"/>
            <ac:spMk id="11" creationId="{08F60383-CD9D-9D12-956C-087FF98A6303}"/>
          </ac:spMkLst>
        </pc:spChg>
        <pc:spChg chg="add mod">
          <ac:chgData name="Keita KAMAGATA" userId="389c5c223f9d271c" providerId="LiveId" clId="{F214C871-87D3-4971-AAB8-2C3CA92BE709}" dt="2023-12-20T03:52:49.131" v="2063" actId="2085"/>
          <ac:spMkLst>
            <pc:docMk/>
            <pc:sldMk cId="1172821611" sldId="265"/>
            <ac:spMk id="12" creationId="{2B456857-BB5A-2A98-8EAE-6FAB2E070B3A}"/>
          </ac:spMkLst>
        </pc:spChg>
        <pc:spChg chg="mod ord">
          <ac:chgData name="Keita KAMAGATA" userId="389c5c223f9d271c" providerId="LiveId" clId="{F214C871-87D3-4971-AAB8-2C3CA92BE709}" dt="2023-12-20T03:50:05.169" v="1990" actId="1076"/>
          <ac:spMkLst>
            <pc:docMk/>
            <pc:sldMk cId="1172821611" sldId="265"/>
            <ac:spMk id="13" creationId="{B196643F-2C5E-7F1C-220B-61FE02D35D2C}"/>
          </ac:spMkLst>
        </pc:spChg>
        <pc:spChg chg="mod ord">
          <ac:chgData name="Keita KAMAGATA" userId="389c5c223f9d271c" providerId="LiveId" clId="{F214C871-87D3-4971-AAB8-2C3CA92BE709}" dt="2023-12-20T03:49:01.213" v="1988" actId="1076"/>
          <ac:spMkLst>
            <pc:docMk/>
            <pc:sldMk cId="1172821611" sldId="265"/>
            <ac:spMk id="14" creationId="{1D5405BA-871C-039D-8399-1D6CB5C72E58}"/>
          </ac:spMkLst>
        </pc:spChg>
        <pc:spChg chg="mod">
          <ac:chgData name="Keita KAMAGATA" userId="389c5c223f9d271c" providerId="LiveId" clId="{F214C871-87D3-4971-AAB8-2C3CA92BE709}" dt="2023-12-20T03:49:11.368" v="1989" actId="1076"/>
          <ac:spMkLst>
            <pc:docMk/>
            <pc:sldMk cId="1172821611" sldId="265"/>
            <ac:spMk id="15" creationId="{7512C0FF-4FC2-C719-1F62-D64F9B6C5B81}"/>
          </ac:spMkLst>
        </pc:spChg>
        <pc:spChg chg="mod">
          <ac:chgData name="Keita KAMAGATA" userId="389c5c223f9d271c" providerId="LiveId" clId="{F214C871-87D3-4971-AAB8-2C3CA92BE709}" dt="2023-12-20T03:49:11.368" v="1989" actId="1076"/>
          <ac:spMkLst>
            <pc:docMk/>
            <pc:sldMk cId="1172821611" sldId="265"/>
            <ac:spMk id="16" creationId="{FBFAAA47-AEAE-BC2B-F9B2-80D4C147D816}"/>
          </ac:spMkLst>
        </pc:spChg>
        <pc:spChg chg="add mod">
          <ac:chgData name="Keita KAMAGATA" userId="389c5c223f9d271c" providerId="LiveId" clId="{F214C871-87D3-4971-AAB8-2C3CA92BE709}" dt="2023-12-20T03:53:37.640" v="2078" actId="1076"/>
          <ac:spMkLst>
            <pc:docMk/>
            <pc:sldMk cId="1172821611" sldId="265"/>
            <ac:spMk id="19" creationId="{D9EFB5AA-AD04-DBC2-B7A9-457CE4AC4E08}"/>
          </ac:spMkLst>
        </pc:spChg>
        <pc:spChg chg="mod">
          <ac:chgData name="Keita KAMAGATA" userId="389c5c223f9d271c" providerId="LiveId" clId="{F214C871-87D3-4971-AAB8-2C3CA92BE709}" dt="2023-12-20T03:50:05.169" v="1990" actId="1076"/>
          <ac:spMkLst>
            <pc:docMk/>
            <pc:sldMk cId="1172821611" sldId="265"/>
            <ac:spMk id="20" creationId="{530495D4-D9D3-9065-DEBC-99D2250BEF4E}"/>
          </ac:spMkLst>
        </pc:spChg>
        <pc:spChg chg="mod">
          <ac:chgData name="Keita KAMAGATA" userId="389c5c223f9d271c" providerId="LiveId" clId="{F214C871-87D3-4971-AAB8-2C3CA92BE709}" dt="2023-12-20T03:50:05.169" v="1990" actId="1076"/>
          <ac:spMkLst>
            <pc:docMk/>
            <pc:sldMk cId="1172821611" sldId="265"/>
            <ac:spMk id="21" creationId="{CE58A5DA-101F-D9D3-9820-F16D07DF7703}"/>
          </ac:spMkLst>
        </pc:spChg>
        <pc:spChg chg="add mod">
          <ac:chgData name="Keita KAMAGATA" userId="389c5c223f9d271c" providerId="LiveId" clId="{F214C871-87D3-4971-AAB8-2C3CA92BE709}" dt="2023-12-20T03:53:37.640" v="2078" actId="1076"/>
          <ac:spMkLst>
            <pc:docMk/>
            <pc:sldMk cId="1172821611" sldId="265"/>
            <ac:spMk id="23" creationId="{DD84C68A-0E26-F129-4FDB-593AB7314F61}"/>
          </ac:spMkLst>
        </pc:spChg>
        <pc:spChg chg="add mod">
          <ac:chgData name="Keita KAMAGATA" userId="389c5c223f9d271c" providerId="LiveId" clId="{F214C871-87D3-4971-AAB8-2C3CA92BE709}" dt="2023-12-20T03:53:37.640" v="2078" actId="1076"/>
          <ac:spMkLst>
            <pc:docMk/>
            <pc:sldMk cId="1172821611" sldId="265"/>
            <ac:spMk id="24" creationId="{7D908A39-7F45-6DAB-6BD7-A7B7FE5FDBFB}"/>
          </ac:spMkLst>
        </pc:spChg>
        <pc:spChg chg="mod">
          <ac:chgData name="Keita KAMAGATA" userId="389c5c223f9d271c" providerId="LiveId" clId="{F214C871-87D3-4971-AAB8-2C3CA92BE709}" dt="2023-12-20T03:49:01.213" v="1988" actId="1076"/>
          <ac:spMkLst>
            <pc:docMk/>
            <pc:sldMk cId="1172821611" sldId="265"/>
            <ac:spMk id="27" creationId="{4513CDD9-1C8C-4600-9ED8-984974749A87}"/>
          </ac:spMkLst>
        </pc:spChg>
        <pc:spChg chg="mod">
          <ac:chgData name="Keita KAMAGATA" userId="389c5c223f9d271c" providerId="LiveId" clId="{F214C871-87D3-4971-AAB8-2C3CA92BE709}" dt="2023-12-20T03:49:01.213" v="1988" actId="1076"/>
          <ac:spMkLst>
            <pc:docMk/>
            <pc:sldMk cId="1172821611" sldId="265"/>
            <ac:spMk id="28" creationId="{67EB41E7-3057-4627-54FA-2FAAF93CE070}"/>
          </ac:spMkLst>
        </pc:spChg>
        <pc:picChg chg="add mod">
          <ac:chgData name="Keita KAMAGATA" userId="389c5c223f9d271c" providerId="LiveId" clId="{F214C871-87D3-4971-AAB8-2C3CA92BE709}" dt="2023-12-20T03:52:42.529" v="2061" actId="1076"/>
          <ac:picMkLst>
            <pc:docMk/>
            <pc:sldMk cId="1172821611" sldId="265"/>
            <ac:picMk id="8" creationId="{6DA69936-FF62-3BB1-A863-E09FF83BC8CF}"/>
          </ac:picMkLst>
        </pc:picChg>
        <pc:picChg chg="mod">
          <ac:chgData name="Keita KAMAGATA" userId="389c5c223f9d271c" providerId="LiveId" clId="{F214C871-87D3-4971-AAB8-2C3CA92BE709}" dt="2023-12-20T03:48:47.831" v="1985" actId="1076"/>
          <ac:picMkLst>
            <pc:docMk/>
            <pc:sldMk cId="1172821611" sldId="265"/>
            <ac:picMk id="9" creationId="{78E937A8-A75B-C399-4B22-9BB0165B3FF8}"/>
          </ac:picMkLst>
        </pc:picChg>
        <pc:picChg chg="mod">
          <ac:chgData name="Keita KAMAGATA" userId="389c5c223f9d271c" providerId="LiveId" clId="{F214C871-87D3-4971-AAB8-2C3CA92BE709}" dt="2023-12-20T03:48:47.831" v="1985" actId="1076"/>
          <ac:picMkLst>
            <pc:docMk/>
            <pc:sldMk cId="1172821611" sldId="265"/>
            <ac:picMk id="10" creationId="{5EA995A1-DF18-91C7-2362-A661B14CE363}"/>
          </ac:picMkLst>
        </pc:picChg>
        <pc:cxnChg chg="mod">
          <ac:chgData name="Keita KAMAGATA" userId="389c5c223f9d271c" providerId="LiveId" clId="{F214C871-87D3-4971-AAB8-2C3CA92BE709}" dt="2023-12-20T03:49:11.368" v="1989" actId="1076"/>
          <ac:cxnSpMkLst>
            <pc:docMk/>
            <pc:sldMk cId="1172821611" sldId="265"/>
            <ac:cxnSpMk id="18" creationId="{F5FB1016-A38B-B630-F5C0-7FA05AF55C90}"/>
          </ac:cxnSpMkLst>
        </pc:cxnChg>
        <pc:cxnChg chg="mod">
          <ac:chgData name="Keita KAMAGATA" userId="389c5c223f9d271c" providerId="LiveId" clId="{F214C871-87D3-4971-AAB8-2C3CA92BE709}" dt="2023-12-20T03:50:05.169" v="1990" actId="1076"/>
          <ac:cxnSpMkLst>
            <pc:docMk/>
            <pc:sldMk cId="1172821611" sldId="265"/>
            <ac:cxnSpMk id="22" creationId="{39D608F1-AC10-DDE0-C79B-F54C3E01A054}"/>
          </ac:cxnSpMkLst>
        </pc:cxnChg>
        <pc:cxnChg chg="mod">
          <ac:chgData name="Keita KAMAGATA" userId="389c5c223f9d271c" providerId="LiveId" clId="{F214C871-87D3-4971-AAB8-2C3CA92BE709}" dt="2023-12-20T03:49:01.213" v="1988" actId="1076"/>
          <ac:cxnSpMkLst>
            <pc:docMk/>
            <pc:sldMk cId="1172821611" sldId="265"/>
            <ac:cxnSpMk id="29" creationId="{19309492-F5E2-95FA-C99A-590F699C6715}"/>
          </ac:cxnSpMkLst>
        </pc:cxnChg>
      </pc:sldChg>
      <pc:sldChg chg="addSp delSp modSp new mod">
        <pc:chgData name="Keita KAMAGATA" userId="389c5c223f9d271c" providerId="LiveId" clId="{F214C871-87D3-4971-AAB8-2C3CA92BE709}" dt="2023-12-21T22:22:39.778" v="2219" actId="478"/>
        <pc:sldMkLst>
          <pc:docMk/>
          <pc:sldMk cId="4070136168" sldId="266"/>
        </pc:sldMkLst>
        <pc:spChg chg="del">
          <ac:chgData name="Keita KAMAGATA" userId="389c5c223f9d271c" providerId="LiveId" clId="{F214C871-87D3-4971-AAB8-2C3CA92BE709}" dt="2023-12-21T22:18:43.648" v="2081" actId="478"/>
          <ac:spMkLst>
            <pc:docMk/>
            <pc:sldMk cId="4070136168" sldId="266"/>
            <ac:spMk id="2" creationId="{82214534-7FC5-F280-734F-9196A891602E}"/>
          </ac:spMkLst>
        </pc:spChg>
        <pc:spChg chg="del">
          <ac:chgData name="Keita KAMAGATA" userId="389c5c223f9d271c" providerId="LiveId" clId="{F214C871-87D3-4971-AAB8-2C3CA92BE709}" dt="2023-12-21T22:18:43.648" v="2081" actId="478"/>
          <ac:spMkLst>
            <pc:docMk/>
            <pc:sldMk cId="4070136168" sldId="266"/>
            <ac:spMk id="3" creationId="{8E8E0C29-A7B8-FD54-CD7A-849501B85890}"/>
          </ac:spMkLst>
        </pc:spChg>
        <pc:spChg chg="add mod">
          <ac:chgData name="Keita KAMAGATA" userId="389c5c223f9d271c" providerId="LiveId" clId="{F214C871-87D3-4971-AAB8-2C3CA92BE709}" dt="2023-12-21T22:20:44.420" v="2181" actId="20577"/>
          <ac:spMkLst>
            <pc:docMk/>
            <pc:sldMk cId="4070136168" sldId="266"/>
            <ac:spMk id="8" creationId="{1A517753-2674-1C7C-9118-53496B9A3E72}"/>
          </ac:spMkLst>
        </pc:spChg>
        <pc:spChg chg="add mod">
          <ac:chgData name="Keita KAMAGATA" userId="389c5c223f9d271c" providerId="LiveId" clId="{F214C871-87D3-4971-AAB8-2C3CA92BE709}" dt="2023-12-21T22:19:42.621" v="2151" actId="20577"/>
          <ac:spMkLst>
            <pc:docMk/>
            <pc:sldMk cId="4070136168" sldId="266"/>
            <ac:spMk id="9" creationId="{862852B7-148F-D64C-1698-DEF07B57EA9B}"/>
          </ac:spMkLst>
        </pc:spChg>
        <pc:spChg chg="add mod">
          <ac:chgData name="Keita KAMAGATA" userId="389c5c223f9d271c" providerId="LiveId" clId="{F214C871-87D3-4971-AAB8-2C3CA92BE709}" dt="2023-12-21T22:21:18.866" v="2196" actId="20577"/>
          <ac:spMkLst>
            <pc:docMk/>
            <pc:sldMk cId="4070136168" sldId="266"/>
            <ac:spMk id="12" creationId="{22862E04-8196-C16F-58A1-8FB6F1938DB4}"/>
          </ac:spMkLst>
        </pc:spChg>
        <pc:spChg chg="add del mod">
          <ac:chgData name="Keita KAMAGATA" userId="389c5c223f9d271c" providerId="LiveId" clId="{F214C871-87D3-4971-AAB8-2C3CA92BE709}" dt="2023-12-21T22:22:39.778" v="2219" actId="478"/>
          <ac:spMkLst>
            <pc:docMk/>
            <pc:sldMk cId="4070136168" sldId="266"/>
            <ac:spMk id="16" creationId="{F3CAF07E-D4A7-B931-7984-61087D415252}"/>
          </ac:spMkLst>
        </pc:spChg>
        <pc:spChg chg="add del mod">
          <ac:chgData name="Keita KAMAGATA" userId="389c5c223f9d271c" providerId="LiveId" clId="{F214C871-87D3-4971-AAB8-2C3CA92BE709}" dt="2023-12-21T22:22:39.778" v="2219" actId="478"/>
          <ac:spMkLst>
            <pc:docMk/>
            <pc:sldMk cId="4070136168" sldId="266"/>
            <ac:spMk id="17" creationId="{8669908D-428F-D448-BB6F-F5BF2F6E1012}"/>
          </ac:spMkLst>
        </pc:spChg>
        <pc:graphicFrameChg chg="add del mod">
          <ac:chgData name="Keita KAMAGATA" userId="389c5c223f9d271c" providerId="LiveId" clId="{F214C871-87D3-4971-AAB8-2C3CA92BE709}" dt="2023-12-21T22:18:52.300" v="2083"/>
          <ac:graphicFrameMkLst>
            <pc:docMk/>
            <pc:sldMk cId="4070136168" sldId="266"/>
            <ac:graphicFrameMk id="4" creationId="{496AEC0E-09F8-7F9B-DEDB-DE2D571BD770}"/>
          </ac:graphicFrameMkLst>
        </pc:graphicFrameChg>
        <pc:graphicFrameChg chg="add del mod">
          <ac:chgData name="Keita KAMAGATA" userId="389c5c223f9d271c" providerId="LiveId" clId="{F214C871-87D3-4971-AAB8-2C3CA92BE709}" dt="2023-12-21T22:19:01.287" v="2086"/>
          <ac:graphicFrameMkLst>
            <pc:docMk/>
            <pc:sldMk cId="4070136168" sldId="266"/>
            <ac:graphicFrameMk id="6" creationId="{4C0123E5-71A6-3DF6-FC9D-2796E01BBBE5}"/>
          </ac:graphicFrameMkLst>
        </pc:graphicFrameChg>
        <pc:graphicFrameChg chg="add del mod">
          <ac:chgData name="Keita KAMAGATA" userId="389c5c223f9d271c" providerId="LiveId" clId="{F214C871-87D3-4971-AAB8-2C3CA92BE709}" dt="2023-12-21T22:20:10.144" v="2155"/>
          <ac:graphicFrameMkLst>
            <pc:docMk/>
            <pc:sldMk cId="4070136168" sldId="266"/>
            <ac:graphicFrameMk id="10" creationId="{296B80EC-DD9B-AF1E-4355-A320D608CDE2}"/>
          </ac:graphicFrameMkLst>
        </pc:graphicFrameChg>
        <pc:graphicFrameChg chg="add del mod">
          <ac:chgData name="Keita KAMAGATA" userId="389c5c223f9d271c" providerId="LiveId" clId="{F214C871-87D3-4971-AAB8-2C3CA92BE709}" dt="2023-12-21T22:21:11.213" v="2183"/>
          <ac:graphicFrameMkLst>
            <pc:docMk/>
            <pc:sldMk cId="4070136168" sldId="266"/>
            <ac:graphicFrameMk id="13" creationId="{C6FFCB47-0110-4286-3C56-FC0E971E9F9F}"/>
          </ac:graphicFrameMkLst>
        </pc:graphicFrameChg>
        <pc:picChg chg="add mod">
          <ac:chgData name="Keita KAMAGATA" userId="389c5c223f9d271c" providerId="LiveId" clId="{F214C871-87D3-4971-AAB8-2C3CA92BE709}" dt="2023-12-21T22:22:11.868" v="2210" actId="1076"/>
          <ac:picMkLst>
            <pc:docMk/>
            <pc:sldMk cId="4070136168" sldId="266"/>
            <ac:picMk id="5" creationId="{067999B7-8D8A-BF02-39A2-BC690B06DAE7}"/>
          </ac:picMkLst>
        </pc:picChg>
        <pc:picChg chg="add mod">
          <ac:chgData name="Keita KAMAGATA" userId="389c5c223f9d271c" providerId="LiveId" clId="{F214C871-87D3-4971-AAB8-2C3CA92BE709}" dt="2023-12-21T22:19:06.732" v="2090" actId="1076"/>
          <ac:picMkLst>
            <pc:docMk/>
            <pc:sldMk cId="4070136168" sldId="266"/>
            <ac:picMk id="7" creationId="{2E1AE148-BB84-1B27-8B25-214255E4C6E9}"/>
          </ac:picMkLst>
        </pc:picChg>
        <pc:picChg chg="add del mod">
          <ac:chgData name="Keita KAMAGATA" userId="389c5c223f9d271c" providerId="LiveId" clId="{F214C871-87D3-4971-AAB8-2C3CA92BE709}" dt="2023-12-21T22:21:12.857" v="2185" actId="478"/>
          <ac:picMkLst>
            <pc:docMk/>
            <pc:sldMk cId="4070136168" sldId="266"/>
            <ac:picMk id="11" creationId="{A27AE026-7034-6774-1380-89ECF67290B1}"/>
          </ac:picMkLst>
        </pc:picChg>
        <pc:picChg chg="add mod">
          <ac:chgData name="Keita KAMAGATA" userId="389c5c223f9d271c" providerId="LiveId" clId="{F214C871-87D3-4971-AAB8-2C3CA92BE709}" dt="2023-12-21T22:21:15.504" v="2186" actId="1076"/>
          <ac:picMkLst>
            <pc:docMk/>
            <pc:sldMk cId="4070136168" sldId="266"/>
            <ac:picMk id="14" creationId="{B137DA7D-D89D-A250-3521-D29AC545AE06}"/>
          </ac:picMkLst>
        </pc:picChg>
        <pc:cxnChg chg="add del mod">
          <ac:chgData name="Keita KAMAGATA" userId="389c5c223f9d271c" providerId="LiveId" clId="{F214C871-87D3-4971-AAB8-2C3CA92BE709}" dt="2023-12-21T22:22:39.778" v="2219" actId="478"/>
          <ac:cxnSpMkLst>
            <pc:docMk/>
            <pc:sldMk cId="4070136168" sldId="266"/>
            <ac:cxnSpMk id="15" creationId="{DC1CB526-2ED1-673A-F386-B3D08E1B4C4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EE439-3E14-5237-A563-609723990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1E80CE-FC13-078B-FF5F-1C4BB612F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5DD524-FA67-C845-AAAD-424F5037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A5189C-CF41-5747-65B2-47D25AE7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A3E7FF-27DB-3278-29D1-58A86CD8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26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6A4DC-544D-4C9B-47FD-97C371E6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38FACE-F1E5-C65C-C126-7B6A312B7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8E4006-37A5-E234-D6F9-2AA965A0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75F878-92C5-D35E-5E97-05B7EBA8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2CD712-217C-D307-1323-9730B124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07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90B42D6-D5C1-50D3-0786-2FC292EF4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0F2DC6-4D59-2041-B811-36518025B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4CB0B0-E7C9-A2A8-610B-9E00FE52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0312CF-F8CB-97C5-F42F-6379506A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DBC2FE-8CED-4120-F822-E0F0FFB9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57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8E1C84-2302-D8EC-7397-6F548B4E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66021C-71A9-1106-EE97-04A1F162A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A54B00-875E-2CA9-C620-0379558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3AE13F-AA2B-1675-9365-6EA42257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26965A-54B5-8986-59E9-B2B77120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40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651F-34DC-6CA0-986A-A35EBFD1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ED8CFB-CEDE-2568-1BFA-1D2FA9789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E73C9F-CE64-B82C-2617-D4D724D3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9662F-2944-3FCC-EDAF-90B2B19E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793007-8A95-0C12-9D25-BB0A8B98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30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6E2E5-8C98-843C-8FE6-89F01A3A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1735F-F3D3-7DF5-F03D-27C93AB88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EFF4C5-05F2-24D9-EB17-73BB65A97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18810B-43F4-A9D2-77AC-EF01D149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E8920E-D9CA-36C0-458E-EA3683F3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403DF4-913E-B293-98FB-BD64B821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6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D795B0-9604-C77A-F6A4-276FFC94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EF016B-0EDC-1622-3DAE-472C3E2AD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DBE7DA-83FF-CA3F-73C6-2A664677C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F3722D-18A7-604F-519B-8A3E060FA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E9D374-9F3B-8345-7D28-5476ABF81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25D35D-CD83-92A9-7259-DE1E2C1C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3E0A53E-2B64-FBD0-36EE-C564B8B4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053773-4F66-F8D8-CEE4-77F45F8C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27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BD32C-4920-A79A-CDDD-F1635E0B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A44AEAA-0A2E-D757-A445-4A853AEB6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EE1AB5-5BF8-E58D-0004-8EFDB2D5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044738-C8FB-ECCD-F2AF-B8E0F244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92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EF9446-6BB2-3F44-7460-3C3BCDC2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5334FA3-15A5-D8B0-D96A-425722FB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C0E914-982A-39A3-B6E3-DEAFD625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12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296079-962F-9135-0F78-E513E404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90A546-42C6-5E24-DA32-EF812740A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F8A4E3-266E-DB48-0E0B-8765425B1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BAD974-02B1-493A-A22F-F397C35E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99E94E-6006-6D18-32C7-21816ABD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87AA04-AAE7-3DCC-AB1E-88CCC8EB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54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73D61-9F63-FE00-B9A5-743A2583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801EF-56E4-B99D-8ABC-4D1ED3546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5CC671-6003-8216-7A66-9DBEF92FC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0D75C5-A27B-1EA5-4CE9-586D9CCD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C487BA-BAEB-38F6-88F2-36F01E5F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B40F5B-C38A-7872-E1E9-1448CBAF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5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53B4B3-F991-B731-1CAD-BDEF54CF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93A1B3-88C4-A420-5D1C-3AAE5955B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30CD4F-3C6E-F80E-77C3-CEFB3BBFD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539CC-26A7-47E3-A9E0-06A1F26081E2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EED003-271F-3889-8CAA-D72994566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7CE6D4-6BD6-35AF-76DA-8BFC38583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53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hyperlink" Target="https://civitai.com/models/219030?modelVersionId=246951" TargetMode="External"/><Relationship Id="rId7" Type="http://schemas.openxmlformats.org/officeDocument/2006/relationships/image" Target="../media/image16.jpg"/><Relationship Id="rId2" Type="http://schemas.openxmlformats.org/officeDocument/2006/relationships/hyperlink" Target="https://civitai.com/models/101055?modelVersionId=12807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hyperlink" Target="https://civitai.com/models/4384?modelVersionId=12871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CB58E8FE-34A3-C981-A81F-8C1658C65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79" y="640021"/>
            <a:ext cx="8145041" cy="493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4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67999B7-8D8A-BF02-39A2-BC690B06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51" y="2228850"/>
            <a:ext cx="3067050" cy="24003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E1AE148-BB84-1B27-8B25-214255E4C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579" y="2228850"/>
            <a:ext cx="3067050" cy="24003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517753-2674-1C7C-9118-53496B9A3E72}"/>
              </a:ext>
            </a:extLst>
          </p:cNvPr>
          <p:cNvSpPr txBox="1"/>
          <p:nvPr/>
        </p:nvSpPr>
        <p:spPr>
          <a:xfrm>
            <a:off x="941452" y="4629150"/>
            <a:ext cx="306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-apple-system"/>
              </a:rPr>
              <a:t>(a) </a:t>
            </a:r>
            <a:r>
              <a:rPr lang="ja-JP" altLang="en-US" dirty="0">
                <a:latin typeface="-apple-system"/>
              </a:rPr>
              <a:t>木星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62852B7-148F-D64C-1698-DEF07B57EA9B}"/>
              </a:ext>
            </a:extLst>
          </p:cNvPr>
          <p:cNvSpPr txBox="1"/>
          <p:nvPr/>
        </p:nvSpPr>
        <p:spPr>
          <a:xfrm>
            <a:off x="4251579" y="4629150"/>
            <a:ext cx="306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-apple-system"/>
              </a:rPr>
              <a:t>(b) </a:t>
            </a:r>
            <a:r>
              <a:rPr lang="ja-JP" altLang="en-US" dirty="0">
                <a:latin typeface="-apple-system"/>
              </a:rPr>
              <a:t>土星</a:t>
            </a:r>
            <a:endParaRPr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862E04-8196-C16F-58A1-8FB6F1938DB4}"/>
              </a:ext>
            </a:extLst>
          </p:cNvPr>
          <p:cNvSpPr txBox="1"/>
          <p:nvPr/>
        </p:nvSpPr>
        <p:spPr>
          <a:xfrm>
            <a:off x="7561706" y="4629150"/>
            <a:ext cx="306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-apple-system"/>
              </a:rPr>
              <a:t>(c) </a:t>
            </a:r>
            <a:r>
              <a:rPr lang="ja-JP" altLang="en-US" dirty="0">
                <a:latin typeface="-apple-system"/>
              </a:rPr>
              <a:t>哲学</a:t>
            </a:r>
            <a:endParaRPr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137DA7D-D89D-A250-3521-D29AC545A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706" y="2228850"/>
            <a:ext cx="30670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3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341622E-095A-41CD-7632-09474E9B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89C838D-91A4-357F-43AA-43AD410E5274}"/>
              </a:ext>
            </a:extLst>
          </p:cNvPr>
          <p:cNvSpPr/>
          <p:nvPr/>
        </p:nvSpPr>
        <p:spPr>
          <a:xfrm>
            <a:off x="217714" y="97654"/>
            <a:ext cx="2294668" cy="6560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17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思考の吹き出し: 雲形 19">
            <a:extLst>
              <a:ext uri="{FF2B5EF4-FFF2-40B4-BE49-F238E27FC236}">
                <a16:creationId xmlns:a16="http://schemas.microsoft.com/office/drawing/2014/main" id="{AF2C7B1A-6877-F080-7CE7-6D153E6A84C3}"/>
              </a:ext>
            </a:extLst>
          </p:cNvPr>
          <p:cNvSpPr/>
          <p:nvPr/>
        </p:nvSpPr>
        <p:spPr>
          <a:xfrm>
            <a:off x="2763427" y="4702473"/>
            <a:ext cx="4598633" cy="1958461"/>
          </a:xfrm>
          <a:prstGeom prst="cloudCallout">
            <a:avLst>
              <a:gd name="adj1" fmla="val -39173"/>
              <a:gd name="adj2" fmla="val 1581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341622E-095A-41CD-7632-09474E9BC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18" t="7508" r="3761" b="1489"/>
          <a:stretch/>
        </p:blipFill>
        <p:spPr>
          <a:xfrm>
            <a:off x="466856" y="1027591"/>
            <a:ext cx="4486884" cy="3104606"/>
          </a:xfrm>
          <a:prstGeom prst="rect">
            <a:avLst/>
          </a:prstGeom>
        </p:spPr>
      </p:pic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4F173D8-A5E7-409F-7403-EC0F09BA806F}"/>
              </a:ext>
            </a:extLst>
          </p:cNvPr>
          <p:cNvCxnSpPr>
            <a:cxnSpLocks/>
          </p:cNvCxnSpPr>
          <p:nvPr/>
        </p:nvCxnSpPr>
        <p:spPr>
          <a:xfrm>
            <a:off x="490329" y="816746"/>
            <a:ext cx="440663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1766A8-175D-3423-6615-94AAC912C4DE}"/>
              </a:ext>
            </a:extLst>
          </p:cNvPr>
          <p:cNvSpPr txBox="1"/>
          <p:nvPr/>
        </p:nvSpPr>
        <p:spPr>
          <a:xfrm>
            <a:off x="843379" y="224848"/>
            <a:ext cx="38529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入力画面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9A7D680-E474-8597-64AD-1A2114F49229}"/>
              </a:ext>
            </a:extLst>
          </p:cNvPr>
          <p:cNvCxnSpPr>
            <a:cxnSpLocks/>
          </p:cNvCxnSpPr>
          <p:nvPr/>
        </p:nvCxnSpPr>
        <p:spPr>
          <a:xfrm>
            <a:off x="5192199" y="816746"/>
            <a:ext cx="64779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413595-D82F-52C9-A940-DD915D3FBE0E}"/>
              </a:ext>
            </a:extLst>
          </p:cNvPr>
          <p:cNvSpPr txBox="1"/>
          <p:nvPr/>
        </p:nvSpPr>
        <p:spPr>
          <a:xfrm>
            <a:off x="5690587" y="224848"/>
            <a:ext cx="5663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出力画面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19CFE1F-2F50-B2A8-BF79-1F4802B82973}"/>
              </a:ext>
            </a:extLst>
          </p:cNvPr>
          <p:cNvGrpSpPr/>
          <p:nvPr/>
        </p:nvGrpSpPr>
        <p:grpSpPr>
          <a:xfrm>
            <a:off x="5209712" y="1027591"/>
            <a:ext cx="6453125" cy="3104602"/>
            <a:chOff x="2467993" y="1438183"/>
            <a:chExt cx="9277164" cy="4463249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5B908F8-C9FF-5BA7-0E84-957022B82A59}"/>
                </a:ext>
              </a:extLst>
            </p:cNvPr>
            <p:cNvSpPr/>
            <p:nvPr/>
          </p:nvSpPr>
          <p:spPr>
            <a:xfrm>
              <a:off x="2467993" y="1438183"/>
              <a:ext cx="9277164" cy="4463249"/>
            </a:xfrm>
            <a:prstGeom prst="roundRect">
              <a:avLst>
                <a:gd name="adj" fmla="val 2459"/>
              </a:avLst>
            </a:prstGeom>
            <a:solidFill>
              <a:srgbClr val="F3F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9F501659-4CEA-6407-3FBB-14B5BDF847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77" t="2069" r="2992" b="11594"/>
            <a:stretch/>
          </p:blipFill>
          <p:spPr>
            <a:xfrm>
              <a:off x="2574524" y="1504766"/>
              <a:ext cx="9081857" cy="4325643"/>
            </a:xfrm>
            <a:prstGeom prst="rect">
              <a:avLst/>
            </a:prstGeom>
          </p:spPr>
        </p:pic>
      </p:grp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67554A8-315E-236B-650D-3D2B9EA617F9}"/>
              </a:ext>
            </a:extLst>
          </p:cNvPr>
          <p:cNvSpPr/>
          <p:nvPr/>
        </p:nvSpPr>
        <p:spPr>
          <a:xfrm>
            <a:off x="3859618" y="5337966"/>
            <a:ext cx="2421586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88115C-480A-CA3B-CAEB-F5B16713AE23}"/>
              </a:ext>
            </a:extLst>
          </p:cNvPr>
          <p:cNvSpPr txBox="1"/>
          <p:nvPr/>
        </p:nvSpPr>
        <p:spPr>
          <a:xfrm>
            <a:off x="3698388" y="5368744"/>
            <a:ext cx="2744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BERT</a:t>
            </a:r>
            <a:endParaRPr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2163FF5-1367-6DC6-EDE7-277CC6306517}"/>
              </a:ext>
            </a:extLst>
          </p:cNvPr>
          <p:cNvSpPr txBox="1"/>
          <p:nvPr/>
        </p:nvSpPr>
        <p:spPr>
          <a:xfrm>
            <a:off x="3756310" y="5857423"/>
            <a:ext cx="26282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生成</a:t>
            </a:r>
            <a:r>
              <a:rPr lang="en-US" altLang="ja-JP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endParaRPr lang="ja-JP" altLang="en-US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矢印: 折線 17">
            <a:extLst>
              <a:ext uri="{FF2B5EF4-FFF2-40B4-BE49-F238E27FC236}">
                <a16:creationId xmlns:a16="http://schemas.microsoft.com/office/drawing/2014/main" id="{421E63B7-6CC6-18C4-4D20-A66859749B71}"/>
              </a:ext>
            </a:extLst>
          </p:cNvPr>
          <p:cNvSpPr/>
          <p:nvPr/>
        </p:nvSpPr>
        <p:spPr>
          <a:xfrm flipV="1">
            <a:off x="2032986" y="4208014"/>
            <a:ext cx="1723324" cy="1526958"/>
          </a:xfrm>
          <a:prstGeom prst="bentArrow">
            <a:avLst>
              <a:gd name="adj1" fmla="val 11006"/>
              <a:gd name="adj2" fmla="val 9069"/>
              <a:gd name="adj3" fmla="val 1802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矢印: 折線 18">
            <a:extLst>
              <a:ext uri="{FF2B5EF4-FFF2-40B4-BE49-F238E27FC236}">
                <a16:creationId xmlns:a16="http://schemas.microsoft.com/office/drawing/2014/main" id="{921399F8-8539-DC77-3ABF-3B43B89C6EA0}"/>
              </a:ext>
            </a:extLst>
          </p:cNvPr>
          <p:cNvSpPr/>
          <p:nvPr/>
        </p:nvSpPr>
        <p:spPr>
          <a:xfrm rot="16200000" flipV="1">
            <a:off x="6549099" y="4105032"/>
            <a:ext cx="1473690" cy="1679654"/>
          </a:xfrm>
          <a:prstGeom prst="bentArrow">
            <a:avLst>
              <a:gd name="adj1" fmla="val 11608"/>
              <a:gd name="adj2" fmla="val 9069"/>
              <a:gd name="adj3" fmla="val 18622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8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874C4769-463A-B0E9-E7C2-4B3869CFADA5}"/>
              </a:ext>
            </a:extLst>
          </p:cNvPr>
          <p:cNvSpPr/>
          <p:nvPr/>
        </p:nvSpPr>
        <p:spPr>
          <a:xfrm>
            <a:off x="2290439" y="5518034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062446-87BC-D3F3-04C4-89E0CD7ADADE}"/>
              </a:ext>
            </a:extLst>
          </p:cNvPr>
          <p:cNvSpPr txBox="1"/>
          <p:nvPr/>
        </p:nvSpPr>
        <p:spPr>
          <a:xfrm>
            <a:off x="740583" y="1420968"/>
            <a:ext cx="4852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このコーヒーは我ながら上出来だ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5CA0F7-901A-BA5C-3978-A255A69688A8}"/>
              </a:ext>
            </a:extLst>
          </p:cNvPr>
          <p:cNvSpPr txBox="1"/>
          <p:nvPr/>
        </p:nvSpPr>
        <p:spPr>
          <a:xfrm>
            <a:off x="237516" y="2793148"/>
            <a:ext cx="5858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この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コーヒー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我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ながら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上出来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だ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9D2BD42F-25C7-2B60-8733-42203FDAAF83}"/>
              </a:ext>
            </a:extLst>
          </p:cNvPr>
          <p:cNvSpPr/>
          <p:nvPr/>
        </p:nvSpPr>
        <p:spPr>
          <a:xfrm>
            <a:off x="2909305" y="2010568"/>
            <a:ext cx="514906" cy="64522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E2F17777-4A3F-DB55-65F8-B6FE6A14800E}"/>
              </a:ext>
            </a:extLst>
          </p:cNvPr>
          <p:cNvSpPr/>
          <p:nvPr/>
        </p:nvSpPr>
        <p:spPr>
          <a:xfrm>
            <a:off x="2909305" y="3668577"/>
            <a:ext cx="514906" cy="64522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image option">
            <a:extLst>
              <a:ext uri="{FF2B5EF4-FFF2-40B4-BE49-F238E27FC236}">
                <a16:creationId xmlns:a16="http://schemas.microsoft.com/office/drawing/2014/main" id="{90E2B904-D259-466C-8071-BCDB311D9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320" y="1019434"/>
            <a:ext cx="946951" cy="94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矢印: 下 9">
            <a:extLst>
              <a:ext uri="{FF2B5EF4-FFF2-40B4-BE49-F238E27FC236}">
                <a16:creationId xmlns:a16="http://schemas.microsoft.com/office/drawing/2014/main" id="{F2DE9ED2-503F-0767-D1DB-2989EA877417}"/>
              </a:ext>
            </a:extLst>
          </p:cNvPr>
          <p:cNvSpPr/>
          <p:nvPr/>
        </p:nvSpPr>
        <p:spPr>
          <a:xfrm>
            <a:off x="8829342" y="2115204"/>
            <a:ext cx="514906" cy="4616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8" name="Picture 14" descr="AI (エーアイ・人工知能） イメージイラストのイラスト素材 [FYI04644482] | ストックフォトのamanaimages PLUS">
            <a:extLst>
              <a:ext uri="{FF2B5EF4-FFF2-40B4-BE49-F238E27FC236}">
                <a16:creationId xmlns:a16="http://schemas.microsoft.com/office/drawing/2014/main" id="{F4BAD8FB-5BEA-EA71-41E1-0D1DBBB2F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1" b="12397"/>
          <a:stretch/>
        </p:blipFill>
        <p:spPr bwMode="auto">
          <a:xfrm>
            <a:off x="2453972" y="4447320"/>
            <a:ext cx="1425572" cy="104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矢印: 下 13">
            <a:extLst>
              <a:ext uri="{FF2B5EF4-FFF2-40B4-BE49-F238E27FC236}">
                <a16:creationId xmlns:a16="http://schemas.microsoft.com/office/drawing/2014/main" id="{DDB73715-B221-05BC-BD38-358A74BE7440}"/>
              </a:ext>
            </a:extLst>
          </p:cNvPr>
          <p:cNvSpPr/>
          <p:nvPr/>
        </p:nvSpPr>
        <p:spPr>
          <a:xfrm>
            <a:off x="8829342" y="4031148"/>
            <a:ext cx="514906" cy="4975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14" descr="AI (エーアイ・人工知能） イメージイラストのイラスト素材 [FYI04644482] | ストックフォトのamanaimages PLUS">
            <a:extLst>
              <a:ext uri="{FF2B5EF4-FFF2-40B4-BE49-F238E27FC236}">
                <a16:creationId xmlns:a16="http://schemas.microsoft.com/office/drawing/2014/main" id="{BFC38ED3-209A-79CD-B409-60AC625BE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1" b="12397"/>
          <a:stretch/>
        </p:blipFill>
        <p:spPr bwMode="auto">
          <a:xfrm>
            <a:off x="8374009" y="4657730"/>
            <a:ext cx="1425572" cy="104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BFD1A287-3623-488B-F4F6-31FEED38C6A0}"/>
              </a:ext>
            </a:extLst>
          </p:cNvPr>
          <p:cNvGrpSpPr/>
          <p:nvPr/>
        </p:nvGrpSpPr>
        <p:grpSpPr>
          <a:xfrm>
            <a:off x="6474178" y="2716057"/>
            <a:ext cx="5225235" cy="904302"/>
            <a:chOff x="6662964" y="2609525"/>
            <a:chExt cx="5225235" cy="90430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C7C3351-2D56-3577-8C1D-A8D9AF71FA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964" y="2609525"/>
              <a:ext cx="904302" cy="90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1A48B6CC-F11A-B8EC-C2E9-FB76B720A0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3158" y="2609525"/>
              <a:ext cx="904302" cy="90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4207B68A-088E-875A-47CF-BD32AF897E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3352" y="2609525"/>
              <a:ext cx="904302" cy="90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938204E-BB22-DEBD-33DA-376AD25D5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3547" y="2609525"/>
              <a:ext cx="904302" cy="90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89CADED-EB93-A69A-82A7-64FA1174AA66}"/>
                </a:ext>
              </a:extLst>
            </p:cNvPr>
            <p:cNvSpPr txBox="1"/>
            <p:nvPr/>
          </p:nvSpPr>
          <p:spPr>
            <a:xfrm>
              <a:off x="7576560" y="2846163"/>
              <a:ext cx="3083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endPara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CD20FCA0-001A-0F33-CFAD-FC302A4A0B3E}"/>
                </a:ext>
              </a:extLst>
            </p:cNvPr>
            <p:cNvSpPr txBox="1"/>
            <p:nvPr/>
          </p:nvSpPr>
          <p:spPr>
            <a:xfrm>
              <a:off x="8798749" y="2846162"/>
              <a:ext cx="3083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endPara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066F13C-D917-FA90-7375-35A98F253D5B}"/>
                </a:ext>
              </a:extLst>
            </p:cNvPr>
            <p:cNvSpPr txBox="1"/>
            <p:nvPr/>
          </p:nvSpPr>
          <p:spPr>
            <a:xfrm>
              <a:off x="9986448" y="2846161"/>
              <a:ext cx="3083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endPara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D416AF3-C4C2-AB51-8B5A-0B6AD6152888}"/>
                </a:ext>
              </a:extLst>
            </p:cNvPr>
            <p:cNvSpPr txBox="1"/>
            <p:nvPr/>
          </p:nvSpPr>
          <p:spPr>
            <a:xfrm>
              <a:off x="11119285" y="2846161"/>
              <a:ext cx="76891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・・・</a:t>
              </a:r>
            </a:p>
          </p:txBody>
        </p:sp>
      </p:grp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76505FE-5B1D-7BF9-EC65-8511598F4D02}"/>
              </a:ext>
            </a:extLst>
          </p:cNvPr>
          <p:cNvCxnSpPr/>
          <p:nvPr/>
        </p:nvCxnSpPr>
        <p:spPr>
          <a:xfrm>
            <a:off x="564510" y="816746"/>
            <a:ext cx="520449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7A2745C-D808-82D0-EFEA-04F42D3F6944}"/>
              </a:ext>
            </a:extLst>
          </p:cNvPr>
          <p:cNvCxnSpPr>
            <a:cxnSpLocks/>
          </p:cNvCxnSpPr>
          <p:nvPr/>
        </p:nvCxnSpPr>
        <p:spPr>
          <a:xfrm>
            <a:off x="6356412" y="816746"/>
            <a:ext cx="546076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1920D54-5015-3951-E2F0-8FD555A0C122}"/>
              </a:ext>
            </a:extLst>
          </p:cNvPr>
          <p:cNvSpPr txBox="1"/>
          <p:nvPr/>
        </p:nvSpPr>
        <p:spPr>
          <a:xfrm>
            <a:off x="891504" y="224848"/>
            <a:ext cx="4550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文章を扱う</a:t>
            </a:r>
            <a:r>
              <a:rPr lang="en-US" altLang="ja-JP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の場合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C2D2199-3FD3-215B-B5B3-05F8324B55E8}"/>
              </a:ext>
            </a:extLst>
          </p:cNvPr>
          <p:cNvSpPr txBox="1"/>
          <p:nvPr/>
        </p:nvSpPr>
        <p:spPr>
          <a:xfrm>
            <a:off x="6811541" y="218625"/>
            <a:ext cx="4550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画像を扱う</a:t>
            </a:r>
            <a:r>
              <a:rPr lang="en-US" altLang="ja-JP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の場合</a:t>
            </a:r>
          </a:p>
        </p:txBody>
      </p:sp>
      <p:sp>
        <p:nvSpPr>
          <p:cNvPr id="25" name="右中かっこ 24">
            <a:extLst>
              <a:ext uri="{FF2B5EF4-FFF2-40B4-BE49-F238E27FC236}">
                <a16:creationId xmlns:a16="http://schemas.microsoft.com/office/drawing/2014/main" id="{77613184-AE41-1913-636C-D9A43A9EF697}"/>
              </a:ext>
            </a:extLst>
          </p:cNvPr>
          <p:cNvSpPr/>
          <p:nvPr/>
        </p:nvSpPr>
        <p:spPr>
          <a:xfrm rot="5400000">
            <a:off x="3073485" y="1129910"/>
            <a:ext cx="186077" cy="462422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中かっこ 25">
            <a:extLst>
              <a:ext uri="{FF2B5EF4-FFF2-40B4-BE49-F238E27FC236}">
                <a16:creationId xmlns:a16="http://schemas.microsoft.com/office/drawing/2014/main" id="{F8286E76-D81D-FBCD-3F92-C4425E7161B9}"/>
              </a:ext>
            </a:extLst>
          </p:cNvPr>
          <p:cNvSpPr/>
          <p:nvPr/>
        </p:nvSpPr>
        <p:spPr>
          <a:xfrm rot="5400000">
            <a:off x="9017715" y="1220422"/>
            <a:ext cx="138162" cy="522523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4FBBB1A-1A33-16DF-1817-23D8B6ECB3D4}"/>
              </a:ext>
            </a:extLst>
          </p:cNvPr>
          <p:cNvSpPr txBox="1"/>
          <p:nvPr/>
        </p:nvSpPr>
        <p:spPr>
          <a:xfrm>
            <a:off x="2172223" y="5548812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言語モデル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8B3939E8-3B3C-A0BC-CA37-06D7E4C2EC22}"/>
              </a:ext>
            </a:extLst>
          </p:cNvPr>
          <p:cNvSpPr/>
          <p:nvPr/>
        </p:nvSpPr>
        <p:spPr>
          <a:xfrm>
            <a:off x="8198848" y="5744378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D57516E-5EB5-0AB3-A464-CC98453792A5}"/>
              </a:ext>
            </a:extLst>
          </p:cNvPr>
          <p:cNvSpPr txBox="1"/>
          <p:nvPr/>
        </p:nvSpPr>
        <p:spPr>
          <a:xfrm>
            <a:off x="8080632" y="5775156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画像モデル</a:t>
            </a:r>
          </a:p>
        </p:txBody>
      </p:sp>
    </p:spTree>
    <p:extLst>
      <p:ext uri="{BB962C8B-B14F-4D97-AF65-F5344CB8AC3E}">
        <p14:creationId xmlns:p14="http://schemas.microsoft.com/office/powerpoint/2010/main" val="419599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CAD19B5-9E05-C296-A3D8-FB3F66CC2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12" y="-2602305"/>
            <a:ext cx="9659055" cy="226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528C8DC-D511-46A9-8BB7-4FC19D6EE0C2}"/>
              </a:ext>
            </a:extLst>
          </p:cNvPr>
          <p:cNvSpPr/>
          <p:nvPr/>
        </p:nvSpPr>
        <p:spPr>
          <a:xfrm>
            <a:off x="2147935" y="4998576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EC198C-7B0B-07E2-8F4C-07912D02B937}"/>
              </a:ext>
            </a:extLst>
          </p:cNvPr>
          <p:cNvSpPr txBox="1"/>
          <p:nvPr/>
        </p:nvSpPr>
        <p:spPr>
          <a:xfrm>
            <a:off x="2029719" y="5029354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GPT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C8D9B1B-DEA1-FF0F-2851-BA8D4CE6C1B2}"/>
              </a:ext>
            </a:extLst>
          </p:cNvPr>
          <p:cNvCxnSpPr/>
          <p:nvPr/>
        </p:nvCxnSpPr>
        <p:spPr>
          <a:xfrm>
            <a:off x="564510" y="816746"/>
            <a:ext cx="520449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8CD7717-EA1C-BBF5-6CD3-BA667946AC1E}"/>
              </a:ext>
            </a:extLst>
          </p:cNvPr>
          <p:cNvCxnSpPr>
            <a:cxnSpLocks/>
          </p:cNvCxnSpPr>
          <p:nvPr/>
        </p:nvCxnSpPr>
        <p:spPr>
          <a:xfrm>
            <a:off x="6356412" y="816746"/>
            <a:ext cx="546076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BBB464-2ABB-D06D-9FAC-D82B2C6FA04D}"/>
              </a:ext>
            </a:extLst>
          </p:cNvPr>
          <p:cNvSpPr txBox="1"/>
          <p:nvPr/>
        </p:nvSpPr>
        <p:spPr>
          <a:xfrm>
            <a:off x="891504" y="224848"/>
            <a:ext cx="4550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言語モデル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8154766-EC95-1C12-32B4-0754BAC87CED}"/>
              </a:ext>
            </a:extLst>
          </p:cNvPr>
          <p:cNvSpPr txBox="1"/>
          <p:nvPr/>
        </p:nvSpPr>
        <p:spPr>
          <a:xfrm>
            <a:off x="6811541" y="218625"/>
            <a:ext cx="4550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画像モデル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CF62C8B-FB7D-67FA-69B0-8712AC89718F}"/>
              </a:ext>
            </a:extLst>
          </p:cNvPr>
          <p:cNvSpPr/>
          <p:nvPr/>
        </p:nvSpPr>
        <p:spPr>
          <a:xfrm>
            <a:off x="7410100" y="4998576"/>
            <a:ext cx="3922400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0766C9-FD41-73D1-88D1-8C23E689E59F}"/>
              </a:ext>
            </a:extLst>
          </p:cNvPr>
          <p:cNvSpPr txBox="1"/>
          <p:nvPr/>
        </p:nvSpPr>
        <p:spPr>
          <a:xfrm>
            <a:off x="7148945" y="5029354"/>
            <a:ext cx="4444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Stable Diffusion</a:t>
            </a:r>
            <a:endParaRPr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8D54DBE-5928-542F-47D6-79ECD45911ED}"/>
              </a:ext>
            </a:extLst>
          </p:cNvPr>
          <p:cNvSpPr/>
          <p:nvPr/>
        </p:nvSpPr>
        <p:spPr>
          <a:xfrm>
            <a:off x="4827284" y="1305426"/>
            <a:ext cx="2421586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C10F3F-C584-7FD6-C639-D698252E6E26}"/>
              </a:ext>
            </a:extLst>
          </p:cNvPr>
          <p:cNvSpPr txBox="1"/>
          <p:nvPr/>
        </p:nvSpPr>
        <p:spPr>
          <a:xfrm>
            <a:off x="4666054" y="1336204"/>
            <a:ext cx="2744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Transformer</a:t>
            </a:r>
            <a:endParaRPr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CE163B-957E-71BB-9C55-13133D3624D9}"/>
              </a:ext>
            </a:extLst>
          </p:cNvPr>
          <p:cNvSpPr txBox="1"/>
          <p:nvPr/>
        </p:nvSpPr>
        <p:spPr>
          <a:xfrm>
            <a:off x="3820745" y="1824883"/>
            <a:ext cx="45505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機械学習モデル</a:t>
            </a:r>
          </a:p>
        </p:txBody>
      </p:sp>
      <p:sp>
        <p:nvSpPr>
          <p:cNvPr id="15" name="矢印: 折線 14">
            <a:extLst>
              <a:ext uri="{FF2B5EF4-FFF2-40B4-BE49-F238E27FC236}">
                <a16:creationId xmlns:a16="http://schemas.microsoft.com/office/drawing/2014/main" id="{5EB0D101-843D-AF34-5D72-873AE0D33CB3}"/>
              </a:ext>
            </a:extLst>
          </p:cNvPr>
          <p:cNvSpPr/>
          <p:nvPr/>
        </p:nvSpPr>
        <p:spPr>
          <a:xfrm rot="5400000" flipV="1">
            <a:off x="2037346" y="2311795"/>
            <a:ext cx="3431130" cy="1775534"/>
          </a:xfrm>
          <a:prstGeom prst="bentArrow">
            <a:avLst>
              <a:gd name="adj1" fmla="val 11006"/>
              <a:gd name="adj2" fmla="val 9069"/>
              <a:gd name="adj3" fmla="val 23834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A425574E-77DE-5DF9-8C43-EDFCA3F4761F}"/>
              </a:ext>
            </a:extLst>
          </p:cNvPr>
          <p:cNvSpPr/>
          <p:nvPr/>
        </p:nvSpPr>
        <p:spPr>
          <a:xfrm>
            <a:off x="6843118" y="3119341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55F92D9-3E66-FAB2-3CE8-1D8AEBCEF3E2}"/>
              </a:ext>
            </a:extLst>
          </p:cNvPr>
          <p:cNvSpPr txBox="1"/>
          <p:nvPr/>
        </p:nvSpPr>
        <p:spPr>
          <a:xfrm>
            <a:off x="6724902" y="3150119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CLIP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B5560D49-FB5A-FCA1-6620-47DDD9665728}"/>
              </a:ext>
            </a:extLst>
          </p:cNvPr>
          <p:cNvSpPr/>
          <p:nvPr/>
        </p:nvSpPr>
        <p:spPr>
          <a:xfrm>
            <a:off x="9556966" y="3124560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5E355F0-582F-5F3F-7003-08133890D399}"/>
              </a:ext>
            </a:extLst>
          </p:cNvPr>
          <p:cNvSpPr txBox="1"/>
          <p:nvPr/>
        </p:nvSpPr>
        <p:spPr>
          <a:xfrm>
            <a:off x="9455987" y="3155338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Diffusion</a:t>
            </a:r>
          </a:p>
        </p:txBody>
      </p:sp>
      <p:sp>
        <p:nvSpPr>
          <p:cNvPr id="20" name="矢印: 折線 19">
            <a:extLst>
              <a:ext uri="{FF2B5EF4-FFF2-40B4-BE49-F238E27FC236}">
                <a16:creationId xmlns:a16="http://schemas.microsoft.com/office/drawing/2014/main" id="{5E5716C0-0E79-F649-B9E8-66121A894DE5}"/>
              </a:ext>
            </a:extLst>
          </p:cNvPr>
          <p:cNvSpPr/>
          <p:nvPr/>
        </p:nvSpPr>
        <p:spPr>
          <a:xfrm rot="5400000">
            <a:off x="6887428" y="2030421"/>
            <a:ext cx="1472958" cy="427614"/>
          </a:xfrm>
          <a:prstGeom prst="bentArrow">
            <a:avLst>
              <a:gd name="adj1" fmla="val 36236"/>
              <a:gd name="adj2" fmla="val 30492"/>
              <a:gd name="adj3" fmla="val 50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94758F0-B923-DDC9-B342-A89501750B8A}"/>
              </a:ext>
            </a:extLst>
          </p:cNvPr>
          <p:cNvSpPr txBox="1"/>
          <p:nvPr/>
        </p:nvSpPr>
        <p:spPr>
          <a:xfrm>
            <a:off x="6142977" y="3686681"/>
            <a:ext cx="29891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文章と画像の対応関係を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学習したモデル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520C887-5526-3A55-B1E3-71E100A2C55F}"/>
              </a:ext>
            </a:extLst>
          </p:cNvPr>
          <p:cNvSpPr txBox="1"/>
          <p:nvPr/>
        </p:nvSpPr>
        <p:spPr>
          <a:xfrm>
            <a:off x="9295811" y="3685172"/>
            <a:ext cx="22978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ノイズから画像を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生成するモデル</a:t>
            </a:r>
          </a:p>
        </p:txBody>
      </p:sp>
    </p:spTree>
    <p:extLst>
      <p:ext uri="{BB962C8B-B14F-4D97-AF65-F5344CB8AC3E}">
        <p14:creationId xmlns:p14="http://schemas.microsoft.com/office/powerpoint/2010/main" val="132979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B5B6FDE-A15F-9763-D6DA-FF8151E06654}"/>
              </a:ext>
            </a:extLst>
          </p:cNvPr>
          <p:cNvSpPr/>
          <p:nvPr/>
        </p:nvSpPr>
        <p:spPr>
          <a:xfrm>
            <a:off x="2155468" y="3329730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14" descr="AI (エーアイ・人工知能） イメージイラストのイラスト素材 [FYI04644482] | ストックフォトのamanaimages PLUS">
            <a:extLst>
              <a:ext uri="{FF2B5EF4-FFF2-40B4-BE49-F238E27FC236}">
                <a16:creationId xmlns:a16="http://schemas.microsoft.com/office/drawing/2014/main" id="{1117AB0C-1126-EC08-86E8-2BA1F6A1B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1" b="12397"/>
          <a:stretch/>
        </p:blipFill>
        <p:spPr bwMode="auto">
          <a:xfrm>
            <a:off x="2319001" y="2259016"/>
            <a:ext cx="1425572" cy="104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A2FA67-8E2E-3549-0B93-2A5433E28C01}"/>
              </a:ext>
            </a:extLst>
          </p:cNvPr>
          <p:cNvSpPr txBox="1"/>
          <p:nvPr/>
        </p:nvSpPr>
        <p:spPr>
          <a:xfrm>
            <a:off x="2037252" y="3360508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言語モデル</a:t>
            </a:r>
          </a:p>
        </p:txBody>
      </p:sp>
      <p:pic>
        <p:nvPicPr>
          <p:cNvPr id="1026" name="Picture 2" descr="データベースのアイコン | フリーのアイコンイラスト素材 icon-pit">
            <a:extLst>
              <a:ext uri="{FF2B5EF4-FFF2-40B4-BE49-F238E27FC236}">
                <a16:creationId xmlns:a16="http://schemas.microsoft.com/office/drawing/2014/main" id="{2C3DBB86-44DB-7EA5-FB84-22160E4FD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221" y="2199792"/>
            <a:ext cx="1160716" cy="116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E6CAF697-4530-7E9C-5E1B-2137050605C2}"/>
              </a:ext>
            </a:extLst>
          </p:cNvPr>
          <p:cNvSpPr/>
          <p:nvPr/>
        </p:nvSpPr>
        <p:spPr>
          <a:xfrm>
            <a:off x="7710283" y="3329730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C3CAEE-D401-C75D-DAAE-26F875C6630F}"/>
              </a:ext>
            </a:extLst>
          </p:cNvPr>
          <p:cNvSpPr txBox="1"/>
          <p:nvPr/>
        </p:nvSpPr>
        <p:spPr>
          <a:xfrm>
            <a:off x="7592067" y="3360508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データベース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B0D6AD7-9AC3-6D40-FC61-BDB78E5FF6CC}"/>
              </a:ext>
            </a:extLst>
          </p:cNvPr>
          <p:cNvSpPr txBox="1"/>
          <p:nvPr/>
        </p:nvSpPr>
        <p:spPr>
          <a:xfrm>
            <a:off x="7259516" y="3883091"/>
            <a:ext cx="26770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外部情報を事前に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離散化して格納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FD2B8E2-D233-6880-8FF2-7A48AC850755}"/>
              </a:ext>
            </a:extLst>
          </p:cNvPr>
          <p:cNvSpPr txBox="1"/>
          <p:nvPr/>
        </p:nvSpPr>
        <p:spPr>
          <a:xfrm>
            <a:off x="1624520" y="3894571"/>
            <a:ext cx="28374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一般的な知識で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事前学習されているモデル</a:t>
            </a:r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535FBDFE-4873-F486-16A5-F3DEE9F43175}"/>
              </a:ext>
            </a:extLst>
          </p:cNvPr>
          <p:cNvSpPr/>
          <p:nvPr/>
        </p:nvSpPr>
        <p:spPr>
          <a:xfrm>
            <a:off x="4160996" y="2415019"/>
            <a:ext cx="3270936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05D081E9-319C-DC9C-2CC8-0E938628D4C1}"/>
              </a:ext>
            </a:extLst>
          </p:cNvPr>
          <p:cNvSpPr/>
          <p:nvPr/>
        </p:nvSpPr>
        <p:spPr>
          <a:xfrm rot="10800000">
            <a:off x="4160996" y="2780150"/>
            <a:ext cx="3270936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B829B88A-EE27-D274-6545-1DA753788CB0}"/>
              </a:ext>
            </a:extLst>
          </p:cNvPr>
          <p:cNvSpPr/>
          <p:nvPr/>
        </p:nvSpPr>
        <p:spPr>
          <a:xfrm>
            <a:off x="1361872" y="2052536"/>
            <a:ext cx="8920264" cy="271562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5EF7C88-911E-B75F-0FBD-3C70723E5E0A}"/>
              </a:ext>
            </a:extLst>
          </p:cNvPr>
          <p:cNvSpPr txBox="1"/>
          <p:nvPr/>
        </p:nvSpPr>
        <p:spPr>
          <a:xfrm>
            <a:off x="3618689" y="590045"/>
            <a:ext cx="5524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信州の「</a:t>
            </a:r>
            <a:r>
              <a:rPr lang="ja-JP" altLang="en-US" sz="2400" b="0" i="0" dirty="0">
                <a:solidFill>
                  <a:srgbClr val="0F0F0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おやた祭り」について教えてください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Picture 6" descr="ユーザー・アカウント・人型」アイコンのフリー素材（商用可）">
            <a:extLst>
              <a:ext uri="{FF2B5EF4-FFF2-40B4-BE49-F238E27FC236}">
                <a16:creationId xmlns:a16="http://schemas.microsoft.com/office/drawing/2014/main" id="{CA7DA677-44BE-571D-62CF-FEB39C8C9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321" y="294025"/>
            <a:ext cx="1077573" cy="107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430543BB-FD07-F300-8737-8AFFD0A8970B}"/>
              </a:ext>
            </a:extLst>
          </p:cNvPr>
          <p:cNvSpPr/>
          <p:nvPr/>
        </p:nvSpPr>
        <p:spPr>
          <a:xfrm>
            <a:off x="3618689" y="536143"/>
            <a:ext cx="5552248" cy="560348"/>
          </a:xfrm>
          <a:prstGeom prst="wedgeRoundRectCallout">
            <a:avLst>
              <a:gd name="adj1" fmla="val -54599"/>
              <a:gd name="adj2" fmla="val -14616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CDB9D73A-E853-B049-C756-4FF57B7419C8}"/>
              </a:ext>
            </a:extLst>
          </p:cNvPr>
          <p:cNvSpPr/>
          <p:nvPr/>
        </p:nvSpPr>
        <p:spPr>
          <a:xfrm rot="5400000">
            <a:off x="2723857" y="1458346"/>
            <a:ext cx="49449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6275F72-CD82-1D95-114B-659801F71720}"/>
              </a:ext>
            </a:extLst>
          </p:cNvPr>
          <p:cNvSpPr txBox="1"/>
          <p:nvPr/>
        </p:nvSpPr>
        <p:spPr>
          <a:xfrm>
            <a:off x="3903833" y="2064645"/>
            <a:ext cx="3785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ja-JP" altLang="en-US" b="0" i="0" dirty="0">
                <a:solidFill>
                  <a:srgbClr val="0F0F0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おやた祭り」に</a:t>
            </a:r>
            <a:r>
              <a:rPr lang="ja-JP" altLang="en-US" dirty="0">
                <a:solidFill>
                  <a:srgbClr val="0F0F0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関連するデータを検索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C456B6F-0895-17EE-10AB-A21967B08715}"/>
              </a:ext>
            </a:extLst>
          </p:cNvPr>
          <p:cNvSpPr txBox="1"/>
          <p:nvPr/>
        </p:nvSpPr>
        <p:spPr>
          <a:xfrm>
            <a:off x="3903833" y="3076607"/>
            <a:ext cx="3785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rgbClr val="0F0F0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関連データを取得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B3BA3F34-BB06-DA9A-365E-224940ABD8F2}"/>
              </a:ext>
            </a:extLst>
          </p:cNvPr>
          <p:cNvSpPr/>
          <p:nvPr/>
        </p:nvSpPr>
        <p:spPr>
          <a:xfrm rot="5400000">
            <a:off x="2723857" y="5015007"/>
            <a:ext cx="49449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Picture 14" descr="AI (エーアイ・人工知能） イメージイラストのイラスト素材 [FYI04644482] | ストックフォトのamanaimages PLUS">
            <a:extLst>
              <a:ext uri="{FF2B5EF4-FFF2-40B4-BE49-F238E27FC236}">
                <a16:creationId xmlns:a16="http://schemas.microsoft.com/office/drawing/2014/main" id="{A09C8AC7-77F3-E3E4-16F6-C2D9B2621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1" b="12397"/>
          <a:stretch/>
        </p:blipFill>
        <p:spPr bwMode="auto">
          <a:xfrm>
            <a:off x="2576444" y="5500989"/>
            <a:ext cx="789326" cy="57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905F57B-6A27-6859-FB5A-BDF0E852437C}"/>
              </a:ext>
            </a:extLst>
          </p:cNvPr>
          <p:cNvSpPr/>
          <p:nvPr/>
        </p:nvSpPr>
        <p:spPr>
          <a:xfrm>
            <a:off x="3618689" y="5191063"/>
            <a:ext cx="5552248" cy="839002"/>
          </a:xfrm>
          <a:prstGeom prst="wedgeRoundRectCallout">
            <a:avLst>
              <a:gd name="adj1" fmla="val -54599"/>
              <a:gd name="adj2" fmla="val -14616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73B670B-04E0-5B86-80F1-BA826179CEB4}"/>
              </a:ext>
            </a:extLst>
          </p:cNvPr>
          <p:cNvSpPr txBox="1"/>
          <p:nvPr/>
        </p:nvSpPr>
        <p:spPr>
          <a:xfrm>
            <a:off x="3618688" y="5202543"/>
            <a:ext cx="55242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長野県長和町古町で毎年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14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日・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日に開催されるお祭りで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（略）</a:t>
            </a:r>
          </a:p>
        </p:txBody>
      </p:sp>
    </p:spTree>
    <p:extLst>
      <p:ext uri="{BB962C8B-B14F-4D97-AF65-F5344CB8AC3E}">
        <p14:creationId xmlns:p14="http://schemas.microsoft.com/office/powerpoint/2010/main" val="164053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94C1E9F-C811-5B0F-7EEC-075FFE7BC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05"/>
          <a:stretch/>
        </p:blipFill>
        <p:spPr>
          <a:xfrm>
            <a:off x="1534858" y="1006983"/>
            <a:ext cx="9122283" cy="41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4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CD59F7F-5B2B-EC7C-9123-DB395436EC6D}"/>
              </a:ext>
            </a:extLst>
          </p:cNvPr>
          <p:cNvSpPr txBox="1"/>
          <p:nvPr/>
        </p:nvSpPr>
        <p:spPr>
          <a:xfrm>
            <a:off x="663102" y="104481"/>
            <a:ext cx="2522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0" i="0" u="none" strike="noStrike" dirty="0">
                <a:effectLst/>
                <a:latin typeface="-apple-system"/>
                <a:hlinkClick r:id="rId2"/>
              </a:rPr>
              <a:t>SD XL</a:t>
            </a:r>
            <a:r>
              <a:rPr lang="en-US" altLang="ja-JP" b="0" i="0" u="none" strike="noStrike" dirty="0">
                <a:solidFill>
                  <a:srgbClr val="909296"/>
                </a:solidFill>
                <a:effectLst/>
                <a:latin typeface="-apple-system"/>
              </a:rPr>
              <a:t>v1.0 VAE fix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A486BE-986E-9D0A-2C1C-01BAA35A1AF5}"/>
              </a:ext>
            </a:extLst>
          </p:cNvPr>
          <p:cNvSpPr txBox="1"/>
          <p:nvPr/>
        </p:nvSpPr>
        <p:spPr>
          <a:xfrm>
            <a:off x="663102" y="374238"/>
            <a:ext cx="3172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u="none" strike="noStrike" dirty="0">
                <a:effectLst/>
                <a:latin typeface="-apple-system"/>
                <a:hlinkClick r:id="rId3"/>
              </a:rPr>
              <a:t>Sacred Oil Painting Style</a:t>
            </a:r>
            <a:endParaRPr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ADD27DD-716B-FF85-A985-A5382C2B065E}"/>
              </a:ext>
            </a:extLst>
          </p:cNvPr>
          <p:cNvSpPr txBox="1"/>
          <p:nvPr/>
        </p:nvSpPr>
        <p:spPr>
          <a:xfrm>
            <a:off x="11896929" y="838863"/>
            <a:ext cx="342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u="none" strike="noStrike" dirty="0" err="1">
                <a:effectLst/>
                <a:latin typeface="-apple-system"/>
                <a:hlinkClick r:id="rId4"/>
              </a:rPr>
              <a:t>DreamShaper</a:t>
            </a:r>
            <a:endParaRPr lang="en-US" altLang="ja-JP" b="0" i="0" u="none" strike="noStrike" dirty="0">
              <a:effectLst/>
              <a:latin typeface="-apple-system"/>
            </a:endParaRPr>
          </a:p>
          <a:p>
            <a:r>
              <a:rPr lang="en-US" altLang="ja-JP" dirty="0"/>
              <a:t>Anime Screencap Style </a:t>
            </a:r>
            <a:r>
              <a:rPr lang="en-US" altLang="ja-JP" dirty="0" err="1"/>
              <a:t>LoRA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7484CA3-C291-9811-4D75-61F5C9792423}"/>
              </a:ext>
            </a:extLst>
          </p:cNvPr>
          <p:cNvSpPr txBox="1"/>
          <p:nvPr/>
        </p:nvSpPr>
        <p:spPr>
          <a:xfrm>
            <a:off x="663102" y="5893036"/>
            <a:ext cx="10498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Bright spring day with pink cherry blossoms. A girl with large cherry blossom as glasses, petals like sunglasses around the eyes. Pink petals dancing in the wind for a dynamic touch. </a:t>
            </a:r>
          </a:p>
        </p:txBody>
      </p:sp>
      <p:pic>
        <p:nvPicPr>
          <p:cNvPr id="19" name="図 18" descr="屋外, 人, 女性, 衣料 が含まれている画像&#10;&#10;自動的に生成された説明">
            <a:extLst>
              <a:ext uri="{FF2B5EF4-FFF2-40B4-BE49-F238E27FC236}">
                <a16:creationId xmlns:a16="http://schemas.microsoft.com/office/drawing/2014/main" id="{64E2F2A9-7C26-4458-7AB5-B30DDC49A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928" y="1572438"/>
            <a:ext cx="3429000" cy="3429000"/>
          </a:xfrm>
          <a:prstGeom prst="rect">
            <a:avLst/>
          </a:prstGeom>
        </p:spPr>
      </p:pic>
      <p:pic>
        <p:nvPicPr>
          <p:cNvPr id="21" name="図 20" descr="女性, 雨, 電話, 持つ が含まれている画像&#10;&#10;自動的に生成された説明">
            <a:extLst>
              <a:ext uri="{FF2B5EF4-FFF2-40B4-BE49-F238E27FC236}">
                <a16:creationId xmlns:a16="http://schemas.microsoft.com/office/drawing/2014/main" id="{CC531CD7-7CCF-5A50-FDE5-1253B26D7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67" y="1013327"/>
            <a:ext cx="3429000" cy="3429000"/>
          </a:xfrm>
          <a:prstGeom prst="rect">
            <a:avLst/>
          </a:prstGeom>
        </p:spPr>
      </p:pic>
      <p:pic>
        <p:nvPicPr>
          <p:cNvPr id="23" name="図 22" descr="人, ピンク, 女の子, 女性 が含まれている画像&#10;&#10;自動的に生成された説明">
            <a:extLst>
              <a:ext uri="{FF2B5EF4-FFF2-40B4-BE49-F238E27FC236}">
                <a16:creationId xmlns:a16="http://schemas.microsoft.com/office/drawing/2014/main" id="{164CDF0C-F473-4A14-08F0-6766798A45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02" y="1013327"/>
            <a:ext cx="3429000" cy="3429000"/>
          </a:xfrm>
          <a:prstGeom prst="rect">
            <a:avLst/>
          </a:prstGeom>
        </p:spPr>
      </p:pic>
      <p:pic>
        <p:nvPicPr>
          <p:cNvPr id="25" name="図 24" descr="屋外, 人, 女性, 女の子 が含まれている画像&#10;&#10;自動的に生成された説明">
            <a:extLst>
              <a:ext uri="{FF2B5EF4-FFF2-40B4-BE49-F238E27FC236}">
                <a16:creationId xmlns:a16="http://schemas.microsoft.com/office/drawing/2014/main" id="{8EDCC40B-FC47-FD68-133D-FC191BC73E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760" y="1013327"/>
            <a:ext cx="3441731" cy="3441731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1325AEA-7621-635E-5F06-47AC77D04E9C}"/>
              </a:ext>
            </a:extLst>
          </p:cNvPr>
          <p:cNvSpPr txBox="1"/>
          <p:nvPr/>
        </p:nvSpPr>
        <p:spPr>
          <a:xfrm>
            <a:off x="7723760" y="487774"/>
            <a:ext cx="3159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C1C2C5"/>
                </a:solidFill>
                <a:effectLst/>
                <a:latin typeface="-apple-system"/>
              </a:rPr>
              <a:t>Anime SDXL (OPTION ONE)</a:t>
            </a:r>
            <a:endParaRPr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536B8F8-F3AC-A4CF-5A18-D309C7616954}"/>
              </a:ext>
            </a:extLst>
          </p:cNvPr>
          <p:cNvSpPr txBox="1"/>
          <p:nvPr/>
        </p:nvSpPr>
        <p:spPr>
          <a:xfrm>
            <a:off x="4188567" y="487774"/>
            <a:ext cx="3441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u="none" strike="noStrike" dirty="0">
                <a:effectLst/>
                <a:latin typeface="-apple-system"/>
              </a:rPr>
              <a:t>Liquid Flow Style [</a:t>
            </a:r>
            <a:r>
              <a:rPr lang="en-US" altLang="ja-JP" b="1" u="none" strike="noStrike" dirty="0" err="1">
                <a:effectLst/>
                <a:latin typeface="-apple-system"/>
              </a:rPr>
              <a:t>LoRA</a:t>
            </a:r>
            <a:r>
              <a:rPr lang="en-US" altLang="ja-JP" b="1" u="none" strike="noStrike" dirty="0">
                <a:effectLst/>
                <a:latin typeface="-apple-system"/>
              </a:rPr>
              <a:t> 1.5+SDXL]</a:t>
            </a:r>
            <a:endParaRPr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3FB0367-7979-35F0-1CBB-671DFEE11DBF}"/>
              </a:ext>
            </a:extLst>
          </p:cNvPr>
          <p:cNvSpPr txBox="1"/>
          <p:nvPr/>
        </p:nvSpPr>
        <p:spPr>
          <a:xfrm>
            <a:off x="663102" y="4533816"/>
            <a:ext cx="3429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-apple-system"/>
              </a:rPr>
              <a:t>(a) </a:t>
            </a:r>
            <a:r>
              <a:rPr lang="ja-JP" altLang="en-US" dirty="0">
                <a:latin typeface="-apple-system"/>
              </a:rPr>
              <a:t>油彩画風</a:t>
            </a:r>
            <a:endParaRPr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9DB3D25-515E-B56A-54A5-C6EB8A95CD5D}"/>
              </a:ext>
            </a:extLst>
          </p:cNvPr>
          <p:cNvSpPr txBox="1"/>
          <p:nvPr/>
        </p:nvSpPr>
        <p:spPr>
          <a:xfrm>
            <a:off x="4188566" y="4533816"/>
            <a:ext cx="3429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-apple-system"/>
              </a:rPr>
              <a:t>(b) </a:t>
            </a:r>
            <a:r>
              <a:rPr lang="ja-JP" altLang="en-US" dirty="0">
                <a:latin typeface="-apple-system"/>
              </a:rPr>
              <a:t>液体がはじけ飛ぶ画風</a:t>
            </a:r>
            <a:endParaRPr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AEA0857-1D1B-C3B6-ACEE-B2AC7C6D3D29}"/>
              </a:ext>
            </a:extLst>
          </p:cNvPr>
          <p:cNvSpPr txBox="1"/>
          <p:nvPr/>
        </p:nvSpPr>
        <p:spPr>
          <a:xfrm>
            <a:off x="7714030" y="4533816"/>
            <a:ext cx="3429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-apple-system"/>
              </a:rPr>
              <a:t>(c)</a:t>
            </a:r>
            <a:r>
              <a:rPr lang="ja-JP" altLang="en-US" dirty="0">
                <a:latin typeface="-apple-system"/>
              </a:rPr>
              <a:t>アニメ画風</a:t>
            </a:r>
            <a:endParaRPr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7850946-8B37-98DF-39DE-160049FB46F3}"/>
              </a:ext>
            </a:extLst>
          </p:cNvPr>
          <p:cNvSpPr txBox="1"/>
          <p:nvPr/>
        </p:nvSpPr>
        <p:spPr>
          <a:xfrm>
            <a:off x="663102" y="5152743"/>
            <a:ext cx="3429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-apple-system"/>
              </a:rPr>
              <a:t>油彩画風</a:t>
            </a:r>
            <a:endParaRPr lang="en-US" altLang="ja-JP" dirty="0">
              <a:latin typeface="-apple-system"/>
            </a:endParaRPr>
          </a:p>
          <a:p>
            <a:pPr algn="ctr"/>
            <a:r>
              <a:rPr lang="en-US" altLang="ja-JP" dirty="0"/>
              <a:t>(Sacred Oil Painting Style)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06766AF-41D0-A260-B080-E69C17DBECA5}"/>
              </a:ext>
            </a:extLst>
          </p:cNvPr>
          <p:cNvSpPr txBox="1"/>
          <p:nvPr/>
        </p:nvSpPr>
        <p:spPr>
          <a:xfrm>
            <a:off x="4188566" y="5152743"/>
            <a:ext cx="3429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-apple-system"/>
              </a:rPr>
              <a:t>液体がはじけ飛ぶ画風</a:t>
            </a:r>
            <a:endParaRPr lang="en-US" altLang="ja-JP" dirty="0">
              <a:latin typeface="-apple-system"/>
            </a:endParaRPr>
          </a:p>
          <a:p>
            <a:pPr algn="ctr"/>
            <a:r>
              <a:rPr lang="en-US" altLang="ja-JP" dirty="0">
                <a:latin typeface="-apple-system"/>
              </a:rPr>
              <a:t>(Liquid Flow Style)</a:t>
            </a:r>
            <a:endParaRPr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69E9D04-EA97-8AEE-C73C-BF833232D8C3}"/>
              </a:ext>
            </a:extLst>
          </p:cNvPr>
          <p:cNvSpPr txBox="1"/>
          <p:nvPr/>
        </p:nvSpPr>
        <p:spPr>
          <a:xfrm>
            <a:off x="7714030" y="5177757"/>
            <a:ext cx="3429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-apple-system"/>
              </a:rPr>
              <a:t>アニメ画風</a:t>
            </a:r>
            <a:endParaRPr lang="en-US" altLang="ja-JP" dirty="0">
              <a:latin typeface="-apple-system"/>
            </a:endParaRPr>
          </a:p>
          <a:p>
            <a:pPr algn="ctr"/>
            <a:r>
              <a:rPr lang="en-US" altLang="ja-JP" dirty="0"/>
              <a:t>(Anime SDXL)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32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1 つの角を切り取る 3">
            <a:extLst>
              <a:ext uri="{FF2B5EF4-FFF2-40B4-BE49-F238E27FC236}">
                <a16:creationId xmlns:a16="http://schemas.microsoft.com/office/drawing/2014/main" id="{4EAC34E6-65FF-9773-5A1D-3AACEEF17224}"/>
              </a:ext>
            </a:extLst>
          </p:cNvPr>
          <p:cNvSpPr/>
          <p:nvPr/>
        </p:nvSpPr>
        <p:spPr>
          <a:xfrm>
            <a:off x="588786" y="836579"/>
            <a:ext cx="3584380" cy="5184842"/>
          </a:xfrm>
          <a:prstGeom prst="snip1Rect">
            <a:avLst>
              <a:gd name="adj" fmla="val 0"/>
            </a:avLst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8E937A8-A75B-C399-4B22-9BB0165B3F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b="35713"/>
          <a:stretch/>
        </p:blipFill>
        <p:spPr>
          <a:xfrm>
            <a:off x="841705" y="994905"/>
            <a:ext cx="3078542" cy="312962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EA995A1-DF18-91C7-2362-A661B14CE3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t="27176" b="35713"/>
          <a:stretch/>
        </p:blipFill>
        <p:spPr>
          <a:xfrm>
            <a:off x="841705" y="4124528"/>
            <a:ext cx="3078542" cy="1806661"/>
          </a:xfrm>
          <a:prstGeom prst="rect">
            <a:avLst/>
          </a:prstGeom>
        </p:spPr>
      </p:pic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7512C0FF-4FC2-C719-1F62-D64F9B6C5B81}"/>
              </a:ext>
            </a:extLst>
          </p:cNvPr>
          <p:cNvSpPr/>
          <p:nvPr/>
        </p:nvSpPr>
        <p:spPr>
          <a:xfrm>
            <a:off x="2071150" y="977528"/>
            <a:ext cx="5133642" cy="564204"/>
          </a:xfrm>
          <a:prstGeom prst="wedgeRoundRectCallout">
            <a:avLst>
              <a:gd name="adj1" fmla="val -47416"/>
              <a:gd name="adj2" fmla="val -1809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FAAA47-AEAE-BC2B-F9B2-80D4C147D816}"/>
              </a:ext>
            </a:extLst>
          </p:cNvPr>
          <p:cNvSpPr txBox="1"/>
          <p:nvPr/>
        </p:nvSpPr>
        <p:spPr>
          <a:xfrm>
            <a:off x="2071149" y="1028797"/>
            <a:ext cx="5107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Bard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Google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が公開した生成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5FB1016-A38B-B630-F5C0-7FA05AF55C90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178769" y="1259630"/>
            <a:ext cx="892380" cy="193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530495D4-D9D3-9065-DEBC-99D2250BEF4E}"/>
              </a:ext>
            </a:extLst>
          </p:cNvPr>
          <p:cNvSpPr/>
          <p:nvPr/>
        </p:nvSpPr>
        <p:spPr>
          <a:xfrm>
            <a:off x="2230196" y="2306024"/>
            <a:ext cx="5133642" cy="564204"/>
          </a:xfrm>
          <a:prstGeom prst="wedgeRoundRectCallout">
            <a:avLst>
              <a:gd name="adj1" fmla="val -47416"/>
              <a:gd name="adj2" fmla="val -1809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E58A5DA-101F-D9D3-9820-F16D07DF7703}"/>
              </a:ext>
            </a:extLst>
          </p:cNvPr>
          <p:cNvSpPr txBox="1"/>
          <p:nvPr/>
        </p:nvSpPr>
        <p:spPr>
          <a:xfrm>
            <a:off x="2230195" y="2357293"/>
            <a:ext cx="5107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この生成</a:t>
            </a:r>
            <a:r>
              <a:rPr lang="en-US" altLang="ja-JP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は画像入力にも対応し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9D608F1-AC10-DDE0-C79B-F54C3E01A054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1570280" y="2588126"/>
            <a:ext cx="659915" cy="1720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4513CDD9-1C8C-4600-9ED8-984974749A87}"/>
              </a:ext>
            </a:extLst>
          </p:cNvPr>
          <p:cNvSpPr/>
          <p:nvPr/>
        </p:nvSpPr>
        <p:spPr>
          <a:xfrm>
            <a:off x="3168653" y="3785422"/>
            <a:ext cx="4286760" cy="564204"/>
          </a:xfrm>
          <a:prstGeom prst="wedgeRoundRectCallout">
            <a:avLst>
              <a:gd name="adj1" fmla="val -47416"/>
              <a:gd name="adj2" fmla="val -1809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7EB41E7-3057-4627-54FA-2FAAF93CE070}"/>
              </a:ext>
            </a:extLst>
          </p:cNvPr>
          <p:cNvSpPr txBox="1"/>
          <p:nvPr/>
        </p:nvSpPr>
        <p:spPr>
          <a:xfrm>
            <a:off x="3168652" y="3836691"/>
            <a:ext cx="4265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その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能力は進化を続け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9309492-F5E2-95FA-C99A-590F699C6715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343345" y="4067524"/>
            <a:ext cx="825307" cy="21354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08F60383-CD9D-9D12-956C-087FF98A6303}"/>
              </a:ext>
            </a:extLst>
          </p:cNvPr>
          <p:cNvSpPr/>
          <p:nvPr/>
        </p:nvSpPr>
        <p:spPr>
          <a:xfrm>
            <a:off x="929253" y="1167321"/>
            <a:ext cx="593386" cy="5933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196643F-2C5E-7F1C-220B-61FE02D35D2C}"/>
              </a:ext>
            </a:extLst>
          </p:cNvPr>
          <p:cNvSpPr/>
          <p:nvPr/>
        </p:nvSpPr>
        <p:spPr>
          <a:xfrm>
            <a:off x="1301201" y="2478941"/>
            <a:ext cx="593386" cy="5933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D5405BA-871C-039D-8399-1D6CB5C72E58}"/>
              </a:ext>
            </a:extLst>
          </p:cNvPr>
          <p:cNvSpPr/>
          <p:nvPr/>
        </p:nvSpPr>
        <p:spPr>
          <a:xfrm>
            <a:off x="2045371" y="3988907"/>
            <a:ext cx="593386" cy="5933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14" descr="AI (エーアイ・人工知能） イメージイラストのイラスト素材 [FYI04644482] | ストックフォトのamanaimages PLUS">
            <a:extLst>
              <a:ext uri="{FF2B5EF4-FFF2-40B4-BE49-F238E27FC236}">
                <a16:creationId xmlns:a16="http://schemas.microsoft.com/office/drawing/2014/main" id="{6DA69936-FF62-3BB1-A863-E09FF83BC8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1" b="12397"/>
          <a:stretch/>
        </p:blipFill>
        <p:spPr bwMode="auto">
          <a:xfrm>
            <a:off x="7790460" y="1616262"/>
            <a:ext cx="1329275" cy="97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2B456857-BB5A-2A98-8EAE-6FAB2E070B3A}"/>
              </a:ext>
            </a:extLst>
          </p:cNvPr>
          <p:cNvSpPr/>
          <p:nvPr/>
        </p:nvSpPr>
        <p:spPr>
          <a:xfrm>
            <a:off x="8100038" y="2696810"/>
            <a:ext cx="710120" cy="140125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9EFB5AA-AD04-DBC2-B7A9-457CE4AC4E08}"/>
              </a:ext>
            </a:extLst>
          </p:cNvPr>
          <p:cNvSpPr txBox="1"/>
          <p:nvPr/>
        </p:nvSpPr>
        <p:spPr>
          <a:xfrm>
            <a:off x="9063077" y="2410634"/>
            <a:ext cx="24322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「その」</a:t>
            </a:r>
            <a:endParaRPr lang="en-US" altLang="ja-JP" sz="2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2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「この生成</a:t>
            </a:r>
            <a:r>
              <a:rPr lang="en-US" altLang="ja-JP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endParaRPr lang="en-US" altLang="ja-JP" sz="2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2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Bard</a:t>
            </a:r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endParaRPr lang="ja-JP" altLang="en-US" sz="2400" dirty="0"/>
          </a:p>
        </p:txBody>
      </p:sp>
      <p:sp>
        <p:nvSpPr>
          <p:cNvPr id="23" name="次の値と等しい 22">
            <a:extLst>
              <a:ext uri="{FF2B5EF4-FFF2-40B4-BE49-F238E27FC236}">
                <a16:creationId xmlns:a16="http://schemas.microsoft.com/office/drawing/2014/main" id="{DD84C68A-0E26-F129-4FDB-593AB7314F61}"/>
              </a:ext>
            </a:extLst>
          </p:cNvPr>
          <p:cNvSpPr/>
          <p:nvPr/>
        </p:nvSpPr>
        <p:spPr>
          <a:xfrm rot="5400000">
            <a:off x="10082775" y="2833366"/>
            <a:ext cx="377642" cy="377642"/>
          </a:xfrm>
          <a:prstGeom prst="mathEqual">
            <a:avLst>
              <a:gd name="adj1" fmla="val 13662"/>
              <a:gd name="adj2" fmla="val 173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次の値と等しい 23">
            <a:extLst>
              <a:ext uri="{FF2B5EF4-FFF2-40B4-BE49-F238E27FC236}">
                <a16:creationId xmlns:a16="http://schemas.microsoft.com/office/drawing/2014/main" id="{7D908A39-7F45-6DAB-6BD7-A7B7FE5FDBFB}"/>
              </a:ext>
            </a:extLst>
          </p:cNvPr>
          <p:cNvSpPr/>
          <p:nvPr/>
        </p:nvSpPr>
        <p:spPr>
          <a:xfrm rot="5400000">
            <a:off x="10090358" y="3573712"/>
            <a:ext cx="377642" cy="377642"/>
          </a:xfrm>
          <a:prstGeom prst="mathEqual">
            <a:avLst>
              <a:gd name="adj1" fmla="val 13662"/>
              <a:gd name="adj2" fmla="val 173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82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5195</TotalTime>
  <Words>302</Words>
  <Application>Microsoft Office PowerPoint</Application>
  <PresentationFormat>ワイド画面</PresentationFormat>
  <Paragraphs>63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-apple-system</vt:lpstr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Keita KAMAGATA</dc:creator>
  <cp:lastModifiedBy>Keita KAMAGATA</cp:lastModifiedBy>
  <cp:revision>1</cp:revision>
  <dcterms:created xsi:type="dcterms:W3CDTF">2023-12-06T16:52:16Z</dcterms:created>
  <dcterms:modified xsi:type="dcterms:W3CDTF">2023-12-21T22:22:50Z</dcterms:modified>
</cp:coreProperties>
</file>