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14C871-87D3-4971-AAB8-2C3CA92BE709}" v="144" dt="2023-12-08T14:51:29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ta KAMAGATA" userId="389c5c223f9d271c" providerId="LiveId" clId="{F214C871-87D3-4971-AAB8-2C3CA92BE709}"/>
    <pc:docChg chg="undo custSel addSld modSld">
      <pc:chgData name="Keita KAMAGATA" userId="389c5c223f9d271c" providerId="LiveId" clId="{F214C871-87D3-4971-AAB8-2C3CA92BE709}" dt="2023-12-08T14:51:35.687" v="622" actId="14100"/>
      <pc:docMkLst>
        <pc:docMk/>
      </pc:docMkLst>
      <pc:sldChg chg="addSp modSp mod">
        <pc:chgData name="Keita KAMAGATA" userId="389c5c223f9d271c" providerId="LiveId" clId="{F214C871-87D3-4971-AAB8-2C3CA92BE709}" dt="2023-12-06T16:53:14.884" v="6" actId="14100"/>
        <pc:sldMkLst>
          <pc:docMk/>
          <pc:sldMk cId="1436176563" sldId="256"/>
        </pc:sldMkLst>
        <pc:spChg chg="add mod">
          <ac:chgData name="Keita KAMAGATA" userId="389c5c223f9d271c" providerId="LiveId" clId="{F214C871-87D3-4971-AAB8-2C3CA92BE709}" dt="2023-12-06T16:53:14.884" v="6" actId="14100"/>
          <ac:spMkLst>
            <pc:docMk/>
            <pc:sldMk cId="1436176563" sldId="256"/>
            <ac:spMk id="6" creationId="{489C838D-91A4-357F-43AA-43AD410E5274}"/>
          </ac:spMkLst>
        </pc:spChg>
      </pc:sldChg>
      <pc:sldChg chg="delSp modSp add mod">
        <pc:chgData name="Keita KAMAGATA" userId="389c5c223f9d271c" providerId="LiveId" clId="{F214C871-87D3-4971-AAB8-2C3CA92BE709}" dt="2023-12-06T16:53:54.965" v="11" actId="1076"/>
        <pc:sldMkLst>
          <pc:docMk/>
          <pc:sldMk cId="3511888119" sldId="257"/>
        </pc:sldMkLst>
        <pc:spChg chg="del">
          <ac:chgData name="Keita KAMAGATA" userId="389c5c223f9d271c" providerId="LiveId" clId="{F214C871-87D3-4971-AAB8-2C3CA92BE709}" dt="2023-12-06T16:53:34.422" v="8" actId="478"/>
          <ac:spMkLst>
            <pc:docMk/>
            <pc:sldMk cId="3511888119" sldId="257"/>
            <ac:spMk id="6" creationId="{489C838D-91A4-357F-43AA-43AD410E5274}"/>
          </ac:spMkLst>
        </pc:spChg>
        <pc:picChg chg="mod modCrop">
          <ac:chgData name="Keita KAMAGATA" userId="389c5c223f9d271c" providerId="LiveId" clId="{F214C871-87D3-4971-AAB8-2C3CA92BE709}" dt="2023-12-06T16:53:54.965" v="11" actId="1076"/>
          <ac:picMkLst>
            <pc:docMk/>
            <pc:sldMk cId="3511888119" sldId="257"/>
            <ac:picMk id="5" creationId="{7341622E-095A-41CD-7632-09474E9BC9BE}"/>
          </ac:picMkLst>
        </pc:picChg>
      </pc:sldChg>
      <pc:sldChg chg="addSp delSp modSp new mod">
        <pc:chgData name="Keita KAMAGATA" userId="389c5c223f9d271c" providerId="LiveId" clId="{F214C871-87D3-4971-AAB8-2C3CA92BE709}" dt="2023-12-08T14:38:01.248" v="361" actId="20577"/>
        <pc:sldMkLst>
          <pc:docMk/>
          <pc:sldMk cId="4195994175" sldId="258"/>
        </pc:sldMkLst>
        <pc:spChg chg="del">
          <ac:chgData name="Keita KAMAGATA" userId="389c5c223f9d271c" providerId="LiveId" clId="{F214C871-87D3-4971-AAB8-2C3CA92BE709}" dt="2023-12-08T07:43:43.918" v="13" actId="478"/>
          <ac:spMkLst>
            <pc:docMk/>
            <pc:sldMk cId="4195994175" sldId="258"/>
            <ac:spMk id="2" creationId="{E4D4CD7C-0A96-E250-1EC3-0E3DA0CD5764}"/>
          </ac:spMkLst>
        </pc:spChg>
        <pc:spChg chg="del">
          <ac:chgData name="Keita KAMAGATA" userId="389c5c223f9d271c" providerId="LiveId" clId="{F214C871-87D3-4971-AAB8-2C3CA92BE709}" dt="2023-12-08T07:43:43.918" v="13" actId="478"/>
          <ac:spMkLst>
            <pc:docMk/>
            <pc:sldMk cId="4195994175" sldId="258"/>
            <ac:spMk id="3" creationId="{72951B06-038A-2038-8D49-2AFE7D405E71}"/>
          </ac:spMkLst>
        </pc:spChg>
        <pc:spChg chg="add mod">
          <ac:chgData name="Keita KAMAGATA" userId="389c5c223f9d271c" providerId="LiveId" clId="{F214C871-87D3-4971-AAB8-2C3CA92BE709}" dt="2023-12-08T08:43:28.239" v="259" actId="12788"/>
          <ac:spMkLst>
            <pc:docMk/>
            <pc:sldMk cId="4195994175" sldId="258"/>
            <ac:spMk id="5" creationId="{52062446-87BC-D3F3-04C4-89E0CD7ADADE}"/>
          </ac:spMkLst>
        </pc:spChg>
        <pc:spChg chg="add mod">
          <ac:chgData name="Keita KAMAGATA" userId="389c5c223f9d271c" providerId="LiveId" clId="{F214C871-87D3-4971-AAB8-2C3CA92BE709}" dt="2023-12-08T08:43:28.239" v="259" actId="12788"/>
          <ac:spMkLst>
            <pc:docMk/>
            <pc:sldMk cId="4195994175" sldId="258"/>
            <ac:spMk id="6" creationId="{ED5CA0F7-901A-BA5C-3978-A255A69688A8}"/>
          </ac:spMkLst>
        </pc:spChg>
        <pc:spChg chg="add del mod">
          <ac:chgData name="Keita KAMAGATA" userId="389c5c223f9d271c" providerId="LiveId" clId="{F214C871-87D3-4971-AAB8-2C3CA92BE709}" dt="2023-12-08T08:22:33.983" v="64" actId="21"/>
          <ac:spMkLst>
            <pc:docMk/>
            <pc:sldMk cId="4195994175" sldId="258"/>
            <ac:spMk id="7" creationId="{99AC5F24-9DDD-17EF-2DF5-387D5651F015}"/>
          </ac:spMkLst>
        </pc:spChg>
        <pc:spChg chg="add mod">
          <ac:chgData name="Keita KAMAGATA" userId="389c5c223f9d271c" providerId="LiveId" clId="{F214C871-87D3-4971-AAB8-2C3CA92BE709}" dt="2023-12-08T08:44:34.021" v="271" actId="2085"/>
          <ac:spMkLst>
            <pc:docMk/>
            <pc:sldMk cId="4195994175" sldId="258"/>
            <ac:spMk id="8" creationId="{9D2BD42F-25C7-2B60-8733-42203FDAAF83}"/>
          </ac:spMkLst>
        </pc:spChg>
        <pc:spChg chg="add mod">
          <ac:chgData name="Keita KAMAGATA" userId="389c5c223f9d271c" providerId="LiveId" clId="{F214C871-87D3-4971-AAB8-2C3CA92BE709}" dt="2023-12-08T08:44:34.021" v="271" actId="2085"/>
          <ac:spMkLst>
            <pc:docMk/>
            <pc:sldMk cId="4195994175" sldId="258"/>
            <ac:spMk id="9" creationId="{E2F17777-4A3F-DB55-65F8-B6FE6A14800E}"/>
          </ac:spMkLst>
        </pc:spChg>
        <pc:spChg chg="add mod">
          <ac:chgData name="Keita KAMAGATA" userId="389c5c223f9d271c" providerId="LiveId" clId="{F214C871-87D3-4971-AAB8-2C3CA92BE709}" dt="2023-12-08T08:44:34.021" v="271" actId="2085"/>
          <ac:spMkLst>
            <pc:docMk/>
            <pc:sldMk cId="4195994175" sldId="258"/>
            <ac:spMk id="10" creationId="{F2DE9ED2-503F-0767-D1DB-2989EA877417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1" creationId="{E89CADED-EB93-A69A-82A7-64FA1174AA66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2" creationId="{CD20FCA0-001A-0F33-CFAD-FC302A4A0B3E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3" creationId="{1066F13C-D917-FA90-7375-35A98F253D5B}"/>
          </ac:spMkLst>
        </pc:spChg>
        <pc:spChg chg="add mod">
          <ac:chgData name="Keita KAMAGATA" userId="389c5c223f9d271c" providerId="LiveId" clId="{F214C871-87D3-4971-AAB8-2C3CA92BE709}" dt="2023-12-08T08:44:38.825" v="272" actId="1076"/>
          <ac:spMkLst>
            <pc:docMk/>
            <pc:sldMk cId="4195994175" sldId="258"/>
            <ac:spMk id="14" creationId="{DDB73715-B221-05BC-BD38-358A74BE7440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6" creationId="{6D416AF3-C4C2-AB51-8B5A-0B6AD6152888}"/>
          </ac:spMkLst>
        </pc:spChg>
        <pc:spChg chg="add mod">
          <ac:chgData name="Keita KAMAGATA" userId="389c5c223f9d271c" providerId="LiveId" clId="{F214C871-87D3-4971-AAB8-2C3CA92BE709}" dt="2023-12-08T08:43:35.552" v="261" actId="113"/>
          <ac:spMkLst>
            <pc:docMk/>
            <pc:sldMk cId="4195994175" sldId="258"/>
            <ac:spMk id="23" creationId="{D1920D54-5015-3951-E2F0-8FD555A0C122}"/>
          </ac:spMkLst>
        </pc:spChg>
        <pc:spChg chg="add mod">
          <ac:chgData name="Keita KAMAGATA" userId="389c5c223f9d271c" providerId="LiveId" clId="{F214C871-87D3-4971-AAB8-2C3CA92BE709}" dt="2023-12-08T14:38:01.248" v="361" actId="20577"/>
          <ac:spMkLst>
            <pc:docMk/>
            <pc:sldMk cId="4195994175" sldId="258"/>
            <ac:spMk id="24" creationId="{4C2D2199-3FD3-215B-B5B3-05F8324B55E8}"/>
          </ac:spMkLst>
        </pc:spChg>
        <pc:spChg chg="add mod">
          <ac:chgData name="Keita KAMAGATA" userId="389c5c223f9d271c" providerId="LiveId" clId="{F214C871-87D3-4971-AAB8-2C3CA92BE709}" dt="2023-12-08T08:44:25.086" v="270" actId="1582"/>
          <ac:spMkLst>
            <pc:docMk/>
            <pc:sldMk cId="4195994175" sldId="258"/>
            <ac:spMk id="25" creationId="{77613184-AE41-1913-636C-D9A43A9EF697}"/>
          </ac:spMkLst>
        </pc:spChg>
        <pc:spChg chg="add mod">
          <ac:chgData name="Keita KAMAGATA" userId="389c5c223f9d271c" providerId="LiveId" clId="{F214C871-87D3-4971-AAB8-2C3CA92BE709}" dt="2023-12-08T08:44:47.948" v="275" actId="14100"/>
          <ac:spMkLst>
            <pc:docMk/>
            <pc:sldMk cId="4195994175" sldId="258"/>
            <ac:spMk id="26" creationId="{F8286E76-D81D-FBCD-3F92-C4425E7161B9}"/>
          </ac:spMkLst>
        </pc:spChg>
        <pc:spChg chg="add mod">
          <ac:chgData name="Keita KAMAGATA" userId="389c5c223f9d271c" providerId="LiveId" clId="{F214C871-87D3-4971-AAB8-2C3CA92BE709}" dt="2023-12-08T09:01:00.833" v="322" actId="12789"/>
          <ac:spMkLst>
            <pc:docMk/>
            <pc:sldMk cId="4195994175" sldId="258"/>
            <ac:spMk id="27" creationId="{24FBBB1A-1A33-16DF-1817-23D8B6ECB3D4}"/>
          </ac:spMkLst>
        </pc:spChg>
        <pc:spChg chg="add mod ord">
          <ac:chgData name="Keita KAMAGATA" userId="389c5c223f9d271c" providerId="LiveId" clId="{F214C871-87D3-4971-AAB8-2C3CA92BE709}" dt="2023-12-08T09:01:16.521" v="323" actId="2085"/>
          <ac:spMkLst>
            <pc:docMk/>
            <pc:sldMk cId="4195994175" sldId="258"/>
            <ac:spMk id="28" creationId="{874C4769-463A-B0E9-E7C2-4B3869CFADA5}"/>
          </ac:spMkLst>
        </pc:spChg>
        <pc:spChg chg="add mod">
          <ac:chgData name="Keita KAMAGATA" userId="389c5c223f9d271c" providerId="LiveId" clId="{F214C871-87D3-4971-AAB8-2C3CA92BE709}" dt="2023-12-08T09:01:34.191" v="329" actId="1076"/>
          <ac:spMkLst>
            <pc:docMk/>
            <pc:sldMk cId="4195994175" sldId="258"/>
            <ac:spMk id="29" creationId="{8B3939E8-3B3C-A0BC-CA37-06D7E4C2EC22}"/>
          </ac:spMkLst>
        </pc:spChg>
        <pc:spChg chg="add mod">
          <ac:chgData name="Keita KAMAGATA" userId="389c5c223f9d271c" providerId="LiveId" clId="{F214C871-87D3-4971-AAB8-2C3CA92BE709}" dt="2023-12-08T09:01:36.919" v="336" actId="20577"/>
          <ac:spMkLst>
            <pc:docMk/>
            <pc:sldMk cId="4195994175" sldId="258"/>
            <ac:spMk id="30" creationId="{3D57516E-5EB5-0AB3-A464-CC98453792A5}"/>
          </ac:spMkLst>
        </pc:spChg>
        <pc:grpChg chg="add mod">
          <ac:chgData name="Keita KAMAGATA" userId="389c5c223f9d271c" providerId="LiveId" clId="{F214C871-87D3-4971-AAB8-2C3CA92BE709}" dt="2023-12-08T08:43:20.994" v="258" actId="12788"/>
          <ac:grpSpMkLst>
            <pc:docMk/>
            <pc:sldMk cId="4195994175" sldId="258"/>
            <ac:grpSpMk id="20" creationId="{BFD1A287-3623-488B-F4F6-31FEED38C6A0}"/>
          </ac:grpSpMkLst>
        </pc:grpChg>
        <pc:picChg chg="add mod">
          <ac:chgData name="Keita KAMAGATA" userId="389c5c223f9d271c" providerId="LiveId" clId="{F214C871-87D3-4971-AAB8-2C3CA92BE709}" dt="2023-12-08T08:43:54.776" v="263" actId="1076"/>
          <ac:picMkLst>
            <pc:docMk/>
            <pc:sldMk cId="4195994175" sldId="258"/>
            <ac:picMk id="15" creationId="{BFC38ED3-209A-79CD-B409-60AC625BEF56}"/>
          </ac:picMkLst>
        </pc:picChg>
        <pc:picChg chg="add del mod">
          <ac:chgData name="Keita KAMAGATA" userId="389c5c223f9d271c" providerId="LiveId" clId="{F214C871-87D3-4971-AAB8-2C3CA92BE709}" dt="2023-12-08T08:38:29.797" v="135" actId="478"/>
          <ac:picMkLst>
            <pc:docMk/>
            <pc:sldMk cId="4195994175" sldId="258"/>
            <ac:picMk id="1026" creationId="{5B55B537-A0D6-D05A-9900-2C5DAE873742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28" creationId="{90E2B904-D259-466C-8071-BCDB311D95ED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0" creationId="{8C7C3351-2D56-3577-8C1D-A8D9AF71FA04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2" creationId="{1A48B6CC-F11A-B8EC-C2E9-FB76B720A0D9}"/>
          </ac:picMkLst>
        </pc:picChg>
        <pc:picChg chg="add del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4" creationId="{4207B68A-088E-875A-47CF-BD32AF897EE6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6" creationId="{1938204E-BB22-DEBD-33DA-376AD25D52B3}"/>
          </ac:picMkLst>
        </pc:picChg>
        <pc:picChg chg="add mod">
          <ac:chgData name="Keita KAMAGATA" userId="389c5c223f9d271c" providerId="LiveId" clId="{F214C871-87D3-4971-AAB8-2C3CA92BE709}" dt="2023-12-08T08:43:53.646" v="262" actId="1076"/>
          <ac:picMkLst>
            <pc:docMk/>
            <pc:sldMk cId="4195994175" sldId="258"/>
            <ac:picMk id="1038" creationId="{F4BAD8FB-5BEA-EA71-41E1-0D1DBBB2F1F0}"/>
          </ac:picMkLst>
        </pc:picChg>
        <pc:cxnChg chg="add mod">
          <ac:chgData name="Keita KAMAGATA" userId="389c5c223f9d271c" providerId="LiveId" clId="{F214C871-87D3-4971-AAB8-2C3CA92BE709}" dt="2023-12-08T08:43:28.239" v="259" actId="12788"/>
          <ac:cxnSpMkLst>
            <pc:docMk/>
            <pc:sldMk cId="4195994175" sldId="258"/>
            <ac:cxnSpMk id="18" creationId="{676505FE-5B1D-7BF9-EC65-8511598F4D02}"/>
          </ac:cxnSpMkLst>
        </pc:cxnChg>
        <pc:cxnChg chg="add mod">
          <ac:chgData name="Keita KAMAGATA" userId="389c5c223f9d271c" providerId="LiveId" clId="{F214C871-87D3-4971-AAB8-2C3CA92BE709}" dt="2023-12-08T08:43:20.994" v="258" actId="12788"/>
          <ac:cxnSpMkLst>
            <pc:docMk/>
            <pc:sldMk cId="4195994175" sldId="258"/>
            <ac:cxnSpMk id="19" creationId="{97A2745C-D808-82D0-EFEA-04F42D3F6944}"/>
          </ac:cxnSpMkLst>
        </pc:cxnChg>
      </pc:sldChg>
      <pc:sldChg chg="addSp delSp modSp new mod">
        <pc:chgData name="Keita KAMAGATA" userId="389c5c223f9d271c" providerId="LiveId" clId="{F214C871-87D3-4971-AAB8-2C3CA92BE709}" dt="2023-12-08T14:51:35.687" v="622" actId="14100"/>
        <pc:sldMkLst>
          <pc:docMk/>
          <pc:sldMk cId="1329795789" sldId="259"/>
        </pc:sldMkLst>
        <pc:spChg chg="del">
          <ac:chgData name="Keita KAMAGATA" userId="389c5c223f9d271c" providerId="LiveId" clId="{F214C871-87D3-4971-AAB8-2C3CA92BE709}" dt="2023-12-08T14:36:46.067" v="338" actId="478"/>
          <ac:spMkLst>
            <pc:docMk/>
            <pc:sldMk cId="1329795789" sldId="259"/>
            <ac:spMk id="2" creationId="{56D94064-9FDA-FA3C-AF74-DBE06795A6B6}"/>
          </ac:spMkLst>
        </pc:spChg>
        <pc:spChg chg="del">
          <ac:chgData name="Keita KAMAGATA" userId="389c5c223f9d271c" providerId="LiveId" clId="{F214C871-87D3-4971-AAB8-2C3CA92BE709}" dt="2023-12-08T14:36:46.067" v="338" actId="478"/>
          <ac:spMkLst>
            <pc:docMk/>
            <pc:sldMk cId="1329795789" sldId="259"/>
            <ac:spMk id="3" creationId="{4263D0B3-7226-4652-2357-3964E9387608}"/>
          </ac:spMkLst>
        </pc:spChg>
        <pc:spChg chg="add mod">
          <ac:chgData name="Keita KAMAGATA" userId="389c5c223f9d271c" providerId="LiveId" clId="{F214C871-87D3-4971-AAB8-2C3CA92BE709}" dt="2023-12-08T14:45:05.018" v="412" actId="1076"/>
          <ac:spMkLst>
            <pc:docMk/>
            <pc:sldMk cId="1329795789" sldId="259"/>
            <ac:spMk id="4" creationId="{6528C8DC-D511-46A9-8BB7-4FC19D6EE0C2}"/>
          </ac:spMkLst>
        </pc:spChg>
        <pc:spChg chg="add mod">
          <ac:chgData name="Keita KAMAGATA" userId="389c5c223f9d271c" providerId="LiveId" clId="{F214C871-87D3-4971-AAB8-2C3CA92BE709}" dt="2023-12-08T14:45:05.018" v="412" actId="1076"/>
          <ac:spMkLst>
            <pc:docMk/>
            <pc:sldMk cId="1329795789" sldId="259"/>
            <ac:spMk id="5" creationId="{ABEC198C-7B0B-07E2-8F4C-07912D02B937}"/>
          </ac:spMkLst>
        </pc:spChg>
        <pc:spChg chg="add mod">
          <ac:chgData name="Keita KAMAGATA" userId="389c5c223f9d271c" providerId="LiveId" clId="{F214C871-87D3-4971-AAB8-2C3CA92BE709}" dt="2023-12-08T14:48:58.665" v="524" actId="20577"/>
          <ac:spMkLst>
            <pc:docMk/>
            <pc:sldMk cId="1329795789" sldId="259"/>
            <ac:spMk id="8" creationId="{A7BBB464-2ABB-D06D-9FAC-D82B2C6FA04D}"/>
          </ac:spMkLst>
        </pc:spChg>
        <pc:spChg chg="add mod">
          <ac:chgData name="Keita KAMAGATA" userId="389c5c223f9d271c" providerId="LiveId" clId="{F214C871-87D3-4971-AAB8-2C3CA92BE709}" dt="2023-12-08T14:49:01.921" v="532" actId="20577"/>
          <ac:spMkLst>
            <pc:docMk/>
            <pc:sldMk cId="1329795789" sldId="259"/>
            <ac:spMk id="9" creationId="{08154766-EC95-1C12-32B4-0754BAC87CED}"/>
          </ac:spMkLst>
        </pc:spChg>
        <pc:spChg chg="add mod">
          <ac:chgData name="Keita KAMAGATA" userId="389c5c223f9d271c" providerId="LiveId" clId="{F214C871-87D3-4971-AAB8-2C3CA92BE709}" dt="2023-12-08T14:45:05.018" v="412" actId="1076"/>
          <ac:spMkLst>
            <pc:docMk/>
            <pc:sldMk cId="1329795789" sldId="259"/>
            <ac:spMk id="10" creationId="{CCF62C8B-FB7D-67FA-69B0-8712AC89718F}"/>
          </ac:spMkLst>
        </pc:spChg>
        <pc:spChg chg="add mod">
          <ac:chgData name="Keita KAMAGATA" userId="389c5c223f9d271c" providerId="LiveId" clId="{F214C871-87D3-4971-AAB8-2C3CA92BE709}" dt="2023-12-08T14:45:05.018" v="412" actId="1076"/>
          <ac:spMkLst>
            <pc:docMk/>
            <pc:sldMk cId="1329795789" sldId="259"/>
            <ac:spMk id="11" creationId="{270766C9-FD41-73D1-88D1-8C23E689E59F}"/>
          </ac:spMkLst>
        </pc:spChg>
        <pc:spChg chg="add mod">
          <ac:chgData name="Keita KAMAGATA" userId="389c5c223f9d271c" providerId="LiveId" clId="{F214C871-87D3-4971-AAB8-2C3CA92BE709}" dt="2023-12-08T14:50:04.917" v="583" actId="1076"/>
          <ac:spMkLst>
            <pc:docMk/>
            <pc:sldMk cId="1329795789" sldId="259"/>
            <ac:spMk id="12" creationId="{88D54DBE-5928-542F-47D6-79ECD45911ED}"/>
          </ac:spMkLst>
        </pc:spChg>
        <pc:spChg chg="add mod">
          <ac:chgData name="Keita KAMAGATA" userId="389c5c223f9d271c" providerId="LiveId" clId="{F214C871-87D3-4971-AAB8-2C3CA92BE709}" dt="2023-12-08T14:50:04.917" v="583" actId="1076"/>
          <ac:spMkLst>
            <pc:docMk/>
            <pc:sldMk cId="1329795789" sldId="259"/>
            <ac:spMk id="13" creationId="{75C10F3F-C584-7FD6-C639-D698252E6E26}"/>
          </ac:spMkLst>
        </pc:spChg>
        <pc:spChg chg="add mod">
          <ac:chgData name="Keita KAMAGATA" userId="389c5c223f9d271c" providerId="LiveId" clId="{F214C871-87D3-4971-AAB8-2C3CA92BE709}" dt="2023-12-08T14:50:57.593" v="598" actId="404"/>
          <ac:spMkLst>
            <pc:docMk/>
            <pc:sldMk cId="1329795789" sldId="259"/>
            <ac:spMk id="14" creationId="{A7CE163B-957E-71BB-9C55-13133D3624D9}"/>
          </ac:spMkLst>
        </pc:spChg>
        <pc:spChg chg="add mod">
          <ac:chgData name="Keita KAMAGATA" userId="389c5c223f9d271c" providerId="LiveId" clId="{F214C871-87D3-4971-AAB8-2C3CA92BE709}" dt="2023-12-08T14:46:25.001" v="476" actId="2085"/>
          <ac:spMkLst>
            <pc:docMk/>
            <pc:sldMk cId="1329795789" sldId="259"/>
            <ac:spMk id="15" creationId="{5EB0D101-843D-AF34-5D72-873AE0D33CB3}"/>
          </ac:spMkLst>
        </pc:spChg>
        <pc:spChg chg="add mod">
          <ac:chgData name="Keita KAMAGATA" userId="389c5c223f9d271c" providerId="LiveId" clId="{F214C871-87D3-4971-AAB8-2C3CA92BE709}" dt="2023-12-08T14:49:56.700" v="580" actId="1076"/>
          <ac:spMkLst>
            <pc:docMk/>
            <pc:sldMk cId="1329795789" sldId="259"/>
            <ac:spMk id="16" creationId="{A425574E-77DE-5DF9-8C43-EDFCA3F4761F}"/>
          </ac:spMkLst>
        </pc:spChg>
        <pc:spChg chg="add mod">
          <ac:chgData name="Keita KAMAGATA" userId="389c5c223f9d271c" providerId="LiveId" clId="{F214C871-87D3-4971-AAB8-2C3CA92BE709}" dt="2023-12-08T14:49:56.700" v="580" actId="1076"/>
          <ac:spMkLst>
            <pc:docMk/>
            <pc:sldMk cId="1329795789" sldId="259"/>
            <ac:spMk id="17" creationId="{A55F92D9-3E66-FAB2-3CE8-1D8AEBCEF3E2}"/>
          </ac:spMkLst>
        </pc:spChg>
        <pc:spChg chg="add mod">
          <ac:chgData name="Keita KAMAGATA" userId="389c5c223f9d271c" providerId="LiveId" clId="{F214C871-87D3-4971-AAB8-2C3CA92BE709}" dt="2023-12-08T14:48:05.201" v="499" actId="1076"/>
          <ac:spMkLst>
            <pc:docMk/>
            <pc:sldMk cId="1329795789" sldId="259"/>
            <ac:spMk id="18" creationId="{B5560D49-FB5A-FCA1-6620-47DDD9665728}"/>
          </ac:spMkLst>
        </pc:spChg>
        <pc:spChg chg="add mod">
          <ac:chgData name="Keita KAMAGATA" userId="389c5c223f9d271c" providerId="LiveId" clId="{F214C871-87D3-4971-AAB8-2C3CA92BE709}" dt="2023-12-08T14:47:55.552" v="497" actId="20577"/>
          <ac:spMkLst>
            <pc:docMk/>
            <pc:sldMk cId="1329795789" sldId="259"/>
            <ac:spMk id="19" creationId="{F5E355F0-582F-5F3F-7003-08133890D399}"/>
          </ac:spMkLst>
        </pc:spChg>
        <pc:spChg chg="add mod">
          <ac:chgData name="Keita KAMAGATA" userId="389c5c223f9d271c" providerId="LiveId" clId="{F214C871-87D3-4971-AAB8-2C3CA92BE709}" dt="2023-12-08T14:50:36.299" v="595" actId="14100"/>
          <ac:spMkLst>
            <pc:docMk/>
            <pc:sldMk cId="1329795789" sldId="259"/>
            <ac:spMk id="20" creationId="{5E5716C0-0E79-F649-B9E8-66121A894DE5}"/>
          </ac:spMkLst>
        </pc:spChg>
        <pc:spChg chg="add mod">
          <ac:chgData name="Keita KAMAGATA" userId="389c5c223f9d271c" providerId="LiveId" clId="{F214C871-87D3-4971-AAB8-2C3CA92BE709}" dt="2023-12-08T14:51:03.445" v="600" actId="14100"/>
          <ac:spMkLst>
            <pc:docMk/>
            <pc:sldMk cId="1329795789" sldId="259"/>
            <ac:spMk id="21" creationId="{394758F0-B923-DDC9-B342-A89501750B8A}"/>
          </ac:spMkLst>
        </pc:spChg>
        <pc:spChg chg="add mod">
          <ac:chgData name="Keita KAMAGATA" userId="389c5c223f9d271c" providerId="LiveId" clId="{F214C871-87D3-4971-AAB8-2C3CA92BE709}" dt="2023-12-08T14:51:35.687" v="622" actId="14100"/>
          <ac:spMkLst>
            <pc:docMk/>
            <pc:sldMk cId="1329795789" sldId="259"/>
            <ac:spMk id="22" creationId="{D520C887-5526-3A55-B1E3-71E100A2C55F}"/>
          </ac:spMkLst>
        </pc:spChg>
        <pc:spChg chg="add del mod">
          <ac:chgData name="Keita KAMAGATA" userId="389c5c223f9d271c" providerId="LiveId" clId="{F214C871-87D3-4971-AAB8-2C3CA92BE709}" dt="2023-12-08T14:51:33.163" v="621" actId="478"/>
          <ac:spMkLst>
            <pc:docMk/>
            <pc:sldMk cId="1329795789" sldId="259"/>
            <ac:spMk id="23" creationId="{1F9BF81C-2BD8-DDCA-A118-EEB87BF4A680}"/>
          </ac:spMkLst>
        </pc:spChg>
        <pc:picChg chg="add mod">
          <ac:chgData name="Keita KAMAGATA" userId="389c5c223f9d271c" providerId="LiveId" clId="{F214C871-87D3-4971-AAB8-2C3CA92BE709}" dt="2023-12-08T14:37:10.132" v="346" actId="1076"/>
          <ac:picMkLst>
            <pc:docMk/>
            <pc:sldMk cId="1329795789" sldId="259"/>
            <ac:picMk id="2050" creationId="{ECAD19B5-9E05-C296-A3D8-FB3F66CC2349}"/>
          </ac:picMkLst>
        </pc:picChg>
        <pc:cxnChg chg="add mod">
          <ac:chgData name="Keita KAMAGATA" userId="389c5c223f9d271c" providerId="LiveId" clId="{F214C871-87D3-4971-AAB8-2C3CA92BE709}" dt="2023-12-08T14:37:22.421" v="349"/>
          <ac:cxnSpMkLst>
            <pc:docMk/>
            <pc:sldMk cId="1329795789" sldId="259"/>
            <ac:cxnSpMk id="6" creationId="{5C8D9B1B-DEA1-FF0F-2851-BA8D4CE6C1B2}"/>
          </ac:cxnSpMkLst>
        </pc:cxnChg>
        <pc:cxnChg chg="add mod">
          <ac:chgData name="Keita KAMAGATA" userId="389c5c223f9d271c" providerId="LiveId" clId="{F214C871-87D3-4971-AAB8-2C3CA92BE709}" dt="2023-12-08T14:37:22.421" v="349"/>
          <ac:cxnSpMkLst>
            <pc:docMk/>
            <pc:sldMk cId="1329795789" sldId="259"/>
            <ac:cxnSpMk id="7" creationId="{78CD7717-EA1C-BBF5-6CD3-BA667946AC1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EE439-3E14-5237-A563-609723990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1E80CE-FC13-078B-FF5F-1C4BB612F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5DD524-FA67-C845-AAAD-424F5037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A5189C-CF41-5747-65B2-47D25AE7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A3E7FF-27DB-3278-29D1-58A86CD8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26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6A4DC-544D-4C9B-47FD-97C371E6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38FACE-F1E5-C65C-C126-7B6A312B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8E4006-37A5-E234-D6F9-2AA965A0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5F878-92C5-D35E-5E97-05B7EBA8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2CD712-217C-D307-1323-9730B124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7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0B42D6-D5C1-50D3-0786-2FC292EF4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0F2DC6-4D59-2041-B811-36518025B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CB0B0-E7C9-A2A8-610B-9E00FE52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0312CF-F8CB-97C5-F42F-6379506A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DBC2FE-8CED-4120-F822-E0F0FFB9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57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E1C84-2302-D8EC-7397-6F548B4E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66021C-71A9-1106-EE97-04A1F162A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A54B00-875E-2CA9-C620-0379558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3AE13F-AA2B-1675-9365-6EA42257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26965A-54B5-8986-59E9-B2B77120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40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651F-34DC-6CA0-986A-A35EBFD1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ED8CFB-CEDE-2568-1BFA-1D2FA9789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E73C9F-CE64-B82C-2617-D4D724D3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9662F-2944-3FCC-EDAF-90B2B19E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793007-8A95-0C12-9D25-BB0A8B98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3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6E2E5-8C98-843C-8FE6-89F01A3A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1735F-F3D3-7DF5-F03D-27C93AB88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EFF4C5-05F2-24D9-EB17-73BB65A97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18810B-43F4-A9D2-77AC-EF01D149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E8920E-D9CA-36C0-458E-EA3683F3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403DF4-913E-B293-98FB-BD64B821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795B0-9604-C77A-F6A4-276FFC94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EF016B-0EDC-1622-3DAE-472C3E2A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DBE7DA-83FF-CA3F-73C6-2A664677C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F3722D-18A7-604F-519B-8A3E060FA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E9D374-9F3B-8345-7D28-5476ABF81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25D35D-CD83-92A9-7259-DE1E2C1C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E0A53E-2B64-FBD0-36EE-C564B8B4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053773-4F66-F8D8-CEE4-77F45F8C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27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BD32C-4920-A79A-CDDD-F1635E0B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44AEAA-0A2E-D757-A445-4A853AEB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EE1AB5-5BF8-E58D-0004-8EFDB2D5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044738-C8FB-ECCD-F2AF-B8E0F244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9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EF9446-6BB2-3F44-7460-3C3BCDC2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334FA3-15A5-D8B0-D96A-425722FB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C0E914-982A-39A3-B6E3-DEAFD625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12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96079-962F-9135-0F78-E513E404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0A546-42C6-5E24-DA32-EF812740A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F8A4E3-266E-DB48-0E0B-8765425B1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BAD974-02B1-493A-A22F-F397C35E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99E94E-6006-6D18-32C7-21816ABD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87AA04-AAE7-3DCC-AB1E-88CCC8EB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54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73D61-9F63-FE00-B9A5-743A2583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801EF-56E4-B99D-8ABC-4D1ED3546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5CC671-6003-8216-7A66-9DBEF92FC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0D75C5-A27B-1EA5-4CE9-586D9CCD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C487BA-BAEB-38F6-88F2-36F01E5F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B40F5B-C38A-7872-E1E9-1448CBAF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5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53B4B3-F991-B731-1CAD-BDEF54CF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93A1B3-88C4-A420-5D1C-3AAE5955B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30CD4F-3C6E-F80E-77C3-CEFB3BBFD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39CC-26A7-47E3-A9E0-06A1F26081E2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EED003-271F-3889-8CAA-D72994566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7CE6D4-6BD6-35AF-76DA-8BFC38583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5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341622E-095A-41CD-7632-09474E9B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89C838D-91A4-357F-43AA-43AD410E5274}"/>
              </a:ext>
            </a:extLst>
          </p:cNvPr>
          <p:cNvSpPr/>
          <p:nvPr/>
        </p:nvSpPr>
        <p:spPr>
          <a:xfrm>
            <a:off x="217714" y="97654"/>
            <a:ext cx="2294668" cy="6560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17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341622E-095A-41CD-7632-09474E9BC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8" t="7508" r="3761" b="1489"/>
          <a:stretch/>
        </p:blipFill>
        <p:spPr>
          <a:xfrm>
            <a:off x="1586144" y="308498"/>
            <a:ext cx="9019712" cy="62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8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874C4769-463A-B0E9-E7C2-4B3869CFADA5}"/>
              </a:ext>
            </a:extLst>
          </p:cNvPr>
          <p:cNvSpPr/>
          <p:nvPr/>
        </p:nvSpPr>
        <p:spPr>
          <a:xfrm>
            <a:off x="2290439" y="5518034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062446-87BC-D3F3-04C4-89E0CD7ADADE}"/>
              </a:ext>
            </a:extLst>
          </p:cNvPr>
          <p:cNvSpPr txBox="1"/>
          <p:nvPr/>
        </p:nvSpPr>
        <p:spPr>
          <a:xfrm>
            <a:off x="740583" y="1420968"/>
            <a:ext cx="4852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このコーヒーは我ながら上出来だ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5CA0F7-901A-BA5C-3978-A255A69688A8}"/>
              </a:ext>
            </a:extLst>
          </p:cNvPr>
          <p:cNvSpPr txBox="1"/>
          <p:nvPr/>
        </p:nvSpPr>
        <p:spPr>
          <a:xfrm>
            <a:off x="237516" y="2793148"/>
            <a:ext cx="5858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コーヒー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我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ながら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上出来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だ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D2BD42F-25C7-2B60-8733-42203FDAAF83}"/>
              </a:ext>
            </a:extLst>
          </p:cNvPr>
          <p:cNvSpPr/>
          <p:nvPr/>
        </p:nvSpPr>
        <p:spPr>
          <a:xfrm>
            <a:off x="2909305" y="2010568"/>
            <a:ext cx="514906" cy="6452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E2F17777-4A3F-DB55-65F8-B6FE6A14800E}"/>
              </a:ext>
            </a:extLst>
          </p:cNvPr>
          <p:cNvSpPr/>
          <p:nvPr/>
        </p:nvSpPr>
        <p:spPr>
          <a:xfrm>
            <a:off x="2909305" y="3668577"/>
            <a:ext cx="514906" cy="6452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image option">
            <a:extLst>
              <a:ext uri="{FF2B5EF4-FFF2-40B4-BE49-F238E27FC236}">
                <a16:creationId xmlns:a16="http://schemas.microsoft.com/office/drawing/2014/main" id="{90E2B904-D259-466C-8071-BCDB311D9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320" y="1019434"/>
            <a:ext cx="946951" cy="94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矢印: 下 9">
            <a:extLst>
              <a:ext uri="{FF2B5EF4-FFF2-40B4-BE49-F238E27FC236}">
                <a16:creationId xmlns:a16="http://schemas.microsoft.com/office/drawing/2014/main" id="{F2DE9ED2-503F-0767-D1DB-2989EA877417}"/>
              </a:ext>
            </a:extLst>
          </p:cNvPr>
          <p:cNvSpPr/>
          <p:nvPr/>
        </p:nvSpPr>
        <p:spPr>
          <a:xfrm>
            <a:off x="8829342" y="2115204"/>
            <a:ext cx="514906" cy="4616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8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F4BAD8FB-5BEA-EA71-41E1-0D1DBBB2F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2453972" y="4447320"/>
            <a:ext cx="1425572" cy="10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矢印: 下 13">
            <a:extLst>
              <a:ext uri="{FF2B5EF4-FFF2-40B4-BE49-F238E27FC236}">
                <a16:creationId xmlns:a16="http://schemas.microsoft.com/office/drawing/2014/main" id="{DDB73715-B221-05BC-BD38-358A74BE7440}"/>
              </a:ext>
            </a:extLst>
          </p:cNvPr>
          <p:cNvSpPr/>
          <p:nvPr/>
        </p:nvSpPr>
        <p:spPr>
          <a:xfrm>
            <a:off x="8829342" y="4031148"/>
            <a:ext cx="514906" cy="4975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BFC38ED3-209A-79CD-B409-60AC625BE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8374009" y="4657730"/>
            <a:ext cx="1425572" cy="10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BFD1A287-3623-488B-F4F6-31FEED38C6A0}"/>
              </a:ext>
            </a:extLst>
          </p:cNvPr>
          <p:cNvGrpSpPr/>
          <p:nvPr/>
        </p:nvGrpSpPr>
        <p:grpSpPr>
          <a:xfrm>
            <a:off x="6474178" y="2716057"/>
            <a:ext cx="5225235" cy="904302"/>
            <a:chOff x="6662964" y="2609525"/>
            <a:chExt cx="5225235" cy="90430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C7C3351-2D56-3577-8C1D-A8D9AF71FA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964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1A48B6CC-F11A-B8EC-C2E9-FB76B720A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3158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4207B68A-088E-875A-47CF-BD32AF897E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3352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938204E-BB22-DEBD-33DA-376AD25D5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3547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89CADED-EB93-A69A-82A7-64FA1174AA66}"/>
                </a:ext>
              </a:extLst>
            </p:cNvPr>
            <p:cNvSpPr txBox="1"/>
            <p:nvPr/>
          </p:nvSpPr>
          <p:spPr>
            <a:xfrm>
              <a:off x="7576560" y="2846163"/>
              <a:ext cx="3083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endPara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D20FCA0-001A-0F33-CFAD-FC302A4A0B3E}"/>
                </a:ext>
              </a:extLst>
            </p:cNvPr>
            <p:cNvSpPr txBox="1"/>
            <p:nvPr/>
          </p:nvSpPr>
          <p:spPr>
            <a:xfrm>
              <a:off x="8798749" y="2846162"/>
              <a:ext cx="3083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endPara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066F13C-D917-FA90-7375-35A98F253D5B}"/>
                </a:ext>
              </a:extLst>
            </p:cNvPr>
            <p:cNvSpPr txBox="1"/>
            <p:nvPr/>
          </p:nvSpPr>
          <p:spPr>
            <a:xfrm>
              <a:off x="9986448" y="2846161"/>
              <a:ext cx="3083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endPara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D416AF3-C4C2-AB51-8B5A-0B6AD6152888}"/>
                </a:ext>
              </a:extLst>
            </p:cNvPr>
            <p:cNvSpPr txBox="1"/>
            <p:nvPr/>
          </p:nvSpPr>
          <p:spPr>
            <a:xfrm>
              <a:off x="11119285" y="2846161"/>
              <a:ext cx="76891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・・・</a:t>
              </a:r>
            </a:p>
          </p:txBody>
        </p:sp>
      </p:grp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76505FE-5B1D-7BF9-EC65-8511598F4D02}"/>
              </a:ext>
            </a:extLst>
          </p:cNvPr>
          <p:cNvCxnSpPr/>
          <p:nvPr/>
        </p:nvCxnSpPr>
        <p:spPr>
          <a:xfrm>
            <a:off x="564510" y="816746"/>
            <a:ext cx="520449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7A2745C-D808-82D0-EFEA-04F42D3F6944}"/>
              </a:ext>
            </a:extLst>
          </p:cNvPr>
          <p:cNvCxnSpPr>
            <a:cxnSpLocks/>
          </p:cNvCxnSpPr>
          <p:nvPr/>
        </p:nvCxnSpPr>
        <p:spPr>
          <a:xfrm>
            <a:off x="6356412" y="816746"/>
            <a:ext cx="546076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1920D54-5015-3951-E2F0-8FD555A0C122}"/>
              </a:ext>
            </a:extLst>
          </p:cNvPr>
          <p:cNvSpPr txBox="1"/>
          <p:nvPr/>
        </p:nvSpPr>
        <p:spPr>
          <a:xfrm>
            <a:off x="891504" y="224848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文章を扱う</a:t>
            </a:r>
            <a:r>
              <a:rPr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C2D2199-3FD3-215B-B5B3-05F8324B55E8}"/>
              </a:ext>
            </a:extLst>
          </p:cNvPr>
          <p:cNvSpPr txBox="1"/>
          <p:nvPr/>
        </p:nvSpPr>
        <p:spPr>
          <a:xfrm>
            <a:off x="6811541" y="218625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画像を扱う</a:t>
            </a:r>
            <a:r>
              <a:rPr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</a:p>
        </p:txBody>
      </p:sp>
      <p:sp>
        <p:nvSpPr>
          <p:cNvPr id="25" name="右中かっこ 24">
            <a:extLst>
              <a:ext uri="{FF2B5EF4-FFF2-40B4-BE49-F238E27FC236}">
                <a16:creationId xmlns:a16="http://schemas.microsoft.com/office/drawing/2014/main" id="{77613184-AE41-1913-636C-D9A43A9EF697}"/>
              </a:ext>
            </a:extLst>
          </p:cNvPr>
          <p:cNvSpPr/>
          <p:nvPr/>
        </p:nvSpPr>
        <p:spPr>
          <a:xfrm rot="5400000">
            <a:off x="3073485" y="1129910"/>
            <a:ext cx="186077" cy="462422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中かっこ 25">
            <a:extLst>
              <a:ext uri="{FF2B5EF4-FFF2-40B4-BE49-F238E27FC236}">
                <a16:creationId xmlns:a16="http://schemas.microsoft.com/office/drawing/2014/main" id="{F8286E76-D81D-FBCD-3F92-C4425E7161B9}"/>
              </a:ext>
            </a:extLst>
          </p:cNvPr>
          <p:cNvSpPr/>
          <p:nvPr/>
        </p:nvSpPr>
        <p:spPr>
          <a:xfrm rot="5400000">
            <a:off x="9017715" y="1220422"/>
            <a:ext cx="138162" cy="522523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4FBBB1A-1A33-16DF-1817-23D8B6ECB3D4}"/>
              </a:ext>
            </a:extLst>
          </p:cNvPr>
          <p:cNvSpPr txBox="1"/>
          <p:nvPr/>
        </p:nvSpPr>
        <p:spPr>
          <a:xfrm>
            <a:off x="2172223" y="5548812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8B3939E8-3B3C-A0BC-CA37-06D7E4C2EC22}"/>
              </a:ext>
            </a:extLst>
          </p:cNvPr>
          <p:cNvSpPr/>
          <p:nvPr/>
        </p:nvSpPr>
        <p:spPr>
          <a:xfrm>
            <a:off x="8198848" y="5744378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D57516E-5EB5-0AB3-A464-CC98453792A5}"/>
              </a:ext>
            </a:extLst>
          </p:cNvPr>
          <p:cNvSpPr txBox="1"/>
          <p:nvPr/>
        </p:nvSpPr>
        <p:spPr>
          <a:xfrm>
            <a:off x="8080632" y="5775156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画像モデル</a:t>
            </a:r>
          </a:p>
        </p:txBody>
      </p:sp>
    </p:spTree>
    <p:extLst>
      <p:ext uri="{BB962C8B-B14F-4D97-AF65-F5344CB8AC3E}">
        <p14:creationId xmlns:p14="http://schemas.microsoft.com/office/powerpoint/2010/main" val="419599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CAD19B5-9E05-C296-A3D8-FB3F66CC2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12" y="-2602305"/>
            <a:ext cx="9659055" cy="226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528C8DC-D511-46A9-8BB7-4FC19D6EE0C2}"/>
              </a:ext>
            </a:extLst>
          </p:cNvPr>
          <p:cNvSpPr/>
          <p:nvPr/>
        </p:nvSpPr>
        <p:spPr>
          <a:xfrm>
            <a:off x="2147935" y="4998576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EC198C-7B0B-07E2-8F4C-07912D02B937}"/>
              </a:ext>
            </a:extLst>
          </p:cNvPr>
          <p:cNvSpPr txBox="1"/>
          <p:nvPr/>
        </p:nvSpPr>
        <p:spPr>
          <a:xfrm>
            <a:off x="2029719" y="5029354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C8D9B1B-DEA1-FF0F-2851-BA8D4CE6C1B2}"/>
              </a:ext>
            </a:extLst>
          </p:cNvPr>
          <p:cNvCxnSpPr/>
          <p:nvPr/>
        </p:nvCxnSpPr>
        <p:spPr>
          <a:xfrm>
            <a:off x="564510" y="816746"/>
            <a:ext cx="520449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8CD7717-EA1C-BBF5-6CD3-BA667946AC1E}"/>
              </a:ext>
            </a:extLst>
          </p:cNvPr>
          <p:cNvCxnSpPr>
            <a:cxnSpLocks/>
          </p:cNvCxnSpPr>
          <p:nvPr/>
        </p:nvCxnSpPr>
        <p:spPr>
          <a:xfrm>
            <a:off x="6356412" y="816746"/>
            <a:ext cx="546076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BBB464-2ABB-D06D-9FAC-D82B2C6FA04D}"/>
              </a:ext>
            </a:extLst>
          </p:cNvPr>
          <p:cNvSpPr txBox="1"/>
          <p:nvPr/>
        </p:nvSpPr>
        <p:spPr>
          <a:xfrm>
            <a:off x="891504" y="224848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154766-EC95-1C12-32B4-0754BAC87CED}"/>
              </a:ext>
            </a:extLst>
          </p:cNvPr>
          <p:cNvSpPr txBox="1"/>
          <p:nvPr/>
        </p:nvSpPr>
        <p:spPr>
          <a:xfrm>
            <a:off x="6811541" y="218625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画像モデル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CF62C8B-FB7D-67FA-69B0-8712AC89718F}"/>
              </a:ext>
            </a:extLst>
          </p:cNvPr>
          <p:cNvSpPr/>
          <p:nvPr/>
        </p:nvSpPr>
        <p:spPr>
          <a:xfrm>
            <a:off x="7410100" y="4998576"/>
            <a:ext cx="3922400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0766C9-FD41-73D1-88D1-8C23E689E59F}"/>
              </a:ext>
            </a:extLst>
          </p:cNvPr>
          <p:cNvSpPr txBox="1"/>
          <p:nvPr/>
        </p:nvSpPr>
        <p:spPr>
          <a:xfrm>
            <a:off x="7148945" y="5029354"/>
            <a:ext cx="4444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Stable Diffusion</a:t>
            </a:r>
            <a:endParaRPr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8D54DBE-5928-542F-47D6-79ECD45911ED}"/>
              </a:ext>
            </a:extLst>
          </p:cNvPr>
          <p:cNvSpPr/>
          <p:nvPr/>
        </p:nvSpPr>
        <p:spPr>
          <a:xfrm>
            <a:off x="4827284" y="1305426"/>
            <a:ext cx="2421586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C10F3F-C584-7FD6-C639-D698252E6E26}"/>
              </a:ext>
            </a:extLst>
          </p:cNvPr>
          <p:cNvSpPr txBox="1"/>
          <p:nvPr/>
        </p:nvSpPr>
        <p:spPr>
          <a:xfrm>
            <a:off x="4666054" y="1336204"/>
            <a:ext cx="2744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Transformer</a:t>
            </a:r>
            <a:endParaRPr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CE163B-957E-71BB-9C55-13133D3624D9}"/>
              </a:ext>
            </a:extLst>
          </p:cNvPr>
          <p:cNvSpPr txBox="1"/>
          <p:nvPr/>
        </p:nvSpPr>
        <p:spPr>
          <a:xfrm>
            <a:off x="3820745" y="1824883"/>
            <a:ext cx="4550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機械学習モデル</a:t>
            </a:r>
          </a:p>
        </p:txBody>
      </p:sp>
      <p:sp>
        <p:nvSpPr>
          <p:cNvPr id="15" name="矢印: 折線 14">
            <a:extLst>
              <a:ext uri="{FF2B5EF4-FFF2-40B4-BE49-F238E27FC236}">
                <a16:creationId xmlns:a16="http://schemas.microsoft.com/office/drawing/2014/main" id="{5EB0D101-843D-AF34-5D72-873AE0D33CB3}"/>
              </a:ext>
            </a:extLst>
          </p:cNvPr>
          <p:cNvSpPr/>
          <p:nvPr/>
        </p:nvSpPr>
        <p:spPr>
          <a:xfrm rot="5400000" flipV="1">
            <a:off x="2037346" y="2311795"/>
            <a:ext cx="3431130" cy="1775534"/>
          </a:xfrm>
          <a:prstGeom prst="bentArrow">
            <a:avLst>
              <a:gd name="adj1" fmla="val 11006"/>
              <a:gd name="adj2" fmla="val 9069"/>
              <a:gd name="adj3" fmla="val 23834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425574E-77DE-5DF9-8C43-EDFCA3F4761F}"/>
              </a:ext>
            </a:extLst>
          </p:cNvPr>
          <p:cNvSpPr/>
          <p:nvPr/>
        </p:nvSpPr>
        <p:spPr>
          <a:xfrm>
            <a:off x="6843118" y="3119341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55F92D9-3E66-FAB2-3CE8-1D8AEBCEF3E2}"/>
              </a:ext>
            </a:extLst>
          </p:cNvPr>
          <p:cNvSpPr txBox="1"/>
          <p:nvPr/>
        </p:nvSpPr>
        <p:spPr>
          <a:xfrm>
            <a:off x="6724902" y="3150119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CLIP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B5560D49-FB5A-FCA1-6620-47DDD9665728}"/>
              </a:ext>
            </a:extLst>
          </p:cNvPr>
          <p:cNvSpPr/>
          <p:nvPr/>
        </p:nvSpPr>
        <p:spPr>
          <a:xfrm>
            <a:off x="9556966" y="312456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E355F0-582F-5F3F-7003-08133890D399}"/>
              </a:ext>
            </a:extLst>
          </p:cNvPr>
          <p:cNvSpPr txBox="1"/>
          <p:nvPr/>
        </p:nvSpPr>
        <p:spPr>
          <a:xfrm>
            <a:off x="9455987" y="3155338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Diffusion</a:t>
            </a:r>
          </a:p>
        </p:txBody>
      </p:sp>
      <p:sp>
        <p:nvSpPr>
          <p:cNvPr id="20" name="矢印: 折線 19">
            <a:extLst>
              <a:ext uri="{FF2B5EF4-FFF2-40B4-BE49-F238E27FC236}">
                <a16:creationId xmlns:a16="http://schemas.microsoft.com/office/drawing/2014/main" id="{5E5716C0-0E79-F649-B9E8-66121A894DE5}"/>
              </a:ext>
            </a:extLst>
          </p:cNvPr>
          <p:cNvSpPr/>
          <p:nvPr/>
        </p:nvSpPr>
        <p:spPr>
          <a:xfrm rot="5400000">
            <a:off x="6887428" y="2030421"/>
            <a:ext cx="1472958" cy="427614"/>
          </a:xfrm>
          <a:prstGeom prst="bentArrow">
            <a:avLst>
              <a:gd name="adj1" fmla="val 36236"/>
              <a:gd name="adj2" fmla="val 30492"/>
              <a:gd name="adj3" fmla="val 50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4758F0-B923-DDC9-B342-A89501750B8A}"/>
              </a:ext>
            </a:extLst>
          </p:cNvPr>
          <p:cNvSpPr txBox="1"/>
          <p:nvPr/>
        </p:nvSpPr>
        <p:spPr>
          <a:xfrm>
            <a:off x="6142977" y="3686681"/>
            <a:ext cx="29891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文章と画像の対応関係を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学習したモデル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520C887-5526-3A55-B1E3-71E100A2C55F}"/>
              </a:ext>
            </a:extLst>
          </p:cNvPr>
          <p:cNvSpPr txBox="1"/>
          <p:nvPr/>
        </p:nvSpPr>
        <p:spPr>
          <a:xfrm>
            <a:off x="9295811" y="3685172"/>
            <a:ext cx="22978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ノイズから画像を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生成するモデル</a:t>
            </a:r>
          </a:p>
        </p:txBody>
      </p:sp>
    </p:spTree>
    <p:extLst>
      <p:ext uri="{BB962C8B-B14F-4D97-AF65-F5344CB8AC3E}">
        <p14:creationId xmlns:p14="http://schemas.microsoft.com/office/powerpoint/2010/main" val="132979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72</Words>
  <Application>Microsoft Office PowerPoint</Application>
  <PresentationFormat>ワイド画面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Keita KAMAGATA</dc:creator>
  <cp:lastModifiedBy>Keita KAMAGATA</cp:lastModifiedBy>
  <cp:revision>1</cp:revision>
  <dcterms:created xsi:type="dcterms:W3CDTF">2023-12-06T16:52:16Z</dcterms:created>
  <dcterms:modified xsi:type="dcterms:W3CDTF">2023-12-08T14:51:40Z</dcterms:modified>
</cp:coreProperties>
</file>