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media/image20.jpg" ContentType="image/png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72" r:id="rId5"/>
    <p:sldId id="271" r:id="rId6"/>
    <p:sldId id="258" r:id="rId7"/>
    <p:sldId id="268" r:id="rId8"/>
    <p:sldId id="269" r:id="rId9"/>
    <p:sldId id="270" r:id="rId10"/>
    <p:sldId id="259" r:id="rId11"/>
    <p:sldId id="261" r:id="rId12"/>
    <p:sldId id="262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6EAE8"/>
    <a:srgbClr val="585C5D"/>
    <a:srgbClr val="DFE8F2"/>
    <a:srgbClr val="191C20"/>
    <a:srgbClr val="BCBBBB"/>
    <a:srgbClr val="073E6E"/>
    <a:srgbClr val="4472C4"/>
    <a:srgbClr val="F3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4C871-87D3-4971-AAB8-2C3CA92BE709}" v="457" dt="2023-12-31T16:07:21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custSel addSld delSld modSld sldOrd">
      <pc:chgData name="Keita KAMAGATA" userId="389c5c223f9d271c" providerId="LiveId" clId="{F214C871-87D3-4971-AAB8-2C3CA92BE709}" dt="2024-01-01T09:14:55.895" v="3515" actId="6549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31T16:07:49.557" v="3469" actId="1076"/>
        <pc:sldMkLst>
          <pc:docMk/>
          <pc:sldMk cId="3511888119" sldId="257"/>
        </pc:sldMkLst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3" creationId="{4E1766A8-175D-3423-6615-94AAC912C4DE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del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14" creationId="{FE00A94E-9593-B156-56F4-315F36DE3FAC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5" creationId="{B67554A8-315E-236B-650D-3D2B9EA617F9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6" creationId="{6E88115C-480A-CA3B-CAEB-F5B16713AE23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7" creationId="{A2163FF5-1367-6DC6-EDE7-277CC6306517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8" creationId="{421E63B7-6CC6-18C4-4D20-A66859749B71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9" creationId="{921399F8-8539-DC77-3ABF-3B43B89C6EA0}"/>
          </ac:spMkLst>
        </pc:spChg>
        <pc:spChg chg="add del mod or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20" creationId="{AF2C7B1A-6877-F080-7CE7-6D153E6A84C3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1" creationId="{62E04CA7-1A59-0A3B-512F-5EA3D2EF8869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2" creationId="{D8410413-E10C-A88E-75AD-87E61E57B7C4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3" creationId="{E7931B7E-E08F-1439-B1C8-D25CAF301D1C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4" creationId="{31F88ABC-4507-5746-BE05-7118378CA89B}"/>
          </ac:spMkLst>
        </pc:spChg>
        <pc:spChg chg="add mod">
          <ac:chgData name="Keita KAMAGATA" userId="389c5c223f9d271c" providerId="LiveId" clId="{F214C871-87D3-4971-AAB8-2C3CA92BE709}" dt="2023-12-31T16:07:49.557" v="3469" actId="1076"/>
          <ac:spMkLst>
            <pc:docMk/>
            <pc:sldMk cId="3511888119" sldId="257"/>
            <ac:spMk id="26" creationId="{221F2AE0-A1D9-7857-0339-0C8CAB45FDC3}"/>
          </ac:spMkLst>
        </pc:spChg>
        <pc:grpChg chg="add del mod">
          <ac:chgData name="Keita KAMAGATA" userId="389c5c223f9d271c" providerId="LiveId" clId="{F214C871-87D3-4971-AAB8-2C3CA92BE709}" dt="2023-12-31T15:45:51.492" v="3005" actId="478"/>
          <ac:grpSpMkLst>
            <pc:docMk/>
            <pc:sldMk cId="3511888119" sldId="257"/>
            <ac:grpSpMk id="10" creationId="{A19CFE1F-2F50-B2A8-BF79-1F4802B82973}"/>
          </ac:grpSpMkLst>
        </pc:grpChg>
        <pc:picChg chg="del mod modCrop">
          <ac:chgData name="Keita KAMAGATA" userId="389c5c223f9d271c" providerId="LiveId" clId="{F214C871-87D3-4971-AAB8-2C3CA92BE709}" dt="2023-12-31T15:45:51.492" v="3005" actId="478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">
          <ac:chgData name="Keita KAMAGATA" userId="389c5c223f9d271c" providerId="LiveId" clId="{F214C871-87D3-4971-AAB8-2C3CA92BE709}" dt="2023-12-31T15:46:17.185" v="3009" actId="478"/>
          <ac:picMkLst>
            <pc:docMk/>
            <pc:sldMk cId="3511888119" sldId="257"/>
            <ac:picMk id="11" creationId="{E335D7C0-4285-E9DB-093E-51CDF77336D3}"/>
          </ac:picMkLst>
        </pc:picChg>
        <pc:picChg chg="add mod">
          <ac:chgData name="Keita KAMAGATA" userId="389c5c223f9d271c" providerId="LiveId" clId="{F214C871-87D3-4971-AAB8-2C3CA92BE709}" dt="2023-12-31T16:07:39.082" v="3463" actId="1076"/>
          <ac:picMkLst>
            <pc:docMk/>
            <pc:sldMk cId="3511888119" sldId="257"/>
            <ac:picMk id="13" creationId="{8EE2B67C-33D0-6412-04DB-6D20D822A7AC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picChg chg="add del mod">
          <ac:chgData name="Keita KAMAGATA" userId="389c5c223f9d271c" providerId="LiveId" clId="{F214C871-87D3-4971-AAB8-2C3CA92BE709}" dt="2023-12-31T07:42:49.571" v="3003" actId="478"/>
          <ac:picMkLst>
            <pc:docMk/>
            <pc:sldMk cId="3511888119" sldId="257"/>
            <ac:picMk id="6146" creationId="{1045B63C-BC2E-EA00-E1F9-60E39E76B5A0}"/>
          </ac:picMkLst>
        </pc:pic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2" creationId="{94F173D8-A5E7-409F-7403-EC0F09BA806F}"/>
          </ac:cxnSpMkLst>
        </pc:cxn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28T07:12:35.124" v="2729" actId="9405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inkChg chg="add del">
          <ac:chgData name="Keita KAMAGATA" userId="389c5c223f9d271c" providerId="LiveId" clId="{F214C871-87D3-4971-AAB8-2C3CA92BE709}" dt="2023-12-28T07:12:35.124" v="2729" actId="9405"/>
          <ac:inkMkLst>
            <pc:docMk/>
            <pc:sldMk cId="4195994175" sldId="258"/>
            <ac:inkMk id="2" creationId="{74854C05-49FC-63ED-2DEE-019CE1239FDB}"/>
          </ac:inkMkLst>
        </pc:ink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3-12-08T14:51:35.687" v="622" actId="14100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3-12-08T14:46:25.001" v="476" actId="2085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  <pc:sldChg chg="addSp delSp modSp new mod">
        <pc:chgData name="Keita KAMAGATA" userId="389c5c223f9d271c" providerId="LiveId" clId="{F214C871-87D3-4971-AAB8-2C3CA92BE709}" dt="2023-12-30T08:50:17.258" v="2903" actId="1076"/>
        <pc:sldMkLst>
          <pc:docMk/>
          <pc:sldMk cId="87322769" sldId="263"/>
        </pc:sldMkLst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2" creationId="{9CC85523-58D2-051E-EBAF-9F25E49C0E63}"/>
          </ac:spMkLst>
        </pc:spChg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3" creationId="{364C683D-115F-21B3-A99B-260FC328C9BE}"/>
          </ac:spMkLst>
        </pc:spChg>
        <pc:spChg chg="add del">
          <ac:chgData name="Keita KAMAGATA" userId="389c5c223f9d271c" providerId="LiveId" clId="{F214C871-87D3-4971-AAB8-2C3CA92BE709}" dt="2023-12-18T09:45:45.466" v="1476" actId="478"/>
          <ac:spMkLst>
            <pc:docMk/>
            <pc:sldMk cId="87322769" sldId="263"/>
            <ac:spMk id="4" creationId="{C2F9FA64-5DDA-41CB-FF46-662CF7D338EE}"/>
          </ac:spMkLst>
        </pc:spChg>
        <pc:spChg chg="add del">
          <ac:chgData name="Keita KAMAGATA" userId="389c5c223f9d271c" providerId="LiveId" clId="{F214C871-87D3-4971-AAB8-2C3CA92BE709}" dt="2023-12-18T09:45:50.338" v="1478" actId="478"/>
          <ac:spMkLst>
            <pc:docMk/>
            <pc:sldMk cId="87322769" sldId="263"/>
            <ac:spMk id="5" creationId="{60551B1D-ACBE-8F91-C7C1-9F657BBAA97F}"/>
          </ac:spMkLst>
        </pc:spChg>
        <pc:spChg chg="add mod">
          <ac:chgData name="Keita KAMAGATA" userId="389c5c223f9d271c" providerId="LiveId" clId="{F214C871-87D3-4971-AAB8-2C3CA92BE709}" dt="2023-12-18T11:53:53.585" v="1699" actId="1076"/>
          <ac:spMkLst>
            <pc:docMk/>
            <pc:sldMk cId="87322769" sldId="263"/>
            <ac:spMk id="9" creationId="{5CD59F7F-5B2B-EC7C-9123-DB395436EC6D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11" creationId="{A8A486BE-986E-9D0A-2C1C-01BAA35A1AF5}"/>
          </ac:spMkLst>
        </pc:spChg>
        <pc:spChg chg="add mod">
          <ac:chgData name="Keita KAMAGATA" userId="389c5c223f9d271c" providerId="LiveId" clId="{F214C871-87D3-4971-AAB8-2C3CA92BE709}" dt="2023-12-18T11:05:43.835" v="1537" actId="1076"/>
          <ac:spMkLst>
            <pc:docMk/>
            <pc:sldMk cId="87322769" sldId="263"/>
            <ac:spMk id="15" creationId="{DADD27DD-716B-FF85-A985-A5382C2B065E}"/>
          </ac:spMkLst>
        </pc:spChg>
        <pc:spChg chg="add mod">
          <ac:chgData name="Keita KAMAGATA" userId="389c5c223f9d271c" providerId="LiveId" clId="{F214C871-87D3-4971-AAB8-2C3CA92BE709}" dt="2023-12-18T11:40:13.182" v="1558" actId="14100"/>
          <ac:spMkLst>
            <pc:docMk/>
            <pc:sldMk cId="87322769" sldId="263"/>
            <ac:spMk id="17" creationId="{27484CA3-C291-9811-4D75-61F5C9792423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27" creationId="{61325AEA-7621-635E-5F06-47AC77D04E9C}"/>
          </ac:spMkLst>
        </pc:spChg>
        <pc:spChg chg="add mod">
          <ac:chgData name="Keita KAMAGATA" userId="389c5c223f9d271c" providerId="LiveId" clId="{F214C871-87D3-4971-AAB8-2C3CA92BE709}" dt="2023-12-18T11:43:21.791" v="1675" actId="6549"/>
          <ac:spMkLst>
            <pc:docMk/>
            <pc:sldMk cId="87322769" sldId="263"/>
            <ac:spMk id="29" creationId="{7536B8F8-F3AC-A4CF-5A18-D309C7616954}"/>
          </ac:spMkLst>
        </pc:spChg>
        <pc:spChg chg="add mod">
          <ac:chgData name="Keita KAMAGATA" userId="389c5c223f9d271c" providerId="LiveId" clId="{F214C871-87D3-4971-AAB8-2C3CA92BE709}" dt="2023-12-18T11:44:01.838" v="1688" actId="20577"/>
          <ac:spMkLst>
            <pc:docMk/>
            <pc:sldMk cId="87322769" sldId="263"/>
            <ac:spMk id="30" creationId="{03FB0367-7979-35F0-1CBB-671DFEE11DBF}"/>
          </ac:spMkLst>
        </pc:spChg>
        <pc:spChg chg="add mod">
          <ac:chgData name="Keita KAMAGATA" userId="389c5c223f9d271c" providerId="LiveId" clId="{F214C871-87D3-4971-AAB8-2C3CA92BE709}" dt="2023-12-18T11:44:05.354" v="1692" actId="20577"/>
          <ac:spMkLst>
            <pc:docMk/>
            <pc:sldMk cId="87322769" sldId="263"/>
            <ac:spMk id="31" creationId="{09DB3D25-515E-B56A-54A5-C6EB8A95CD5D}"/>
          </ac:spMkLst>
        </pc:spChg>
        <pc:spChg chg="add mod">
          <ac:chgData name="Keita KAMAGATA" userId="389c5c223f9d271c" providerId="LiveId" clId="{F214C871-87D3-4971-AAB8-2C3CA92BE709}" dt="2023-12-18T11:44:14.039" v="1697"/>
          <ac:spMkLst>
            <pc:docMk/>
            <pc:sldMk cId="87322769" sldId="263"/>
            <ac:spMk id="32" creationId="{CAEA0857-1D1B-C3B6-ACEE-B2AC7C6D3D29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3" creationId="{17850946-8B37-98DF-39DE-160049FB46F3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4" creationId="{206766AF-41D0-A260-B080-E69C17DBECA5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5" creationId="{B69E9D04-EA97-8AEE-C73C-BF833232D8C3}"/>
          </ac:spMkLst>
        </pc:spChg>
        <pc:picChg chg="add del mod">
          <ac:chgData name="Keita KAMAGATA" userId="389c5c223f9d271c" providerId="LiveId" clId="{F214C871-87D3-4971-AAB8-2C3CA92BE709}" dt="2023-12-18T11:02:32.864" v="1515" actId="478"/>
          <ac:picMkLst>
            <pc:docMk/>
            <pc:sldMk cId="87322769" sldId="263"/>
            <ac:picMk id="7" creationId="{4D14E712-FFB8-CE76-5643-22130FA6E27C}"/>
          </ac:picMkLst>
        </pc:picChg>
        <pc:picChg chg="add del mod">
          <ac:chgData name="Keita KAMAGATA" userId="389c5c223f9d271c" providerId="LiveId" clId="{F214C871-87D3-4971-AAB8-2C3CA92BE709}" dt="2023-12-18T11:02:30.663" v="1514" actId="478"/>
          <ac:picMkLst>
            <pc:docMk/>
            <pc:sldMk cId="87322769" sldId="263"/>
            <ac:picMk id="13" creationId="{2888AECA-7A82-C758-8826-406BFE26EF0C}"/>
          </ac:picMkLst>
        </pc:picChg>
        <pc:picChg chg="add mod">
          <ac:chgData name="Keita KAMAGATA" userId="389c5c223f9d271c" providerId="LiveId" clId="{F214C871-87D3-4971-AAB8-2C3CA92BE709}" dt="2023-12-30T08:50:17.258" v="2903" actId="1076"/>
          <ac:picMkLst>
            <pc:docMk/>
            <pc:sldMk cId="87322769" sldId="263"/>
            <ac:picMk id="19" creationId="{64E2F2A9-7C26-4458-7AB5-B30DDC49AD16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1" creationId="{CC531CD7-7CCF-5A50-FDE5-1253B26D742B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3" creationId="{164CDF0C-F473-4A14-08F0-6766798A4557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5" creationId="{8EDCC40B-FC47-FD68-133D-FC191BC73EA1}"/>
          </ac:picMkLst>
        </pc:picChg>
      </pc:sldChg>
      <pc:sldChg chg="addSp delSp modSp new del mod">
        <pc:chgData name="Keita KAMAGATA" userId="389c5c223f9d271c" providerId="LiveId" clId="{F214C871-87D3-4971-AAB8-2C3CA92BE709}" dt="2023-12-20T03:51:23.900" v="2004" actId="47"/>
        <pc:sldMkLst>
          <pc:docMk/>
          <pc:sldMk cId="1144946493" sldId="264"/>
        </pc:sldMkLst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2" creationId="{6EC01344-0E76-5F80-A014-E1C5CB57E02F}"/>
          </ac:spMkLst>
        </pc:spChg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3" creationId="{3C7BBF72-654D-61E3-65F7-473B3E06454A}"/>
          </ac:spMkLst>
        </pc:spChg>
        <pc:spChg chg="add del mod">
          <ac:chgData name="Keita KAMAGATA" userId="389c5c223f9d271c" providerId="LiveId" clId="{F214C871-87D3-4971-AAB8-2C3CA92BE709}" dt="2023-12-20T03:42:00.979" v="1841" actId="208"/>
          <ac:spMkLst>
            <pc:docMk/>
            <pc:sldMk cId="1144946493" sldId="264"/>
            <ac:spMk id="4" creationId="{4EAC34E6-65FF-9773-5A1D-3AACEEF17224}"/>
          </ac:spMkLst>
        </pc:spChg>
        <pc:spChg chg="add del mod">
          <ac:chgData name="Keita KAMAGATA" userId="389c5c223f9d271c" providerId="LiveId" clId="{F214C871-87D3-4971-AAB8-2C3CA92BE709}" dt="2023-12-20T03:37:18.247" v="1740" actId="478"/>
          <ac:spMkLst>
            <pc:docMk/>
            <pc:sldMk cId="1144946493" sldId="264"/>
            <ac:spMk id="5" creationId="{83D9BCD4-CC43-D034-9371-760043C0D290}"/>
          </ac:spMkLst>
        </pc:spChg>
        <pc:spChg chg="add mod">
          <ac:chgData name="Keita KAMAGATA" userId="389c5c223f9d271c" providerId="LiveId" clId="{F214C871-87D3-4971-AAB8-2C3CA92BE709}" dt="2023-12-20T03:39:47.150" v="1763" actId="1076"/>
          <ac:spMkLst>
            <pc:docMk/>
            <pc:sldMk cId="1144946493" sldId="264"/>
            <ac:spMk id="11" creationId="{08F60383-CD9D-9D12-956C-087FF98A6303}"/>
          </ac:spMkLst>
        </pc:spChg>
        <pc:spChg chg="add del mod">
          <ac:chgData name="Keita KAMAGATA" userId="389c5c223f9d271c" providerId="LiveId" clId="{F214C871-87D3-4971-AAB8-2C3CA92BE709}" dt="2023-12-20T03:38:35.499" v="1749" actId="478"/>
          <ac:spMkLst>
            <pc:docMk/>
            <pc:sldMk cId="1144946493" sldId="264"/>
            <ac:spMk id="12" creationId="{083C3E91-D2BB-513A-7D51-44D91CC84F40}"/>
          </ac:spMkLst>
        </pc:spChg>
        <pc:spChg chg="add mod">
          <ac:chgData name="Keita KAMAGATA" userId="389c5c223f9d271c" providerId="LiveId" clId="{F214C871-87D3-4971-AAB8-2C3CA92BE709}" dt="2023-12-20T03:39:15.665" v="1760" actId="1076"/>
          <ac:spMkLst>
            <pc:docMk/>
            <pc:sldMk cId="1144946493" sldId="264"/>
            <ac:spMk id="13" creationId="{B196643F-2C5E-7F1C-220B-61FE02D35D2C}"/>
          </ac:spMkLst>
        </pc:spChg>
        <pc:spChg chg="add mod">
          <ac:chgData name="Keita KAMAGATA" userId="389c5c223f9d271c" providerId="LiveId" clId="{F214C871-87D3-4971-AAB8-2C3CA92BE709}" dt="2023-12-20T03:44:04.971" v="1920" actId="1076"/>
          <ac:spMkLst>
            <pc:docMk/>
            <pc:sldMk cId="1144946493" sldId="264"/>
            <ac:spMk id="14" creationId="{1D5405BA-871C-039D-8399-1D6CB5C72E58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15" creationId="{7512C0FF-4FC2-C719-1F62-D64F9B6C5B81}"/>
          </ac:spMkLst>
        </pc:spChg>
        <pc:spChg chg="add mod">
          <ac:chgData name="Keita KAMAGATA" userId="389c5c223f9d271c" providerId="LiveId" clId="{F214C871-87D3-4971-AAB8-2C3CA92BE709}" dt="2023-12-20T03:46:12.446" v="1966" actId="113"/>
          <ac:spMkLst>
            <pc:docMk/>
            <pc:sldMk cId="1144946493" sldId="264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20" creationId="{530495D4-D9D3-9065-DEBC-99D2250BEF4E}"/>
          </ac:spMkLst>
        </pc:spChg>
        <pc:spChg chg="add mod">
          <ac:chgData name="Keita KAMAGATA" userId="389c5c223f9d271c" providerId="LiveId" clId="{F214C871-87D3-4971-AAB8-2C3CA92BE709}" dt="2023-12-20T03:46:08.803" v="1964" actId="207"/>
          <ac:spMkLst>
            <pc:docMk/>
            <pc:sldMk cId="1144946493" sldId="264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45:50.118" v="1962" actId="14100"/>
          <ac:spMkLst>
            <pc:docMk/>
            <pc:sldMk cId="1144946493" sldId="264"/>
            <ac:spMk id="27" creationId="{4513CDD9-1C8C-4600-9ED8-984974749A87}"/>
          </ac:spMkLst>
        </pc:spChg>
        <pc:spChg chg="add mod">
          <ac:chgData name="Keita KAMAGATA" userId="389c5c223f9d271c" providerId="LiveId" clId="{F214C871-87D3-4971-AAB8-2C3CA92BE709}" dt="2023-12-20T03:46:15.893" v="1968" actId="113"/>
          <ac:spMkLst>
            <pc:docMk/>
            <pc:sldMk cId="1144946493" sldId="264"/>
            <ac:spMk id="28" creationId="{67EB41E7-3057-4627-54FA-2FAAF93CE070}"/>
          </ac:spMkLst>
        </pc:spChg>
        <pc:picChg chg="add del mod">
          <ac:chgData name="Keita KAMAGATA" userId="389c5c223f9d271c" providerId="LiveId" clId="{F214C871-87D3-4971-AAB8-2C3CA92BE709}" dt="2023-12-20T03:35:02.311" v="1718" actId="478"/>
          <ac:picMkLst>
            <pc:docMk/>
            <pc:sldMk cId="1144946493" sldId="264"/>
            <ac:picMk id="7" creationId="{0E455467-1DCE-4008-20FA-2797DC2457A8}"/>
          </ac:picMkLst>
        </pc:picChg>
        <pc:picChg chg="add mod modCrop">
          <ac:chgData name="Keita KAMAGATA" userId="389c5c223f9d271c" providerId="LiveId" clId="{F214C871-87D3-4971-AAB8-2C3CA92BE709}" dt="2023-12-20T03:36:54.180" v="1734"/>
          <ac:picMkLst>
            <pc:docMk/>
            <pc:sldMk cId="1144946493" sldId="264"/>
            <ac:picMk id="9" creationId="{78E937A8-A75B-C399-4B22-9BB0165B3FF8}"/>
          </ac:picMkLst>
        </pc:picChg>
        <pc:picChg chg="add mod modCrop">
          <ac:chgData name="Keita KAMAGATA" userId="389c5c223f9d271c" providerId="LiveId" clId="{F214C871-87D3-4971-AAB8-2C3CA92BE709}" dt="2023-12-20T03:37:10.302" v="1739" actId="1076"/>
          <ac:picMkLst>
            <pc:docMk/>
            <pc:sldMk cId="1144946493" sldId="264"/>
            <ac:picMk id="10" creationId="{5EA995A1-DF18-91C7-2362-A661B14CE363}"/>
          </ac:picMkLst>
        </pc:pic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18" creationId="{F5FB1016-A38B-B630-F5C0-7FA05AF55C90}"/>
          </ac:cxnSpMkLst>
        </pc:cxn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22" creationId="{39D608F1-AC10-DDE0-C79B-F54C3E01A054}"/>
          </ac:cxnSpMkLst>
        </pc:cxnChg>
        <pc:cxnChg chg="add mod">
          <ac:chgData name="Keita KAMAGATA" userId="389c5c223f9d271c" providerId="LiveId" clId="{F214C871-87D3-4971-AAB8-2C3CA92BE709}" dt="2023-12-20T03:45:50.118" v="1962" actId="14100"/>
          <ac:cxnSpMkLst>
            <pc:docMk/>
            <pc:sldMk cId="1144946493" sldId="264"/>
            <ac:cxnSpMk id="29" creationId="{19309492-F5E2-95FA-C99A-590F699C6715}"/>
          </ac:cxnSpMkLst>
        </pc:cxnChg>
      </pc:sldChg>
      <pc:sldChg chg="addSp modSp add mod">
        <pc:chgData name="Keita KAMAGATA" userId="389c5c223f9d271c" providerId="LiveId" clId="{F214C871-87D3-4971-AAB8-2C3CA92BE709}" dt="2023-12-20T03:53:37.640" v="2078" actId="1076"/>
        <pc:sldMkLst>
          <pc:docMk/>
          <pc:sldMk cId="1172821611" sldId="265"/>
        </pc:sldMkLst>
        <pc:spChg chg="mod">
          <ac:chgData name="Keita KAMAGATA" userId="389c5c223f9d271c" providerId="LiveId" clId="{F214C871-87D3-4971-AAB8-2C3CA92BE709}" dt="2023-12-20T03:48:47.831" v="1985" actId="1076"/>
          <ac:spMkLst>
            <pc:docMk/>
            <pc:sldMk cId="1172821611" sldId="265"/>
            <ac:spMk id="4" creationId="{4EAC34E6-65FF-9773-5A1D-3AACEEF17224}"/>
          </ac:spMkLst>
        </pc:spChg>
        <pc:spChg chg="mod or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1" creationId="{08F60383-CD9D-9D12-956C-087FF98A6303}"/>
          </ac:spMkLst>
        </pc:spChg>
        <pc:spChg chg="add mod">
          <ac:chgData name="Keita KAMAGATA" userId="389c5c223f9d271c" providerId="LiveId" clId="{F214C871-87D3-4971-AAB8-2C3CA92BE709}" dt="2023-12-20T03:52:49.131" v="2063" actId="2085"/>
          <ac:spMkLst>
            <pc:docMk/>
            <pc:sldMk cId="1172821611" sldId="265"/>
            <ac:spMk id="12" creationId="{2B456857-BB5A-2A98-8EAE-6FAB2E070B3A}"/>
          </ac:spMkLst>
        </pc:spChg>
        <pc:spChg chg="mod or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13" creationId="{B196643F-2C5E-7F1C-220B-61FE02D35D2C}"/>
          </ac:spMkLst>
        </pc:spChg>
        <pc:spChg chg="mod or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14" creationId="{1D5405BA-871C-039D-8399-1D6CB5C72E58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5" creationId="{7512C0FF-4FC2-C719-1F62-D64F9B6C5B81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19" creationId="{D9EFB5AA-AD04-DBC2-B7A9-457CE4AC4E08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0" creationId="{530495D4-D9D3-9065-DEBC-99D2250BEF4E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3" creationId="{DD84C68A-0E26-F129-4FDB-593AB7314F61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4" creationId="{7D908A39-7F45-6DAB-6BD7-A7B7FE5FDBFB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7" creationId="{4513CDD9-1C8C-4600-9ED8-984974749A87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8" creationId="{67EB41E7-3057-4627-54FA-2FAAF93CE070}"/>
          </ac:spMkLst>
        </pc:spChg>
        <pc:picChg chg="add mod">
          <ac:chgData name="Keita KAMAGATA" userId="389c5c223f9d271c" providerId="LiveId" clId="{F214C871-87D3-4971-AAB8-2C3CA92BE709}" dt="2023-12-20T03:52:42.529" v="2061" actId="1076"/>
          <ac:picMkLst>
            <pc:docMk/>
            <pc:sldMk cId="1172821611" sldId="265"/>
            <ac:picMk id="8" creationId="{6DA69936-FF62-3BB1-A863-E09FF83BC8CF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9" creationId="{78E937A8-A75B-C399-4B22-9BB0165B3FF8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10" creationId="{5EA995A1-DF18-91C7-2362-A661B14CE363}"/>
          </ac:picMkLst>
        </pc:picChg>
        <pc:cxnChg chg="mod">
          <ac:chgData name="Keita KAMAGATA" userId="389c5c223f9d271c" providerId="LiveId" clId="{F214C871-87D3-4971-AAB8-2C3CA92BE709}" dt="2023-12-20T03:49:11.368" v="1989" actId="1076"/>
          <ac:cxnSpMkLst>
            <pc:docMk/>
            <pc:sldMk cId="1172821611" sldId="265"/>
            <ac:cxnSpMk id="18" creationId="{F5FB1016-A38B-B630-F5C0-7FA05AF55C90}"/>
          </ac:cxnSpMkLst>
        </pc:cxnChg>
        <pc:cxnChg chg="mod">
          <ac:chgData name="Keita KAMAGATA" userId="389c5c223f9d271c" providerId="LiveId" clId="{F214C871-87D3-4971-AAB8-2C3CA92BE709}" dt="2023-12-20T03:50:05.169" v="1990" actId="1076"/>
          <ac:cxnSpMkLst>
            <pc:docMk/>
            <pc:sldMk cId="1172821611" sldId="265"/>
            <ac:cxnSpMk id="22" creationId="{39D608F1-AC10-DDE0-C79B-F54C3E01A054}"/>
          </ac:cxnSpMkLst>
        </pc:cxnChg>
        <pc:cxnChg chg="mod">
          <ac:chgData name="Keita KAMAGATA" userId="389c5c223f9d271c" providerId="LiveId" clId="{F214C871-87D3-4971-AAB8-2C3CA92BE709}" dt="2023-12-20T03:49:01.213" v="1988" actId="1076"/>
          <ac:cxnSpMkLst>
            <pc:docMk/>
            <pc:sldMk cId="1172821611" sldId="265"/>
            <ac:cxnSpMk id="29" creationId="{19309492-F5E2-95FA-C99A-590F699C6715}"/>
          </ac:cxnSpMkLst>
        </pc:cxnChg>
      </pc:sldChg>
      <pc:sldChg chg="addSp delSp modSp new mod">
        <pc:chgData name="Keita KAMAGATA" userId="389c5c223f9d271c" providerId="LiveId" clId="{F214C871-87D3-4971-AAB8-2C3CA92BE709}" dt="2024-01-01T09:14:55.895" v="3515" actId="6549"/>
        <pc:sldMkLst>
          <pc:docMk/>
          <pc:sldMk cId="4070136168" sldId="266"/>
        </pc:sldMkLst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2" creationId="{82214534-7FC5-F280-734F-9196A891602E}"/>
          </ac:spMkLst>
        </pc:spChg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3" creationId="{8E8E0C29-A7B8-FD54-CD7A-849501B85890}"/>
          </ac:spMkLst>
        </pc:spChg>
        <pc:spChg chg="add mod">
          <ac:chgData name="Keita KAMAGATA" userId="389c5c223f9d271c" providerId="LiveId" clId="{F214C871-87D3-4971-AAB8-2C3CA92BE709}" dt="2024-01-01T09:14:55.895" v="3515" actId="6549"/>
          <ac:spMkLst>
            <pc:docMk/>
            <pc:sldMk cId="4070136168" sldId="266"/>
            <ac:spMk id="8" creationId="{1A517753-2674-1C7C-9118-53496B9A3E72}"/>
          </ac:spMkLst>
        </pc:spChg>
        <pc:spChg chg="add mod">
          <ac:chgData name="Keita KAMAGATA" userId="389c5c223f9d271c" providerId="LiveId" clId="{F214C871-87D3-4971-AAB8-2C3CA92BE709}" dt="2024-01-01T09:14:43.027" v="3504" actId="20577"/>
          <ac:spMkLst>
            <pc:docMk/>
            <pc:sldMk cId="4070136168" sldId="266"/>
            <ac:spMk id="9" creationId="{862852B7-148F-D64C-1698-DEF07B57EA9B}"/>
          </ac:spMkLst>
        </pc:spChg>
        <pc:spChg chg="add mod">
          <ac:chgData name="Keita KAMAGATA" userId="389c5c223f9d271c" providerId="LiveId" clId="{F214C871-87D3-4971-AAB8-2C3CA92BE709}" dt="2024-01-01T09:14:53.677" v="3514" actId="6549"/>
          <ac:spMkLst>
            <pc:docMk/>
            <pc:sldMk cId="4070136168" sldId="266"/>
            <ac:spMk id="12" creationId="{22862E04-8196-C16F-58A1-8FB6F1938DB4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6" creationId="{F3CAF07E-D4A7-B931-7984-61087D415252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7" creationId="{8669908D-428F-D448-BB6F-F5BF2F6E1012}"/>
          </ac:spMkLst>
        </pc:spChg>
        <pc:graphicFrameChg chg="add del mod">
          <ac:chgData name="Keita KAMAGATA" userId="389c5c223f9d271c" providerId="LiveId" clId="{F214C871-87D3-4971-AAB8-2C3CA92BE709}" dt="2023-12-21T22:18:52.300" v="2083"/>
          <ac:graphicFrameMkLst>
            <pc:docMk/>
            <pc:sldMk cId="4070136168" sldId="266"/>
            <ac:graphicFrameMk id="4" creationId="{496AEC0E-09F8-7F9B-DEDB-DE2D571BD770}"/>
          </ac:graphicFrameMkLst>
        </pc:graphicFrameChg>
        <pc:graphicFrameChg chg="add del mod">
          <ac:chgData name="Keita KAMAGATA" userId="389c5c223f9d271c" providerId="LiveId" clId="{F214C871-87D3-4971-AAB8-2C3CA92BE709}" dt="2023-12-21T22:19:01.287" v="2086"/>
          <ac:graphicFrameMkLst>
            <pc:docMk/>
            <pc:sldMk cId="4070136168" sldId="266"/>
            <ac:graphicFrameMk id="6" creationId="{4C0123E5-71A6-3DF6-FC9D-2796E01BBBE5}"/>
          </ac:graphicFrameMkLst>
        </pc:graphicFrameChg>
        <pc:graphicFrameChg chg="add del mod">
          <ac:chgData name="Keita KAMAGATA" userId="389c5c223f9d271c" providerId="LiveId" clId="{F214C871-87D3-4971-AAB8-2C3CA92BE709}" dt="2023-12-21T22:20:10.144" v="2155"/>
          <ac:graphicFrameMkLst>
            <pc:docMk/>
            <pc:sldMk cId="4070136168" sldId="266"/>
            <ac:graphicFrameMk id="10" creationId="{296B80EC-DD9B-AF1E-4355-A320D608CDE2}"/>
          </ac:graphicFrameMkLst>
        </pc:graphicFrameChg>
        <pc:graphicFrameChg chg="add del mod">
          <ac:chgData name="Keita KAMAGATA" userId="389c5c223f9d271c" providerId="LiveId" clId="{F214C871-87D3-4971-AAB8-2C3CA92BE709}" dt="2023-12-21T22:21:11.213" v="2183"/>
          <ac:graphicFrameMkLst>
            <pc:docMk/>
            <pc:sldMk cId="4070136168" sldId="266"/>
            <ac:graphicFrameMk id="13" creationId="{C6FFCB47-0110-4286-3C56-FC0E971E9F9F}"/>
          </ac:graphicFrameMkLst>
        </pc:graphicFrameChg>
        <pc:picChg chg="add mod">
          <ac:chgData name="Keita KAMAGATA" userId="389c5c223f9d271c" providerId="LiveId" clId="{F214C871-87D3-4971-AAB8-2C3CA92BE709}" dt="2023-12-21T22:22:11.868" v="2210" actId="1076"/>
          <ac:picMkLst>
            <pc:docMk/>
            <pc:sldMk cId="4070136168" sldId="266"/>
            <ac:picMk id="5" creationId="{067999B7-8D8A-BF02-39A2-BC690B06DAE7}"/>
          </ac:picMkLst>
        </pc:picChg>
        <pc:picChg chg="add mod">
          <ac:chgData name="Keita KAMAGATA" userId="389c5c223f9d271c" providerId="LiveId" clId="{F214C871-87D3-4971-AAB8-2C3CA92BE709}" dt="2023-12-21T22:19:06.732" v="2090" actId="1076"/>
          <ac:picMkLst>
            <pc:docMk/>
            <pc:sldMk cId="4070136168" sldId="266"/>
            <ac:picMk id="7" creationId="{2E1AE148-BB84-1B27-8B25-214255E4C6E9}"/>
          </ac:picMkLst>
        </pc:picChg>
        <pc:picChg chg="add del mod">
          <ac:chgData name="Keita KAMAGATA" userId="389c5c223f9d271c" providerId="LiveId" clId="{F214C871-87D3-4971-AAB8-2C3CA92BE709}" dt="2023-12-21T22:21:12.857" v="2185" actId="478"/>
          <ac:picMkLst>
            <pc:docMk/>
            <pc:sldMk cId="4070136168" sldId="266"/>
            <ac:picMk id="11" creationId="{A27AE026-7034-6774-1380-89ECF67290B1}"/>
          </ac:picMkLst>
        </pc:picChg>
        <pc:picChg chg="add mod">
          <ac:chgData name="Keita KAMAGATA" userId="389c5c223f9d271c" providerId="LiveId" clId="{F214C871-87D3-4971-AAB8-2C3CA92BE709}" dt="2023-12-21T22:21:15.504" v="2186" actId="1076"/>
          <ac:picMkLst>
            <pc:docMk/>
            <pc:sldMk cId="4070136168" sldId="266"/>
            <ac:picMk id="14" creationId="{B137DA7D-D89D-A250-3521-D29AC545AE06}"/>
          </ac:picMkLst>
        </pc:picChg>
        <pc:cxnChg chg="add del mod">
          <ac:chgData name="Keita KAMAGATA" userId="389c5c223f9d271c" providerId="LiveId" clId="{F214C871-87D3-4971-AAB8-2C3CA92BE709}" dt="2023-12-21T22:22:39.778" v="2219" actId="478"/>
          <ac:cxnSpMkLst>
            <pc:docMk/>
            <pc:sldMk cId="4070136168" sldId="266"/>
            <ac:cxnSpMk id="15" creationId="{DC1CB526-2ED1-673A-F386-B3D08E1B4C41}"/>
          </ac:cxnSpMkLst>
        </pc:cxnChg>
      </pc:sldChg>
      <pc:sldChg chg="addSp delSp modSp new mod setBg">
        <pc:chgData name="Keita KAMAGATA" userId="389c5c223f9d271c" providerId="LiveId" clId="{F214C871-87D3-4971-AAB8-2C3CA92BE709}" dt="2023-12-29T07:01:15.482" v="2779" actId="9405"/>
        <pc:sldMkLst>
          <pc:docMk/>
          <pc:sldMk cId="3008940900" sldId="267"/>
        </pc:sldMkLst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2" creationId="{7272196E-8AEC-2D2F-CFE8-58252529A75E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3" creationId="{8EBFFD98-32E0-2741-06E4-36001DD1356B}"/>
          </ac:spMkLst>
        </pc:spChg>
        <pc:spChg chg="add mod">
          <ac:chgData name="Keita KAMAGATA" userId="389c5c223f9d271c" providerId="LiveId" clId="{F214C871-87D3-4971-AAB8-2C3CA92BE709}" dt="2023-12-27T16:10:51.808" v="2274" actId="113"/>
          <ac:spMkLst>
            <pc:docMk/>
            <pc:sldMk cId="3008940900" sldId="267"/>
            <ac:spMk id="4" creationId="{48EA5745-AC67-288B-439B-CB3116DC900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1" creationId="{32BC26D8-82FB-445E-AA49-62A77D7C1EE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3" creationId="{CB44330D-EA18-4254-AA95-EB49948539B8}"/>
          </ac:spMkLst>
        </pc:spChg>
        <pc:grpChg chg="del mod">
          <ac:chgData name="Keita KAMAGATA" userId="389c5c223f9d271c" providerId="LiveId" clId="{F214C871-87D3-4971-AAB8-2C3CA92BE709}" dt="2023-12-28T07:13:26.120" v="2759"/>
          <ac:grpSpMkLst>
            <pc:docMk/>
            <pc:sldMk cId="3008940900" sldId="267"/>
            <ac:grpSpMk id="11" creationId="{CDDD78E0-374E-5F97-1B58-746A06E4975C}"/>
          </ac:grpSpMkLst>
        </pc:grpChg>
        <pc:picChg chg="add mod">
          <ac:chgData name="Keita KAMAGATA" userId="389c5c223f9d271c" providerId="LiveId" clId="{F214C871-87D3-4971-AAB8-2C3CA92BE709}" dt="2023-12-27T16:08:40.192" v="2224" actId="26606"/>
          <ac:picMkLst>
            <pc:docMk/>
            <pc:sldMk cId="3008940900" sldId="267"/>
            <ac:picMk id="1026" creationId="{ED452CD3-2FC7-F59E-26B0-59B02CF11278}"/>
          </ac:picMkLst>
        </pc:picChg>
        <pc:inkChg chg="add del">
          <ac:chgData name="Keita KAMAGATA" userId="389c5c223f9d271c" providerId="LiveId" clId="{F214C871-87D3-4971-AAB8-2C3CA92BE709}" dt="2023-12-28T07:13:23.171" v="2757"/>
          <ac:inkMkLst>
            <pc:docMk/>
            <pc:sldMk cId="3008940900" sldId="267"/>
            <ac:inkMk id="5" creationId="{3859A069-33F1-E532-531A-087728BC08C2}"/>
          </ac:inkMkLst>
        </pc:inkChg>
        <pc:inkChg chg="add del">
          <ac:chgData name="Keita KAMAGATA" userId="389c5c223f9d271c" providerId="LiveId" clId="{F214C871-87D3-4971-AAB8-2C3CA92BE709}" dt="2023-12-28T07:13:29.746" v="2762"/>
          <ac:inkMkLst>
            <pc:docMk/>
            <pc:sldMk cId="3008940900" sldId="267"/>
            <ac:inkMk id="6" creationId="{FB433C2A-DF9B-8E77-9D83-939A26BC0F97}"/>
          </ac:inkMkLst>
        </pc:inkChg>
        <pc:inkChg chg="add del">
          <ac:chgData name="Keita KAMAGATA" userId="389c5c223f9d271c" providerId="LiveId" clId="{F214C871-87D3-4971-AAB8-2C3CA92BE709}" dt="2023-12-28T07:13:27.904" v="2761"/>
          <ac:inkMkLst>
            <pc:docMk/>
            <pc:sldMk cId="3008940900" sldId="267"/>
            <ac:inkMk id="7" creationId="{7779BF01-9B2B-E9BD-ED37-DEB17CF9EE8F}"/>
          </ac:inkMkLst>
        </pc:inkChg>
        <pc:inkChg chg="add del mod">
          <ac:chgData name="Keita KAMAGATA" userId="389c5c223f9d271c" providerId="LiveId" clId="{F214C871-87D3-4971-AAB8-2C3CA92BE709}" dt="2023-12-28T07:13:25.545" v="2758"/>
          <ac:inkMkLst>
            <pc:docMk/>
            <pc:sldMk cId="3008940900" sldId="267"/>
            <ac:inkMk id="8" creationId="{1FBDA9E7-CA25-1983-65E7-42AA9C80A08F}"/>
          </ac:inkMkLst>
        </pc:inkChg>
        <pc:inkChg chg="add del mod">
          <ac:chgData name="Keita KAMAGATA" userId="389c5c223f9d271c" providerId="LiveId" clId="{F214C871-87D3-4971-AAB8-2C3CA92BE709}" dt="2023-12-28T07:13:26.120" v="2759"/>
          <ac:inkMkLst>
            <pc:docMk/>
            <pc:sldMk cId="3008940900" sldId="267"/>
            <ac:inkMk id="9" creationId="{94A0CF3F-C458-69F3-13EA-DCBDB81D2446}"/>
          </ac:inkMkLst>
        </pc:inkChg>
        <pc:inkChg chg="add del mod">
          <ac:chgData name="Keita KAMAGATA" userId="389c5c223f9d271c" providerId="LiveId" clId="{F214C871-87D3-4971-AAB8-2C3CA92BE709}" dt="2023-12-28T07:13:27.066" v="2760"/>
          <ac:inkMkLst>
            <pc:docMk/>
            <pc:sldMk cId="3008940900" sldId="267"/>
            <ac:inkMk id="10" creationId="{69639EF1-D258-6E10-9C4E-6C0B2ABE501B}"/>
          </ac:inkMkLst>
        </pc:inkChg>
        <pc:inkChg chg="add">
          <ac:chgData name="Keita KAMAGATA" userId="389c5c223f9d271c" providerId="LiveId" clId="{F214C871-87D3-4971-AAB8-2C3CA92BE709}" dt="2023-12-29T07:01:15.482" v="2779" actId="9405"/>
          <ac:inkMkLst>
            <pc:docMk/>
            <pc:sldMk cId="3008940900" sldId="267"/>
            <ac:inkMk id="12" creationId="{921C4C6E-2145-A2B3-C45A-96DBDE76A200}"/>
          </ac:inkMkLst>
        </pc:inkChg>
      </pc:sldChg>
      <pc:sldChg chg="addSp delSp modSp add mod">
        <pc:chgData name="Keita KAMAGATA" userId="389c5c223f9d271c" providerId="LiveId" clId="{F214C871-87D3-4971-AAB8-2C3CA92BE709}" dt="2023-12-29T07:01:25.004" v="2780" actId="9405"/>
        <pc:sldMkLst>
          <pc:docMk/>
          <pc:sldMk cId="1451033258" sldId="268"/>
        </pc:sldMkLst>
        <pc:spChg chg="add del mod">
          <ac:chgData name="Keita KAMAGATA" userId="389c5c223f9d271c" providerId="LiveId" clId="{F214C871-87D3-4971-AAB8-2C3CA92BE709}" dt="2023-12-28T06:34:30.148" v="2479" actId="12789"/>
          <ac:spMkLst>
            <pc:docMk/>
            <pc:sldMk cId="1451033258" sldId="268"/>
            <ac:spMk id="2" creationId="{2E50562A-EC68-4093-C9A1-61548607E626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5" creationId="{52062446-87BC-D3F3-04C4-89E0CD7ADADE}"/>
          </ac:spMkLst>
        </pc:spChg>
        <pc:spChg chg="mod">
          <ac:chgData name="Keita KAMAGATA" userId="389c5c223f9d271c" providerId="LiveId" clId="{F214C871-87D3-4971-AAB8-2C3CA92BE709}" dt="2023-12-28T06:34:30.148" v="2479" actId="12789"/>
          <ac:spMkLst>
            <pc:docMk/>
            <pc:sldMk cId="1451033258" sldId="268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28T06:35:55.769" v="2490" actId="1076"/>
          <ac:spMkLst>
            <pc:docMk/>
            <pc:sldMk cId="1451033258" sldId="268"/>
            <ac:spMk id="7" creationId="{92D2D03D-8402-B588-073D-06207CBF7CBC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14" creationId="{DDB73715-B221-05BC-BD38-358A74BE7440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28T06:34:30.148" v="2479" actId="12789"/>
          <ac:spMkLst>
            <pc:docMk/>
            <pc:sldMk cId="1451033258" sldId="268"/>
            <ac:spMk id="34" creationId="{D4B2FD99-9583-7DDE-2D69-4272F34D9AF2}"/>
          </ac:spMkLst>
        </pc:spChg>
        <pc:spChg chg="add del mod">
          <ac:chgData name="Keita KAMAGATA" userId="389c5c223f9d271c" providerId="LiveId" clId="{F214C871-87D3-4971-AAB8-2C3CA92BE709}" dt="2023-12-28T06:40:11.749" v="2509" actId="1076"/>
          <ac:spMkLst>
            <pc:docMk/>
            <pc:sldMk cId="1451033258" sldId="268"/>
            <ac:spMk id="35" creationId="{AFAB532B-A727-6264-5593-715809348DCD}"/>
          </ac:spMkLst>
        </pc:spChg>
        <pc:spChg chg="add mod">
          <ac:chgData name="Keita KAMAGATA" userId="389c5c223f9d271c" providerId="LiveId" clId="{F214C871-87D3-4971-AAB8-2C3CA92BE709}" dt="2023-12-28T06:35:55.769" v="2490" actId="1076"/>
          <ac:spMkLst>
            <pc:docMk/>
            <pc:sldMk cId="1451033258" sldId="268"/>
            <ac:spMk id="36" creationId="{6AF20FFA-FB31-9D28-A694-EE14E01EAE16}"/>
          </ac:spMkLst>
        </pc:spChg>
        <pc:spChg chg="add mod">
          <ac:chgData name="Keita KAMAGATA" userId="389c5c223f9d271c" providerId="LiveId" clId="{F214C871-87D3-4971-AAB8-2C3CA92BE709}" dt="2023-12-28T06:35:55.769" v="2490" actId="1076"/>
          <ac:spMkLst>
            <pc:docMk/>
            <pc:sldMk cId="1451033258" sldId="268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8T06:32:51.766" v="2420" actId="478"/>
          <ac:spMkLst>
            <pc:docMk/>
            <pc:sldMk cId="1451033258" sldId="268"/>
            <ac:spMk id="39" creationId="{34C566BC-0CD4-9BE0-B149-92001E078EDE}"/>
          </ac:spMkLst>
        </pc:spChg>
        <pc:spChg chg="add mod">
          <ac:chgData name="Keita KAMAGATA" userId="389c5c223f9d271c" providerId="LiveId" clId="{F214C871-87D3-4971-AAB8-2C3CA92BE709}" dt="2023-12-28T06:34:30.148" v="2479" actId="12789"/>
          <ac:spMkLst>
            <pc:docMk/>
            <pc:sldMk cId="1451033258" sldId="268"/>
            <ac:spMk id="40" creationId="{F9A95B5D-7669-AB24-73F0-3D55F9BA2AEA}"/>
          </ac:spMkLst>
        </pc:spChg>
        <pc:spChg chg="add mod">
          <ac:chgData name="Keita KAMAGATA" userId="389c5c223f9d271c" providerId="LiveId" clId="{F214C871-87D3-4971-AAB8-2C3CA92BE709}" dt="2023-12-28T06:35:55.769" v="2490" actId="1076"/>
          <ac:spMkLst>
            <pc:docMk/>
            <pc:sldMk cId="1451033258" sldId="268"/>
            <ac:spMk id="41" creationId="{7BAD934F-E991-2617-2204-6579B7C613D1}"/>
          </ac:spMkLst>
        </pc:spChg>
        <pc:spChg chg="add mod">
          <ac:chgData name="Keita KAMAGATA" userId="389c5c223f9d271c" providerId="LiveId" clId="{F214C871-87D3-4971-AAB8-2C3CA92BE709}" dt="2023-12-28T06:44:48.428" v="2677" actId="1582"/>
          <ac:spMkLst>
            <pc:docMk/>
            <pc:sldMk cId="1451033258" sldId="268"/>
            <ac:spMk id="44" creationId="{56A52C09-6E88-0B41-F514-47720B6558D7}"/>
          </ac:spMkLst>
        </pc:spChg>
        <pc:spChg chg="add mod">
          <ac:chgData name="Keita KAMAGATA" userId="389c5c223f9d271c" providerId="LiveId" clId="{F214C871-87D3-4971-AAB8-2C3CA92BE709}" dt="2023-12-28T06:40:16.272" v="2511" actId="1076"/>
          <ac:spMkLst>
            <pc:docMk/>
            <pc:sldMk cId="1451033258" sldId="268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3-12-28T06:44:42.594" v="2676" actId="1076"/>
          <ac:spMkLst>
            <pc:docMk/>
            <pc:sldMk cId="1451033258" sldId="268"/>
            <ac:spMk id="46" creationId="{FB9852EF-6DD0-9070-4310-B5BB9D9CB14E}"/>
          </ac:spMkLst>
        </pc:spChg>
        <pc:spChg chg="add mod">
          <ac:chgData name="Keita KAMAGATA" userId="389c5c223f9d271c" providerId="LiveId" clId="{F214C871-87D3-4971-AAB8-2C3CA92BE709}" dt="2023-12-28T06:44:42.594" v="2676" actId="1076"/>
          <ac:spMkLst>
            <pc:docMk/>
            <pc:sldMk cId="1451033258" sldId="268"/>
            <ac:spMk id="47" creationId="{4C675A21-DE79-AB00-986F-101C0511F34C}"/>
          </ac:spMkLst>
        </pc:spChg>
        <pc:spChg chg="add mod">
          <ac:chgData name="Keita KAMAGATA" userId="389c5c223f9d271c" providerId="LiveId" clId="{F214C871-87D3-4971-AAB8-2C3CA92BE709}" dt="2023-12-28T06:44:42.594" v="2676" actId="1076"/>
          <ac:spMkLst>
            <pc:docMk/>
            <pc:sldMk cId="1451033258" sldId="268"/>
            <ac:spMk id="48" creationId="{23F5E7CC-8EF7-5AE5-504E-3883288B11CD}"/>
          </ac:spMkLst>
        </pc:spChg>
        <pc:spChg chg="add mod">
          <ac:chgData name="Keita KAMAGATA" userId="389c5c223f9d271c" providerId="LiveId" clId="{F214C871-87D3-4971-AAB8-2C3CA92BE709}" dt="2023-12-28T06:44:42.594" v="2676" actId="1076"/>
          <ac:spMkLst>
            <pc:docMk/>
            <pc:sldMk cId="1451033258" sldId="268"/>
            <ac:spMk id="49" creationId="{A836705F-08EE-AD96-ABB6-957697064A48}"/>
          </ac:spMkLst>
        </pc:spChg>
        <pc:spChg chg="add mod">
          <ac:chgData name="Keita KAMAGATA" userId="389c5c223f9d271c" providerId="LiveId" clId="{F214C871-87D3-4971-AAB8-2C3CA92BE709}" dt="2023-12-28T06:44:37.958" v="2675" actId="20577"/>
          <ac:spMkLst>
            <pc:docMk/>
            <pc:sldMk cId="1451033258" sldId="268"/>
            <ac:spMk id="50" creationId="{42C31D38-4B7B-3C75-3DB2-A1E5643D7D68}"/>
          </ac:spMkLst>
        </pc:spChg>
        <pc:grpChg chg="del">
          <ac:chgData name="Keita KAMAGATA" userId="389c5c223f9d271c" providerId="LiveId" clId="{F214C871-87D3-4971-AAB8-2C3CA92BE709}" dt="2023-12-28T05:02:57.753" v="2276" actId="478"/>
          <ac:grpSpMkLst>
            <pc:docMk/>
            <pc:sldMk cId="1451033258" sldId="268"/>
            <ac:grpSpMk id="20" creationId="{BFD1A287-3623-488B-F4F6-31FEED38C6A0}"/>
          </ac:grpSpMkLst>
        </pc:grpChg>
        <pc:grpChg chg="del mod">
          <ac:chgData name="Keita KAMAGATA" userId="389c5c223f9d271c" providerId="LiveId" clId="{F214C871-87D3-4971-AAB8-2C3CA92BE709}" dt="2023-12-28T07:13:34.491" v="2766"/>
          <ac:grpSpMkLst>
            <pc:docMk/>
            <pc:sldMk cId="1451033258" sldId="268"/>
            <ac:grpSpMk id="56" creationId="{E8B2118C-ECF1-DA86-B468-EFD5494C9626}"/>
          </ac:grpSpMkLst>
        </pc:grpChg>
        <pc:grpChg chg="del mod">
          <ac:chgData name="Keita KAMAGATA" userId="389c5c223f9d271c" providerId="LiveId" clId="{F214C871-87D3-4971-AAB8-2C3CA92BE709}" dt="2023-12-28T07:13:37.583" v="2774"/>
          <ac:grpSpMkLst>
            <pc:docMk/>
            <pc:sldMk cId="1451033258" sldId="268"/>
            <ac:grpSpMk id="1024" creationId="{BC5E0A33-1699-16E1-47F3-590B2D88B83C}"/>
          </ac:grpSpMkLst>
        </pc:grpChg>
        <pc:grpChg chg="add del mod">
          <ac:chgData name="Keita KAMAGATA" userId="389c5c223f9d271c" providerId="LiveId" clId="{F214C871-87D3-4971-AAB8-2C3CA92BE709}" dt="2023-12-28T07:12:36.737" v="2748"/>
          <ac:grpSpMkLst>
            <pc:docMk/>
            <pc:sldMk cId="1451033258" sldId="268"/>
            <ac:grpSpMk id="1035" creationId="{0939BC15-A02C-E573-BC4E-C15271D4257B}"/>
          </ac:grpSpMkLst>
        </pc:grpChg>
        <pc:grpChg chg="add del mod">
          <ac:chgData name="Keita KAMAGATA" userId="389c5c223f9d271c" providerId="LiveId" clId="{F214C871-87D3-4971-AAB8-2C3CA92BE709}" dt="2023-12-28T07:12:35.883" v="2743"/>
          <ac:grpSpMkLst>
            <pc:docMk/>
            <pc:sldMk cId="1451033258" sldId="268"/>
            <ac:grpSpMk id="1042" creationId="{1A8D48DA-9137-014A-FE6D-296FB32024E2}"/>
          </ac:grpSpMkLst>
        </pc:grpChg>
        <pc:grpChg chg="mod">
          <ac:chgData name="Keita KAMAGATA" userId="389c5c223f9d271c" providerId="LiveId" clId="{F214C871-87D3-4971-AAB8-2C3CA92BE709}" dt="2023-12-28T07:12:35.311" v="2739"/>
          <ac:grpSpMkLst>
            <pc:docMk/>
            <pc:sldMk cId="1451033258" sldId="268"/>
            <ac:grpSpMk id="1046" creationId="{A46639DA-8A40-A505-4E88-B4E83B8C58B0}"/>
          </ac:grpSpMkLst>
        </pc:grpChg>
        <pc:grpChg chg="add del mod">
          <ac:chgData name="Keita KAMAGATA" userId="389c5c223f9d271c" providerId="LiveId" clId="{F214C871-87D3-4971-AAB8-2C3CA92BE709}" dt="2023-12-28T07:12:35.280" v="2737"/>
          <ac:grpSpMkLst>
            <pc:docMk/>
            <pc:sldMk cId="1451033258" sldId="268"/>
            <ac:grpSpMk id="1048" creationId="{831D1676-82BF-DCEE-AF6A-58BE3C2D9C12}"/>
          </ac:grpSpMkLst>
        </pc:grpChg>
        <pc:grpChg chg="add del mod">
          <ac:chgData name="Keita KAMAGATA" userId="389c5c223f9d271c" providerId="LiveId" clId="{F214C871-87D3-4971-AAB8-2C3CA92BE709}" dt="2023-12-28T07:12:35.191" v="2733"/>
          <ac:grpSpMkLst>
            <pc:docMk/>
            <pc:sldMk cId="1451033258" sldId="268"/>
            <ac:grpSpMk id="1052" creationId="{BC85130A-E43A-0CBF-B5EC-9A416A4A3090}"/>
          </ac:grpSpMkLst>
        </pc:grpChg>
        <pc:grpChg chg="mod">
          <ac:chgData name="Keita KAMAGATA" userId="389c5c223f9d271c" providerId="LiveId" clId="{F214C871-87D3-4971-AAB8-2C3CA92BE709}" dt="2023-12-28T07:12:35.161" v="2731"/>
          <ac:grpSpMkLst>
            <pc:docMk/>
            <pc:sldMk cId="1451033258" sldId="268"/>
            <ac:grpSpMk id="1054" creationId="{6DE767F6-0845-223A-3CD0-F57D3ED38B61}"/>
          </ac:grpSpMkLst>
        </pc:grpChg>
        <pc:grpChg chg="mod">
          <ac:chgData name="Keita KAMAGATA" userId="389c5c223f9d271c" providerId="LiveId" clId="{F214C871-87D3-4971-AAB8-2C3CA92BE709}" dt="2023-12-28T07:12:33.822" v="2724"/>
          <ac:grpSpMkLst>
            <pc:docMk/>
            <pc:sldMk cId="1451033258" sldId="268"/>
            <ac:grpSpMk id="1060" creationId="{A0F67688-F042-D590-C9EE-19C40918216C}"/>
          </ac:grpSpMkLst>
        </pc:grpChg>
        <pc:graphicFrameChg chg="add del mod">
          <ac:chgData name="Keita KAMAGATA" userId="389c5c223f9d271c" providerId="LiveId" clId="{F214C871-87D3-4971-AAB8-2C3CA92BE709}" dt="2023-12-28T05:27:26.702" v="2313"/>
          <ac:graphicFrameMkLst>
            <pc:docMk/>
            <pc:sldMk cId="1451033258" sldId="268"/>
            <ac:graphicFrameMk id="3" creationId="{299C7E77-A6D8-5B0F-3C87-71A338C44FBF}"/>
          </ac:graphicFrameMkLst>
        </pc:graphicFrameChg>
        <pc:graphicFrameChg chg="add del mod">
          <ac:chgData name="Keita KAMAGATA" userId="389c5c223f9d271c" providerId="LiveId" clId="{F214C871-87D3-4971-AAB8-2C3CA92BE709}" dt="2023-12-28T06:23:17.227" v="2348"/>
          <ac:graphicFrameMkLst>
            <pc:docMk/>
            <pc:sldMk cId="1451033258" sldId="268"/>
            <ac:graphicFrameMk id="22" creationId="{458DC9D4-182B-4916-3AB4-10E332AAAC68}"/>
          </ac:graphicFrameMkLst>
        </pc:graphicFrameChg>
        <pc:picChg chg="add del mod modCrop">
          <ac:chgData name="Keita KAMAGATA" userId="389c5c223f9d271c" providerId="LiveId" clId="{F214C871-87D3-4971-AAB8-2C3CA92BE709}" dt="2023-12-28T06:27:31.679" v="2397" actId="478"/>
          <ac:picMkLst>
            <pc:docMk/>
            <pc:sldMk cId="1451033258" sldId="268"/>
            <ac:picMk id="4" creationId="{E758F7EC-1F3D-9D3D-9B28-39FC50A0BFEF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28T06:20:40.167" v="2330" actId="478"/>
          <ac:picMkLst>
            <pc:docMk/>
            <pc:sldMk cId="1451033258" sldId="268"/>
            <ac:picMk id="17" creationId="{8824AD82-2733-6727-1200-50757E6CA58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21" creationId="{4D1B70FC-2CFD-B1DE-5453-3A3A031A7D0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31" creationId="{67473153-26D9-3215-2AB0-FF6C7FDE6AA8}"/>
          </ac:picMkLst>
        </pc:picChg>
        <pc:picChg chg="add del mod modCrop">
          <ac:chgData name="Keita KAMAGATA" userId="389c5c223f9d271c" providerId="LiveId" clId="{F214C871-87D3-4971-AAB8-2C3CA92BE709}" dt="2023-12-28T06:23:58.437" v="2358" actId="478"/>
          <ac:picMkLst>
            <pc:docMk/>
            <pc:sldMk cId="1451033258" sldId="268"/>
            <ac:picMk id="32" creationId="{1E6C35E1-2840-FF0C-6C41-B7775E6A08B7}"/>
          </ac:picMkLst>
        </pc:picChg>
        <pc:picChg chg="add del mod modCrop">
          <ac:chgData name="Keita KAMAGATA" userId="389c5c223f9d271c" providerId="LiveId" clId="{F214C871-87D3-4971-AAB8-2C3CA92BE709}" dt="2023-12-28T06:35:51.259" v="2489" actId="478"/>
          <ac:picMkLst>
            <pc:docMk/>
            <pc:sldMk cId="1451033258" sldId="268"/>
            <ac:picMk id="33" creationId="{B9464BA5-5D24-463D-BFEF-AB86800963D7}"/>
          </ac:picMkLst>
        </pc:picChg>
        <pc:picChg chg="add mod modCrop">
          <ac:chgData name="Keita KAMAGATA" userId="389c5c223f9d271c" providerId="LiveId" clId="{F214C871-87D3-4971-AAB8-2C3CA92BE709}" dt="2023-12-28T06:40:32.400" v="2512" actId="14100"/>
          <ac:picMkLst>
            <pc:docMk/>
            <pc:sldMk cId="1451033258" sldId="268"/>
            <ac:picMk id="42" creationId="{ACEE1AD2-AE83-3394-097C-61C2973AC70B}"/>
          </ac:picMkLst>
        </pc:picChg>
        <pc:picChg chg="add mod">
          <ac:chgData name="Keita KAMAGATA" userId="389c5c223f9d271c" providerId="LiveId" clId="{F214C871-87D3-4971-AAB8-2C3CA92BE709}" dt="2023-12-28T06:40:36.038" v="2513" actId="1076"/>
          <ac:picMkLst>
            <pc:docMk/>
            <pc:sldMk cId="1451033258" sldId="268"/>
            <ac:picMk id="43" creationId="{370C90F3-483B-A44E-DC55-C557277A56C8}"/>
          </ac:picMkLst>
        </pc:picChg>
        <pc:picChg chg="del">
          <ac:chgData name="Keita KAMAGATA" userId="389c5c223f9d271c" providerId="LiveId" clId="{F214C871-87D3-4971-AAB8-2C3CA92BE709}" dt="2023-12-28T05:02:57.753" v="2276" actId="478"/>
          <ac:picMkLst>
            <pc:docMk/>
            <pc:sldMk cId="1451033258" sldId="268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038" creationId="{F4BAD8FB-5BEA-EA71-41E1-0D1DBBB2F1F0}"/>
          </ac:picMkLst>
        </pc:picChg>
        <pc:picChg chg="add mod">
          <ac:chgData name="Keita KAMAGATA" userId="389c5c223f9d271c" providerId="LiveId" clId="{F214C871-87D3-4971-AAB8-2C3CA92BE709}" dt="2023-12-28T06:35:55.769" v="2490" actId="1076"/>
          <ac:picMkLst>
            <pc:docMk/>
            <pc:sldMk cId="1451033258" sldId="268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8T07:13:33.718" v="2763"/>
          <ac:inkMkLst>
            <pc:docMk/>
            <pc:sldMk cId="1451033258" sldId="268"/>
            <ac:inkMk id="51" creationId="{715486EE-7D98-536C-1A02-9416BA3C39FD}"/>
          </ac:inkMkLst>
        </pc:inkChg>
        <pc:inkChg chg="add del mod">
          <ac:chgData name="Keita KAMAGATA" userId="389c5c223f9d271c" providerId="LiveId" clId="{F214C871-87D3-4971-AAB8-2C3CA92BE709}" dt="2023-12-28T07:13:34.491" v="2764"/>
          <ac:inkMkLst>
            <pc:docMk/>
            <pc:sldMk cId="1451033258" sldId="268"/>
            <ac:inkMk id="52" creationId="{CB842D51-1142-3E8A-A743-8171378BF95E}"/>
          </ac:inkMkLst>
        </pc:inkChg>
        <pc:inkChg chg="add del mod">
          <ac:chgData name="Keita KAMAGATA" userId="389c5c223f9d271c" providerId="LiveId" clId="{F214C871-87D3-4971-AAB8-2C3CA92BE709}" dt="2023-12-28T07:13:34.491" v="2765"/>
          <ac:inkMkLst>
            <pc:docMk/>
            <pc:sldMk cId="1451033258" sldId="268"/>
            <ac:inkMk id="53" creationId="{E77578EB-1A80-D8F7-C8A0-AAF31D0EE469}"/>
          </ac:inkMkLst>
        </pc:inkChg>
        <pc:inkChg chg="add del mod">
          <ac:chgData name="Keita KAMAGATA" userId="389c5c223f9d271c" providerId="LiveId" clId="{F214C871-87D3-4971-AAB8-2C3CA92BE709}" dt="2023-12-28T07:13:34.491" v="2766"/>
          <ac:inkMkLst>
            <pc:docMk/>
            <pc:sldMk cId="1451033258" sldId="268"/>
            <ac:inkMk id="54" creationId="{336EDC75-18D8-51F3-9B5E-B67EFAE07435}"/>
          </ac:inkMkLst>
        </pc:inkChg>
        <pc:inkChg chg="add del mod">
          <ac:chgData name="Keita KAMAGATA" userId="389c5c223f9d271c" providerId="LiveId" clId="{F214C871-87D3-4971-AAB8-2C3CA92BE709}" dt="2023-12-28T07:13:37.581" v="2768"/>
          <ac:inkMkLst>
            <pc:docMk/>
            <pc:sldMk cId="1451033258" sldId="268"/>
            <ac:inkMk id="55" creationId="{6DD4CCAF-9624-6905-B4CF-F374A23A5F60}"/>
          </ac:inkMkLst>
        </pc:inkChg>
        <pc:inkChg chg="add del mod">
          <ac:chgData name="Keita KAMAGATA" userId="389c5c223f9d271c" providerId="LiveId" clId="{F214C871-87D3-4971-AAB8-2C3CA92BE709}" dt="2023-12-28T07:13:37.581" v="2767"/>
          <ac:inkMkLst>
            <pc:docMk/>
            <pc:sldMk cId="1451033258" sldId="268"/>
            <ac:inkMk id="57" creationId="{2760AE33-EBC9-390A-5A80-59E726ED72B7}"/>
          </ac:inkMkLst>
        </pc:inkChg>
        <pc:inkChg chg="add del mod">
          <ac:chgData name="Keita KAMAGATA" userId="389c5c223f9d271c" providerId="LiveId" clId="{F214C871-87D3-4971-AAB8-2C3CA92BE709}" dt="2023-12-28T07:13:37.583" v="2776"/>
          <ac:inkMkLst>
            <pc:docMk/>
            <pc:sldMk cId="1451033258" sldId="268"/>
            <ac:inkMk id="58" creationId="{97833287-DFD7-D61F-B07D-E33EB166A9A9}"/>
          </ac:inkMkLst>
        </pc:inkChg>
        <pc:inkChg chg="add del mod">
          <ac:chgData name="Keita KAMAGATA" userId="389c5c223f9d271c" providerId="LiveId" clId="{F214C871-87D3-4971-AAB8-2C3CA92BE709}" dt="2023-12-28T07:13:37.583" v="2774"/>
          <ac:inkMkLst>
            <pc:docMk/>
            <pc:sldMk cId="1451033258" sldId="268"/>
            <ac:inkMk id="59" creationId="{336D84F2-F49C-BCF6-C6D9-028EDCBBD07F}"/>
          </ac:inkMkLst>
        </pc:inkChg>
        <pc:inkChg chg="add del mod">
          <ac:chgData name="Keita KAMAGATA" userId="389c5c223f9d271c" providerId="LiveId" clId="{F214C871-87D3-4971-AAB8-2C3CA92BE709}" dt="2023-12-28T07:13:37.583" v="2772"/>
          <ac:inkMkLst>
            <pc:docMk/>
            <pc:sldMk cId="1451033258" sldId="268"/>
            <ac:inkMk id="60" creationId="{413844BA-E7C5-D352-5828-6D7CFCE920D5}"/>
          </ac:inkMkLst>
        </pc:inkChg>
        <pc:inkChg chg="add del mod">
          <ac:chgData name="Keita KAMAGATA" userId="389c5c223f9d271c" providerId="LiveId" clId="{F214C871-87D3-4971-AAB8-2C3CA92BE709}" dt="2023-12-28T07:13:37.582" v="2770"/>
          <ac:inkMkLst>
            <pc:docMk/>
            <pc:sldMk cId="1451033258" sldId="268"/>
            <ac:inkMk id="61" creationId="{34A90400-25EA-F931-129A-2A2DE64E4371}"/>
          </ac:inkMkLst>
        </pc:inkChg>
        <pc:inkChg chg="add del mod">
          <ac:chgData name="Keita KAMAGATA" userId="389c5c223f9d271c" providerId="LiveId" clId="{F214C871-87D3-4971-AAB8-2C3CA92BE709}" dt="2023-12-28T07:13:37.582" v="2771"/>
          <ac:inkMkLst>
            <pc:docMk/>
            <pc:sldMk cId="1451033258" sldId="268"/>
            <ac:inkMk id="62" creationId="{D5A8C069-444B-E29A-A7B5-A9F07A98D53E}"/>
          </ac:inkMkLst>
        </pc:inkChg>
        <pc:inkChg chg="add del mod">
          <ac:chgData name="Keita KAMAGATA" userId="389c5c223f9d271c" providerId="LiveId" clId="{F214C871-87D3-4971-AAB8-2C3CA92BE709}" dt="2023-12-28T07:13:37.583" v="2773"/>
          <ac:inkMkLst>
            <pc:docMk/>
            <pc:sldMk cId="1451033258" sldId="268"/>
            <ac:inkMk id="63" creationId="{90F5716E-1330-CD4F-E369-FC66A7A008F2}"/>
          </ac:inkMkLst>
        </pc:inkChg>
        <pc:inkChg chg="add del mod">
          <ac:chgData name="Keita KAMAGATA" userId="389c5c223f9d271c" providerId="LiveId" clId="{F214C871-87D3-4971-AAB8-2C3CA92BE709}" dt="2023-12-28T07:13:37.583" v="2775"/>
          <ac:inkMkLst>
            <pc:docMk/>
            <pc:sldMk cId="1451033258" sldId="268"/>
            <ac:inkMk id="1025" creationId="{5DEA0D61-BA98-700E-D2AC-340F013AB555}"/>
          </ac:inkMkLst>
        </pc:inkChg>
        <pc:inkChg chg="add del mod">
          <ac:chgData name="Keita KAMAGATA" userId="389c5c223f9d271c" providerId="LiveId" clId="{F214C871-87D3-4971-AAB8-2C3CA92BE709}" dt="2023-12-28T07:13:38.974" v="2777"/>
          <ac:inkMkLst>
            <pc:docMk/>
            <pc:sldMk cId="1451033258" sldId="268"/>
            <ac:inkMk id="1026" creationId="{2FDE1C4B-665D-888E-4778-1EA00A427D62}"/>
          </ac:inkMkLst>
        </pc:inkChg>
        <pc:inkChg chg="add del mod">
          <ac:chgData name="Keita KAMAGATA" userId="389c5c223f9d271c" providerId="LiveId" clId="{F214C871-87D3-4971-AAB8-2C3CA92BE709}" dt="2023-12-28T07:13:38.974" v="2778"/>
          <ac:inkMkLst>
            <pc:docMk/>
            <pc:sldMk cId="1451033258" sldId="268"/>
            <ac:inkMk id="1027" creationId="{D6B8C3F5-E355-9EAD-7ED7-EE9F005A021F}"/>
          </ac:inkMkLst>
        </pc:inkChg>
        <pc:inkChg chg="add del mod">
          <ac:chgData name="Keita KAMAGATA" userId="389c5c223f9d271c" providerId="LiveId" clId="{F214C871-87D3-4971-AAB8-2C3CA92BE709}" dt="2023-12-28T07:13:37.582" v="2769"/>
          <ac:inkMkLst>
            <pc:docMk/>
            <pc:sldMk cId="1451033258" sldId="268"/>
            <ac:inkMk id="1029" creationId="{B9B62792-8681-E7A2-4AAD-9A9E91EFC25F}"/>
          </ac:inkMkLst>
        </pc:inkChg>
        <pc:inkChg chg="add del mod">
          <ac:chgData name="Keita KAMAGATA" userId="389c5c223f9d271c" providerId="LiveId" clId="{F214C871-87D3-4971-AAB8-2C3CA92BE709}" dt="2023-12-28T07:12:36.940" v="2749" actId="9405"/>
          <ac:inkMkLst>
            <pc:docMk/>
            <pc:sldMk cId="1451033258" sldId="268"/>
            <ac:inkMk id="1031" creationId="{FDA0AE0A-5B99-E608-57CE-F2A47B7171F8}"/>
          </ac:inkMkLst>
        </pc:inkChg>
        <pc:inkChg chg="add del mod">
          <ac:chgData name="Keita KAMAGATA" userId="389c5c223f9d271c" providerId="LiveId" clId="{F214C871-87D3-4971-AAB8-2C3CA92BE709}" dt="2023-12-28T07:12:36.737" v="2748"/>
          <ac:inkMkLst>
            <pc:docMk/>
            <pc:sldMk cId="1451033258" sldId="268"/>
            <ac:inkMk id="1033" creationId="{2CABC40B-5740-64D4-47F2-67E237AB9114}"/>
          </ac:inkMkLst>
        </pc:inkChg>
        <pc:inkChg chg="add del mod">
          <ac:chgData name="Keita KAMAGATA" userId="389c5c223f9d271c" providerId="LiveId" clId="{F214C871-87D3-4971-AAB8-2C3CA92BE709}" dt="2023-12-28T07:12:36.522" v="2746" actId="9405"/>
          <ac:inkMkLst>
            <pc:docMk/>
            <pc:sldMk cId="1451033258" sldId="268"/>
            <ac:inkMk id="1037" creationId="{37430C93-EDBC-776C-C222-00E62957066C}"/>
          </ac:inkMkLst>
        </pc:inkChg>
        <pc:inkChg chg="add del mod">
          <ac:chgData name="Keita KAMAGATA" userId="389c5c223f9d271c" providerId="LiveId" clId="{F214C871-87D3-4971-AAB8-2C3CA92BE709}" dt="2023-12-28T07:12:36.312" v="2745" actId="9405"/>
          <ac:inkMkLst>
            <pc:docMk/>
            <pc:sldMk cId="1451033258" sldId="268"/>
            <ac:inkMk id="1039" creationId="{A48019E3-AD57-3FC2-3887-C21FE711E2B5}"/>
          </ac:inkMkLst>
        </pc:inkChg>
        <pc:inkChg chg="add del mod">
          <ac:chgData name="Keita KAMAGATA" userId="389c5c223f9d271c" providerId="LiveId" clId="{F214C871-87D3-4971-AAB8-2C3CA92BE709}" dt="2023-12-28T07:12:36.121" v="2744" actId="9405"/>
          <ac:inkMkLst>
            <pc:docMk/>
            <pc:sldMk cId="1451033258" sldId="268"/>
            <ac:inkMk id="1040" creationId="{BBB7DFDD-07CB-9FF2-9417-F684F8FE736E}"/>
          </ac:inkMkLst>
        </pc:inkChg>
        <pc:inkChg chg="add del mod">
          <ac:chgData name="Keita KAMAGATA" userId="389c5c223f9d271c" providerId="LiveId" clId="{F214C871-87D3-4971-AAB8-2C3CA92BE709}" dt="2023-12-28T07:12:35.883" v="2743"/>
          <ac:inkMkLst>
            <pc:docMk/>
            <pc:sldMk cId="1451033258" sldId="268"/>
            <ac:inkMk id="1041" creationId="{67EEE1DD-F1E2-82F9-FBC6-8B2C116582F0}"/>
          </ac:inkMkLst>
        </pc:inkChg>
        <pc:inkChg chg="add del mod">
          <ac:chgData name="Keita KAMAGATA" userId="389c5c223f9d271c" providerId="LiveId" clId="{F214C871-87D3-4971-AAB8-2C3CA92BE709}" dt="2023-12-28T07:12:35.390" v="2741" actId="9405"/>
          <ac:inkMkLst>
            <pc:docMk/>
            <pc:sldMk cId="1451033258" sldId="268"/>
            <ac:inkMk id="1043" creationId="{1A251738-475C-8D31-393F-3344F877FE87}"/>
          </ac:inkMkLst>
        </pc:inkChg>
        <pc:inkChg chg="add del mod">
          <ac:chgData name="Keita KAMAGATA" userId="389c5c223f9d271c" providerId="LiveId" clId="{F214C871-87D3-4971-AAB8-2C3CA92BE709}" dt="2023-12-28T07:12:35.354" v="2740" actId="9405"/>
          <ac:inkMkLst>
            <pc:docMk/>
            <pc:sldMk cId="1451033258" sldId="268"/>
            <ac:inkMk id="1044" creationId="{5BFF2565-F151-C35F-B43B-1E8B22F5CF79}"/>
          </ac:inkMkLst>
        </pc:inkChg>
        <pc:inkChg chg="add del mod">
          <ac:chgData name="Keita KAMAGATA" userId="389c5c223f9d271c" providerId="LiveId" clId="{F214C871-87D3-4971-AAB8-2C3CA92BE709}" dt="2023-12-28T07:12:35.311" v="2739"/>
          <ac:inkMkLst>
            <pc:docMk/>
            <pc:sldMk cId="1451033258" sldId="268"/>
            <ac:inkMk id="1045" creationId="{071FD8AF-8456-B7DC-CDC0-85F37489F2AF}"/>
          </ac:inkMkLst>
        </pc:inkChg>
        <pc:inkChg chg="add del mod">
          <ac:chgData name="Keita KAMAGATA" userId="389c5c223f9d271c" providerId="LiveId" clId="{F214C871-87D3-4971-AAB8-2C3CA92BE709}" dt="2023-12-28T07:12:35.280" v="2737"/>
          <ac:inkMkLst>
            <pc:docMk/>
            <pc:sldMk cId="1451033258" sldId="268"/>
            <ac:inkMk id="1047" creationId="{FF9C200B-CACE-B060-181A-37EDCB835014}"/>
          </ac:inkMkLst>
        </pc:inkChg>
        <pc:inkChg chg="add del mod">
          <ac:chgData name="Keita KAMAGATA" userId="389c5c223f9d271c" providerId="LiveId" clId="{F214C871-87D3-4971-AAB8-2C3CA92BE709}" dt="2023-12-28T07:12:35.247" v="2735" actId="9405"/>
          <ac:inkMkLst>
            <pc:docMk/>
            <pc:sldMk cId="1451033258" sldId="268"/>
            <ac:inkMk id="1049" creationId="{B8B2C235-4DC0-CBF7-229D-E55ACD1D4B80}"/>
          </ac:inkMkLst>
        </pc:inkChg>
        <pc:inkChg chg="add del mod">
          <ac:chgData name="Keita KAMAGATA" userId="389c5c223f9d271c" providerId="LiveId" clId="{F214C871-87D3-4971-AAB8-2C3CA92BE709}" dt="2023-12-28T07:12:35.217" v="2734" actId="9405"/>
          <ac:inkMkLst>
            <pc:docMk/>
            <pc:sldMk cId="1451033258" sldId="268"/>
            <ac:inkMk id="1050" creationId="{6148F0B5-000D-EB90-87A5-A41AF3F87574}"/>
          </ac:inkMkLst>
        </pc:inkChg>
        <pc:inkChg chg="add del mod">
          <ac:chgData name="Keita KAMAGATA" userId="389c5c223f9d271c" providerId="LiveId" clId="{F214C871-87D3-4971-AAB8-2C3CA92BE709}" dt="2023-12-28T07:12:35.191" v="2733"/>
          <ac:inkMkLst>
            <pc:docMk/>
            <pc:sldMk cId="1451033258" sldId="268"/>
            <ac:inkMk id="1051" creationId="{444F420A-C19A-CD16-FD34-A46393B8BF23}"/>
          </ac:inkMkLst>
        </pc:inkChg>
        <pc:inkChg chg="add del mod">
          <ac:chgData name="Keita KAMAGATA" userId="389c5c223f9d271c" providerId="LiveId" clId="{F214C871-87D3-4971-AAB8-2C3CA92BE709}" dt="2023-12-28T07:12:35.161" v="2731"/>
          <ac:inkMkLst>
            <pc:docMk/>
            <pc:sldMk cId="1451033258" sldId="268"/>
            <ac:inkMk id="1053" creationId="{ACCFDB4A-D26C-2E07-4A55-7A1506ACA5C1}"/>
          </ac:inkMkLst>
        </pc:inkChg>
        <pc:inkChg chg="add del">
          <ac:chgData name="Keita KAMAGATA" userId="389c5c223f9d271c" providerId="LiveId" clId="{F214C871-87D3-4971-AAB8-2C3CA92BE709}" dt="2023-12-28T07:12:35.078" v="2728" actId="9405"/>
          <ac:inkMkLst>
            <pc:docMk/>
            <pc:sldMk cId="1451033258" sldId="268"/>
            <ac:inkMk id="1055" creationId="{9136379C-C612-5A9A-57AD-EFD63C564AE0}"/>
          </ac:inkMkLst>
        </pc:inkChg>
        <pc:inkChg chg="add del mod">
          <ac:chgData name="Keita KAMAGATA" userId="389c5c223f9d271c" providerId="LiveId" clId="{F214C871-87D3-4971-AAB8-2C3CA92BE709}" dt="2023-12-28T07:12:34.578" v="2727" actId="9405"/>
          <ac:inkMkLst>
            <pc:docMk/>
            <pc:sldMk cId="1451033258" sldId="268"/>
            <ac:inkMk id="1056" creationId="{6FE2FA73-4C41-276F-684F-F66E04A736DC}"/>
          </ac:inkMkLst>
        </pc:inkChg>
        <pc:inkChg chg="add del mod">
          <ac:chgData name="Keita KAMAGATA" userId="389c5c223f9d271c" providerId="LiveId" clId="{F214C871-87D3-4971-AAB8-2C3CA92BE709}" dt="2023-12-28T07:12:34.323" v="2726" actId="9405"/>
          <ac:inkMkLst>
            <pc:docMk/>
            <pc:sldMk cId="1451033258" sldId="268"/>
            <ac:inkMk id="1057" creationId="{8102F243-6406-8CEE-626E-61FD93063912}"/>
          </ac:inkMkLst>
        </pc:inkChg>
        <pc:inkChg chg="add del mod">
          <ac:chgData name="Keita KAMAGATA" userId="389c5c223f9d271c" providerId="LiveId" clId="{F214C871-87D3-4971-AAB8-2C3CA92BE709}" dt="2023-12-28T07:12:34.087" v="2725" actId="9405"/>
          <ac:inkMkLst>
            <pc:docMk/>
            <pc:sldMk cId="1451033258" sldId="268"/>
            <ac:inkMk id="1058" creationId="{D37EB4E4-357D-4362-50CF-6FE579691CC5}"/>
          </ac:inkMkLst>
        </pc:inkChg>
        <pc:inkChg chg="add del mod">
          <ac:chgData name="Keita KAMAGATA" userId="389c5c223f9d271c" providerId="LiveId" clId="{F214C871-87D3-4971-AAB8-2C3CA92BE709}" dt="2023-12-28T07:12:33.822" v="2724"/>
          <ac:inkMkLst>
            <pc:docMk/>
            <pc:sldMk cId="1451033258" sldId="268"/>
            <ac:inkMk id="1059" creationId="{F6E3BCC9-7DE5-A86D-B369-BF0AE2B85767}"/>
          </ac:inkMkLst>
        </pc:inkChg>
        <pc:inkChg chg="add">
          <ac:chgData name="Keita KAMAGATA" userId="389c5c223f9d271c" providerId="LiveId" clId="{F214C871-87D3-4971-AAB8-2C3CA92BE709}" dt="2023-12-29T07:01:25.004" v="2780" actId="9405"/>
          <ac:inkMkLst>
            <pc:docMk/>
            <pc:sldMk cId="1451033258" sldId="268"/>
            <ac:inkMk id="1061" creationId="{29525A24-3722-5C53-13D0-17A2A7AAF6D6}"/>
          </ac:inkMkLst>
        </pc:ink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9" creationId="{97A2745C-D808-82D0-EFEA-04F42D3F6944}"/>
          </ac:cxnSpMkLst>
        </pc:cxnChg>
      </pc:sldChg>
      <pc:sldChg chg="addSp delSp modSp add mod">
        <pc:chgData name="Keita KAMAGATA" userId="389c5c223f9d271c" providerId="LiveId" clId="{F214C871-87D3-4971-AAB8-2C3CA92BE709}" dt="2023-12-29T07:09:31.406" v="2901" actId="14100"/>
        <pc:sldMkLst>
          <pc:docMk/>
          <pc:sldMk cId="800533016" sldId="269"/>
        </pc:sldMkLst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2" creationId="{2E50562A-EC68-4093-C9A1-61548607E62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6" creationId="{ED5CA0F7-901A-BA5C-3978-A255A69688A8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9" creationId="{970BF4E3-EEDF-77C6-3DB7-004DC66C5163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0" creationId="{D56BC44C-4F83-84D6-AAD0-28523F2FB157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1" creationId="{1D2F7642-8E8B-D62E-27A3-51F372D895A4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2" creationId="{34B18726-53E9-8743-DDD4-1F766ADFE2BE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3" creationId="{25075826-B8CE-E0FC-84E1-9DE53DDDAE9B}"/>
          </ac:spMkLst>
        </pc:spChg>
        <pc:spChg chg="add mod">
          <ac:chgData name="Keita KAMAGATA" userId="389c5c223f9d271c" providerId="LiveId" clId="{F214C871-87D3-4971-AAB8-2C3CA92BE709}" dt="2023-12-29T07:08:34.502" v="2890" actId="14100"/>
          <ac:spMkLst>
            <pc:docMk/>
            <pc:sldMk cId="800533016" sldId="269"/>
            <ac:spMk id="14" creationId="{6B91A0BC-7FB4-CAF7-A13E-FD4B4EECE801}"/>
          </ac:spMkLst>
        </pc:spChg>
        <pc:spChg chg="add mod">
          <ac:chgData name="Keita KAMAGATA" userId="389c5c223f9d271c" providerId="LiveId" clId="{F214C871-87D3-4971-AAB8-2C3CA92BE709}" dt="2023-12-29T07:08:55.092" v="2896" actId="120"/>
          <ac:spMkLst>
            <pc:docMk/>
            <pc:sldMk cId="800533016" sldId="269"/>
            <ac:spMk id="15" creationId="{3386F903-44BE-3139-5EC4-8A0138FFA9A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5" creationId="{AFAB532B-A727-6264-5593-715809348DCD}"/>
          </ac:spMkLst>
        </pc:spChg>
        <pc:spChg chg="del mod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6" creationId="{6AF20FFA-FB31-9D28-A694-EE14E01EAE16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0" creationId="{F9A95B5D-7669-AB24-73F0-3D55F9BA2AEA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41" creationId="{7BAD934F-E991-2617-2204-6579B7C613D1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3-12-29T07:03:31.939" v="2816" actId="478"/>
          <ac:spMkLst>
            <pc:docMk/>
            <pc:sldMk cId="800533016" sldId="269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3-12-29T07:08:37.862" v="2891" actId="14100"/>
          <ac:spMkLst>
            <pc:docMk/>
            <pc:sldMk cId="800533016" sldId="269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3-12-29T07:08:44.161" v="2893" actId="478"/>
          <ac:spMkLst>
            <pc:docMk/>
            <pc:sldMk cId="800533016" sldId="269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3-12-29T07:08:57.986" v="2897" actId="478"/>
          <ac:spMkLst>
            <pc:docMk/>
            <pc:sldMk cId="800533016" sldId="269"/>
            <ac:spMk id="48" creationId="{23F5E7CC-8EF7-5AE5-504E-3883288B11CD}"/>
          </ac:spMkLst>
        </pc:spChg>
        <pc:spChg chg="mod">
          <ac:chgData name="Keita KAMAGATA" userId="389c5c223f9d271c" providerId="LiveId" clId="{F214C871-87D3-4971-AAB8-2C3CA92BE709}" dt="2023-12-29T07:08:42.204" v="2892" actId="1076"/>
          <ac:spMkLst>
            <pc:docMk/>
            <pc:sldMk cId="800533016" sldId="269"/>
            <ac:spMk id="49" creationId="{A836705F-08EE-AD96-ABB6-957697064A48}"/>
          </ac:spMkLst>
        </pc:spChg>
        <pc:spChg chg="mod">
          <ac:chgData name="Keita KAMAGATA" userId="389c5c223f9d271c" providerId="LiveId" clId="{F214C871-87D3-4971-AAB8-2C3CA92BE709}" dt="2023-12-29T07:09:31.406" v="2901" actId="14100"/>
          <ac:spMkLst>
            <pc:docMk/>
            <pc:sldMk cId="800533016" sldId="269"/>
            <ac:spMk id="50" creationId="{42C31D38-4B7B-3C75-3DB2-A1E5643D7D68}"/>
          </ac:spMkLst>
        </pc:spChg>
        <pc:grpChg chg="add mod">
          <ac:chgData name="Keita KAMAGATA" userId="389c5c223f9d271c" providerId="LiveId" clId="{F214C871-87D3-4971-AAB8-2C3CA92BE709}" dt="2023-12-29T07:06:43.922" v="2866" actId="1076"/>
          <ac:grpSpMkLst>
            <pc:docMk/>
            <pc:sldMk cId="800533016" sldId="269"/>
            <ac:grpSpMk id="8" creationId="{B2796E9D-D21A-F101-5791-B19A8D070CDB}"/>
          </ac:grpSpMkLst>
        </pc:grp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2" creationId="{ACEE1AD2-AE83-3394-097C-61C2973AC70B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9T07:01:41.250" v="2787"/>
          <ac:inkMkLst>
            <pc:docMk/>
            <pc:sldMk cId="800533016" sldId="269"/>
            <ac:inkMk id="3" creationId="{3BD88A95-115D-350D-59A8-01D95B56980C}"/>
          </ac:inkMkLst>
        </pc:inkChg>
        <pc:inkChg chg="add del">
          <ac:chgData name="Keita KAMAGATA" userId="389c5c223f9d271c" providerId="LiveId" clId="{F214C871-87D3-4971-AAB8-2C3CA92BE709}" dt="2023-12-29T07:01:41.250" v="2786"/>
          <ac:inkMkLst>
            <pc:docMk/>
            <pc:sldMk cId="800533016" sldId="269"/>
            <ac:inkMk id="4" creationId="{2ACAD552-E649-306B-2706-0EEC204E7731}"/>
          </ac:inkMkLst>
        </pc:inkChg>
        <pc:inkChg chg="add del">
          <ac:chgData name="Keita KAMAGATA" userId="389c5c223f9d271c" providerId="LiveId" clId="{F214C871-87D3-4971-AAB8-2C3CA92BE709}" dt="2023-12-29T07:01:41.249" v="2785"/>
          <ac:inkMkLst>
            <pc:docMk/>
            <pc:sldMk cId="800533016" sldId="269"/>
            <ac:inkMk id="5" creationId="{F02B7029-1DB7-309C-7DC5-C3DB2F9DA273}"/>
          </ac:inkMkLst>
        </pc:inkChg>
        <pc:inkChg chg="del">
          <ac:chgData name="Keita KAMAGATA" userId="389c5c223f9d271c" providerId="LiveId" clId="{F214C871-87D3-4971-AAB8-2C3CA92BE709}" dt="2023-12-29T07:03:24.334" v="2814" actId="478"/>
          <ac:inkMkLst>
            <pc:docMk/>
            <pc:sldMk cId="800533016" sldId="269"/>
            <ac:inkMk id="1061" creationId="{29525A24-3722-5C53-13D0-17A2A7AAF6D6}"/>
          </ac:inkMkLst>
        </pc:inkChg>
      </pc:sldChg>
      <pc:sldChg chg="add">
        <pc:chgData name="Keita KAMAGATA" userId="389c5c223f9d271c" providerId="LiveId" clId="{F214C871-87D3-4971-AAB8-2C3CA92BE709}" dt="2023-12-30T08:50:08.423" v="2902"/>
        <pc:sldMkLst>
          <pc:docMk/>
          <pc:sldMk cId="149480422" sldId="270"/>
        </pc:sldMkLst>
      </pc:sldChg>
      <pc:sldChg chg="addSp delSp modSp add mod">
        <pc:chgData name="Keita KAMAGATA" userId="389c5c223f9d271c" providerId="LiveId" clId="{F214C871-87D3-4971-AAB8-2C3CA92BE709}" dt="2023-12-31T07:37:02.500" v="2993" actId="1076"/>
        <pc:sldMkLst>
          <pc:docMk/>
          <pc:sldMk cId="4172577228" sldId="271"/>
        </pc:sldMkLst>
        <pc:spChg chg="add mod">
          <ac:chgData name="Keita KAMAGATA" userId="389c5c223f9d271c" providerId="LiveId" clId="{F214C871-87D3-4971-AAB8-2C3CA92BE709}" dt="2023-12-31T07:35:48.812" v="2960" actId="1076"/>
          <ac:spMkLst>
            <pc:docMk/>
            <pc:sldMk cId="4172577228" sldId="271"/>
            <ac:spMk id="7" creationId="{8DEEB82C-693B-C2B2-625E-99E23DE52326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5" creationId="{B67554A8-315E-236B-650D-3D2B9EA617F9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6" creationId="{6E88115C-480A-CA3B-CAEB-F5B16713AE23}"/>
          </ac:spMkLst>
        </pc:spChg>
        <pc:spChg chg="del">
          <ac:chgData name="Keita KAMAGATA" userId="389c5c223f9d271c" providerId="LiveId" clId="{F214C871-87D3-4971-AAB8-2C3CA92BE709}" dt="2023-12-31T07:24:27.661" v="2916" actId="478"/>
          <ac:spMkLst>
            <pc:docMk/>
            <pc:sldMk cId="4172577228" sldId="271"/>
            <ac:spMk id="17" creationId="{A2163FF5-1367-6DC6-EDE7-277CC6306517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8" creationId="{421E63B7-6CC6-18C4-4D20-A66859749B71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9" creationId="{921399F8-8539-DC77-3ABF-3B43B89C6EA0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20" creationId="{AF2C7B1A-6877-F080-7CE7-6D153E6A84C3}"/>
          </ac:spMkLst>
        </pc:spChg>
        <pc:grpChg chg="del">
          <ac:chgData name="Keita KAMAGATA" userId="389c5c223f9d271c" providerId="LiveId" clId="{F214C871-87D3-4971-AAB8-2C3CA92BE709}" dt="2023-12-31T07:33:54.576" v="2920" actId="478"/>
          <ac:grpSpMkLst>
            <pc:docMk/>
            <pc:sldMk cId="4172577228" sldId="271"/>
            <ac:grpSpMk id="10" creationId="{A19CFE1F-2F50-B2A8-BF79-1F4802B82973}"/>
          </ac:grpSpMkLst>
        </pc:grpChg>
        <pc:picChg chg="del">
          <ac:chgData name="Keita KAMAGATA" userId="389c5c223f9d271c" providerId="LiveId" clId="{F214C871-87D3-4971-AAB8-2C3CA92BE709}" dt="2023-12-31T07:33:54.576" v="2920" actId="478"/>
          <ac:picMkLst>
            <pc:docMk/>
            <pc:sldMk cId="4172577228" sldId="271"/>
            <ac:picMk id="5" creationId="{7341622E-095A-41CD-7632-09474E9BC9BE}"/>
          </ac:picMkLst>
        </pc:picChg>
        <pc:picChg chg="add mod">
          <ac:chgData name="Keita KAMAGATA" userId="389c5c223f9d271c" providerId="LiveId" clId="{F214C871-87D3-4971-AAB8-2C3CA92BE709}" dt="2023-12-31T07:34:00.798" v="2922" actId="1076"/>
          <ac:picMkLst>
            <pc:docMk/>
            <pc:sldMk cId="4172577228" sldId="271"/>
            <ac:picMk id="3074" creationId="{73AE31BD-8A4F-6CD6-0933-875DACAB3154}"/>
          </ac:picMkLst>
        </pc:picChg>
      </pc:sldChg>
      <pc:sldChg chg="add">
        <pc:chgData name="Keita KAMAGATA" userId="389c5c223f9d271c" providerId="LiveId" clId="{F214C871-87D3-4971-AAB8-2C3CA92BE709}" dt="2023-12-31T15:45:47.235" v="3004"/>
        <pc:sldMkLst>
          <pc:docMk/>
          <pc:sldMk cId="556855981" sldId="272"/>
        </pc:sldMkLst>
      </pc:sldChg>
      <pc:sldChg chg="add del">
        <pc:chgData name="Keita KAMAGATA" userId="389c5c223f9d271c" providerId="LiveId" clId="{F214C871-87D3-4971-AAB8-2C3CA92BE709}" dt="2023-12-31T15:45:52.916" v="3007"/>
        <pc:sldMkLst>
          <pc:docMk/>
          <pc:sldMk cId="2387709337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7:01:2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7:01:1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civitai.com/models/219030?modelVersionId=246951" TargetMode="External"/><Relationship Id="rId7" Type="http://schemas.openxmlformats.org/officeDocument/2006/relationships/image" Target="../media/image21.jpg"/><Relationship Id="rId2" Type="http://schemas.openxmlformats.org/officeDocument/2006/relationships/hyperlink" Target="https://civitai.com/models/101055?modelVersionId=1280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hyperlink" Target="https://civitai.com/models/4384?modelVersionId=12871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static/documents/responsible-development-of-lookout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B58E8FE-34A3-C981-A81F-8C1658C6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9" y="640021"/>
            <a:ext cx="8145041" cy="49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4998576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5029354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410100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7148945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2037346" y="2311795"/>
            <a:ext cx="343113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D59F7F-5B2B-EC7C-9123-DB395436EC6D}"/>
              </a:ext>
            </a:extLst>
          </p:cNvPr>
          <p:cNvSpPr txBox="1"/>
          <p:nvPr/>
        </p:nvSpPr>
        <p:spPr>
          <a:xfrm>
            <a:off x="663102" y="104481"/>
            <a:ext cx="25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0" i="0" u="none" strike="noStrike" dirty="0">
                <a:effectLst/>
                <a:latin typeface="-apple-system"/>
                <a:hlinkClick r:id="rId2"/>
              </a:rPr>
              <a:t>SD XL</a:t>
            </a:r>
            <a:r>
              <a:rPr lang="en-US" altLang="ja-JP" b="0" i="0" u="none" strike="noStrike" dirty="0">
                <a:solidFill>
                  <a:srgbClr val="909296"/>
                </a:solidFill>
                <a:effectLst/>
                <a:latin typeface="-apple-system"/>
              </a:rPr>
              <a:t>v1.0 VAE fix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486BE-986E-9D0A-2C1C-01BAA35A1AF5}"/>
              </a:ext>
            </a:extLst>
          </p:cNvPr>
          <p:cNvSpPr txBox="1"/>
          <p:nvPr/>
        </p:nvSpPr>
        <p:spPr>
          <a:xfrm>
            <a:off x="663102" y="374238"/>
            <a:ext cx="317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>
                <a:effectLst/>
                <a:latin typeface="-apple-system"/>
                <a:hlinkClick r:id="rId3"/>
              </a:rPr>
              <a:t>Sacred Oil Painting Style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DD27DD-716B-FF85-A985-A5382C2B065E}"/>
              </a:ext>
            </a:extLst>
          </p:cNvPr>
          <p:cNvSpPr txBox="1"/>
          <p:nvPr/>
        </p:nvSpPr>
        <p:spPr>
          <a:xfrm>
            <a:off x="11896929" y="83886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 err="1">
                <a:effectLst/>
                <a:latin typeface="-apple-system"/>
                <a:hlinkClick r:id="rId4"/>
              </a:rPr>
              <a:t>DreamShaper</a:t>
            </a:r>
            <a:endParaRPr lang="en-US" altLang="ja-JP" b="0" i="0" u="none" strike="noStrike" dirty="0">
              <a:effectLst/>
              <a:latin typeface="-apple-system"/>
            </a:endParaRPr>
          </a:p>
          <a:p>
            <a:r>
              <a:rPr lang="en-US" altLang="ja-JP" dirty="0"/>
              <a:t>Anime Screencap Style </a:t>
            </a:r>
            <a:r>
              <a:rPr lang="en-US" altLang="ja-JP" dirty="0" err="1"/>
              <a:t>LoRA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484CA3-C291-9811-4D75-61F5C9792423}"/>
              </a:ext>
            </a:extLst>
          </p:cNvPr>
          <p:cNvSpPr txBox="1"/>
          <p:nvPr/>
        </p:nvSpPr>
        <p:spPr>
          <a:xfrm>
            <a:off x="663102" y="5893036"/>
            <a:ext cx="1049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Bright spring day with pink cherry blossoms. A girl with large cherry blossom as glasses, petals like sunglasses around the eyes. Pink petals dancing in the wind for a dynamic touch. </a:t>
            </a:r>
          </a:p>
        </p:txBody>
      </p:sp>
      <p:pic>
        <p:nvPicPr>
          <p:cNvPr id="19" name="図 18" descr="屋外, 人, 女性, 衣料 が含まれている画像&#10;&#10;自動的に生成された説明">
            <a:extLst>
              <a:ext uri="{FF2B5EF4-FFF2-40B4-BE49-F238E27FC236}">
                <a16:creationId xmlns:a16="http://schemas.microsoft.com/office/drawing/2014/main" id="{64E2F2A9-7C26-4458-7AB5-B30DDC49A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933" y="1485194"/>
            <a:ext cx="3429000" cy="3429000"/>
          </a:xfrm>
          <a:prstGeom prst="rect">
            <a:avLst/>
          </a:prstGeom>
        </p:spPr>
      </p:pic>
      <p:pic>
        <p:nvPicPr>
          <p:cNvPr id="21" name="図 20" descr="女性, 雨, 電話, 持つ が含まれている画像&#10;&#10;自動的に生成された説明">
            <a:extLst>
              <a:ext uri="{FF2B5EF4-FFF2-40B4-BE49-F238E27FC236}">
                <a16:creationId xmlns:a16="http://schemas.microsoft.com/office/drawing/2014/main" id="{CC531CD7-7CCF-5A50-FDE5-1253B26D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7" y="1013327"/>
            <a:ext cx="3429000" cy="3429000"/>
          </a:xfrm>
          <a:prstGeom prst="rect">
            <a:avLst/>
          </a:prstGeom>
        </p:spPr>
      </p:pic>
      <p:pic>
        <p:nvPicPr>
          <p:cNvPr id="23" name="図 22" descr="人, ピンク, 女の子, 女性 が含まれている画像&#10;&#10;自動的に生成された説明">
            <a:extLst>
              <a:ext uri="{FF2B5EF4-FFF2-40B4-BE49-F238E27FC236}">
                <a16:creationId xmlns:a16="http://schemas.microsoft.com/office/drawing/2014/main" id="{164CDF0C-F473-4A14-08F0-6766798A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2" y="1013327"/>
            <a:ext cx="3429000" cy="3429000"/>
          </a:xfrm>
          <a:prstGeom prst="rect">
            <a:avLst/>
          </a:prstGeom>
        </p:spPr>
      </p:pic>
      <p:pic>
        <p:nvPicPr>
          <p:cNvPr id="25" name="図 24" descr="屋外, 人, 女性, 女の子 が含まれている画像&#10;&#10;自動的に生成された説明">
            <a:extLst>
              <a:ext uri="{FF2B5EF4-FFF2-40B4-BE49-F238E27FC236}">
                <a16:creationId xmlns:a16="http://schemas.microsoft.com/office/drawing/2014/main" id="{8EDCC40B-FC47-FD68-133D-FC191BC73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60" y="1013327"/>
            <a:ext cx="3441731" cy="344173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325AEA-7621-635E-5F06-47AC77D04E9C}"/>
              </a:ext>
            </a:extLst>
          </p:cNvPr>
          <p:cNvSpPr txBox="1"/>
          <p:nvPr/>
        </p:nvSpPr>
        <p:spPr>
          <a:xfrm>
            <a:off x="7723760" y="487774"/>
            <a:ext cx="31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C1C2C5"/>
                </a:solidFill>
                <a:effectLst/>
                <a:latin typeface="-apple-system"/>
              </a:rPr>
              <a:t>Anime SDXL (OPTION ONE)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36B8F8-F3AC-A4CF-5A18-D309C7616954}"/>
              </a:ext>
            </a:extLst>
          </p:cNvPr>
          <p:cNvSpPr txBox="1"/>
          <p:nvPr/>
        </p:nvSpPr>
        <p:spPr>
          <a:xfrm>
            <a:off x="4188567" y="487774"/>
            <a:ext cx="344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u="none" strike="noStrike" dirty="0">
                <a:effectLst/>
                <a:latin typeface="-apple-system"/>
              </a:rPr>
              <a:t>Liquid Flow Style [</a:t>
            </a:r>
            <a:r>
              <a:rPr lang="en-US" altLang="ja-JP" b="1" u="none" strike="noStrike" dirty="0" err="1">
                <a:effectLst/>
                <a:latin typeface="-apple-system"/>
              </a:rPr>
              <a:t>LoRA</a:t>
            </a:r>
            <a:r>
              <a:rPr lang="en-US" altLang="ja-JP" b="1" u="none" strike="noStrike" dirty="0">
                <a:effectLst/>
                <a:latin typeface="-apple-system"/>
              </a:rPr>
              <a:t> 1.5+SDXL]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FB0367-7979-35F0-1CBB-671DFEE11DBF}"/>
              </a:ext>
            </a:extLst>
          </p:cNvPr>
          <p:cNvSpPr txBox="1"/>
          <p:nvPr/>
        </p:nvSpPr>
        <p:spPr>
          <a:xfrm>
            <a:off x="663102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油彩画風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DB3D25-515E-B56A-54A5-C6EB8A95CD5D}"/>
              </a:ext>
            </a:extLst>
          </p:cNvPr>
          <p:cNvSpPr txBox="1"/>
          <p:nvPr/>
        </p:nvSpPr>
        <p:spPr>
          <a:xfrm>
            <a:off x="4188566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液体がはじけ飛ぶ画風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EA0857-1D1B-C3B6-ACEE-B2AC7C6D3D29}"/>
              </a:ext>
            </a:extLst>
          </p:cNvPr>
          <p:cNvSpPr txBox="1"/>
          <p:nvPr/>
        </p:nvSpPr>
        <p:spPr>
          <a:xfrm>
            <a:off x="7714030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</a:t>
            </a:r>
            <a:r>
              <a:rPr lang="ja-JP" altLang="en-US" dirty="0">
                <a:latin typeface="-apple-system"/>
              </a:rPr>
              <a:t>アニメ画風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850946-8B37-98DF-39DE-160049FB46F3}"/>
              </a:ext>
            </a:extLst>
          </p:cNvPr>
          <p:cNvSpPr txBox="1"/>
          <p:nvPr/>
        </p:nvSpPr>
        <p:spPr>
          <a:xfrm>
            <a:off x="663102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油彩画風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(Sacred Oil Painting Style)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6766AF-41D0-A260-B080-E69C17DBECA5}"/>
              </a:ext>
            </a:extLst>
          </p:cNvPr>
          <p:cNvSpPr txBox="1"/>
          <p:nvPr/>
        </p:nvSpPr>
        <p:spPr>
          <a:xfrm>
            <a:off x="4188566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液体がはじけ飛ぶ画風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>
                <a:latin typeface="-apple-system"/>
              </a:rPr>
              <a:t>(Liquid Flow Style)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E9D04-EA97-8AEE-C73C-BF833232D8C3}"/>
              </a:ext>
            </a:extLst>
          </p:cNvPr>
          <p:cNvSpPr txBox="1"/>
          <p:nvPr/>
        </p:nvSpPr>
        <p:spPr>
          <a:xfrm>
            <a:off x="7714030" y="5177757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アニメ画風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(Anime SDXL)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2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1 つの角を切り取る 3">
            <a:extLst>
              <a:ext uri="{FF2B5EF4-FFF2-40B4-BE49-F238E27FC236}">
                <a16:creationId xmlns:a16="http://schemas.microsoft.com/office/drawing/2014/main" id="{4EAC34E6-65FF-9773-5A1D-3AACEEF17224}"/>
              </a:ext>
            </a:extLst>
          </p:cNvPr>
          <p:cNvSpPr/>
          <p:nvPr/>
        </p:nvSpPr>
        <p:spPr>
          <a:xfrm>
            <a:off x="588786" y="836579"/>
            <a:ext cx="3584380" cy="5184842"/>
          </a:xfrm>
          <a:prstGeom prst="snip1Rect">
            <a:avLst>
              <a:gd name="adj" fmla="val 0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937A8-A75B-C399-4B22-9BB0165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5713"/>
          <a:stretch/>
        </p:blipFill>
        <p:spPr>
          <a:xfrm>
            <a:off x="841705" y="994905"/>
            <a:ext cx="3078542" cy="31296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A995A1-DF18-91C7-2362-A661B14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7176" b="35713"/>
          <a:stretch/>
        </p:blipFill>
        <p:spPr>
          <a:xfrm>
            <a:off x="841705" y="4124528"/>
            <a:ext cx="3078542" cy="1806661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512C0FF-4FC2-C719-1F62-D64F9B6C5B81}"/>
              </a:ext>
            </a:extLst>
          </p:cNvPr>
          <p:cNvSpPr/>
          <p:nvPr/>
        </p:nvSpPr>
        <p:spPr>
          <a:xfrm>
            <a:off x="2071150" y="977528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AAA47-AEAE-BC2B-F9B2-80D4C147D816}"/>
              </a:ext>
            </a:extLst>
          </p:cNvPr>
          <p:cNvSpPr txBox="1"/>
          <p:nvPr/>
        </p:nvSpPr>
        <p:spPr>
          <a:xfrm>
            <a:off x="2071149" y="1028797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が公開した生成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B1016-A38B-B630-F5C0-7FA05AF55C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8769" y="1259630"/>
            <a:ext cx="892380" cy="193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30495D4-D9D3-9065-DEBC-99D2250BEF4E}"/>
              </a:ext>
            </a:extLst>
          </p:cNvPr>
          <p:cNvSpPr/>
          <p:nvPr/>
        </p:nvSpPr>
        <p:spPr>
          <a:xfrm>
            <a:off x="2230196" y="2306024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8A5DA-101F-D9D3-9820-F16D07DF7703}"/>
              </a:ext>
            </a:extLst>
          </p:cNvPr>
          <p:cNvSpPr txBox="1"/>
          <p:nvPr/>
        </p:nvSpPr>
        <p:spPr>
          <a:xfrm>
            <a:off x="2230195" y="2357293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は画像入力にも対応し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9D608F1-AC10-DDE0-C79B-F54C3E01A05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280" y="2588126"/>
            <a:ext cx="659915" cy="1720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513CDD9-1C8C-4600-9ED8-984974749A87}"/>
              </a:ext>
            </a:extLst>
          </p:cNvPr>
          <p:cNvSpPr/>
          <p:nvPr/>
        </p:nvSpPr>
        <p:spPr>
          <a:xfrm>
            <a:off x="3168653" y="3785422"/>
            <a:ext cx="4286760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B41E7-3057-4627-54FA-2FAAF93CE070}"/>
              </a:ext>
            </a:extLst>
          </p:cNvPr>
          <p:cNvSpPr txBox="1"/>
          <p:nvPr/>
        </p:nvSpPr>
        <p:spPr>
          <a:xfrm>
            <a:off x="3168652" y="3836691"/>
            <a:ext cx="426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能力は進化を続け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309492-F5E2-95FA-C99A-590F699C67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43345" y="4067524"/>
            <a:ext cx="825307" cy="21354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8F60383-CD9D-9D12-956C-087FF98A6303}"/>
              </a:ext>
            </a:extLst>
          </p:cNvPr>
          <p:cNvSpPr/>
          <p:nvPr/>
        </p:nvSpPr>
        <p:spPr>
          <a:xfrm>
            <a:off x="929253" y="116732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96643F-2C5E-7F1C-220B-61FE02D35D2C}"/>
              </a:ext>
            </a:extLst>
          </p:cNvPr>
          <p:cNvSpPr/>
          <p:nvPr/>
        </p:nvSpPr>
        <p:spPr>
          <a:xfrm>
            <a:off x="1301201" y="247894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D5405BA-871C-039D-8399-1D6CB5C72E58}"/>
              </a:ext>
            </a:extLst>
          </p:cNvPr>
          <p:cNvSpPr/>
          <p:nvPr/>
        </p:nvSpPr>
        <p:spPr>
          <a:xfrm>
            <a:off x="2045371" y="3988907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6DA69936-FF62-3BB1-A863-E09FF83BC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7790460" y="1616262"/>
            <a:ext cx="1329275" cy="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456857-BB5A-2A98-8EAE-6FAB2E070B3A}"/>
              </a:ext>
            </a:extLst>
          </p:cNvPr>
          <p:cNvSpPr/>
          <p:nvPr/>
        </p:nvSpPr>
        <p:spPr>
          <a:xfrm>
            <a:off x="8100038" y="2696810"/>
            <a:ext cx="710120" cy="140125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EFB5AA-AD04-DBC2-B7A9-457CE4AC4E08}"/>
              </a:ext>
            </a:extLst>
          </p:cNvPr>
          <p:cNvSpPr txBox="1"/>
          <p:nvPr/>
        </p:nvSpPr>
        <p:spPr>
          <a:xfrm>
            <a:off x="9063077" y="2410634"/>
            <a:ext cx="2432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「その」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ja-JP" altLang="en-US" sz="24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DD84C68A-0E26-F129-4FDB-593AB7314F61}"/>
              </a:ext>
            </a:extLst>
          </p:cNvPr>
          <p:cNvSpPr/>
          <p:nvPr/>
        </p:nvSpPr>
        <p:spPr>
          <a:xfrm rot="5400000">
            <a:off x="10082775" y="2833366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7D908A39-7F45-6DAB-6BD7-A7B7FE5FDBFB}"/>
              </a:ext>
            </a:extLst>
          </p:cNvPr>
          <p:cNvSpPr/>
          <p:nvPr/>
        </p:nvSpPr>
        <p:spPr>
          <a:xfrm rot="5400000">
            <a:off x="10090358" y="3573712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7999B7-8D8A-BF02-39A2-BC690B0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228850"/>
            <a:ext cx="3067050" cy="2400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1AE148-BB84-1B27-8B25-214255E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79" y="2228850"/>
            <a:ext cx="3067050" cy="24003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517753-2674-1C7C-9118-53496B9A3E72}"/>
              </a:ext>
            </a:extLst>
          </p:cNvPr>
          <p:cNvSpPr txBox="1"/>
          <p:nvPr/>
        </p:nvSpPr>
        <p:spPr>
          <a:xfrm>
            <a:off x="941452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a</a:t>
            </a:r>
            <a:r>
              <a:rPr lang="ja-JP" altLang="en-US" dirty="0">
                <a:latin typeface="-apple-system"/>
              </a:rPr>
              <a:t>）コーヒー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852B7-148F-D64C-1698-DEF07B57EA9B}"/>
              </a:ext>
            </a:extLst>
          </p:cNvPr>
          <p:cNvSpPr txBox="1"/>
          <p:nvPr/>
        </p:nvSpPr>
        <p:spPr>
          <a:xfrm>
            <a:off x="4251579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b</a:t>
            </a:r>
            <a:r>
              <a:rPr lang="ja-JP" altLang="en-US" dirty="0">
                <a:latin typeface="-apple-system"/>
              </a:rPr>
              <a:t>）お茶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862E04-8196-C16F-58A1-8FB6F1938DB4}"/>
              </a:ext>
            </a:extLst>
          </p:cNvPr>
          <p:cNvSpPr txBox="1"/>
          <p:nvPr/>
        </p:nvSpPr>
        <p:spPr>
          <a:xfrm>
            <a:off x="7561706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c</a:t>
            </a:r>
            <a:r>
              <a:rPr lang="ja-JP" altLang="en-US" dirty="0">
                <a:latin typeface="-apple-system"/>
              </a:rPr>
              <a:t>）哲学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137DA7D-D89D-A250-3521-D29AC54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06" y="2228850"/>
            <a:ext cx="306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生成AI">
            <a:extLst>
              <a:ext uri="{FF2B5EF4-FFF2-40B4-BE49-F238E27FC236}">
                <a16:creationId xmlns:a16="http://schemas.microsoft.com/office/drawing/2014/main" id="{ED452CD3-2FC7-F59E-26B0-59B02CF1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0"/>
            <a:ext cx="1138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A5745-AC67-288B-439B-CB3116DC9000}"/>
              </a:ext>
            </a:extLst>
          </p:cNvPr>
          <p:cNvSpPr txBox="1"/>
          <p:nvPr/>
        </p:nvSpPr>
        <p:spPr>
          <a:xfrm>
            <a:off x="1964987" y="1055770"/>
            <a:ext cx="261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要変更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921C4C6E-2145-A2B3-C45A-96DBDE76A200}"/>
                  </a:ext>
                </a:extLst>
              </p14:cNvPr>
              <p14:cNvContentPartPr/>
              <p14:nvPr/>
            </p14:nvContentPartPr>
            <p14:xfrm>
              <a:off x="3314605" y="3037917"/>
              <a:ext cx="360" cy="36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921C4C6E-2145-A2B3-C45A-96DBDE76A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605" y="30289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9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9C838D-91A4-357F-43AA-43AD410E5274}"/>
              </a:ext>
            </a:extLst>
          </p:cNvPr>
          <p:cNvSpPr/>
          <p:nvPr/>
        </p:nvSpPr>
        <p:spPr>
          <a:xfrm>
            <a:off x="217714" y="97654"/>
            <a:ext cx="2294668" cy="656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EE2B67C-33D0-6412-04DB-6D20D82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0"/>
            <a:ext cx="6576164" cy="6858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00A94E-9593-B156-56F4-315F36DE3FAC}"/>
              </a:ext>
            </a:extLst>
          </p:cNvPr>
          <p:cNvSpPr/>
          <p:nvPr/>
        </p:nvSpPr>
        <p:spPr>
          <a:xfrm>
            <a:off x="928087" y="3287370"/>
            <a:ext cx="2779295" cy="1456509"/>
          </a:xfrm>
          <a:prstGeom prst="rect">
            <a:avLst/>
          </a:prstGeom>
          <a:solidFill>
            <a:srgbClr val="BC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犬が砂の上を走っています。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犬はボールを口に咥えています。犬の背景には水辺と山々、そして空が映っています。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E04CA7-1A59-0A3B-512F-5EA3D2EF8869}"/>
              </a:ext>
            </a:extLst>
          </p:cNvPr>
          <p:cNvSpPr/>
          <p:nvPr/>
        </p:nvSpPr>
        <p:spPr>
          <a:xfrm>
            <a:off x="928086" y="5588668"/>
            <a:ext cx="2779295" cy="517358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4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410413-E10C-A88E-75AD-87E61E57B7C4}"/>
              </a:ext>
            </a:extLst>
          </p:cNvPr>
          <p:cNvSpPr/>
          <p:nvPr/>
        </p:nvSpPr>
        <p:spPr>
          <a:xfrm>
            <a:off x="4300662" y="3792696"/>
            <a:ext cx="2372504" cy="51535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はい。犬ははしゃいでいます。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7931B7E-E08F-1439-B1C8-D25CAF301D1C}"/>
              </a:ext>
            </a:extLst>
          </p:cNvPr>
          <p:cNvSpPr/>
          <p:nvPr/>
        </p:nvSpPr>
        <p:spPr>
          <a:xfrm>
            <a:off x="5159918" y="3350795"/>
            <a:ext cx="1802005" cy="441901"/>
          </a:xfrm>
          <a:prstGeom prst="roundRect">
            <a:avLst/>
          </a:prstGeom>
          <a:solidFill>
            <a:srgbClr val="E6EA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rgbClr val="585C5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200" dirty="0">
              <a:solidFill>
                <a:srgbClr val="585C5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1F88ABC-4507-5746-BE05-7118378CA89B}"/>
              </a:ext>
            </a:extLst>
          </p:cNvPr>
          <p:cNvSpPr/>
          <p:nvPr/>
        </p:nvSpPr>
        <p:spPr>
          <a:xfrm>
            <a:off x="1317106" y="5238034"/>
            <a:ext cx="2001253" cy="350634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質問を喋ってください</a:t>
            </a:r>
            <a:endParaRPr kumimoji="1" lang="en-US" altLang="ja-JP" sz="12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1F2AE0-A1D9-7857-0339-0C8CAB45FDC3}"/>
              </a:ext>
            </a:extLst>
          </p:cNvPr>
          <p:cNvSpPr txBox="1"/>
          <p:nvPr/>
        </p:nvSpPr>
        <p:spPr>
          <a:xfrm>
            <a:off x="7652729" y="2095276"/>
            <a:ext cx="3622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https://ai.google/static/documents/responsible-development-of-lookout.pdf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からキャプチャして日本語化しました</a:t>
            </a: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3227810" y="4343037"/>
            <a:ext cx="3669868" cy="1562920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4780759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4811537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859618" y="5300216"/>
            <a:ext cx="2421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endParaRPr lang="ja-JP" altLang="en-US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917439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827224" y="3826907"/>
            <a:ext cx="917439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5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3699711" y="5145173"/>
            <a:ext cx="3291550" cy="1558510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4142360" y="5662818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981130" y="5693596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315728" y="4532866"/>
            <a:ext cx="1723324" cy="1526958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831841" y="4429884"/>
            <a:ext cx="1473690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person のコピー">
            <a:extLst>
              <a:ext uri="{FF2B5EF4-FFF2-40B4-BE49-F238E27FC236}">
                <a16:creationId xmlns:a16="http://schemas.microsoft.com/office/drawing/2014/main" id="{73AE31BD-8A4F-6CD6-0933-875DACAB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3202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DEEB82C-693B-C2B2-625E-99E23DE52326}"/>
              </a:ext>
            </a:extLst>
          </p:cNvPr>
          <p:cNvSpPr/>
          <p:nvPr/>
        </p:nvSpPr>
        <p:spPr>
          <a:xfrm>
            <a:off x="1525967" y="1265713"/>
            <a:ext cx="3371001" cy="497868"/>
          </a:xfrm>
          <a:prstGeom prst="wedgeRoundRectCallout">
            <a:avLst>
              <a:gd name="adj1" fmla="val -54419"/>
              <a:gd name="adj2" fmla="val 32591"/>
              <a:gd name="adj3" fmla="val 16667"/>
            </a:avLst>
          </a:prstGeom>
          <a:noFill/>
          <a:ln w="38100">
            <a:solidFill>
              <a:srgbClr val="073E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073E6E"/>
                </a:solidFill>
              </a:rPr>
              <a:t>桜の絵を描いて</a:t>
            </a:r>
          </a:p>
        </p:txBody>
      </p:sp>
    </p:spTree>
    <p:extLst>
      <p:ext uri="{BB962C8B-B14F-4D97-AF65-F5344CB8AC3E}">
        <p14:creationId xmlns:p14="http://schemas.microsoft.com/office/powerpoint/2010/main" val="417257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69852" y="2363689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16200000">
            <a:off x="8018744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73603" y="2508159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AF20FFA-FB31-9D28-A694-EE14E01EAE16}"/>
              </a:ext>
            </a:extLst>
          </p:cNvPr>
          <p:cNvSpPr/>
          <p:nvPr/>
        </p:nvSpPr>
        <p:spPr>
          <a:xfrm rot="16200000">
            <a:off x="729563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16200000">
            <a:off x="9684242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0406612" y="1964335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2804965" y="2579132"/>
            <a:ext cx="186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7767068" y="2579132"/>
            <a:ext cx="186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CEE1AD2-AE83-3394-097C-61C2973AC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8" r="74983" b="472"/>
          <a:stretch/>
        </p:blipFill>
        <p:spPr>
          <a:xfrm>
            <a:off x="5345384" y="2232151"/>
            <a:ext cx="454358" cy="109006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70C90F3-483B-A44E-DC55-C557277A5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8" r="74983" b="472"/>
          <a:stretch/>
        </p:blipFill>
        <p:spPr>
          <a:xfrm rot="10800000">
            <a:off x="6491601" y="2232151"/>
            <a:ext cx="454358" cy="1090068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6A52C09-6E88-0B41-F514-47720B6558D7}"/>
              </a:ext>
            </a:extLst>
          </p:cNvPr>
          <p:cNvSpPr/>
          <p:nvPr/>
        </p:nvSpPr>
        <p:spPr>
          <a:xfrm>
            <a:off x="5238912" y="2132297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1459D720-C600-64F7-BFA0-E8DCFAE0B0E1}"/>
              </a:ext>
            </a:extLst>
          </p:cNvPr>
          <p:cNvSpPr/>
          <p:nvPr/>
        </p:nvSpPr>
        <p:spPr>
          <a:xfrm rot="16200000">
            <a:off x="5932475" y="2524392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6200000">
            <a:off x="4300215" y="2887847"/>
            <a:ext cx="284681" cy="287036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4C675A21-DE79-AB00-986F-101C0511F34C}"/>
              </a:ext>
            </a:extLst>
          </p:cNvPr>
          <p:cNvSpPr/>
          <p:nvPr/>
        </p:nvSpPr>
        <p:spPr>
          <a:xfrm rot="16200000">
            <a:off x="7764782" y="2835699"/>
            <a:ext cx="284681" cy="297465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3F5E7CC-8EF7-5AE5-504E-3883288B11CD}"/>
              </a:ext>
            </a:extLst>
          </p:cNvPr>
          <p:cNvSpPr txBox="1"/>
          <p:nvPr/>
        </p:nvSpPr>
        <p:spPr>
          <a:xfrm>
            <a:off x="2947981" y="44513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6412548" y="445838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4654188" y="3449439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1" name="インク 1060">
                <a:extLst>
                  <a:ext uri="{FF2B5EF4-FFF2-40B4-BE49-F238E27FC236}">
                    <a16:creationId xmlns:a16="http://schemas.microsoft.com/office/drawing/2014/main" id="{29525A24-3722-5C53-13D0-17A2A7AAF6D6}"/>
                  </a:ext>
                </a:extLst>
              </p14:cNvPr>
              <p14:cNvContentPartPr/>
              <p14:nvPr/>
            </p14:nvContentPartPr>
            <p14:xfrm>
              <a:off x="4758205" y="5534157"/>
              <a:ext cx="360" cy="360"/>
            </p14:xfrm>
          </p:contentPart>
        </mc:Choice>
        <mc:Fallback>
          <p:pic>
            <p:nvPicPr>
              <p:cNvPr id="1061" name="インク 1060">
                <a:extLst>
                  <a:ext uri="{FF2B5EF4-FFF2-40B4-BE49-F238E27FC236}">
                    <a16:creationId xmlns:a16="http://schemas.microsoft.com/office/drawing/2014/main" id="{29525A24-3722-5C53-13D0-17A2A7AAF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9565" y="55255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0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546777" y="56355"/>
            <a:ext cx="333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10800000">
            <a:off x="1382971" y="1056040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>
            <a:off x="1998539" y="577412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>
            <a:off x="1998536" y="1650457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512648" y="5253922"/>
            <a:ext cx="1404350" cy="14043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1283607" y="1114487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796E9D-D21A-F101-5791-B19A8D070CDB}"/>
              </a:ext>
            </a:extLst>
          </p:cNvPr>
          <p:cNvGrpSpPr/>
          <p:nvPr/>
        </p:nvGrpSpPr>
        <p:grpSpPr>
          <a:xfrm rot="5400000">
            <a:off x="1481039" y="2216754"/>
            <a:ext cx="1467568" cy="1293780"/>
            <a:chOff x="5281560" y="2132297"/>
            <a:chExt cx="1467568" cy="129378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CEE1AD2-AE83-3394-097C-61C2973A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>
              <a:off x="5345384" y="2232151"/>
              <a:ext cx="454358" cy="109006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370C90F3-483B-A44E-DC55-C557277A5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 rot="10800000">
              <a:off x="6237137" y="2232151"/>
              <a:ext cx="454358" cy="1090068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A52C09-6E88-0B41-F514-47720B6558D7}"/>
                </a:ext>
              </a:extLst>
            </p:cNvPr>
            <p:cNvSpPr/>
            <p:nvPr/>
          </p:nvSpPr>
          <p:spPr>
            <a:xfrm>
              <a:off x="5281560" y="2132297"/>
              <a:ext cx="1467568" cy="129378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0800000">
            <a:off x="5700368" y="3026555"/>
            <a:ext cx="212684" cy="175087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5913052" y="36935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2965571" y="2539947"/>
            <a:ext cx="26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70BF4E3-EEDF-77C6-3DB7-004DC66C5163}"/>
              </a:ext>
            </a:extLst>
          </p:cNvPr>
          <p:cNvSpPr/>
          <p:nvPr/>
        </p:nvSpPr>
        <p:spPr>
          <a:xfrm>
            <a:off x="1998536" y="2706428"/>
            <a:ext cx="432575" cy="3206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56BC44C-4F83-84D6-AAD0-28523F2FB157}"/>
              </a:ext>
            </a:extLst>
          </p:cNvPr>
          <p:cNvSpPr/>
          <p:nvPr/>
        </p:nvSpPr>
        <p:spPr>
          <a:xfrm>
            <a:off x="1998536" y="3704675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D2F7642-8E8B-D62E-27A3-51F372D895A4}"/>
              </a:ext>
            </a:extLst>
          </p:cNvPr>
          <p:cNvSpPr/>
          <p:nvPr/>
        </p:nvSpPr>
        <p:spPr>
          <a:xfrm>
            <a:off x="1382971" y="4184078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B18726-53E9-8743-DDD4-1F766ADFE2BE}"/>
              </a:ext>
            </a:extLst>
          </p:cNvPr>
          <p:cNvSpPr txBox="1"/>
          <p:nvPr/>
        </p:nvSpPr>
        <p:spPr>
          <a:xfrm>
            <a:off x="1283607" y="4242465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5075826-B8CE-E0FC-84E1-9DE53DDDAE9B}"/>
              </a:ext>
            </a:extLst>
          </p:cNvPr>
          <p:cNvSpPr/>
          <p:nvPr/>
        </p:nvSpPr>
        <p:spPr>
          <a:xfrm>
            <a:off x="2000262" y="4777431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6B91A0BC-7FB4-CAF7-A13E-FD4B4EECE801}"/>
              </a:ext>
            </a:extLst>
          </p:cNvPr>
          <p:cNvSpPr/>
          <p:nvPr/>
        </p:nvSpPr>
        <p:spPr>
          <a:xfrm rot="10800000">
            <a:off x="5700368" y="949568"/>
            <a:ext cx="212684" cy="175686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6F903-44BE-3139-5EC4-8A0138FFA9A6}"/>
              </a:ext>
            </a:extLst>
          </p:cNvPr>
          <p:cNvSpPr txBox="1"/>
          <p:nvPr/>
        </p:nvSpPr>
        <p:spPr>
          <a:xfrm>
            <a:off x="5913052" y="1634352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</p:spTree>
    <p:extLst>
      <p:ext uri="{BB962C8B-B14F-4D97-AF65-F5344CB8AC3E}">
        <p14:creationId xmlns:p14="http://schemas.microsoft.com/office/powerpoint/2010/main" val="80053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546777" y="56355"/>
            <a:ext cx="333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10800000">
            <a:off x="1382971" y="1056040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>
            <a:off x="1998539" y="577412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>
            <a:off x="1998536" y="1650457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512648" y="5253922"/>
            <a:ext cx="1404350" cy="14043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1283607" y="1114487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796E9D-D21A-F101-5791-B19A8D070CDB}"/>
              </a:ext>
            </a:extLst>
          </p:cNvPr>
          <p:cNvGrpSpPr/>
          <p:nvPr/>
        </p:nvGrpSpPr>
        <p:grpSpPr>
          <a:xfrm rot="5400000">
            <a:off x="1481039" y="2216754"/>
            <a:ext cx="1467568" cy="1293780"/>
            <a:chOff x="5281560" y="2132297"/>
            <a:chExt cx="1467568" cy="129378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CEE1AD2-AE83-3394-097C-61C2973A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>
              <a:off x="5345384" y="2232151"/>
              <a:ext cx="454358" cy="109006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370C90F3-483B-A44E-DC55-C557277A5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 rot="10800000">
              <a:off x="6237137" y="2232151"/>
              <a:ext cx="454358" cy="1090068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A52C09-6E88-0B41-F514-47720B6558D7}"/>
                </a:ext>
              </a:extLst>
            </p:cNvPr>
            <p:cNvSpPr/>
            <p:nvPr/>
          </p:nvSpPr>
          <p:spPr>
            <a:xfrm>
              <a:off x="5281560" y="2132297"/>
              <a:ext cx="1467568" cy="129378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0800000">
            <a:off x="5700368" y="3026555"/>
            <a:ext cx="212684" cy="175087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5913052" y="36935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2965571" y="2539947"/>
            <a:ext cx="26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70BF4E3-EEDF-77C6-3DB7-004DC66C5163}"/>
              </a:ext>
            </a:extLst>
          </p:cNvPr>
          <p:cNvSpPr/>
          <p:nvPr/>
        </p:nvSpPr>
        <p:spPr>
          <a:xfrm>
            <a:off x="1998536" y="2706428"/>
            <a:ext cx="432575" cy="3206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56BC44C-4F83-84D6-AAD0-28523F2FB157}"/>
              </a:ext>
            </a:extLst>
          </p:cNvPr>
          <p:cNvSpPr/>
          <p:nvPr/>
        </p:nvSpPr>
        <p:spPr>
          <a:xfrm>
            <a:off x="1998536" y="3704675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D2F7642-8E8B-D62E-27A3-51F372D895A4}"/>
              </a:ext>
            </a:extLst>
          </p:cNvPr>
          <p:cNvSpPr/>
          <p:nvPr/>
        </p:nvSpPr>
        <p:spPr>
          <a:xfrm>
            <a:off x="1382971" y="4184078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B18726-53E9-8743-DDD4-1F766ADFE2BE}"/>
              </a:ext>
            </a:extLst>
          </p:cNvPr>
          <p:cNvSpPr txBox="1"/>
          <p:nvPr/>
        </p:nvSpPr>
        <p:spPr>
          <a:xfrm>
            <a:off x="1283607" y="4242465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5075826-B8CE-E0FC-84E1-9DE53DDDAE9B}"/>
              </a:ext>
            </a:extLst>
          </p:cNvPr>
          <p:cNvSpPr/>
          <p:nvPr/>
        </p:nvSpPr>
        <p:spPr>
          <a:xfrm>
            <a:off x="2000262" y="4777431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6B91A0BC-7FB4-CAF7-A13E-FD4B4EECE801}"/>
              </a:ext>
            </a:extLst>
          </p:cNvPr>
          <p:cNvSpPr/>
          <p:nvPr/>
        </p:nvSpPr>
        <p:spPr>
          <a:xfrm rot="10800000">
            <a:off x="5700368" y="949568"/>
            <a:ext cx="212684" cy="175686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6F903-44BE-3139-5EC4-8A0138FFA9A6}"/>
              </a:ext>
            </a:extLst>
          </p:cNvPr>
          <p:cNvSpPr txBox="1"/>
          <p:nvPr/>
        </p:nvSpPr>
        <p:spPr>
          <a:xfrm>
            <a:off x="5913052" y="1634352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</p:spTree>
    <p:extLst>
      <p:ext uri="{BB962C8B-B14F-4D97-AF65-F5344CB8AC3E}">
        <p14:creationId xmlns:p14="http://schemas.microsoft.com/office/powerpoint/2010/main" val="1494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11981</TotalTime>
  <Words>501</Words>
  <Application>Microsoft Office PowerPoint</Application>
  <PresentationFormat>ワイド画面</PresentationFormat>
  <Paragraphs>98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2024-01-01T09:15:05Z</dcterms:modified>
</cp:coreProperties>
</file>