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02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702221-1B25-4A64-9C6E-2C1D6B06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11447ED-6BE9-405D-8D24-8BA1B05EC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8314AB-B4D9-4ADF-9F49-3E64C5E5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7A1181-B7D4-4FEF-AAB2-8273001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6A5C1C-5160-4115-A600-60A00B87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592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C8F0D7-4B94-4EDF-A0DB-6F8CA327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F9988D-28F1-4C87-AD1F-15164F35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C54BBE-C766-4975-8CE3-95F05B68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F320A7-2EB4-492A-9EDD-CC1780B3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82512E-7D80-4B7F-B981-6F541BCE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923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8E37E2-DB2F-4D4A-9C4D-BDA69BE1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F3BE048-B0C0-441F-994C-588471A6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95F53F-D83D-44A9-A6FD-5452CCCE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79E324-0EFA-4708-A7FF-2036016C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4350D8-C216-4A08-A647-85B4BCE6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3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E74C6D-683C-47ED-A1F2-43AFB2B5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FA6127-E2D6-47BB-B56A-6634BEFE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CD89B4F-6A9D-4581-BFE0-AE0A213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79017C-47E4-4EA0-97A7-833D02B4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EBDF02-FBA5-44E9-83BB-91A3FD2F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02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64112A-07EF-4C9D-BB7D-F63BFED7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3DCC07-25B9-4B59-A6F0-E2E73571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10BE1E-AF51-426B-9A1C-CFB9F73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ACEA83-9CBB-4724-9F0B-982F8C86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0A7F0F-371C-4757-8D64-252BFF13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63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D9EBAB-4E06-4925-8E8C-FC66F29F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9A385E2-4863-4676-A3DC-789CB97FE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E4EAB6A-CCB0-47D9-A489-30D4D4E4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BF785DC-59FE-43E2-BAAF-E9C40018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AFAC3D6-A114-4F4F-ACD9-650EFAB3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5FC8471-F428-4141-94FE-C3F53B7C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13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B588A5-C857-4B0C-ABFE-0D42CAA4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FBC9E9-C918-4C87-99D6-15000E30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74B1FD0-231A-434D-ABBC-F9DDB06A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0BC8C35-5F4B-454B-8514-E14ADC76F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328AE7-EF50-4499-A1F3-629305002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9B16250-31F9-479D-9C9B-478632D9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D9706F4-9648-4FEA-B88C-92012640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F39D328-C1B6-470C-8648-133984D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1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82C244-8F83-4401-B067-00257912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BEA2879-4EA6-48C4-9777-21E651D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DE09364-903A-4526-B11F-3B0648A6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4D515B8-6F88-4D02-9D9F-68B4D307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96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32CBE9F-434C-4002-9CDA-B356D185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3724B7F-E3F0-4A21-9A88-51646DCC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70E7EAA-420B-4248-AC5D-924D522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186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EA59E5-7E86-4BCF-94FD-129E3777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B75C20-2061-4FD6-A841-70EC11EA0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5B4F06-483A-4B6D-B9A9-2EB3BEB4A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74E3E3-F6E1-48FF-BE1E-FABB7F31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83C5046-F38F-471D-BC13-95AA82F9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B8C0D77-255E-468F-ABF6-0D546282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892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CD92F8-DF1D-4232-96BC-6F74E803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7EB5627-02C6-4CF1-B1CC-4140CF732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92455CF-E744-46F4-86A8-FCBDD634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583142-95B4-4849-A6CE-313A89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E8F465-A235-4BCE-92D4-8682E91E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69BB9D-2373-41E8-B9A4-0CAA4AA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01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034BEA3-1151-433C-A100-670BE34A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927C8D3-2F02-4C7D-9DD1-C0BCE3F3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8C95A0-2D59-4D18-8F8C-2F393F071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942-B8A6-4289-81E2-11C0B6F800A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568CB7D-F4B8-40C1-AA57-58F975FDB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20A16C-380A-40ED-AC11-7C9891CFE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DBCD-640B-4CA0-95D6-D5CF610228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717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0423261"/>
              </p:ext>
            </p:extLst>
          </p:nvPr>
        </p:nvGraphicFramePr>
        <p:xfrm>
          <a:off x="66675" y="558300"/>
          <a:ext cx="11992350" cy="627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xmlns="" val="3571064474"/>
                    </a:ext>
                  </a:extLst>
                </a:gridCol>
                <a:gridCol w="1882900">
                  <a:extLst>
                    <a:ext uri="{9D8B030D-6E8A-4147-A177-3AD203B41FA5}">
                      <a16:colId xmlns:a16="http://schemas.microsoft.com/office/drawing/2014/main" xmlns="" val="4257211528"/>
                    </a:ext>
                  </a:extLst>
                </a:gridCol>
                <a:gridCol w="1998725">
                  <a:extLst>
                    <a:ext uri="{9D8B030D-6E8A-4147-A177-3AD203B41FA5}">
                      <a16:colId xmlns:a16="http://schemas.microsoft.com/office/drawing/2014/main" xmlns="" val="3023545236"/>
                    </a:ext>
                  </a:extLst>
                </a:gridCol>
                <a:gridCol w="1998725">
                  <a:extLst>
                    <a:ext uri="{9D8B030D-6E8A-4147-A177-3AD203B41FA5}">
                      <a16:colId xmlns:a16="http://schemas.microsoft.com/office/drawing/2014/main" xmlns="" val="2920563116"/>
                    </a:ext>
                  </a:extLst>
                </a:gridCol>
                <a:gridCol w="1998725">
                  <a:extLst>
                    <a:ext uri="{9D8B030D-6E8A-4147-A177-3AD203B41FA5}">
                      <a16:colId xmlns:a16="http://schemas.microsoft.com/office/drawing/2014/main" xmlns="" val="3475859244"/>
                    </a:ext>
                  </a:extLst>
                </a:gridCol>
                <a:gridCol w="1998725">
                  <a:extLst>
                    <a:ext uri="{9D8B030D-6E8A-4147-A177-3AD203B41FA5}">
                      <a16:colId xmlns:a16="http://schemas.microsoft.com/office/drawing/2014/main" xmlns="" val="3472189352"/>
                    </a:ext>
                  </a:extLst>
                </a:gridCol>
              </a:tblGrid>
              <a:tr h="325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/mysite4/guestbook/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/mysite4/guestbook/add</a:t>
                      </a: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  *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/mysite4/guestbook/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mysite4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/guestbook/delete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deleteForm.jsp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/add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add()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/delete()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delete()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guestbook.getList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guestbook.insert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reg_date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sysdate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guestbook.delete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963271" y="1192306"/>
            <a:ext cx="2846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441577" y="1192306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F6BE69D6-EAB7-4888-98AD-5F45BC35FBE3}"/>
              </a:ext>
            </a:extLst>
          </p:cNvPr>
          <p:cNvCxnSpPr>
            <a:cxnSpLocks/>
          </p:cNvCxnSpPr>
          <p:nvPr/>
        </p:nvCxnSpPr>
        <p:spPr>
          <a:xfrm>
            <a:off x="7422777" y="1192306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FB8D5AD-3285-4016-92BA-9CD867947057}"/>
              </a:ext>
            </a:extLst>
          </p:cNvPr>
          <p:cNvCxnSpPr>
            <a:cxnSpLocks/>
          </p:cNvCxnSpPr>
          <p:nvPr/>
        </p:nvCxnSpPr>
        <p:spPr>
          <a:xfrm>
            <a:off x="9448801" y="1192306"/>
            <a:ext cx="10488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2E81211-64B0-4F3B-BEFE-AF05C9D7DFC3}"/>
              </a:ext>
            </a:extLst>
          </p:cNvPr>
          <p:cNvCxnSpPr/>
          <p:nvPr/>
        </p:nvCxnSpPr>
        <p:spPr>
          <a:xfrm flipH="1">
            <a:off x="9502588" y="1356472"/>
            <a:ext cx="9502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9448801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>
                <a:solidFill>
                  <a:schemeClr val="accent2"/>
                </a:solidFill>
              </a:rPr>
              <a:t>GuestBookVo</a:t>
            </a:r>
            <a:r>
              <a:rPr lang="en-US" altLang="ko-KR" sz="1000" dirty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A17235D2-755E-447C-A7F3-668FB1772437}"/>
              </a:ext>
            </a:extLst>
          </p:cNvPr>
          <p:cNvCxnSpPr>
            <a:cxnSpLocks/>
          </p:cNvCxnSpPr>
          <p:nvPr/>
        </p:nvCxnSpPr>
        <p:spPr>
          <a:xfrm flipH="1">
            <a:off x="7422777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D51435-1C6A-443A-871F-F312D05722E2}"/>
              </a:ext>
            </a:extLst>
          </p:cNvPr>
          <p:cNvSpPr txBox="1"/>
          <p:nvPr/>
        </p:nvSpPr>
        <p:spPr>
          <a:xfrm>
            <a:off x="7572652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>
                <a:solidFill>
                  <a:schemeClr val="accent2"/>
                </a:solidFill>
              </a:rPr>
              <a:t>GuestBookVo</a:t>
            </a:r>
            <a:r>
              <a:rPr lang="en-US" altLang="ko-KR" sz="1000" dirty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5441577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5583214" y="1390576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>
                <a:solidFill>
                  <a:schemeClr val="accent2"/>
                </a:solidFill>
              </a:rPr>
              <a:t>GuestBookVo</a:t>
            </a:r>
            <a:r>
              <a:rPr lang="en-US" altLang="ko-KR" sz="1000" dirty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422277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60127" y="1359427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9F03C52E-7AAB-4158-A9E0-1B47B25D2B01}"/>
              </a:ext>
            </a:extLst>
          </p:cNvPr>
          <p:cNvCxnSpPr>
            <a:cxnSpLocks/>
          </p:cNvCxnSpPr>
          <p:nvPr/>
        </p:nvCxnSpPr>
        <p:spPr>
          <a:xfrm>
            <a:off x="1963271" y="2408858"/>
            <a:ext cx="2846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572027" y="1910838"/>
            <a:ext cx="130965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name = </a:t>
            </a:r>
            <a:r>
              <a:rPr lang="ko-KR" altLang="en-US" sz="1000" dirty="0" err="1">
                <a:solidFill>
                  <a:schemeClr val="accent1"/>
                </a:solidFill>
              </a:rPr>
              <a:t>나혜주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r>
              <a:rPr lang="en-US" altLang="ko-KR" sz="1000" dirty="0">
                <a:solidFill>
                  <a:schemeClr val="accent1"/>
                </a:solidFill>
              </a:rPr>
              <a:t>password = 1234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content = </a:t>
            </a:r>
            <a:r>
              <a:rPr lang="ko-KR" altLang="en-US" sz="1000" dirty="0">
                <a:solidFill>
                  <a:schemeClr val="accent1"/>
                </a:solidFill>
              </a:rPr>
              <a:t>안녕하세요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CD34BE8B-EDB9-40EB-B5F2-361DFCBA1162}"/>
              </a:ext>
            </a:extLst>
          </p:cNvPr>
          <p:cNvCxnSpPr>
            <a:cxnSpLocks/>
          </p:cNvCxnSpPr>
          <p:nvPr/>
        </p:nvCxnSpPr>
        <p:spPr>
          <a:xfrm>
            <a:off x="5339880" y="2408858"/>
            <a:ext cx="1489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E49D59C-1B4D-4BB8-9344-CE296533EDA3}"/>
              </a:ext>
            </a:extLst>
          </p:cNvPr>
          <p:cNvSpPr txBox="1"/>
          <p:nvPr/>
        </p:nvSpPr>
        <p:spPr>
          <a:xfrm>
            <a:off x="5390079" y="1783152"/>
            <a:ext cx="1669748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GuestBookVo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r>
              <a:rPr lang="en-US" altLang="ko-KR" sz="1000" dirty="0" err="1">
                <a:solidFill>
                  <a:schemeClr val="accent1"/>
                </a:solidFill>
              </a:rPr>
              <a:t>gbVo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r>
              <a:rPr lang="en-US" altLang="ko-KR" sz="1000" dirty="0" smtClean="0">
                <a:solidFill>
                  <a:schemeClr val="accent1"/>
                </a:solidFill>
              </a:rPr>
              <a:t>  name </a:t>
            </a:r>
            <a:r>
              <a:rPr lang="en-US" altLang="ko-KR" sz="1000" dirty="0">
                <a:solidFill>
                  <a:schemeClr val="accent1"/>
                </a:solidFill>
              </a:rPr>
              <a:t>= </a:t>
            </a:r>
            <a:r>
              <a:rPr lang="ko-KR" altLang="en-US" sz="1000" dirty="0" err="1">
                <a:solidFill>
                  <a:schemeClr val="accent1"/>
                </a:solidFill>
              </a:rPr>
              <a:t>나혜주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r>
              <a:rPr lang="en-US" altLang="ko-KR" sz="1000" dirty="0" smtClean="0">
                <a:solidFill>
                  <a:schemeClr val="accent1"/>
                </a:solidFill>
              </a:rPr>
              <a:t>  password </a:t>
            </a:r>
            <a:r>
              <a:rPr lang="en-US" altLang="ko-KR" sz="1000" dirty="0">
                <a:solidFill>
                  <a:schemeClr val="accent1"/>
                </a:solidFill>
              </a:rPr>
              <a:t>= 1234</a:t>
            </a:r>
          </a:p>
          <a:p>
            <a:r>
              <a:rPr lang="en-US" altLang="ko-KR" sz="1000" dirty="0" smtClean="0">
                <a:solidFill>
                  <a:schemeClr val="accent1"/>
                </a:solidFill>
              </a:rPr>
              <a:t>  content </a:t>
            </a:r>
            <a:r>
              <a:rPr lang="en-US" altLang="ko-KR" sz="1000" dirty="0">
                <a:solidFill>
                  <a:schemeClr val="accent1"/>
                </a:solidFill>
              </a:rPr>
              <a:t>= </a:t>
            </a:r>
            <a:r>
              <a:rPr lang="ko-KR" altLang="en-US" sz="1000" dirty="0">
                <a:solidFill>
                  <a:schemeClr val="accent1"/>
                </a:solidFill>
              </a:rPr>
              <a:t>안녕하세요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EAC1C2B1-FAA7-4BA5-A50C-2070D335EF37}"/>
              </a:ext>
            </a:extLst>
          </p:cNvPr>
          <p:cNvCxnSpPr>
            <a:cxnSpLocks/>
          </p:cNvCxnSpPr>
          <p:nvPr/>
        </p:nvCxnSpPr>
        <p:spPr>
          <a:xfrm>
            <a:off x="7355295" y="2408858"/>
            <a:ext cx="1489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F780465-1F1E-4ABA-97A2-8B047D1F48F0}"/>
              </a:ext>
            </a:extLst>
          </p:cNvPr>
          <p:cNvSpPr txBox="1"/>
          <p:nvPr/>
        </p:nvSpPr>
        <p:spPr>
          <a:xfrm>
            <a:off x="7955370" y="4667397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deleteVo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0FE7DA2-8EB6-487E-924F-003301284328}"/>
              </a:ext>
            </a:extLst>
          </p:cNvPr>
          <p:cNvCxnSpPr>
            <a:cxnSpLocks/>
          </p:cNvCxnSpPr>
          <p:nvPr/>
        </p:nvCxnSpPr>
        <p:spPr>
          <a:xfrm>
            <a:off x="9300353" y="2408858"/>
            <a:ext cx="13074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5F98FA5-E589-4FC4-92AC-E5E51FD23794}"/>
              </a:ext>
            </a:extLst>
          </p:cNvPr>
          <p:cNvSpPr txBox="1"/>
          <p:nvPr/>
        </p:nvSpPr>
        <p:spPr>
          <a:xfrm>
            <a:off x="9900428" y="2225641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gbVo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29DE31-57D3-416A-B09D-A0EBB8DB1B8A}"/>
              </a:ext>
            </a:extLst>
          </p:cNvPr>
          <p:cNvCxnSpPr/>
          <p:nvPr/>
        </p:nvCxnSpPr>
        <p:spPr>
          <a:xfrm flipH="1">
            <a:off x="9300353" y="2573482"/>
            <a:ext cx="9502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CBF6FD3E-D87C-4937-B768-2C144CE12F89}"/>
              </a:ext>
            </a:extLst>
          </p:cNvPr>
          <p:cNvCxnSpPr>
            <a:cxnSpLocks/>
          </p:cNvCxnSpPr>
          <p:nvPr/>
        </p:nvCxnSpPr>
        <p:spPr>
          <a:xfrm flipH="1">
            <a:off x="7355295" y="2573482"/>
            <a:ext cx="14895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055497A-3DAA-4E15-8264-01AB5B5CDAB5}"/>
              </a:ext>
            </a:extLst>
          </p:cNvPr>
          <p:cNvCxnSpPr>
            <a:cxnSpLocks/>
          </p:cNvCxnSpPr>
          <p:nvPr/>
        </p:nvCxnSpPr>
        <p:spPr>
          <a:xfrm flipH="1">
            <a:off x="5339879" y="2573482"/>
            <a:ext cx="14895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837CA4F-4C8F-4C37-B2FC-D530D3DFDB1E}"/>
              </a:ext>
            </a:extLst>
          </p:cNvPr>
          <p:cNvCxnSpPr>
            <a:cxnSpLocks/>
          </p:cNvCxnSpPr>
          <p:nvPr/>
        </p:nvCxnSpPr>
        <p:spPr>
          <a:xfrm flipH="1">
            <a:off x="1847850" y="2573482"/>
            <a:ext cx="30639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EA6A2A16-14A0-48F5-ADEC-FB1CEE2962D7}"/>
              </a:ext>
            </a:extLst>
          </p:cNvPr>
          <p:cNvCxnSpPr>
            <a:cxnSpLocks/>
          </p:cNvCxnSpPr>
          <p:nvPr/>
        </p:nvCxnSpPr>
        <p:spPr>
          <a:xfrm>
            <a:off x="2064969" y="3677823"/>
            <a:ext cx="2592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42F8945-EFBB-40A8-BE8C-F8BB7FD7F534}"/>
              </a:ext>
            </a:extLst>
          </p:cNvPr>
          <p:cNvSpPr txBox="1"/>
          <p:nvPr/>
        </p:nvSpPr>
        <p:spPr>
          <a:xfrm>
            <a:off x="2960385" y="3443524"/>
            <a:ext cx="31098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no=1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E6301412-0A9A-4193-AB4A-80C7D0849EAD}"/>
              </a:ext>
            </a:extLst>
          </p:cNvPr>
          <p:cNvCxnSpPr>
            <a:cxnSpLocks/>
          </p:cNvCxnSpPr>
          <p:nvPr/>
        </p:nvCxnSpPr>
        <p:spPr>
          <a:xfrm flipH="1">
            <a:off x="3608174" y="3797643"/>
            <a:ext cx="263610" cy="54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8C4F493-B609-40EB-BB9A-F88F5BB3C552}"/>
              </a:ext>
            </a:extLst>
          </p:cNvPr>
          <p:cNvSpPr txBox="1"/>
          <p:nvPr/>
        </p:nvSpPr>
        <p:spPr>
          <a:xfrm>
            <a:off x="2970437" y="3860206"/>
            <a:ext cx="31098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no=1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E4B120B-9474-48F1-BB5C-7E5CC0E10A8F}"/>
              </a:ext>
            </a:extLst>
          </p:cNvPr>
          <p:cNvCxnSpPr>
            <a:cxnSpLocks/>
          </p:cNvCxnSpPr>
          <p:nvPr/>
        </p:nvCxnSpPr>
        <p:spPr>
          <a:xfrm>
            <a:off x="2064969" y="4883121"/>
            <a:ext cx="2592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19AC9AD-3FD5-4EE8-A911-104FD83033C8}"/>
              </a:ext>
            </a:extLst>
          </p:cNvPr>
          <p:cNvSpPr txBox="1"/>
          <p:nvPr/>
        </p:nvSpPr>
        <p:spPr>
          <a:xfrm>
            <a:off x="2600226" y="4527885"/>
            <a:ext cx="101149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no=1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password = 1234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22801094-BFFB-4D64-851F-7DFA3C20E303}"/>
              </a:ext>
            </a:extLst>
          </p:cNvPr>
          <p:cNvCxnSpPr>
            <a:cxnSpLocks/>
          </p:cNvCxnSpPr>
          <p:nvPr/>
        </p:nvCxnSpPr>
        <p:spPr>
          <a:xfrm>
            <a:off x="5362240" y="4873901"/>
            <a:ext cx="1385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1F35DB5-376D-4556-8969-7D6A72C686AE}"/>
              </a:ext>
            </a:extLst>
          </p:cNvPr>
          <p:cNvSpPr txBox="1"/>
          <p:nvPr/>
        </p:nvSpPr>
        <p:spPr>
          <a:xfrm>
            <a:off x="5349731" y="4387170"/>
            <a:ext cx="1385505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GuestBookVo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r>
              <a:rPr lang="en-US" altLang="ko-KR" sz="1000" dirty="0" err="1">
                <a:solidFill>
                  <a:schemeClr val="accent1"/>
                </a:solidFill>
              </a:rPr>
              <a:t>deleteVo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r>
              <a:rPr lang="en-US" altLang="ko-KR" sz="1000" dirty="0" smtClean="0">
                <a:solidFill>
                  <a:schemeClr val="accent1"/>
                </a:solidFill>
              </a:rPr>
              <a:t>   no=1</a:t>
            </a:r>
          </a:p>
          <a:p>
            <a:r>
              <a:rPr lang="en-US" altLang="ko-KR" sz="1000" dirty="0" smtClean="0">
                <a:solidFill>
                  <a:schemeClr val="accent1"/>
                </a:solidFill>
              </a:rPr>
              <a:t>   password = 1234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ABE3EE17-A6D6-47BC-AD78-A0FA5EAB19B2}"/>
              </a:ext>
            </a:extLst>
          </p:cNvPr>
          <p:cNvCxnSpPr>
            <a:cxnSpLocks/>
          </p:cNvCxnSpPr>
          <p:nvPr/>
        </p:nvCxnSpPr>
        <p:spPr>
          <a:xfrm>
            <a:off x="7422777" y="4873901"/>
            <a:ext cx="1385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4ABDA20E-0165-4D6A-AD55-2AE878E90E18}"/>
              </a:ext>
            </a:extLst>
          </p:cNvPr>
          <p:cNvSpPr txBox="1"/>
          <p:nvPr/>
        </p:nvSpPr>
        <p:spPr>
          <a:xfrm>
            <a:off x="9745169" y="4667397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deleteVo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383E37EC-3F30-45A2-B268-551CC74EA766}"/>
              </a:ext>
            </a:extLst>
          </p:cNvPr>
          <p:cNvCxnSpPr>
            <a:cxnSpLocks/>
          </p:cNvCxnSpPr>
          <p:nvPr/>
        </p:nvCxnSpPr>
        <p:spPr>
          <a:xfrm>
            <a:off x="9336401" y="4873901"/>
            <a:ext cx="11612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FD396CAB-365A-40A5-B7C4-913F083A724B}"/>
              </a:ext>
            </a:extLst>
          </p:cNvPr>
          <p:cNvCxnSpPr>
            <a:cxnSpLocks/>
          </p:cNvCxnSpPr>
          <p:nvPr/>
        </p:nvCxnSpPr>
        <p:spPr>
          <a:xfrm flipH="1">
            <a:off x="9300354" y="5003644"/>
            <a:ext cx="11973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5AD63B5C-EF13-4144-83AF-0B895A2FDB78}"/>
              </a:ext>
            </a:extLst>
          </p:cNvPr>
          <p:cNvCxnSpPr>
            <a:cxnSpLocks/>
          </p:cNvCxnSpPr>
          <p:nvPr/>
        </p:nvCxnSpPr>
        <p:spPr>
          <a:xfrm flipH="1">
            <a:off x="7423002" y="5003644"/>
            <a:ext cx="13541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D9487BA1-CCEC-4C37-8489-B87EBDD1C352}"/>
              </a:ext>
            </a:extLst>
          </p:cNvPr>
          <p:cNvCxnSpPr>
            <a:cxnSpLocks/>
          </p:cNvCxnSpPr>
          <p:nvPr/>
        </p:nvCxnSpPr>
        <p:spPr>
          <a:xfrm flipH="1">
            <a:off x="5359961" y="5003644"/>
            <a:ext cx="13541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C00963BA-4F20-4F7A-8362-DF7DE3D79F99}"/>
              </a:ext>
            </a:extLst>
          </p:cNvPr>
          <p:cNvCxnSpPr>
            <a:cxnSpLocks/>
          </p:cNvCxnSpPr>
          <p:nvPr/>
        </p:nvCxnSpPr>
        <p:spPr>
          <a:xfrm flipH="1">
            <a:off x="1901396" y="5003644"/>
            <a:ext cx="27854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3523755" y="1398813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>
                <a:solidFill>
                  <a:schemeClr val="accent2"/>
                </a:solidFill>
              </a:rPr>
              <a:t>GuestBookVo</a:t>
            </a:r>
            <a:r>
              <a:rPr lang="en-US" altLang="ko-KR" sz="1000" dirty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425" y="888312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 smtClean="0"/>
              <a:t>등록폼</a:t>
            </a:r>
            <a:r>
              <a:rPr lang="en-US" altLang="ko-KR" sz="1000" b="1" dirty="0" smtClean="0"/>
              <a:t>+</a:t>
            </a:r>
            <a:r>
              <a:rPr lang="ko-KR" altLang="en-US" sz="1000" b="1" dirty="0" smtClean="0"/>
              <a:t>리스트</a:t>
            </a:r>
            <a:endParaRPr lang="ko-KR" altLang="en-US" sz="1000" b="1" dirty="0"/>
          </a:p>
        </p:txBody>
      </p:sp>
      <p:sp>
        <p:nvSpPr>
          <p:cNvPr id="48" name="직사각형 47"/>
          <p:cNvSpPr/>
          <p:nvPr/>
        </p:nvSpPr>
        <p:spPr>
          <a:xfrm>
            <a:off x="125418" y="2107511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E49D59C-1B4D-4BB8-9344-CE296533EDA3}"/>
              </a:ext>
            </a:extLst>
          </p:cNvPr>
          <p:cNvSpPr txBox="1"/>
          <p:nvPr/>
        </p:nvSpPr>
        <p:spPr>
          <a:xfrm>
            <a:off x="7564868" y="1783152"/>
            <a:ext cx="1669748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GuestBookVo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r>
              <a:rPr lang="en-US" altLang="ko-KR" sz="1000" dirty="0" err="1">
                <a:solidFill>
                  <a:schemeClr val="accent1"/>
                </a:solidFill>
              </a:rPr>
              <a:t>gbVo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r>
              <a:rPr lang="en-US" altLang="ko-KR" sz="1000" dirty="0" smtClean="0">
                <a:solidFill>
                  <a:schemeClr val="accent1"/>
                </a:solidFill>
              </a:rPr>
              <a:t>  name </a:t>
            </a:r>
            <a:r>
              <a:rPr lang="en-US" altLang="ko-KR" sz="1000" dirty="0">
                <a:solidFill>
                  <a:schemeClr val="accent1"/>
                </a:solidFill>
              </a:rPr>
              <a:t>= </a:t>
            </a:r>
            <a:r>
              <a:rPr lang="ko-KR" altLang="en-US" sz="1000" dirty="0" err="1">
                <a:solidFill>
                  <a:schemeClr val="accent1"/>
                </a:solidFill>
              </a:rPr>
              <a:t>나혜주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r>
              <a:rPr lang="en-US" altLang="ko-KR" sz="1000" dirty="0" smtClean="0">
                <a:solidFill>
                  <a:schemeClr val="accent1"/>
                </a:solidFill>
              </a:rPr>
              <a:t>  password </a:t>
            </a:r>
            <a:r>
              <a:rPr lang="en-US" altLang="ko-KR" sz="1000" dirty="0">
                <a:solidFill>
                  <a:schemeClr val="accent1"/>
                </a:solidFill>
              </a:rPr>
              <a:t>= 1234</a:t>
            </a:r>
          </a:p>
          <a:p>
            <a:r>
              <a:rPr lang="en-US" altLang="ko-KR" sz="1000" dirty="0" smtClean="0">
                <a:solidFill>
                  <a:schemeClr val="accent1"/>
                </a:solidFill>
              </a:rPr>
              <a:t>  content </a:t>
            </a:r>
            <a:r>
              <a:rPr lang="en-US" altLang="ko-KR" sz="1000" dirty="0">
                <a:solidFill>
                  <a:schemeClr val="accent1"/>
                </a:solidFill>
              </a:rPr>
              <a:t>= </a:t>
            </a:r>
            <a:r>
              <a:rPr lang="ko-KR" altLang="en-US" sz="1000" dirty="0">
                <a:solidFill>
                  <a:schemeClr val="accent1"/>
                </a:solidFill>
              </a:rPr>
              <a:t>안녕하세요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9F03C52E-7AAB-4158-A9E0-1B47B25D2B01}"/>
              </a:ext>
            </a:extLst>
          </p:cNvPr>
          <p:cNvCxnSpPr>
            <a:cxnSpLocks/>
          </p:cNvCxnSpPr>
          <p:nvPr/>
        </p:nvCxnSpPr>
        <p:spPr>
          <a:xfrm>
            <a:off x="801735" y="2614804"/>
            <a:ext cx="804643" cy="789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39747" y="2725350"/>
            <a:ext cx="15776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err="1" smtClean="0"/>
              <a:t>등록폼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리스트 </a:t>
            </a:r>
            <a:r>
              <a:rPr lang="ko-KR" altLang="en-US" sz="900" b="1" dirty="0" err="1" smtClean="0"/>
              <a:t>리다이렉트</a:t>
            </a:r>
            <a:endParaRPr lang="ko-KR" altLang="en-US" sz="900" b="1" dirty="0"/>
          </a:p>
        </p:txBody>
      </p:sp>
      <p:sp>
        <p:nvSpPr>
          <p:cNvPr id="65" name="직사각형 64"/>
          <p:cNvSpPr/>
          <p:nvPr/>
        </p:nvSpPr>
        <p:spPr>
          <a:xfrm>
            <a:off x="61298" y="3507944"/>
            <a:ext cx="5693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 smtClean="0"/>
              <a:t>삭제폼</a:t>
            </a:r>
            <a:endParaRPr lang="ko-KR" altLang="en-US" sz="1000" b="1" dirty="0"/>
          </a:p>
        </p:txBody>
      </p:sp>
      <p:sp>
        <p:nvSpPr>
          <p:cNvPr id="70" name="직사각형 69"/>
          <p:cNvSpPr/>
          <p:nvPr/>
        </p:nvSpPr>
        <p:spPr>
          <a:xfrm>
            <a:off x="100705" y="4653003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9F03C52E-7AAB-4158-A9E0-1B47B25D2B01}"/>
              </a:ext>
            </a:extLst>
          </p:cNvPr>
          <p:cNvCxnSpPr>
            <a:cxnSpLocks/>
          </p:cNvCxnSpPr>
          <p:nvPr/>
        </p:nvCxnSpPr>
        <p:spPr>
          <a:xfrm>
            <a:off x="756427" y="5114988"/>
            <a:ext cx="804643" cy="789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94439" y="5225534"/>
            <a:ext cx="15776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err="1" smtClean="0"/>
              <a:t>등록폼</a:t>
            </a:r>
            <a:r>
              <a:rPr lang="en-US" altLang="ko-KR" sz="900" b="1" dirty="0" smtClean="0"/>
              <a:t>+</a:t>
            </a:r>
            <a:r>
              <a:rPr lang="ko-KR" altLang="en-US" sz="900" b="1" dirty="0" smtClean="0"/>
              <a:t>리스트 </a:t>
            </a:r>
            <a:r>
              <a:rPr lang="ko-KR" altLang="en-US" sz="900" b="1" dirty="0" err="1" smtClean="0"/>
              <a:t>리다이렉트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xmlns="" val="252775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305719E-D3E5-4E7E-B17F-23D2B8F08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0423261"/>
              </p:ext>
            </p:extLst>
          </p:nvPr>
        </p:nvGraphicFramePr>
        <p:xfrm>
          <a:off x="66675" y="558300"/>
          <a:ext cx="11992350" cy="627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xmlns="" val="3571064474"/>
                    </a:ext>
                  </a:extLst>
                </a:gridCol>
                <a:gridCol w="1882900">
                  <a:extLst>
                    <a:ext uri="{9D8B030D-6E8A-4147-A177-3AD203B41FA5}">
                      <a16:colId xmlns:a16="http://schemas.microsoft.com/office/drawing/2014/main" xmlns="" val="4257211528"/>
                    </a:ext>
                  </a:extLst>
                </a:gridCol>
                <a:gridCol w="1998725">
                  <a:extLst>
                    <a:ext uri="{9D8B030D-6E8A-4147-A177-3AD203B41FA5}">
                      <a16:colId xmlns:a16="http://schemas.microsoft.com/office/drawing/2014/main" xmlns="" val="3023545236"/>
                    </a:ext>
                  </a:extLst>
                </a:gridCol>
                <a:gridCol w="1998725">
                  <a:extLst>
                    <a:ext uri="{9D8B030D-6E8A-4147-A177-3AD203B41FA5}">
                      <a16:colId xmlns:a16="http://schemas.microsoft.com/office/drawing/2014/main" xmlns="" val="2920563116"/>
                    </a:ext>
                  </a:extLst>
                </a:gridCol>
                <a:gridCol w="1998725">
                  <a:extLst>
                    <a:ext uri="{9D8B030D-6E8A-4147-A177-3AD203B41FA5}">
                      <a16:colId xmlns:a16="http://schemas.microsoft.com/office/drawing/2014/main" xmlns="" val="3475859244"/>
                    </a:ext>
                  </a:extLst>
                </a:gridCol>
                <a:gridCol w="1998725">
                  <a:extLst>
                    <a:ext uri="{9D8B030D-6E8A-4147-A177-3AD203B41FA5}">
                      <a16:colId xmlns:a16="http://schemas.microsoft.com/office/drawing/2014/main" xmlns="" val="3472189352"/>
                    </a:ext>
                  </a:extLst>
                </a:gridCol>
              </a:tblGrid>
              <a:tr h="325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423754"/>
                  </a:ext>
                </a:extLst>
              </a:tr>
              <a:tr h="5907824"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/mysite4/guestbook/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/mysite4/guestbook/add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/mysite4/guestbook/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/mysite4/guestbook/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/mysite4/guestbook/delete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/mysite4/guestbook/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addList.jsp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deleteForm.jsp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addList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/add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add()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deleteForm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/delete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selectList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insert()</a:t>
                      </a: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delete()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guestbook.getList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guestbook.insert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reg_date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sysdate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guestbook.delete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44732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F7B84A3-1AD0-4DF7-A6BC-4B5B198A72B9}"/>
              </a:ext>
            </a:extLst>
          </p:cNvPr>
          <p:cNvCxnSpPr>
            <a:cxnSpLocks/>
          </p:cNvCxnSpPr>
          <p:nvPr/>
        </p:nvCxnSpPr>
        <p:spPr>
          <a:xfrm>
            <a:off x="1963271" y="1192306"/>
            <a:ext cx="2846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3992F012-AF65-4E39-8E9C-577F6F0B7BD2}"/>
              </a:ext>
            </a:extLst>
          </p:cNvPr>
          <p:cNvCxnSpPr>
            <a:cxnSpLocks/>
          </p:cNvCxnSpPr>
          <p:nvPr/>
        </p:nvCxnSpPr>
        <p:spPr>
          <a:xfrm>
            <a:off x="5441577" y="1192306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F6BE69D6-EAB7-4888-98AD-5F45BC35FBE3}"/>
              </a:ext>
            </a:extLst>
          </p:cNvPr>
          <p:cNvCxnSpPr>
            <a:cxnSpLocks/>
          </p:cNvCxnSpPr>
          <p:nvPr/>
        </p:nvCxnSpPr>
        <p:spPr>
          <a:xfrm>
            <a:off x="7422777" y="1192306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FB8D5AD-3285-4016-92BA-9CD867947057}"/>
              </a:ext>
            </a:extLst>
          </p:cNvPr>
          <p:cNvCxnSpPr>
            <a:cxnSpLocks/>
          </p:cNvCxnSpPr>
          <p:nvPr/>
        </p:nvCxnSpPr>
        <p:spPr>
          <a:xfrm>
            <a:off x="9448801" y="1192306"/>
            <a:ext cx="10488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2E81211-64B0-4F3B-BEFE-AF05C9D7DFC3}"/>
              </a:ext>
            </a:extLst>
          </p:cNvPr>
          <p:cNvCxnSpPr/>
          <p:nvPr/>
        </p:nvCxnSpPr>
        <p:spPr>
          <a:xfrm flipH="1">
            <a:off x="9502588" y="1356472"/>
            <a:ext cx="9502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A2AE63-3C59-4FEB-BBED-3D51275125E3}"/>
              </a:ext>
            </a:extLst>
          </p:cNvPr>
          <p:cNvSpPr txBox="1"/>
          <p:nvPr/>
        </p:nvSpPr>
        <p:spPr>
          <a:xfrm>
            <a:off x="9448801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>
                <a:solidFill>
                  <a:schemeClr val="accent2"/>
                </a:solidFill>
              </a:rPr>
              <a:t>GuestBookVo</a:t>
            </a:r>
            <a:r>
              <a:rPr lang="en-US" altLang="ko-KR" sz="1000" dirty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A17235D2-755E-447C-A7F3-668FB1772437}"/>
              </a:ext>
            </a:extLst>
          </p:cNvPr>
          <p:cNvCxnSpPr>
            <a:cxnSpLocks/>
          </p:cNvCxnSpPr>
          <p:nvPr/>
        </p:nvCxnSpPr>
        <p:spPr>
          <a:xfrm flipH="1">
            <a:off x="7422777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D51435-1C6A-443A-871F-F312D05722E2}"/>
              </a:ext>
            </a:extLst>
          </p:cNvPr>
          <p:cNvSpPr txBox="1"/>
          <p:nvPr/>
        </p:nvSpPr>
        <p:spPr>
          <a:xfrm>
            <a:off x="7572652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>
                <a:solidFill>
                  <a:schemeClr val="accent2"/>
                </a:solidFill>
              </a:rPr>
              <a:t>GuestBookVo</a:t>
            </a:r>
            <a:r>
              <a:rPr lang="en-US" altLang="ko-KR" sz="1000" dirty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C28C33C-129E-4506-9549-3759C91D42BE}"/>
              </a:ext>
            </a:extLst>
          </p:cNvPr>
          <p:cNvCxnSpPr>
            <a:cxnSpLocks/>
          </p:cNvCxnSpPr>
          <p:nvPr/>
        </p:nvCxnSpPr>
        <p:spPr>
          <a:xfrm flipH="1">
            <a:off x="5441577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D2FA7E-1E88-4F78-ABF6-567824DD1ECE}"/>
              </a:ext>
            </a:extLst>
          </p:cNvPr>
          <p:cNvSpPr txBox="1"/>
          <p:nvPr/>
        </p:nvSpPr>
        <p:spPr>
          <a:xfrm>
            <a:off x="5591452" y="1407052"/>
            <a:ext cx="115897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List&lt;</a:t>
            </a:r>
            <a:r>
              <a:rPr lang="en-US" altLang="ko-KR" sz="1000" dirty="0" err="1">
                <a:solidFill>
                  <a:schemeClr val="accent2"/>
                </a:solidFill>
              </a:rPr>
              <a:t>GuestBookVo</a:t>
            </a:r>
            <a:r>
              <a:rPr lang="en-US" altLang="ko-KR" sz="1000" dirty="0">
                <a:solidFill>
                  <a:schemeClr val="accent2"/>
                </a:solidFill>
              </a:rPr>
              <a:t>&gt;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5322384-8370-42A2-9AA6-9103C9E005E6}"/>
              </a:ext>
            </a:extLst>
          </p:cNvPr>
          <p:cNvCxnSpPr>
            <a:cxnSpLocks/>
          </p:cNvCxnSpPr>
          <p:nvPr/>
        </p:nvCxnSpPr>
        <p:spPr>
          <a:xfrm flipH="1">
            <a:off x="3422277" y="1356472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66CBA92-9226-4C4A-ACDD-433CD65941DE}"/>
              </a:ext>
            </a:extLst>
          </p:cNvPr>
          <p:cNvCxnSpPr>
            <a:cxnSpLocks/>
          </p:cNvCxnSpPr>
          <p:nvPr/>
        </p:nvCxnSpPr>
        <p:spPr>
          <a:xfrm flipH="1">
            <a:off x="1460127" y="1359427"/>
            <a:ext cx="13088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9F03C52E-7AAB-4158-A9E0-1B47B25D2B01}"/>
              </a:ext>
            </a:extLst>
          </p:cNvPr>
          <p:cNvCxnSpPr>
            <a:cxnSpLocks/>
          </p:cNvCxnSpPr>
          <p:nvPr/>
        </p:nvCxnSpPr>
        <p:spPr>
          <a:xfrm>
            <a:off x="1963271" y="2408858"/>
            <a:ext cx="2846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21C0EA-1B65-43C8-AAD0-87268DCF3FD2}"/>
              </a:ext>
            </a:extLst>
          </p:cNvPr>
          <p:cNvSpPr txBox="1"/>
          <p:nvPr/>
        </p:nvSpPr>
        <p:spPr>
          <a:xfrm>
            <a:off x="2572027" y="1910838"/>
            <a:ext cx="130965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name = </a:t>
            </a:r>
            <a:r>
              <a:rPr lang="ko-KR" altLang="en-US" sz="1000" dirty="0" err="1">
                <a:solidFill>
                  <a:schemeClr val="accent1"/>
                </a:solidFill>
              </a:rPr>
              <a:t>나혜주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r>
              <a:rPr lang="en-US" altLang="ko-KR" sz="1000" dirty="0">
                <a:solidFill>
                  <a:schemeClr val="accent1"/>
                </a:solidFill>
              </a:rPr>
              <a:t>password = 1234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content = </a:t>
            </a:r>
            <a:r>
              <a:rPr lang="ko-KR" altLang="en-US" sz="1000" dirty="0">
                <a:solidFill>
                  <a:schemeClr val="accent1"/>
                </a:solidFill>
              </a:rPr>
              <a:t>안녕하세요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CD34BE8B-EDB9-40EB-B5F2-361DFCBA1162}"/>
              </a:ext>
            </a:extLst>
          </p:cNvPr>
          <p:cNvCxnSpPr>
            <a:cxnSpLocks/>
          </p:cNvCxnSpPr>
          <p:nvPr/>
        </p:nvCxnSpPr>
        <p:spPr>
          <a:xfrm>
            <a:off x="5339880" y="2408858"/>
            <a:ext cx="1489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E49D59C-1B4D-4BB8-9344-CE296533EDA3}"/>
              </a:ext>
            </a:extLst>
          </p:cNvPr>
          <p:cNvSpPr txBox="1"/>
          <p:nvPr/>
        </p:nvSpPr>
        <p:spPr>
          <a:xfrm>
            <a:off x="5406555" y="1758438"/>
            <a:ext cx="1309654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GuestBookVo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r>
              <a:rPr lang="en-US" altLang="ko-KR" sz="1000" dirty="0" err="1">
                <a:solidFill>
                  <a:schemeClr val="accent1"/>
                </a:solidFill>
              </a:rPr>
              <a:t>gbVo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r>
              <a:rPr lang="en-US" altLang="ko-KR" sz="1000" dirty="0">
                <a:solidFill>
                  <a:schemeClr val="accent1"/>
                </a:solidFill>
              </a:rPr>
              <a:t>name = </a:t>
            </a:r>
            <a:r>
              <a:rPr lang="ko-KR" altLang="en-US" sz="1000" dirty="0" err="1">
                <a:solidFill>
                  <a:schemeClr val="accent1"/>
                </a:solidFill>
              </a:rPr>
              <a:t>나혜주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r>
              <a:rPr lang="en-US" altLang="ko-KR" sz="1000" dirty="0">
                <a:solidFill>
                  <a:schemeClr val="accent1"/>
                </a:solidFill>
              </a:rPr>
              <a:t>password = 1234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content = </a:t>
            </a:r>
            <a:r>
              <a:rPr lang="ko-KR" altLang="en-US" sz="1000" dirty="0">
                <a:solidFill>
                  <a:schemeClr val="accent1"/>
                </a:solidFill>
              </a:rPr>
              <a:t>안녕하세요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EAC1C2B1-FAA7-4BA5-A50C-2070D335EF37}"/>
              </a:ext>
            </a:extLst>
          </p:cNvPr>
          <p:cNvCxnSpPr>
            <a:cxnSpLocks/>
          </p:cNvCxnSpPr>
          <p:nvPr/>
        </p:nvCxnSpPr>
        <p:spPr>
          <a:xfrm>
            <a:off x="7355295" y="2408858"/>
            <a:ext cx="1489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F780465-1F1E-4ABA-97A2-8B047D1F48F0}"/>
              </a:ext>
            </a:extLst>
          </p:cNvPr>
          <p:cNvSpPr txBox="1"/>
          <p:nvPr/>
        </p:nvSpPr>
        <p:spPr>
          <a:xfrm>
            <a:off x="7955370" y="4675635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deleteVo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0FE7DA2-8EB6-487E-924F-003301284328}"/>
              </a:ext>
            </a:extLst>
          </p:cNvPr>
          <p:cNvCxnSpPr>
            <a:cxnSpLocks/>
          </p:cNvCxnSpPr>
          <p:nvPr/>
        </p:nvCxnSpPr>
        <p:spPr>
          <a:xfrm>
            <a:off x="9300353" y="2408858"/>
            <a:ext cx="13074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5F98FA5-E589-4FC4-92AC-E5E51FD23794}"/>
              </a:ext>
            </a:extLst>
          </p:cNvPr>
          <p:cNvSpPr txBox="1"/>
          <p:nvPr/>
        </p:nvSpPr>
        <p:spPr>
          <a:xfrm>
            <a:off x="9900428" y="2225641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gbVo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29DE31-57D3-416A-B09D-A0EBB8DB1B8A}"/>
              </a:ext>
            </a:extLst>
          </p:cNvPr>
          <p:cNvCxnSpPr/>
          <p:nvPr/>
        </p:nvCxnSpPr>
        <p:spPr>
          <a:xfrm flipH="1">
            <a:off x="9300353" y="2573482"/>
            <a:ext cx="9502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CBF6FD3E-D87C-4937-B768-2C144CE12F89}"/>
              </a:ext>
            </a:extLst>
          </p:cNvPr>
          <p:cNvCxnSpPr>
            <a:cxnSpLocks/>
          </p:cNvCxnSpPr>
          <p:nvPr/>
        </p:nvCxnSpPr>
        <p:spPr>
          <a:xfrm flipH="1">
            <a:off x="7355295" y="2573482"/>
            <a:ext cx="14895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055497A-3DAA-4E15-8264-01AB5B5CDAB5}"/>
              </a:ext>
            </a:extLst>
          </p:cNvPr>
          <p:cNvCxnSpPr>
            <a:cxnSpLocks/>
          </p:cNvCxnSpPr>
          <p:nvPr/>
        </p:nvCxnSpPr>
        <p:spPr>
          <a:xfrm flipH="1">
            <a:off x="5339879" y="2573482"/>
            <a:ext cx="14895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837CA4F-4C8F-4C37-B2FC-D530D3DFDB1E}"/>
              </a:ext>
            </a:extLst>
          </p:cNvPr>
          <p:cNvCxnSpPr>
            <a:cxnSpLocks/>
          </p:cNvCxnSpPr>
          <p:nvPr/>
        </p:nvCxnSpPr>
        <p:spPr>
          <a:xfrm flipH="1">
            <a:off x="1847850" y="2573482"/>
            <a:ext cx="30639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EA6A2A16-14A0-48F5-ADEC-FB1CEE2962D7}"/>
              </a:ext>
            </a:extLst>
          </p:cNvPr>
          <p:cNvCxnSpPr>
            <a:cxnSpLocks/>
          </p:cNvCxnSpPr>
          <p:nvPr/>
        </p:nvCxnSpPr>
        <p:spPr>
          <a:xfrm>
            <a:off x="2064969" y="3957909"/>
            <a:ext cx="2592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42F8945-EFBB-40A8-BE8C-F8BB7FD7F534}"/>
              </a:ext>
            </a:extLst>
          </p:cNvPr>
          <p:cNvSpPr txBox="1"/>
          <p:nvPr/>
        </p:nvSpPr>
        <p:spPr>
          <a:xfrm>
            <a:off x="3075715" y="3789513"/>
            <a:ext cx="31098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no=1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E6301412-0A9A-4193-AB4A-80C7D0849EAD}"/>
              </a:ext>
            </a:extLst>
          </p:cNvPr>
          <p:cNvCxnSpPr>
            <a:cxnSpLocks/>
          </p:cNvCxnSpPr>
          <p:nvPr/>
        </p:nvCxnSpPr>
        <p:spPr>
          <a:xfrm flipH="1">
            <a:off x="3657600" y="4099672"/>
            <a:ext cx="10125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8C4F493-B609-40EB-BB9A-F88F5BB3C552}"/>
              </a:ext>
            </a:extLst>
          </p:cNvPr>
          <p:cNvSpPr txBox="1"/>
          <p:nvPr/>
        </p:nvSpPr>
        <p:spPr>
          <a:xfrm>
            <a:off x="4008405" y="4107341"/>
            <a:ext cx="31098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no=1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505D929E-B7E8-47DE-ADA5-EF0989185737}"/>
              </a:ext>
            </a:extLst>
          </p:cNvPr>
          <p:cNvCxnSpPr>
            <a:cxnSpLocks/>
          </p:cNvCxnSpPr>
          <p:nvPr/>
        </p:nvCxnSpPr>
        <p:spPr>
          <a:xfrm flipH="1">
            <a:off x="1847850" y="4099672"/>
            <a:ext cx="777214" cy="689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1DB2E75-1D9A-48E0-8285-B6F91CE85254}"/>
              </a:ext>
            </a:extLst>
          </p:cNvPr>
          <p:cNvSpPr txBox="1"/>
          <p:nvPr/>
        </p:nvSpPr>
        <p:spPr>
          <a:xfrm>
            <a:off x="2305239" y="4270746"/>
            <a:ext cx="101149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no=1</a:t>
            </a:r>
          </a:p>
          <a:p>
            <a:r>
              <a:rPr lang="en-US" altLang="ko-KR" sz="1000" dirty="0">
                <a:solidFill>
                  <a:schemeClr val="accent2"/>
                </a:solidFill>
              </a:rPr>
              <a:t>password = 1234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E4B120B-9474-48F1-BB5C-7E5CC0E10A8F}"/>
              </a:ext>
            </a:extLst>
          </p:cNvPr>
          <p:cNvCxnSpPr>
            <a:cxnSpLocks/>
          </p:cNvCxnSpPr>
          <p:nvPr/>
        </p:nvCxnSpPr>
        <p:spPr>
          <a:xfrm>
            <a:off x="2064969" y="4891359"/>
            <a:ext cx="2592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19AC9AD-3FD5-4EE8-A911-104FD83033C8}"/>
              </a:ext>
            </a:extLst>
          </p:cNvPr>
          <p:cNvSpPr txBox="1"/>
          <p:nvPr/>
        </p:nvSpPr>
        <p:spPr>
          <a:xfrm>
            <a:off x="2855599" y="4569073"/>
            <a:ext cx="101149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</a:rPr>
              <a:t>no=1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password = 1234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22801094-BFFB-4D64-851F-7DFA3C20E303}"/>
              </a:ext>
            </a:extLst>
          </p:cNvPr>
          <p:cNvCxnSpPr>
            <a:cxnSpLocks/>
          </p:cNvCxnSpPr>
          <p:nvPr/>
        </p:nvCxnSpPr>
        <p:spPr>
          <a:xfrm>
            <a:off x="5362240" y="4882139"/>
            <a:ext cx="1385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1F35DB5-376D-4556-8969-7D6A72C686AE}"/>
              </a:ext>
            </a:extLst>
          </p:cNvPr>
          <p:cNvSpPr txBox="1"/>
          <p:nvPr/>
        </p:nvSpPr>
        <p:spPr>
          <a:xfrm>
            <a:off x="5349731" y="4395408"/>
            <a:ext cx="1385505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GuestBookVo</a:t>
            </a:r>
            <a:r>
              <a:rPr lang="en-US" altLang="ko-KR" sz="1000" dirty="0">
                <a:solidFill>
                  <a:schemeClr val="accent1"/>
                </a:solidFill>
              </a:rPr>
              <a:t> </a:t>
            </a:r>
            <a:r>
              <a:rPr lang="en-US" altLang="ko-KR" sz="1000" dirty="0" err="1">
                <a:solidFill>
                  <a:schemeClr val="accent1"/>
                </a:solidFill>
              </a:rPr>
              <a:t>deleteVo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r>
              <a:rPr lang="en-US" altLang="ko-KR" sz="1000" dirty="0">
                <a:solidFill>
                  <a:schemeClr val="accent1"/>
                </a:solidFill>
              </a:rPr>
              <a:t>no=1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password = 1234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ABE3EE17-A6D6-47BC-AD78-A0FA5EAB19B2}"/>
              </a:ext>
            </a:extLst>
          </p:cNvPr>
          <p:cNvCxnSpPr>
            <a:cxnSpLocks/>
          </p:cNvCxnSpPr>
          <p:nvPr/>
        </p:nvCxnSpPr>
        <p:spPr>
          <a:xfrm>
            <a:off x="7422777" y="4882139"/>
            <a:ext cx="1385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4ABDA20E-0165-4D6A-AD55-2AE878E90E18}"/>
              </a:ext>
            </a:extLst>
          </p:cNvPr>
          <p:cNvSpPr txBox="1"/>
          <p:nvPr/>
        </p:nvSpPr>
        <p:spPr>
          <a:xfrm>
            <a:off x="9745169" y="4675635"/>
            <a:ext cx="52188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err="1">
                <a:solidFill>
                  <a:schemeClr val="accent1"/>
                </a:solidFill>
              </a:rPr>
              <a:t>deleteVo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383E37EC-3F30-45A2-B268-551CC74EA766}"/>
              </a:ext>
            </a:extLst>
          </p:cNvPr>
          <p:cNvCxnSpPr>
            <a:cxnSpLocks/>
          </p:cNvCxnSpPr>
          <p:nvPr/>
        </p:nvCxnSpPr>
        <p:spPr>
          <a:xfrm>
            <a:off x="9336401" y="4882139"/>
            <a:ext cx="11612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FD396CAB-365A-40A5-B7C4-913F083A724B}"/>
              </a:ext>
            </a:extLst>
          </p:cNvPr>
          <p:cNvCxnSpPr>
            <a:cxnSpLocks/>
          </p:cNvCxnSpPr>
          <p:nvPr/>
        </p:nvCxnSpPr>
        <p:spPr>
          <a:xfrm flipH="1">
            <a:off x="9300354" y="5011882"/>
            <a:ext cx="11973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5AD63B5C-EF13-4144-83AF-0B895A2FDB78}"/>
              </a:ext>
            </a:extLst>
          </p:cNvPr>
          <p:cNvCxnSpPr>
            <a:cxnSpLocks/>
          </p:cNvCxnSpPr>
          <p:nvPr/>
        </p:nvCxnSpPr>
        <p:spPr>
          <a:xfrm flipH="1">
            <a:off x="7423002" y="5011882"/>
            <a:ext cx="13541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D9487BA1-CCEC-4C37-8489-B87EBDD1C352}"/>
              </a:ext>
            </a:extLst>
          </p:cNvPr>
          <p:cNvCxnSpPr>
            <a:cxnSpLocks/>
          </p:cNvCxnSpPr>
          <p:nvPr/>
        </p:nvCxnSpPr>
        <p:spPr>
          <a:xfrm flipH="1">
            <a:off x="5359961" y="5011882"/>
            <a:ext cx="13541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C00963BA-4F20-4F7A-8362-DF7DE3D79F99}"/>
              </a:ext>
            </a:extLst>
          </p:cNvPr>
          <p:cNvCxnSpPr>
            <a:cxnSpLocks/>
          </p:cNvCxnSpPr>
          <p:nvPr/>
        </p:nvCxnSpPr>
        <p:spPr>
          <a:xfrm flipH="1">
            <a:off x="1901396" y="5011882"/>
            <a:ext cx="27854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775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249</Words>
  <Application>Microsoft Office PowerPoint</Application>
  <PresentationFormat>사용자 지정</PresentationFormat>
  <Paragraphs>380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T23623</dc:creator>
  <cp:lastModifiedBy>y</cp:lastModifiedBy>
  <cp:revision>5</cp:revision>
  <dcterms:created xsi:type="dcterms:W3CDTF">2022-01-23T22:15:30Z</dcterms:created>
  <dcterms:modified xsi:type="dcterms:W3CDTF">2022-01-24T01:50:02Z</dcterms:modified>
</cp:coreProperties>
</file>