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 id="256" r:id="rId3"/>
    <p:sldId id="257" r:id="rId4"/>
    <p:sldId id="308" r:id="rId5"/>
    <p:sldId id="290" r:id="rId6"/>
    <p:sldId id="263" r:id="rId7"/>
    <p:sldId id="267" r:id="rId8"/>
    <p:sldId id="298" r:id="rId9"/>
    <p:sldId id="291" r:id="rId10"/>
    <p:sldId id="259" r:id="rId11"/>
    <p:sldId id="307" r:id="rId12"/>
    <p:sldId id="295" r:id="rId13"/>
    <p:sldId id="296" r:id="rId14"/>
    <p:sldId id="297" r:id="rId15"/>
    <p:sldId id="293" r:id="rId16"/>
    <p:sldId id="292" r:id="rId17"/>
    <p:sldId id="300" r:id="rId18"/>
    <p:sldId id="299" r:id="rId19"/>
    <p:sldId id="287" r:id="rId20"/>
    <p:sldId id="309" r:id="rId21"/>
    <p:sldId id="301" r:id="rId22"/>
    <p:sldId id="304" r:id="rId23"/>
    <p:sldId id="306" r:id="rId24"/>
    <p:sldId id="260" r:id="rId25"/>
  </p:sldIdLst>
  <p:sldSz cx="18288000" cy="10287000"/>
  <p:notesSz cx="9601200" cy="7315200"/>
  <p:embeddedFontLst>
    <p:embeddedFont>
      <p:font typeface="Calibri" panose="020F0502020204030204" pitchFamily="34" charset="0"/>
      <p:regular r:id="rId26"/>
      <p:bold r:id="rId27"/>
      <p:italic r:id="rId28"/>
      <p:boldItalic r:id="rId29"/>
    </p:embeddedFont>
    <p:embeddedFont>
      <p:font typeface="Open Sans Light" panose="020B0306030504020204" pitchFamily="34" charset="0"/>
      <p:regular r:id="rId30"/>
      <p:italic r:id="rId31"/>
    </p:embeddedFont>
    <p:embeddedFont>
      <p:font typeface="Roboto Mono Regular" panose="020B0604020202020204" charset="0"/>
      <p:regular r:id="rId32"/>
    </p:embeddedFont>
    <p:embeddedFont>
      <p:font typeface="Roboto Mono Regular Bold" panose="020B0604020202020204" charset="0"/>
      <p:regular r:id="rId33"/>
    </p:embeddedFont>
    <p:embeddedFont>
      <p:font typeface="Roboto Mono Thin"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B4507-13C0-478F-9D89-80B55A623B46}" v="87" dt="2022-07-06T05:26:22.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82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pen, N. (Neha)" userId="2aa2d937-0546-40c5-974d-45d2bb74964c" providerId="ADAL" clId="{B49B4507-13C0-478F-9D89-80B55A623B46}"/>
    <pc:docChg chg="undo redo custSel addSld delSld modSld sldOrd">
      <pc:chgData name="Moopen, N. (Neha)" userId="2aa2d937-0546-40c5-974d-45d2bb74964c" providerId="ADAL" clId="{B49B4507-13C0-478F-9D89-80B55A623B46}" dt="2022-07-06T05:26:22.203" v="9528" actId="20577"/>
      <pc:docMkLst>
        <pc:docMk/>
      </pc:docMkLst>
      <pc:sldChg chg="addSp modSp mod">
        <pc:chgData name="Moopen, N. (Neha)" userId="2aa2d937-0546-40c5-974d-45d2bb74964c" providerId="ADAL" clId="{B49B4507-13C0-478F-9D89-80B55A623B46}" dt="2022-07-06T01:47:34.087" v="4065" actId="1076"/>
        <pc:sldMkLst>
          <pc:docMk/>
          <pc:sldMk cId="0" sldId="256"/>
        </pc:sldMkLst>
        <pc:spChg chg="mod">
          <ac:chgData name="Moopen, N. (Neha)" userId="2aa2d937-0546-40c5-974d-45d2bb74964c" providerId="ADAL" clId="{B49B4507-13C0-478F-9D89-80B55A623B46}" dt="2022-07-04T09:40:35.020" v="504" actId="113"/>
          <ac:spMkLst>
            <pc:docMk/>
            <pc:sldMk cId="0" sldId="256"/>
            <ac:spMk id="3" creationId="{00000000-0000-0000-0000-000000000000}"/>
          </ac:spMkLst>
        </pc:spChg>
        <pc:spChg chg="mod">
          <ac:chgData name="Moopen, N. (Neha)" userId="2aa2d937-0546-40c5-974d-45d2bb74964c" providerId="ADAL" clId="{B49B4507-13C0-478F-9D89-80B55A623B46}" dt="2022-07-06T01:46:27.546" v="4055" actId="14100"/>
          <ac:spMkLst>
            <pc:docMk/>
            <pc:sldMk cId="0" sldId="256"/>
            <ac:spMk id="4" creationId="{00000000-0000-0000-0000-000000000000}"/>
          </ac:spMkLst>
        </pc:spChg>
        <pc:spChg chg="add mod">
          <ac:chgData name="Moopen, N. (Neha)" userId="2aa2d937-0546-40c5-974d-45d2bb74964c" providerId="ADAL" clId="{B49B4507-13C0-478F-9D89-80B55A623B46}" dt="2022-07-06T01:41:58.706" v="4010" actId="20577"/>
          <ac:spMkLst>
            <pc:docMk/>
            <pc:sldMk cId="0" sldId="256"/>
            <ac:spMk id="5" creationId="{C3FE8CF3-8488-42FB-9FA3-5CB1560B6F59}"/>
          </ac:spMkLst>
        </pc:spChg>
        <pc:spChg chg="add mod">
          <ac:chgData name="Moopen, N. (Neha)" userId="2aa2d937-0546-40c5-974d-45d2bb74964c" providerId="ADAL" clId="{B49B4507-13C0-478F-9D89-80B55A623B46}" dt="2022-07-06T01:47:34.087" v="4065" actId="1076"/>
          <ac:spMkLst>
            <pc:docMk/>
            <pc:sldMk cId="0" sldId="256"/>
            <ac:spMk id="6" creationId="{62015809-0EB6-41DE-8A51-EA5C4FCFA7A2}"/>
          </ac:spMkLst>
        </pc:spChg>
        <pc:picChg chg="mod">
          <ac:chgData name="Moopen, N. (Neha)" userId="2aa2d937-0546-40c5-974d-45d2bb74964c" providerId="ADAL" clId="{B49B4507-13C0-478F-9D89-80B55A623B46}" dt="2022-07-06T01:47:04.297" v="4064" actId="1076"/>
          <ac:picMkLst>
            <pc:docMk/>
            <pc:sldMk cId="0" sldId="256"/>
            <ac:picMk id="2" creationId="{00000000-0000-0000-0000-000000000000}"/>
          </ac:picMkLst>
        </pc:picChg>
      </pc:sldChg>
      <pc:sldChg chg="addSp delSp modSp mod">
        <pc:chgData name="Moopen, N. (Neha)" userId="2aa2d937-0546-40c5-974d-45d2bb74964c" providerId="ADAL" clId="{B49B4507-13C0-478F-9D89-80B55A623B46}" dt="2022-07-04T10:16:43.987" v="1084" actId="2711"/>
        <pc:sldMkLst>
          <pc:docMk/>
          <pc:sldMk cId="0" sldId="257"/>
        </pc:sldMkLst>
        <pc:spChg chg="mod">
          <ac:chgData name="Moopen, N. (Neha)" userId="2aa2d937-0546-40c5-974d-45d2bb74964c" providerId="ADAL" clId="{B49B4507-13C0-478F-9D89-80B55A623B46}" dt="2022-07-04T09:26:01.855" v="455" actId="1076"/>
          <ac:spMkLst>
            <pc:docMk/>
            <pc:sldMk cId="0" sldId="257"/>
            <ac:spMk id="2" creationId="{00000000-0000-0000-0000-000000000000}"/>
          </ac:spMkLst>
        </pc:spChg>
        <pc:spChg chg="del mod">
          <ac:chgData name="Moopen, N. (Neha)" userId="2aa2d937-0546-40c5-974d-45d2bb74964c" providerId="ADAL" clId="{B49B4507-13C0-478F-9D89-80B55A623B46}" dt="2022-07-04T09:18:32.853" v="302" actId="478"/>
          <ac:spMkLst>
            <pc:docMk/>
            <pc:sldMk cId="0" sldId="257"/>
            <ac:spMk id="3" creationId="{00000000-0000-0000-0000-000000000000}"/>
          </ac:spMkLst>
        </pc:spChg>
        <pc:spChg chg="add del mod">
          <ac:chgData name="Moopen, N. (Neha)" userId="2aa2d937-0546-40c5-974d-45d2bb74964c" providerId="ADAL" clId="{B49B4507-13C0-478F-9D89-80B55A623B46}" dt="2022-07-04T09:19:45.346" v="318" actId="767"/>
          <ac:spMkLst>
            <pc:docMk/>
            <pc:sldMk cId="0" sldId="257"/>
            <ac:spMk id="6" creationId="{1F83AB85-B974-4069-AC4D-BD4A35B80FB7}"/>
          </ac:spMkLst>
        </pc:spChg>
        <pc:spChg chg="add mod">
          <ac:chgData name="Moopen, N. (Neha)" userId="2aa2d937-0546-40c5-974d-45d2bb74964c" providerId="ADAL" clId="{B49B4507-13C0-478F-9D89-80B55A623B46}" dt="2022-07-04T10:16:43.987" v="1084" actId="2711"/>
          <ac:spMkLst>
            <pc:docMk/>
            <pc:sldMk cId="0" sldId="257"/>
            <ac:spMk id="7" creationId="{50E5172B-05E9-4724-9171-6F8732D2F16A}"/>
          </ac:spMkLst>
        </pc:spChg>
        <pc:graphicFrameChg chg="add del mod modGraphic">
          <ac:chgData name="Moopen, N. (Neha)" userId="2aa2d937-0546-40c5-974d-45d2bb74964c" providerId="ADAL" clId="{B49B4507-13C0-478F-9D89-80B55A623B46}" dt="2022-07-04T09:22:32.660" v="414" actId="478"/>
          <ac:graphicFrameMkLst>
            <pc:docMk/>
            <pc:sldMk cId="0" sldId="257"/>
            <ac:graphicFrameMk id="5" creationId="{CA2CED14-ED3B-4C04-8907-07EB53CE16BA}"/>
          </ac:graphicFrameMkLst>
        </pc:graphicFrameChg>
      </pc:sldChg>
      <pc:sldChg chg="addSp modSp mod ord">
        <pc:chgData name="Moopen, N. (Neha)" userId="2aa2d937-0546-40c5-974d-45d2bb74964c" providerId="ADAL" clId="{B49B4507-13C0-478F-9D89-80B55A623B46}" dt="2022-07-06T05:26:11.324" v="9526" actId="20577"/>
        <pc:sldMkLst>
          <pc:docMk/>
          <pc:sldMk cId="0" sldId="258"/>
        </pc:sldMkLst>
        <pc:spChg chg="mod">
          <ac:chgData name="Moopen, N. (Neha)" userId="2aa2d937-0546-40c5-974d-45d2bb74964c" providerId="ADAL" clId="{B49B4507-13C0-478F-9D89-80B55A623B46}" dt="2022-07-04T09:27:24.454" v="469" actId="20577"/>
          <ac:spMkLst>
            <pc:docMk/>
            <pc:sldMk cId="0" sldId="258"/>
            <ac:spMk id="3" creationId="{00000000-0000-0000-0000-000000000000}"/>
          </ac:spMkLst>
        </pc:spChg>
        <pc:spChg chg="add mod">
          <ac:chgData name="Moopen, N. (Neha)" userId="2aa2d937-0546-40c5-974d-45d2bb74964c" providerId="ADAL" clId="{B49B4507-13C0-478F-9D89-80B55A623B46}" dt="2022-07-06T05:26:11.324" v="9526" actId="20577"/>
          <ac:spMkLst>
            <pc:docMk/>
            <pc:sldMk cId="0" sldId="258"/>
            <ac:spMk id="4" creationId="{DF655E47-B610-4B2A-820B-C3F57DA85FAC}"/>
          </ac:spMkLst>
        </pc:spChg>
      </pc:sldChg>
      <pc:sldChg chg="addSp delSp modSp mod ord">
        <pc:chgData name="Moopen, N. (Neha)" userId="2aa2d937-0546-40c5-974d-45d2bb74964c" providerId="ADAL" clId="{B49B4507-13C0-478F-9D89-80B55A623B46}" dt="2022-07-06T02:55:32.772" v="6245" actId="478"/>
        <pc:sldMkLst>
          <pc:docMk/>
          <pc:sldMk cId="0" sldId="259"/>
        </pc:sldMkLst>
        <pc:spChg chg="mod">
          <ac:chgData name="Moopen, N. (Neha)" userId="2aa2d937-0546-40c5-974d-45d2bb74964c" providerId="ADAL" clId="{B49B4507-13C0-478F-9D89-80B55A623B46}" dt="2022-07-06T02:43:25.883" v="5950" actId="14100"/>
          <ac:spMkLst>
            <pc:docMk/>
            <pc:sldMk cId="0" sldId="259"/>
            <ac:spMk id="3" creationId="{00000000-0000-0000-0000-000000000000}"/>
          </ac:spMkLst>
        </pc:spChg>
        <pc:spChg chg="mod">
          <ac:chgData name="Moopen, N. (Neha)" userId="2aa2d937-0546-40c5-974d-45d2bb74964c" providerId="ADAL" clId="{B49B4507-13C0-478F-9D89-80B55A623B46}" dt="2022-07-06T02:51:36.923" v="6153" actId="20577"/>
          <ac:spMkLst>
            <pc:docMk/>
            <pc:sldMk cId="0" sldId="259"/>
            <ac:spMk id="4" creationId="{00000000-0000-0000-0000-000000000000}"/>
          </ac:spMkLst>
        </pc:spChg>
        <pc:spChg chg="add del mod">
          <ac:chgData name="Moopen, N. (Neha)" userId="2aa2d937-0546-40c5-974d-45d2bb74964c" providerId="ADAL" clId="{B49B4507-13C0-478F-9D89-80B55A623B46}" dt="2022-07-06T02:33:37.460" v="5693" actId="478"/>
          <ac:spMkLst>
            <pc:docMk/>
            <pc:sldMk cId="0" sldId="259"/>
            <ac:spMk id="6" creationId="{7A3EEB11-A9EB-4FC0-8A7C-3C96303FACA6}"/>
          </ac:spMkLst>
        </pc:spChg>
        <pc:picChg chg="del mod">
          <ac:chgData name="Moopen, N. (Neha)" userId="2aa2d937-0546-40c5-974d-45d2bb74964c" providerId="ADAL" clId="{B49B4507-13C0-478F-9D89-80B55A623B46}" dt="2022-07-06T02:33:37.460" v="5693" actId="478"/>
          <ac:picMkLst>
            <pc:docMk/>
            <pc:sldMk cId="0" sldId="259"/>
            <ac:picMk id="2" creationId="{00000000-0000-0000-0000-000000000000}"/>
          </ac:picMkLst>
        </pc:picChg>
        <pc:picChg chg="add del mod">
          <ac:chgData name="Moopen, N. (Neha)" userId="2aa2d937-0546-40c5-974d-45d2bb74964c" providerId="ADAL" clId="{B49B4507-13C0-478F-9D89-80B55A623B46}" dt="2022-07-06T02:35:01.282" v="5701" actId="478"/>
          <ac:picMkLst>
            <pc:docMk/>
            <pc:sldMk cId="0" sldId="259"/>
            <ac:picMk id="7" creationId="{E05DBF5D-4C09-4C6F-9E47-9F951CA94630}"/>
          </ac:picMkLst>
        </pc:picChg>
        <pc:picChg chg="add del mod ord">
          <ac:chgData name="Moopen, N. (Neha)" userId="2aa2d937-0546-40c5-974d-45d2bb74964c" providerId="ADAL" clId="{B49B4507-13C0-478F-9D89-80B55A623B46}" dt="2022-07-06T02:55:32.772" v="6245" actId="478"/>
          <ac:picMkLst>
            <pc:docMk/>
            <pc:sldMk cId="0" sldId="259"/>
            <ac:picMk id="8" creationId="{2EC0FF0C-787D-4F32-953E-587E4A696DDD}"/>
          </ac:picMkLst>
        </pc:picChg>
      </pc:sldChg>
      <pc:sldChg chg="modSp mod ord">
        <pc:chgData name="Moopen, N. (Neha)" userId="2aa2d937-0546-40c5-974d-45d2bb74964c" providerId="ADAL" clId="{B49B4507-13C0-478F-9D89-80B55A623B46}" dt="2022-07-06T03:45:14.524" v="9049" actId="207"/>
        <pc:sldMkLst>
          <pc:docMk/>
          <pc:sldMk cId="0" sldId="260"/>
        </pc:sldMkLst>
        <pc:spChg chg="mod">
          <ac:chgData name="Moopen, N. (Neha)" userId="2aa2d937-0546-40c5-974d-45d2bb74964c" providerId="ADAL" clId="{B49B4507-13C0-478F-9D89-80B55A623B46}" dt="2022-07-04T12:14:09.939" v="3225" actId="20577"/>
          <ac:spMkLst>
            <pc:docMk/>
            <pc:sldMk cId="0" sldId="260"/>
            <ac:spMk id="3" creationId="{00000000-0000-0000-0000-000000000000}"/>
          </ac:spMkLst>
        </pc:spChg>
        <pc:spChg chg="mod">
          <ac:chgData name="Moopen, N. (Neha)" userId="2aa2d937-0546-40c5-974d-45d2bb74964c" providerId="ADAL" clId="{B49B4507-13C0-478F-9D89-80B55A623B46}" dt="2022-07-06T03:45:14.524" v="9049" actId="207"/>
          <ac:spMkLst>
            <pc:docMk/>
            <pc:sldMk cId="0" sldId="260"/>
            <ac:spMk id="4" creationId="{00000000-0000-0000-0000-000000000000}"/>
          </ac:spMkLst>
        </pc:spChg>
        <pc:picChg chg="mod">
          <ac:chgData name="Moopen, N. (Neha)" userId="2aa2d937-0546-40c5-974d-45d2bb74964c" providerId="ADAL" clId="{B49B4507-13C0-478F-9D89-80B55A623B46}" dt="2022-07-06T03:03:43.249" v="6473" actId="1076"/>
          <ac:picMkLst>
            <pc:docMk/>
            <pc:sldMk cId="0" sldId="260"/>
            <ac:picMk id="2" creationId="{00000000-0000-0000-0000-000000000000}"/>
          </ac:picMkLst>
        </pc:picChg>
      </pc:sldChg>
      <pc:sldChg chg="del">
        <pc:chgData name="Moopen, N. (Neha)" userId="2aa2d937-0546-40c5-974d-45d2bb74964c" providerId="ADAL" clId="{B49B4507-13C0-478F-9D89-80B55A623B46}" dt="2022-07-06T03:41:57.449" v="8941" actId="2696"/>
        <pc:sldMkLst>
          <pc:docMk/>
          <pc:sldMk cId="0" sldId="261"/>
        </pc:sldMkLst>
      </pc:sldChg>
      <pc:sldChg chg="del">
        <pc:chgData name="Moopen, N. (Neha)" userId="2aa2d937-0546-40c5-974d-45d2bb74964c" providerId="ADAL" clId="{B49B4507-13C0-478F-9D89-80B55A623B46}" dt="2022-07-06T03:41:57.449" v="8941" actId="2696"/>
        <pc:sldMkLst>
          <pc:docMk/>
          <pc:sldMk cId="0" sldId="262"/>
        </pc:sldMkLst>
      </pc:sldChg>
      <pc:sldChg chg="addSp delSp modSp mod ord">
        <pc:chgData name="Moopen, N. (Neha)" userId="2aa2d937-0546-40c5-974d-45d2bb74964c" providerId="ADAL" clId="{B49B4507-13C0-478F-9D89-80B55A623B46}" dt="2022-07-06T01:56:59.046" v="4175" actId="14100"/>
        <pc:sldMkLst>
          <pc:docMk/>
          <pc:sldMk cId="0" sldId="263"/>
        </pc:sldMkLst>
        <pc:spChg chg="mod">
          <ac:chgData name="Moopen, N. (Neha)" userId="2aa2d937-0546-40c5-974d-45d2bb74964c" providerId="ADAL" clId="{B49B4507-13C0-478F-9D89-80B55A623B46}" dt="2022-07-04T10:07:55.303" v="841" actId="20577"/>
          <ac:spMkLst>
            <pc:docMk/>
            <pc:sldMk cId="0" sldId="263"/>
            <ac:spMk id="2" creationId="{00000000-0000-0000-0000-000000000000}"/>
          </ac:spMkLst>
        </pc:spChg>
        <pc:spChg chg="del">
          <ac:chgData name="Moopen, N. (Neha)" userId="2aa2d937-0546-40c5-974d-45d2bb74964c" providerId="ADAL" clId="{B49B4507-13C0-478F-9D89-80B55A623B46}" dt="2022-07-04T10:08:20.157" v="847" actId="478"/>
          <ac:spMkLst>
            <pc:docMk/>
            <pc:sldMk cId="0" sldId="263"/>
            <ac:spMk id="3" creationId="{00000000-0000-0000-0000-000000000000}"/>
          </ac:spMkLst>
        </pc:spChg>
        <pc:spChg chg="del mod">
          <ac:chgData name="Moopen, N. (Neha)" userId="2aa2d937-0546-40c5-974d-45d2bb74964c" providerId="ADAL" clId="{B49B4507-13C0-478F-9D89-80B55A623B46}" dt="2022-07-04T10:08:17.829" v="846" actId="478"/>
          <ac:spMkLst>
            <pc:docMk/>
            <pc:sldMk cId="0" sldId="263"/>
            <ac:spMk id="4" creationId="{00000000-0000-0000-0000-000000000000}"/>
          </ac:spMkLst>
        </pc:spChg>
        <pc:spChg chg="del">
          <ac:chgData name="Moopen, N. (Neha)" userId="2aa2d937-0546-40c5-974d-45d2bb74964c" providerId="ADAL" clId="{B49B4507-13C0-478F-9D89-80B55A623B46}" dt="2022-07-04T10:08:14.517" v="844" actId="478"/>
          <ac:spMkLst>
            <pc:docMk/>
            <pc:sldMk cId="0" sldId="263"/>
            <ac:spMk id="5" creationId="{00000000-0000-0000-0000-000000000000}"/>
          </ac:spMkLst>
        </pc:spChg>
        <pc:spChg chg="del">
          <ac:chgData name="Moopen, N. (Neha)" userId="2aa2d937-0546-40c5-974d-45d2bb74964c" providerId="ADAL" clId="{B49B4507-13C0-478F-9D89-80B55A623B46}" dt="2022-07-04T10:08:12.238" v="843" actId="478"/>
          <ac:spMkLst>
            <pc:docMk/>
            <pc:sldMk cId="0" sldId="263"/>
            <ac:spMk id="6" creationId="{00000000-0000-0000-0000-000000000000}"/>
          </ac:spMkLst>
        </pc:spChg>
        <pc:spChg chg="add mod">
          <ac:chgData name="Moopen, N. (Neha)" userId="2aa2d937-0546-40c5-974d-45d2bb74964c" providerId="ADAL" clId="{B49B4507-13C0-478F-9D89-80B55A623B46}" dt="2022-07-06T01:55:55.663" v="4170" actId="5793"/>
          <ac:spMkLst>
            <pc:docMk/>
            <pc:sldMk cId="0" sldId="263"/>
            <ac:spMk id="8" creationId="{8CD59E12-B974-439D-8C60-EF987EBC7FA6}"/>
          </ac:spMkLst>
        </pc:spChg>
        <pc:spChg chg="add mod">
          <ac:chgData name="Moopen, N. (Neha)" userId="2aa2d937-0546-40c5-974d-45d2bb74964c" providerId="ADAL" clId="{B49B4507-13C0-478F-9D89-80B55A623B46}" dt="2022-07-06T01:50:49.090" v="4069" actId="14100"/>
          <ac:spMkLst>
            <pc:docMk/>
            <pc:sldMk cId="0" sldId="263"/>
            <ac:spMk id="9" creationId="{F5F98848-FF0A-4519-9FB9-78A8F454A92C}"/>
          </ac:spMkLst>
        </pc:spChg>
        <pc:picChg chg="add mod">
          <ac:chgData name="Moopen, N. (Neha)" userId="2aa2d937-0546-40c5-974d-45d2bb74964c" providerId="ADAL" clId="{B49B4507-13C0-478F-9D89-80B55A623B46}" dt="2022-07-06T01:56:59.046" v="4175" actId="14100"/>
          <ac:picMkLst>
            <pc:docMk/>
            <pc:sldMk cId="0" sldId="263"/>
            <ac:picMk id="2050" creationId="{E4DD27B9-9EAF-4AAD-A6CB-0DAD2ACC772A}"/>
          </ac:picMkLst>
        </pc:picChg>
      </pc:sldChg>
      <pc:sldChg chg="del">
        <pc:chgData name="Moopen, N. (Neha)" userId="2aa2d937-0546-40c5-974d-45d2bb74964c" providerId="ADAL" clId="{B49B4507-13C0-478F-9D89-80B55A623B46}" dt="2022-07-06T03:41:57.449" v="8941" actId="2696"/>
        <pc:sldMkLst>
          <pc:docMk/>
          <pc:sldMk cId="0" sldId="264"/>
        </pc:sldMkLst>
      </pc:sldChg>
      <pc:sldChg chg="del">
        <pc:chgData name="Moopen, N. (Neha)" userId="2aa2d937-0546-40c5-974d-45d2bb74964c" providerId="ADAL" clId="{B49B4507-13C0-478F-9D89-80B55A623B46}" dt="2022-07-06T03:41:57.449" v="8941" actId="2696"/>
        <pc:sldMkLst>
          <pc:docMk/>
          <pc:sldMk cId="0" sldId="265"/>
        </pc:sldMkLst>
      </pc:sldChg>
      <pc:sldChg chg="addSp delSp modSp del mod ord">
        <pc:chgData name="Moopen, N. (Neha)" userId="2aa2d937-0546-40c5-974d-45d2bb74964c" providerId="ADAL" clId="{B49B4507-13C0-478F-9D89-80B55A623B46}" dt="2022-07-06T03:41:57.449" v="8941" actId="2696"/>
        <pc:sldMkLst>
          <pc:docMk/>
          <pc:sldMk cId="0" sldId="266"/>
        </pc:sldMkLst>
        <pc:spChg chg="mod">
          <ac:chgData name="Moopen, N. (Neha)" userId="2aa2d937-0546-40c5-974d-45d2bb74964c" providerId="ADAL" clId="{B49B4507-13C0-478F-9D89-80B55A623B46}" dt="2022-07-04T09:44:45.133" v="571" actId="1076"/>
          <ac:spMkLst>
            <pc:docMk/>
            <pc:sldMk cId="0" sldId="266"/>
            <ac:spMk id="4" creationId="{00000000-0000-0000-0000-000000000000}"/>
          </ac:spMkLst>
        </pc:spChg>
        <pc:picChg chg="add del mod">
          <ac:chgData name="Moopen, N. (Neha)" userId="2aa2d937-0546-40c5-974d-45d2bb74964c" providerId="ADAL" clId="{B49B4507-13C0-478F-9D89-80B55A623B46}" dt="2022-07-04T09:47:23.366" v="580" actId="1076"/>
          <ac:picMkLst>
            <pc:docMk/>
            <pc:sldMk cId="0" sldId="266"/>
            <ac:picMk id="2" creationId="{00000000-0000-0000-0000-000000000000}"/>
          </ac:picMkLst>
        </pc:picChg>
      </pc:sldChg>
      <pc:sldChg chg="modSp mod ord">
        <pc:chgData name="Moopen, N. (Neha)" userId="2aa2d937-0546-40c5-974d-45d2bb74964c" providerId="ADAL" clId="{B49B4507-13C0-478F-9D89-80B55A623B46}" dt="2022-07-06T02:20:42.410" v="5128" actId="20577"/>
        <pc:sldMkLst>
          <pc:docMk/>
          <pc:sldMk cId="0" sldId="267"/>
        </pc:sldMkLst>
        <pc:spChg chg="mod">
          <ac:chgData name="Moopen, N. (Neha)" userId="2aa2d937-0546-40c5-974d-45d2bb74964c" providerId="ADAL" clId="{B49B4507-13C0-478F-9D89-80B55A623B46}" dt="2022-07-04T10:10:56.243" v="885" actId="20577"/>
          <ac:spMkLst>
            <pc:docMk/>
            <pc:sldMk cId="0" sldId="267"/>
            <ac:spMk id="2" creationId="{00000000-0000-0000-0000-000000000000}"/>
          </ac:spMkLst>
        </pc:spChg>
        <pc:spChg chg="mod">
          <ac:chgData name="Moopen, N. (Neha)" userId="2aa2d937-0546-40c5-974d-45d2bb74964c" providerId="ADAL" clId="{B49B4507-13C0-478F-9D89-80B55A623B46}" dt="2022-07-04T10:12:16.262" v="955" actId="20577"/>
          <ac:spMkLst>
            <pc:docMk/>
            <pc:sldMk cId="0" sldId="267"/>
            <ac:spMk id="3" creationId="{00000000-0000-0000-0000-000000000000}"/>
          </ac:spMkLst>
        </pc:spChg>
        <pc:spChg chg="mod">
          <ac:chgData name="Moopen, N. (Neha)" userId="2aa2d937-0546-40c5-974d-45d2bb74964c" providerId="ADAL" clId="{B49B4507-13C0-478F-9D89-80B55A623B46}" dt="2022-07-06T02:20:42.410" v="5128" actId="20577"/>
          <ac:spMkLst>
            <pc:docMk/>
            <pc:sldMk cId="0" sldId="267"/>
            <ac:spMk id="4" creationId="{00000000-0000-0000-0000-000000000000}"/>
          </ac:spMkLst>
        </pc:spChg>
        <pc:spChg chg="mod">
          <ac:chgData name="Moopen, N. (Neha)" userId="2aa2d937-0546-40c5-974d-45d2bb74964c" providerId="ADAL" clId="{B49B4507-13C0-478F-9D89-80B55A623B46}" dt="2022-07-04T11:23:26.718" v="1931" actId="20577"/>
          <ac:spMkLst>
            <pc:docMk/>
            <pc:sldMk cId="0" sldId="267"/>
            <ac:spMk id="5" creationId="{00000000-0000-0000-0000-000000000000}"/>
          </ac:spMkLst>
        </pc:spChg>
        <pc:spChg chg="mod">
          <ac:chgData name="Moopen, N. (Neha)" userId="2aa2d937-0546-40c5-974d-45d2bb74964c" providerId="ADAL" clId="{B49B4507-13C0-478F-9D89-80B55A623B46}" dt="2022-07-04T10:19:12.593" v="1210" actId="255"/>
          <ac:spMkLst>
            <pc:docMk/>
            <pc:sldMk cId="0" sldId="267"/>
            <ac:spMk id="6" creationId="{00000000-0000-0000-0000-000000000000}"/>
          </ac:spMkLst>
        </pc:spChg>
        <pc:spChg chg="mod">
          <ac:chgData name="Moopen, N. (Neha)" userId="2aa2d937-0546-40c5-974d-45d2bb74964c" providerId="ADAL" clId="{B49B4507-13C0-478F-9D89-80B55A623B46}" dt="2022-07-04T10:12:35.697" v="975" actId="20577"/>
          <ac:spMkLst>
            <pc:docMk/>
            <pc:sldMk cId="0" sldId="267"/>
            <ac:spMk id="7" creationId="{00000000-0000-0000-0000-000000000000}"/>
          </ac:spMkLst>
        </pc:spChg>
        <pc:spChg chg="mod">
          <ac:chgData name="Moopen, N. (Neha)" userId="2aa2d937-0546-40c5-974d-45d2bb74964c" providerId="ADAL" clId="{B49B4507-13C0-478F-9D89-80B55A623B46}" dt="2022-07-04T10:23:08.393" v="1314" actId="20577"/>
          <ac:spMkLst>
            <pc:docMk/>
            <pc:sldMk cId="0" sldId="267"/>
            <ac:spMk id="8" creationId="{00000000-0000-0000-0000-000000000000}"/>
          </ac:spMkLst>
        </pc:spChg>
      </pc:sldChg>
      <pc:sldChg chg="del">
        <pc:chgData name="Moopen, N. (Neha)" userId="2aa2d937-0546-40c5-974d-45d2bb74964c" providerId="ADAL" clId="{B49B4507-13C0-478F-9D89-80B55A623B46}" dt="2022-07-06T03:41:57.449" v="8941" actId="2696"/>
        <pc:sldMkLst>
          <pc:docMk/>
          <pc:sldMk cId="0" sldId="268"/>
        </pc:sldMkLst>
      </pc:sldChg>
      <pc:sldChg chg="del">
        <pc:chgData name="Moopen, N. (Neha)" userId="2aa2d937-0546-40c5-974d-45d2bb74964c" providerId="ADAL" clId="{B49B4507-13C0-478F-9D89-80B55A623B46}" dt="2022-07-06T03:41:57.449" v="8941" actId="2696"/>
        <pc:sldMkLst>
          <pc:docMk/>
          <pc:sldMk cId="0" sldId="269"/>
        </pc:sldMkLst>
      </pc:sldChg>
      <pc:sldChg chg="del">
        <pc:chgData name="Moopen, N. (Neha)" userId="2aa2d937-0546-40c5-974d-45d2bb74964c" providerId="ADAL" clId="{B49B4507-13C0-478F-9D89-80B55A623B46}" dt="2022-07-06T03:41:57.449" v="8941" actId="2696"/>
        <pc:sldMkLst>
          <pc:docMk/>
          <pc:sldMk cId="0" sldId="270"/>
        </pc:sldMkLst>
      </pc:sldChg>
      <pc:sldChg chg="del">
        <pc:chgData name="Moopen, N. (Neha)" userId="2aa2d937-0546-40c5-974d-45d2bb74964c" providerId="ADAL" clId="{B49B4507-13C0-478F-9D89-80B55A623B46}" dt="2022-07-06T03:41:57.449" v="8941" actId="2696"/>
        <pc:sldMkLst>
          <pc:docMk/>
          <pc:sldMk cId="0" sldId="271"/>
        </pc:sldMkLst>
      </pc:sldChg>
      <pc:sldChg chg="del">
        <pc:chgData name="Moopen, N. (Neha)" userId="2aa2d937-0546-40c5-974d-45d2bb74964c" providerId="ADAL" clId="{B49B4507-13C0-478F-9D89-80B55A623B46}" dt="2022-07-06T03:41:57.449" v="8941" actId="2696"/>
        <pc:sldMkLst>
          <pc:docMk/>
          <pc:sldMk cId="0" sldId="272"/>
        </pc:sldMkLst>
      </pc:sldChg>
      <pc:sldChg chg="modSp del mod ord">
        <pc:chgData name="Moopen, N. (Neha)" userId="2aa2d937-0546-40c5-974d-45d2bb74964c" providerId="ADAL" clId="{B49B4507-13C0-478F-9D89-80B55A623B46}" dt="2022-07-06T02:53:16.929" v="6174" actId="2696"/>
        <pc:sldMkLst>
          <pc:docMk/>
          <pc:sldMk cId="0" sldId="273"/>
        </pc:sldMkLst>
        <pc:spChg chg="mod">
          <ac:chgData name="Moopen, N. (Neha)" userId="2aa2d937-0546-40c5-974d-45d2bb74964c" providerId="ADAL" clId="{B49B4507-13C0-478F-9D89-80B55A623B46}" dt="2022-07-04T11:24:31.978" v="1961" actId="14100"/>
          <ac:spMkLst>
            <pc:docMk/>
            <pc:sldMk cId="0" sldId="273"/>
            <ac:spMk id="3"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4"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5"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6"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7"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8"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9"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10" creationId="{00000000-0000-0000-0000-000000000000}"/>
          </ac:spMkLst>
        </pc:spChg>
        <pc:spChg chg="mod">
          <ac:chgData name="Moopen, N. (Neha)" userId="2aa2d937-0546-40c5-974d-45d2bb74964c" providerId="ADAL" clId="{B49B4507-13C0-478F-9D89-80B55A623B46}" dt="2022-07-04T11:25:44.276" v="2064" actId="1038"/>
          <ac:spMkLst>
            <pc:docMk/>
            <pc:sldMk cId="0" sldId="273"/>
            <ac:spMk id="11" creationId="{00000000-0000-0000-0000-000000000000}"/>
          </ac:spMkLst>
        </pc:spChg>
      </pc:sldChg>
      <pc:sldChg chg="modSp del mod">
        <pc:chgData name="Moopen, N. (Neha)" userId="2aa2d937-0546-40c5-974d-45d2bb74964c" providerId="ADAL" clId="{B49B4507-13C0-478F-9D89-80B55A623B46}" dt="2022-07-06T03:41:57.449" v="8941" actId="2696"/>
        <pc:sldMkLst>
          <pc:docMk/>
          <pc:sldMk cId="0" sldId="274"/>
        </pc:sldMkLst>
        <pc:grpChg chg="mod">
          <ac:chgData name="Moopen, N. (Neha)" userId="2aa2d937-0546-40c5-974d-45d2bb74964c" providerId="ADAL" clId="{B49B4507-13C0-478F-9D89-80B55A623B46}" dt="2022-07-04T12:04:45.629" v="3106" actId="1076"/>
          <ac:grpSpMkLst>
            <pc:docMk/>
            <pc:sldMk cId="0" sldId="274"/>
            <ac:grpSpMk id="2" creationId="{00000000-0000-0000-0000-000000000000}"/>
          </ac:grpSpMkLst>
        </pc:grpChg>
      </pc:sldChg>
      <pc:sldChg chg="del">
        <pc:chgData name="Moopen, N. (Neha)" userId="2aa2d937-0546-40c5-974d-45d2bb74964c" providerId="ADAL" clId="{B49B4507-13C0-478F-9D89-80B55A623B46}" dt="2022-07-06T03:41:57.449" v="8941" actId="2696"/>
        <pc:sldMkLst>
          <pc:docMk/>
          <pc:sldMk cId="0" sldId="275"/>
        </pc:sldMkLst>
      </pc:sldChg>
      <pc:sldChg chg="del">
        <pc:chgData name="Moopen, N. (Neha)" userId="2aa2d937-0546-40c5-974d-45d2bb74964c" providerId="ADAL" clId="{B49B4507-13C0-478F-9D89-80B55A623B46}" dt="2022-07-06T03:41:57.449" v="8941" actId="2696"/>
        <pc:sldMkLst>
          <pc:docMk/>
          <pc:sldMk cId="0" sldId="276"/>
        </pc:sldMkLst>
      </pc:sldChg>
      <pc:sldChg chg="del">
        <pc:chgData name="Moopen, N. (Neha)" userId="2aa2d937-0546-40c5-974d-45d2bb74964c" providerId="ADAL" clId="{B49B4507-13C0-478F-9D89-80B55A623B46}" dt="2022-07-06T03:41:57.449" v="8941" actId="2696"/>
        <pc:sldMkLst>
          <pc:docMk/>
          <pc:sldMk cId="0" sldId="277"/>
        </pc:sldMkLst>
      </pc:sldChg>
      <pc:sldChg chg="del">
        <pc:chgData name="Moopen, N. (Neha)" userId="2aa2d937-0546-40c5-974d-45d2bb74964c" providerId="ADAL" clId="{B49B4507-13C0-478F-9D89-80B55A623B46}" dt="2022-07-06T03:41:57.449" v="8941" actId="2696"/>
        <pc:sldMkLst>
          <pc:docMk/>
          <pc:sldMk cId="0" sldId="278"/>
        </pc:sldMkLst>
      </pc:sldChg>
      <pc:sldChg chg="del">
        <pc:chgData name="Moopen, N. (Neha)" userId="2aa2d937-0546-40c5-974d-45d2bb74964c" providerId="ADAL" clId="{B49B4507-13C0-478F-9D89-80B55A623B46}" dt="2022-07-06T03:41:57.449" v="8941" actId="2696"/>
        <pc:sldMkLst>
          <pc:docMk/>
          <pc:sldMk cId="0" sldId="279"/>
        </pc:sldMkLst>
      </pc:sldChg>
      <pc:sldChg chg="del">
        <pc:chgData name="Moopen, N. (Neha)" userId="2aa2d937-0546-40c5-974d-45d2bb74964c" providerId="ADAL" clId="{B49B4507-13C0-478F-9D89-80B55A623B46}" dt="2022-07-06T03:41:57.449" v="8941" actId="2696"/>
        <pc:sldMkLst>
          <pc:docMk/>
          <pc:sldMk cId="0" sldId="280"/>
        </pc:sldMkLst>
      </pc:sldChg>
      <pc:sldChg chg="del">
        <pc:chgData name="Moopen, N. (Neha)" userId="2aa2d937-0546-40c5-974d-45d2bb74964c" providerId="ADAL" clId="{B49B4507-13C0-478F-9D89-80B55A623B46}" dt="2022-07-06T03:41:57.449" v="8941" actId="2696"/>
        <pc:sldMkLst>
          <pc:docMk/>
          <pc:sldMk cId="0" sldId="281"/>
        </pc:sldMkLst>
      </pc:sldChg>
      <pc:sldChg chg="del">
        <pc:chgData name="Moopen, N. (Neha)" userId="2aa2d937-0546-40c5-974d-45d2bb74964c" providerId="ADAL" clId="{B49B4507-13C0-478F-9D89-80B55A623B46}" dt="2022-07-06T03:41:57.449" v="8941" actId="2696"/>
        <pc:sldMkLst>
          <pc:docMk/>
          <pc:sldMk cId="0" sldId="282"/>
        </pc:sldMkLst>
      </pc:sldChg>
      <pc:sldChg chg="del">
        <pc:chgData name="Moopen, N. (Neha)" userId="2aa2d937-0546-40c5-974d-45d2bb74964c" providerId="ADAL" clId="{B49B4507-13C0-478F-9D89-80B55A623B46}" dt="2022-07-06T03:41:57.449" v="8941" actId="2696"/>
        <pc:sldMkLst>
          <pc:docMk/>
          <pc:sldMk cId="0" sldId="283"/>
        </pc:sldMkLst>
      </pc:sldChg>
      <pc:sldChg chg="addSp delSp modSp del mod">
        <pc:chgData name="Moopen, N. (Neha)" userId="2aa2d937-0546-40c5-974d-45d2bb74964c" providerId="ADAL" clId="{B49B4507-13C0-478F-9D89-80B55A623B46}" dt="2022-07-06T01:39:58.563" v="3946" actId="2696"/>
        <pc:sldMkLst>
          <pc:docMk/>
          <pc:sldMk cId="0" sldId="284"/>
        </pc:sldMkLst>
        <pc:spChg chg="add del mod">
          <ac:chgData name="Moopen, N. (Neha)" userId="2aa2d937-0546-40c5-974d-45d2bb74964c" providerId="ADAL" clId="{B49B4507-13C0-478F-9D89-80B55A623B46}" dt="2022-07-05T10:57:19.272" v="3781" actId="478"/>
          <ac:spMkLst>
            <pc:docMk/>
            <pc:sldMk cId="0" sldId="284"/>
            <ac:spMk id="3" creationId="{00000000-0000-0000-0000-000000000000}"/>
          </ac:spMkLst>
        </pc:spChg>
        <pc:spChg chg="add mod">
          <ac:chgData name="Moopen, N. (Neha)" userId="2aa2d937-0546-40c5-974d-45d2bb74964c" providerId="ADAL" clId="{B49B4507-13C0-478F-9D89-80B55A623B46}" dt="2022-07-05T10:58:25.202" v="3811" actId="20577"/>
          <ac:spMkLst>
            <pc:docMk/>
            <pc:sldMk cId="0" sldId="284"/>
            <ac:spMk id="5" creationId="{766C43B5-2D7A-4C16-A67C-F7E9AA327810}"/>
          </ac:spMkLst>
        </pc:spChg>
        <pc:graphicFrameChg chg="add del mod modGraphic">
          <ac:chgData name="Moopen, N. (Neha)" userId="2aa2d937-0546-40c5-974d-45d2bb74964c" providerId="ADAL" clId="{B49B4507-13C0-478F-9D89-80B55A623B46}" dt="2022-07-05T10:56:48.176" v="3768"/>
          <ac:graphicFrameMkLst>
            <pc:docMk/>
            <pc:sldMk cId="0" sldId="284"/>
            <ac:graphicFrameMk id="4" creationId="{FF006792-C53E-445B-9D4C-1C74C3B42F71}"/>
          </ac:graphicFrameMkLst>
        </pc:graphicFrameChg>
      </pc:sldChg>
      <pc:sldChg chg="del">
        <pc:chgData name="Moopen, N. (Neha)" userId="2aa2d937-0546-40c5-974d-45d2bb74964c" providerId="ADAL" clId="{B49B4507-13C0-478F-9D89-80B55A623B46}" dt="2022-07-06T03:41:57.449" v="8941" actId="2696"/>
        <pc:sldMkLst>
          <pc:docMk/>
          <pc:sldMk cId="0" sldId="285"/>
        </pc:sldMkLst>
      </pc:sldChg>
      <pc:sldChg chg="del">
        <pc:chgData name="Moopen, N. (Neha)" userId="2aa2d937-0546-40c5-974d-45d2bb74964c" providerId="ADAL" clId="{B49B4507-13C0-478F-9D89-80B55A623B46}" dt="2022-07-06T03:41:57.449" v="8941" actId="2696"/>
        <pc:sldMkLst>
          <pc:docMk/>
          <pc:sldMk cId="0" sldId="286"/>
        </pc:sldMkLst>
      </pc:sldChg>
      <pc:sldChg chg="addSp delSp modSp add mod ord">
        <pc:chgData name="Moopen, N. (Neha)" userId="2aa2d937-0546-40c5-974d-45d2bb74964c" providerId="ADAL" clId="{B49B4507-13C0-478F-9D89-80B55A623B46}" dt="2022-07-06T03:01:03.574" v="6468" actId="255"/>
        <pc:sldMkLst>
          <pc:docMk/>
          <pc:sldMk cId="3510033194" sldId="287"/>
        </pc:sldMkLst>
        <pc:spChg chg="mod">
          <ac:chgData name="Moopen, N. (Neha)" userId="2aa2d937-0546-40c5-974d-45d2bb74964c" providerId="ADAL" clId="{B49B4507-13C0-478F-9D89-80B55A623B46}" dt="2022-07-06T03:01:03.574" v="6468" actId="255"/>
          <ac:spMkLst>
            <pc:docMk/>
            <pc:sldMk cId="3510033194" sldId="287"/>
            <ac:spMk id="3" creationId="{00000000-0000-0000-0000-000000000000}"/>
          </ac:spMkLst>
        </pc:spChg>
        <pc:spChg chg="add del mod">
          <ac:chgData name="Moopen, N. (Neha)" userId="2aa2d937-0546-40c5-974d-45d2bb74964c" providerId="ADAL" clId="{B49B4507-13C0-478F-9D89-80B55A623B46}" dt="2022-07-04T12:02:33.453" v="3039" actId="478"/>
          <ac:spMkLst>
            <pc:docMk/>
            <pc:sldMk cId="3510033194" sldId="287"/>
            <ac:spMk id="4" creationId="{5E4208D3-D9A1-4CAA-9A22-1778CAE6B49D}"/>
          </ac:spMkLst>
        </pc:spChg>
        <pc:spChg chg="add del mod">
          <ac:chgData name="Moopen, N. (Neha)" userId="2aa2d937-0546-40c5-974d-45d2bb74964c" providerId="ADAL" clId="{B49B4507-13C0-478F-9D89-80B55A623B46}" dt="2022-07-04T09:54:13.605" v="795" actId="478"/>
          <ac:spMkLst>
            <pc:docMk/>
            <pc:sldMk cId="3510033194" sldId="287"/>
            <ac:spMk id="5" creationId="{28EE843B-A41E-48BB-8913-A00269D17523}"/>
          </ac:spMkLst>
        </pc:spChg>
        <pc:picChg chg="mod">
          <ac:chgData name="Moopen, N. (Neha)" userId="2aa2d937-0546-40c5-974d-45d2bb74964c" providerId="ADAL" clId="{B49B4507-13C0-478F-9D89-80B55A623B46}" dt="2022-07-04T09:46:18.894" v="576" actId="1076"/>
          <ac:picMkLst>
            <pc:docMk/>
            <pc:sldMk cId="3510033194" sldId="287"/>
            <ac:picMk id="2" creationId="{00000000-0000-0000-0000-000000000000}"/>
          </ac:picMkLst>
        </pc:picChg>
      </pc:sldChg>
      <pc:sldChg chg="delSp modSp add del mod ord">
        <pc:chgData name="Moopen, N. (Neha)" userId="2aa2d937-0546-40c5-974d-45d2bb74964c" providerId="ADAL" clId="{B49B4507-13C0-478F-9D89-80B55A623B46}" dt="2022-07-04T12:03:19.788" v="3078" actId="47"/>
        <pc:sldMkLst>
          <pc:docMk/>
          <pc:sldMk cId="1610120120" sldId="288"/>
        </pc:sldMkLst>
        <pc:spChg chg="mod">
          <ac:chgData name="Moopen, N. (Neha)" userId="2aa2d937-0546-40c5-974d-45d2bb74964c" providerId="ADAL" clId="{B49B4507-13C0-478F-9D89-80B55A623B46}" dt="2022-07-04T12:03:07.411" v="3076" actId="20577"/>
          <ac:spMkLst>
            <pc:docMk/>
            <pc:sldMk cId="1610120120" sldId="288"/>
            <ac:spMk id="3" creationId="{00000000-0000-0000-0000-000000000000}"/>
          </ac:spMkLst>
        </pc:spChg>
        <pc:spChg chg="del">
          <ac:chgData name="Moopen, N. (Neha)" userId="2aa2d937-0546-40c5-974d-45d2bb74964c" providerId="ADAL" clId="{B49B4507-13C0-478F-9D89-80B55A623B46}" dt="2022-07-04T09:53:56.208" v="792" actId="478"/>
          <ac:spMkLst>
            <pc:docMk/>
            <pc:sldMk cId="1610120120" sldId="288"/>
            <ac:spMk id="4" creationId="{5E4208D3-D9A1-4CAA-9A22-1778CAE6B49D}"/>
          </ac:spMkLst>
        </pc:spChg>
        <pc:spChg chg="mod">
          <ac:chgData name="Moopen, N. (Neha)" userId="2aa2d937-0546-40c5-974d-45d2bb74964c" providerId="ADAL" clId="{B49B4507-13C0-478F-9D89-80B55A623B46}" dt="2022-07-04T10:06:36.678" v="819" actId="113"/>
          <ac:spMkLst>
            <pc:docMk/>
            <pc:sldMk cId="1610120120" sldId="288"/>
            <ac:spMk id="5" creationId="{28EE843B-A41E-48BB-8913-A00269D17523}"/>
          </ac:spMkLst>
        </pc:spChg>
      </pc:sldChg>
      <pc:sldChg chg="delSp modSp add del mod">
        <pc:chgData name="Moopen, N. (Neha)" userId="2aa2d937-0546-40c5-974d-45d2bb74964c" providerId="ADAL" clId="{B49B4507-13C0-478F-9D89-80B55A623B46}" dt="2022-07-06T02:01:30.125" v="4340" actId="2696"/>
        <pc:sldMkLst>
          <pc:docMk/>
          <pc:sldMk cId="2027608913" sldId="289"/>
        </pc:sldMkLst>
        <pc:spChg chg="mod">
          <ac:chgData name="Moopen, N. (Neha)" userId="2aa2d937-0546-40c5-974d-45d2bb74964c" providerId="ADAL" clId="{B49B4507-13C0-478F-9D89-80B55A623B46}" dt="2022-07-04T10:11:37.111" v="944" actId="14100"/>
          <ac:spMkLst>
            <pc:docMk/>
            <pc:sldMk cId="2027608913" sldId="289"/>
            <ac:spMk id="3" creationId="{00000000-0000-0000-0000-000000000000}"/>
          </ac:spMkLst>
        </pc:spChg>
        <pc:spChg chg="del mod">
          <ac:chgData name="Moopen, N. (Neha)" userId="2aa2d937-0546-40c5-974d-45d2bb74964c" providerId="ADAL" clId="{B49B4507-13C0-478F-9D89-80B55A623B46}" dt="2022-07-04T10:11:13.058" v="889" actId="478"/>
          <ac:spMkLst>
            <pc:docMk/>
            <pc:sldMk cId="2027608913" sldId="289"/>
            <ac:spMk id="4" creationId="{00000000-0000-0000-0000-000000000000}"/>
          </ac:spMkLst>
        </pc:spChg>
        <pc:spChg chg="del">
          <ac:chgData name="Moopen, N. (Neha)" userId="2aa2d937-0546-40c5-974d-45d2bb74964c" providerId="ADAL" clId="{B49B4507-13C0-478F-9D89-80B55A623B46}" dt="2022-07-04T10:11:10.534" v="887" actId="478"/>
          <ac:spMkLst>
            <pc:docMk/>
            <pc:sldMk cId="2027608913" sldId="289"/>
            <ac:spMk id="5" creationId="{00000000-0000-0000-0000-000000000000}"/>
          </ac:spMkLst>
        </pc:spChg>
        <pc:spChg chg="del">
          <ac:chgData name="Moopen, N. (Neha)" userId="2aa2d937-0546-40c5-974d-45d2bb74964c" providerId="ADAL" clId="{B49B4507-13C0-478F-9D89-80B55A623B46}" dt="2022-07-04T10:11:07.953" v="886" actId="478"/>
          <ac:spMkLst>
            <pc:docMk/>
            <pc:sldMk cId="2027608913" sldId="289"/>
            <ac:spMk id="6" creationId="{00000000-0000-0000-0000-000000000000}"/>
          </ac:spMkLst>
        </pc:spChg>
      </pc:sldChg>
      <pc:sldChg chg="modSp add mod">
        <pc:chgData name="Moopen, N. (Neha)" userId="2aa2d937-0546-40c5-974d-45d2bb74964c" providerId="ADAL" clId="{B49B4507-13C0-478F-9D89-80B55A623B46}" dt="2022-07-06T02:00:48.232" v="4339" actId="403"/>
        <pc:sldMkLst>
          <pc:docMk/>
          <pc:sldMk cId="254335335" sldId="290"/>
        </pc:sldMkLst>
        <pc:spChg chg="mod">
          <ac:chgData name="Moopen, N. (Neha)" userId="2aa2d937-0546-40c5-974d-45d2bb74964c" providerId="ADAL" clId="{B49B4507-13C0-478F-9D89-80B55A623B46}" dt="2022-07-06T02:00:48.232" v="4339" actId="403"/>
          <ac:spMkLst>
            <pc:docMk/>
            <pc:sldMk cId="254335335" sldId="290"/>
            <ac:spMk id="3" creationId="{00000000-0000-0000-0000-000000000000}"/>
          </ac:spMkLst>
        </pc:spChg>
      </pc:sldChg>
      <pc:sldChg chg="delSp modSp add mod ord">
        <pc:chgData name="Moopen, N. (Neha)" userId="2aa2d937-0546-40c5-974d-45d2bb74964c" providerId="ADAL" clId="{B49B4507-13C0-478F-9D89-80B55A623B46}" dt="2022-07-06T04:32:13.053" v="9146" actId="20577"/>
        <pc:sldMkLst>
          <pc:docMk/>
          <pc:sldMk cId="59504889" sldId="291"/>
        </pc:sldMkLst>
        <pc:spChg chg="mod">
          <ac:chgData name="Moopen, N. (Neha)" userId="2aa2d937-0546-40c5-974d-45d2bb74964c" providerId="ADAL" clId="{B49B4507-13C0-478F-9D89-80B55A623B46}" dt="2022-07-04T10:38:19.416" v="1354" actId="20577"/>
          <ac:spMkLst>
            <pc:docMk/>
            <pc:sldMk cId="59504889" sldId="291"/>
            <ac:spMk id="2" creationId="{00000000-0000-0000-0000-000000000000}"/>
          </ac:spMkLst>
        </pc:spChg>
        <pc:spChg chg="del">
          <ac:chgData name="Moopen, N. (Neha)" userId="2aa2d937-0546-40c5-974d-45d2bb74964c" providerId="ADAL" clId="{B49B4507-13C0-478F-9D89-80B55A623B46}" dt="2022-07-04T10:28:21.940" v="1324" actId="478"/>
          <ac:spMkLst>
            <pc:docMk/>
            <pc:sldMk cId="59504889" sldId="291"/>
            <ac:spMk id="3" creationId="{00000000-0000-0000-0000-000000000000}"/>
          </ac:spMkLst>
        </pc:spChg>
        <pc:spChg chg="mod">
          <ac:chgData name="Moopen, N. (Neha)" userId="2aa2d937-0546-40c5-974d-45d2bb74964c" providerId="ADAL" clId="{B49B4507-13C0-478F-9D89-80B55A623B46}" dt="2022-07-06T04:32:13.053" v="9146" actId="20577"/>
          <ac:spMkLst>
            <pc:docMk/>
            <pc:sldMk cId="59504889" sldId="291"/>
            <ac:spMk id="4" creationId="{00000000-0000-0000-0000-000000000000}"/>
          </ac:spMkLst>
        </pc:spChg>
        <pc:spChg chg="del">
          <ac:chgData name="Moopen, N. (Neha)" userId="2aa2d937-0546-40c5-974d-45d2bb74964c" providerId="ADAL" clId="{B49B4507-13C0-478F-9D89-80B55A623B46}" dt="2022-07-04T10:28:17.564" v="1323" actId="478"/>
          <ac:spMkLst>
            <pc:docMk/>
            <pc:sldMk cId="59504889" sldId="291"/>
            <ac:spMk id="5" creationId="{00000000-0000-0000-0000-000000000000}"/>
          </ac:spMkLst>
        </pc:spChg>
        <pc:spChg chg="del">
          <ac:chgData name="Moopen, N. (Neha)" userId="2aa2d937-0546-40c5-974d-45d2bb74964c" providerId="ADAL" clId="{B49B4507-13C0-478F-9D89-80B55A623B46}" dt="2022-07-04T10:28:15.048" v="1322" actId="478"/>
          <ac:spMkLst>
            <pc:docMk/>
            <pc:sldMk cId="59504889" sldId="291"/>
            <ac:spMk id="6" creationId="{00000000-0000-0000-0000-000000000000}"/>
          </ac:spMkLst>
        </pc:spChg>
        <pc:spChg chg="del">
          <ac:chgData name="Moopen, N. (Neha)" userId="2aa2d937-0546-40c5-974d-45d2bb74964c" providerId="ADAL" clId="{B49B4507-13C0-478F-9D89-80B55A623B46}" dt="2022-07-04T10:28:12.709" v="1321" actId="478"/>
          <ac:spMkLst>
            <pc:docMk/>
            <pc:sldMk cId="59504889" sldId="291"/>
            <ac:spMk id="7" creationId="{00000000-0000-0000-0000-000000000000}"/>
          </ac:spMkLst>
        </pc:spChg>
        <pc:spChg chg="del">
          <ac:chgData name="Moopen, N. (Neha)" userId="2aa2d937-0546-40c5-974d-45d2bb74964c" providerId="ADAL" clId="{B49B4507-13C0-478F-9D89-80B55A623B46}" dt="2022-07-04T10:28:10.183" v="1320" actId="478"/>
          <ac:spMkLst>
            <pc:docMk/>
            <pc:sldMk cId="59504889" sldId="291"/>
            <ac:spMk id="8" creationId="{00000000-0000-0000-0000-000000000000}"/>
          </ac:spMkLst>
        </pc:spChg>
      </pc:sldChg>
      <pc:sldChg chg="modSp add mod">
        <pc:chgData name="Moopen, N. (Neha)" userId="2aa2d937-0546-40c5-974d-45d2bb74964c" providerId="ADAL" clId="{B49B4507-13C0-478F-9D89-80B55A623B46}" dt="2022-07-06T05:06:15.063" v="9524" actId="113"/>
        <pc:sldMkLst>
          <pc:docMk/>
          <pc:sldMk cId="170771125" sldId="292"/>
        </pc:sldMkLst>
        <pc:spChg chg="mod">
          <ac:chgData name="Moopen, N. (Neha)" userId="2aa2d937-0546-40c5-974d-45d2bb74964c" providerId="ADAL" clId="{B49B4507-13C0-478F-9D89-80B55A623B46}" dt="2022-07-06T03:12:32.529" v="6483" actId="20577"/>
          <ac:spMkLst>
            <pc:docMk/>
            <pc:sldMk cId="170771125" sldId="292"/>
            <ac:spMk id="2" creationId="{00000000-0000-0000-0000-000000000000}"/>
          </ac:spMkLst>
        </pc:spChg>
        <pc:spChg chg="mod">
          <ac:chgData name="Moopen, N. (Neha)" userId="2aa2d937-0546-40c5-974d-45d2bb74964c" providerId="ADAL" clId="{B49B4507-13C0-478F-9D89-80B55A623B46}" dt="2022-07-06T05:06:15.063" v="9524" actId="113"/>
          <ac:spMkLst>
            <pc:docMk/>
            <pc:sldMk cId="170771125" sldId="292"/>
            <ac:spMk id="4" creationId="{00000000-0000-0000-0000-000000000000}"/>
          </ac:spMkLst>
        </pc:spChg>
      </pc:sldChg>
      <pc:sldChg chg="add del">
        <pc:chgData name="Moopen, N. (Neha)" userId="2aa2d937-0546-40c5-974d-45d2bb74964c" providerId="ADAL" clId="{B49B4507-13C0-478F-9D89-80B55A623B46}" dt="2022-07-04T10:27:49.676" v="1317" actId="2696"/>
        <pc:sldMkLst>
          <pc:docMk/>
          <pc:sldMk cId="756145760" sldId="292"/>
        </pc:sldMkLst>
      </pc:sldChg>
      <pc:sldChg chg="addSp delSp modSp add mod ord">
        <pc:chgData name="Moopen, N. (Neha)" userId="2aa2d937-0546-40c5-974d-45d2bb74964c" providerId="ADAL" clId="{B49B4507-13C0-478F-9D89-80B55A623B46}" dt="2022-07-06T02:59:13.202" v="6417" actId="1076"/>
        <pc:sldMkLst>
          <pc:docMk/>
          <pc:sldMk cId="364556029" sldId="293"/>
        </pc:sldMkLst>
        <pc:spChg chg="mod">
          <ac:chgData name="Moopen, N. (Neha)" userId="2aa2d937-0546-40c5-974d-45d2bb74964c" providerId="ADAL" clId="{B49B4507-13C0-478F-9D89-80B55A623B46}" dt="2022-07-06T02:59:05.732" v="6416" actId="1076"/>
          <ac:spMkLst>
            <pc:docMk/>
            <pc:sldMk cId="364556029" sldId="293"/>
            <ac:spMk id="3" creationId="{00000000-0000-0000-0000-000000000000}"/>
          </ac:spMkLst>
        </pc:spChg>
        <pc:spChg chg="mod">
          <ac:chgData name="Moopen, N. (Neha)" userId="2aa2d937-0546-40c5-974d-45d2bb74964c" providerId="ADAL" clId="{B49B4507-13C0-478F-9D89-80B55A623B46}" dt="2022-07-06T02:59:13.202" v="6417" actId="1076"/>
          <ac:spMkLst>
            <pc:docMk/>
            <pc:sldMk cId="364556029" sldId="293"/>
            <ac:spMk id="4" creationId="{00000000-0000-0000-0000-000000000000}"/>
          </ac:spMkLst>
        </pc:spChg>
        <pc:picChg chg="del mod">
          <ac:chgData name="Moopen, N. (Neha)" userId="2aa2d937-0546-40c5-974d-45d2bb74964c" providerId="ADAL" clId="{B49B4507-13C0-478F-9D89-80B55A623B46}" dt="2022-07-06T02:55:36.599" v="6247" actId="478"/>
          <ac:picMkLst>
            <pc:docMk/>
            <pc:sldMk cId="364556029" sldId="293"/>
            <ac:picMk id="2" creationId="{00000000-0000-0000-0000-000000000000}"/>
          </ac:picMkLst>
        </pc:picChg>
        <pc:picChg chg="add mod">
          <ac:chgData name="Moopen, N. (Neha)" userId="2aa2d937-0546-40c5-974d-45d2bb74964c" providerId="ADAL" clId="{B49B4507-13C0-478F-9D89-80B55A623B46}" dt="2022-07-06T02:56:22.280" v="6258" actId="1076"/>
          <ac:picMkLst>
            <pc:docMk/>
            <pc:sldMk cId="364556029" sldId="293"/>
            <ac:picMk id="6" creationId="{7CCCCD67-DDCE-4378-A68F-331114119201}"/>
          </ac:picMkLst>
        </pc:picChg>
      </pc:sldChg>
      <pc:sldChg chg="modSp add del mod ord">
        <pc:chgData name="Moopen, N. (Neha)" userId="2aa2d937-0546-40c5-974d-45d2bb74964c" providerId="ADAL" clId="{B49B4507-13C0-478F-9D89-80B55A623B46}" dt="2022-07-06T02:53:23.206" v="6175" actId="2696"/>
        <pc:sldMkLst>
          <pc:docMk/>
          <pc:sldMk cId="2914317766" sldId="294"/>
        </pc:sldMkLst>
        <pc:spChg chg="mod">
          <ac:chgData name="Moopen, N. (Neha)" userId="2aa2d937-0546-40c5-974d-45d2bb74964c" providerId="ADAL" clId="{B49B4507-13C0-478F-9D89-80B55A623B46}" dt="2022-07-05T10:45:32.648" v="3682" actId="20577"/>
          <ac:spMkLst>
            <pc:docMk/>
            <pc:sldMk cId="2914317766" sldId="294"/>
            <ac:spMk id="2" creationId="{00000000-0000-0000-0000-000000000000}"/>
          </ac:spMkLst>
        </pc:spChg>
        <pc:spChg chg="mod">
          <ac:chgData name="Moopen, N. (Neha)" userId="2aa2d937-0546-40c5-974d-45d2bb74964c" providerId="ADAL" clId="{B49B4507-13C0-478F-9D89-80B55A623B46}" dt="2022-07-06T02:52:36.446" v="6167" actId="21"/>
          <ac:spMkLst>
            <pc:docMk/>
            <pc:sldMk cId="2914317766" sldId="294"/>
            <ac:spMk id="4" creationId="{00000000-0000-0000-0000-000000000000}"/>
          </ac:spMkLst>
        </pc:spChg>
      </pc:sldChg>
      <pc:sldChg chg="modSp add mod">
        <pc:chgData name="Moopen, N. (Neha)" userId="2aa2d937-0546-40c5-974d-45d2bb74964c" providerId="ADAL" clId="{B49B4507-13C0-478F-9D89-80B55A623B46}" dt="2022-07-06T02:52:08.424" v="6160" actId="2710"/>
        <pc:sldMkLst>
          <pc:docMk/>
          <pc:sldMk cId="598859064" sldId="295"/>
        </pc:sldMkLst>
        <pc:spChg chg="mod">
          <ac:chgData name="Moopen, N. (Neha)" userId="2aa2d937-0546-40c5-974d-45d2bb74964c" providerId="ADAL" clId="{B49B4507-13C0-478F-9D89-80B55A623B46}" dt="2022-07-05T10:40:47.400" v="3462" actId="20577"/>
          <ac:spMkLst>
            <pc:docMk/>
            <pc:sldMk cId="598859064" sldId="295"/>
            <ac:spMk id="2" creationId="{00000000-0000-0000-0000-000000000000}"/>
          </ac:spMkLst>
        </pc:spChg>
        <pc:spChg chg="mod">
          <ac:chgData name="Moopen, N. (Neha)" userId="2aa2d937-0546-40c5-974d-45d2bb74964c" providerId="ADAL" clId="{B49B4507-13C0-478F-9D89-80B55A623B46}" dt="2022-07-06T02:52:08.424" v="6160" actId="2710"/>
          <ac:spMkLst>
            <pc:docMk/>
            <pc:sldMk cId="598859064" sldId="295"/>
            <ac:spMk id="4" creationId="{00000000-0000-0000-0000-000000000000}"/>
          </ac:spMkLst>
        </pc:spChg>
      </pc:sldChg>
      <pc:sldChg chg="new del">
        <pc:chgData name="Moopen, N. (Neha)" userId="2aa2d937-0546-40c5-974d-45d2bb74964c" providerId="ADAL" clId="{B49B4507-13C0-478F-9D89-80B55A623B46}" dt="2022-07-04T11:29:59.141" v="2161" actId="680"/>
        <pc:sldMkLst>
          <pc:docMk/>
          <pc:sldMk cId="1444738051" sldId="295"/>
        </pc:sldMkLst>
      </pc:sldChg>
      <pc:sldChg chg="modSp add mod">
        <pc:chgData name="Moopen, N. (Neha)" userId="2aa2d937-0546-40c5-974d-45d2bb74964c" providerId="ADAL" clId="{B49B4507-13C0-478F-9D89-80B55A623B46}" dt="2022-07-06T02:52:27.461" v="6166" actId="2710"/>
        <pc:sldMkLst>
          <pc:docMk/>
          <pc:sldMk cId="2675584148" sldId="296"/>
        </pc:sldMkLst>
        <pc:spChg chg="mod">
          <ac:chgData name="Moopen, N. (Neha)" userId="2aa2d937-0546-40c5-974d-45d2bb74964c" providerId="ADAL" clId="{B49B4507-13C0-478F-9D89-80B55A623B46}" dt="2022-07-05T10:41:59.803" v="3489" actId="20577"/>
          <ac:spMkLst>
            <pc:docMk/>
            <pc:sldMk cId="2675584148" sldId="296"/>
            <ac:spMk id="2" creationId="{00000000-0000-0000-0000-000000000000}"/>
          </ac:spMkLst>
        </pc:spChg>
        <pc:spChg chg="mod">
          <ac:chgData name="Moopen, N. (Neha)" userId="2aa2d937-0546-40c5-974d-45d2bb74964c" providerId="ADAL" clId="{B49B4507-13C0-478F-9D89-80B55A623B46}" dt="2022-07-06T02:52:27.461" v="6166" actId="2710"/>
          <ac:spMkLst>
            <pc:docMk/>
            <pc:sldMk cId="2675584148" sldId="296"/>
            <ac:spMk id="4" creationId="{00000000-0000-0000-0000-000000000000}"/>
          </ac:spMkLst>
        </pc:spChg>
      </pc:sldChg>
      <pc:sldChg chg="modSp add mod">
        <pc:chgData name="Moopen, N. (Neha)" userId="2aa2d937-0546-40c5-974d-45d2bb74964c" providerId="ADAL" clId="{B49B4507-13C0-478F-9D89-80B55A623B46}" dt="2022-07-06T02:52:59.786" v="6173" actId="2710"/>
        <pc:sldMkLst>
          <pc:docMk/>
          <pc:sldMk cId="3364675344" sldId="297"/>
        </pc:sldMkLst>
        <pc:spChg chg="mod">
          <ac:chgData name="Moopen, N. (Neha)" userId="2aa2d937-0546-40c5-974d-45d2bb74964c" providerId="ADAL" clId="{B49B4507-13C0-478F-9D89-80B55A623B46}" dt="2022-07-05T10:44:40.492" v="3609" actId="20577"/>
          <ac:spMkLst>
            <pc:docMk/>
            <pc:sldMk cId="3364675344" sldId="297"/>
            <ac:spMk id="2" creationId="{00000000-0000-0000-0000-000000000000}"/>
          </ac:spMkLst>
        </pc:spChg>
        <pc:spChg chg="mod">
          <ac:chgData name="Moopen, N. (Neha)" userId="2aa2d937-0546-40c5-974d-45d2bb74964c" providerId="ADAL" clId="{B49B4507-13C0-478F-9D89-80B55A623B46}" dt="2022-07-06T02:52:59.786" v="6173" actId="2710"/>
          <ac:spMkLst>
            <pc:docMk/>
            <pc:sldMk cId="3364675344" sldId="297"/>
            <ac:spMk id="4" creationId="{00000000-0000-0000-0000-000000000000}"/>
          </ac:spMkLst>
        </pc:spChg>
      </pc:sldChg>
      <pc:sldChg chg="modSp add mod">
        <pc:chgData name="Moopen, N. (Neha)" userId="2aa2d937-0546-40c5-974d-45d2bb74964c" providerId="ADAL" clId="{B49B4507-13C0-478F-9D89-80B55A623B46}" dt="2022-07-06T02:42:16.257" v="5948" actId="403"/>
        <pc:sldMkLst>
          <pc:docMk/>
          <pc:sldMk cId="2597733436" sldId="298"/>
        </pc:sldMkLst>
        <pc:spChg chg="mod">
          <ac:chgData name="Moopen, N. (Neha)" userId="2aa2d937-0546-40c5-974d-45d2bb74964c" providerId="ADAL" clId="{B49B4507-13C0-478F-9D89-80B55A623B46}" dt="2022-07-06T02:42:16.257" v="5948" actId="403"/>
          <ac:spMkLst>
            <pc:docMk/>
            <pc:sldMk cId="2597733436" sldId="298"/>
            <ac:spMk id="4" creationId="{00000000-0000-0000-0000-000000000000}"/>
          </ac:spMkLst>
        </pc:spChg>
      </pc:sldChg>
      <pc:sldChg chg="modSp add mod ord">
        <pc:chgData name="Moopen, N. (Neha)" userId="2aa2d937-0546-40c5-974d-45d2bb74964c" providerId="ADAL" clId="{B49B4507-13C0-478F-9D89-80B55A623B46}" dt="2022-07-06T03:00:38.926" v="6452" actId="20577"/>
        <pc:sldMkLst>
          <pc:docMk/>
          <pc:sldMk cId="411450693" sldId="299"/>
        </pc:sldMkLst>
        <pc:spChg chg="mod">
          <ac:chgData name="Moopen, N. (Neha)" userId="2aa2d937-0546-40c5-974d-45d2bb74964c" providerId="ADAL" clId="{B49B4507-13C0-478F-9D89-80B55A623B46}" dt="2022-07-06T03:00:38.926" v="6452" actId="20577"/>
          <ac:spMkLst>
            <pc:docMk/>
            <pc:sldMk cId="411450693" sldId="299"/>
            <ac:spMk id="3" creationId="{00000000-0000-0000-0000-000000000000}"/>
          </ac:spMkLst>
        </pc:spChg>
      </pc:sldChg>
      <pc:sldChg chg="modSp add mod ord">
        <pc:chgData name="Moopen, N. (Neha)" userId="2aa2d937-0546-40c5-974d-45d2bb74964c" providerId="ADAL" clId="{B49B4507-13C0-478F-9D89-80B55A623B46}" dt="2022-07-06T03:14:23.168" v="6560" actId="1076"/>
        <pc:sldMkLst>
          <pc:docMk/>
          <pc:sldMk cId="2998282924" sldId="300"/>
        </pc:sldMkLst>
        <pc:spChg chg="mod">
          <ac:chgData name="Moopen, N. (Neha)" userId="2aa2d937-0546-40c5-974d-45d2bb74964c" providerId="ADAL" clId="{B49B4507-13C0-478F-9D89-80B55A623B46}" dt="2022-07-06T03:12:50.032" v="6484"/>
          <ac:spMkLst>
            <pc:docMk/>
            <pc:sldMk cId="2998282924" sldId="300"/>
            <ac:spMk id="2" creationId="{00000000-0000-0000-0000-000000000000}"/>
          </ac:spMkLst>
        </pc:spChg>
        <pc:spChg chg="mod">
          <ac:chgData name="Moopen, N. (Neha)" userId="2aa2d937-0546-40c5-974d-45d2bb74964c" providerId="ADAL" clId="{B49B4507-13C0-478F-9D89-80B55A623B46}" dt="2022-07-06T03:14:23.168" v="6560" actId="1076"/>
          <ac:spMkLst>
            <pc:docMk/>
            <pc:sldMk cId="2998282924" sldId="300"/>
            <ac:spMk id="4" creationId="{00000000-0000-0000-0000-000000000000}"/>
          </ac:spMkLst>
        </pc:spChg>
      </pc:sldChg>
      <pc:sldChg chg="modSp add mod">
        <pc:chgData name="Moopen, N. (Neha)" userId="2aa2d937-0546-40c5-974d-45d2bb74964c" providerId="ADAL" clId="{B49B4507-13C0-478F-9D89-80B55A623B46}" dt="2022-07-06T04:13:22.980" v="9076" actId="1076"/>
        <pc:sldMkLst>
          <pc:docMk/>
          <pc:sldMk cId="1336526399" sldId="301"/>
        </pc:sldMkLst>
        <pc:spChg chg="mod">
          <ac:chgData name="Moopen, N. (Neha)" userId="2aa2d937-0546-40c5-974d-45d2bb74964c" providerId="ADAL" clId="{B49B4507-13C0-478F-9D89-80B55A623B46}" dt="2022-07-04T12:08:40.506" v="3124" actId="120"/>
          <ac:spMkLst>
            <pc:docMk/>
            <pc:sldMk cId="1336526399" sldId="301"/>
            <ac:spMk id="3" creationId="{00000000-0000-0000-0000-000000000000}"/>
          </ac:spMkLst>
        </pc:spChg>
        <pc:spChg chg="mod">
          <ac:chgData name="Moopen, N. (Neha)" userId="2aa2d937-0546-40c5-974d-45d2bb74964c" providerId="ADAL" clId="{B49B4507-13C0-478F-9D89-80B55A623B46}" dt="2022-07-06T04:13:22.980" v="9076" actId="1076"/>
          <ac:spMkLst>
            <pc:docMk/>
            <pc:sldMk cId="1336526399" sldId="301"/>
            <ac:spMk id="4" creationId="{00000000-0000-0000-0000-000000000000}"/>
          </ac:spMkLst>
        </pc:spChg>
      </pc:sldChg>
      <pc:sldChg chg="add del">
        <pc:chgData name="Moopen, N. (Neha)" userId="2aa2d937-0546-40c5-974d-45d2bb74964c" providerId="ADAL" clId="{B49B4507-13C0-478F-9D89-80B55A623B46}" dt="2022-07-04T12:11:54.192" v="3129" actId="2696"/>
        <pc:sldMkLst>
          <pc:docMk/>
          <pc:sldMk cId="2651626061" sldId="302"/>
        </pc:sldMkLst>
      </pc:sldChg>
      <pc:sldChg chg="add del">
        <pc:chgData name="Moopen, N. (Neha)" userId="2aa2d937-0546-40c5-974d-45d2bb74964c" providerId="ADAL" clId="{B49B4507-13C0-478F-9D89-80B55A623B46}" dt="2022-07-06T03:30:39.292" v="7964" actId="2696"/>
        <pc:sldMkLst>
          <pc:docMk/>
          <pc:sldMk cId="966606986" sldId="303"/>
        </pc:sldMkLst>
      </pc:sldChg>
      <pc:sldChg chg="modSp add mod">
        <pc:chgData name="Moopen, N. (Neha)" userId="2aa2d937-0546-40c5-974d-45d2bb74964c" providerId="ADAL" clId="{B49B4507-13C0-478F-9D89-80B55A623B46}" dt="2022-07-04T12:13:30.528" v="3202" actId="5793"/>
        <pc:sldMkLst>
          <pc:docMk/>
          <pc:sldMk cId="3729996981" sldId="304"/>
        </pc:sldMkLst>
        <pc:spChg chg="mod">
          <ac:chgData name="Moopen, N. (Neha)" userId="2aa2d937-0546-40c5-974d-45d2bb74964c" providerId="ADAL" clId="{B49B4507-13C0-478F-9D89-80B55A623B46}" dt="2022-07-04T12:13:30.528" v="3202" actId="5793"/>
          <ac:spMkLst>
            <pc:docMk/>
            <pc:sldMk cId="3729996981" sldId="304"/>
            <ac:spMk id="3" creationId="{00000000-0000-0000-0000-000000000000}"/>
          </ac:spMkLst>
        </pc:spChg>
      </pc:sldChg>
      <pc:sldChg chg="modSp add del mod ord">
        <pc:chgData name="Moopen, N. (Neha)" userId="2aa2d937-0546-40c5-974d-45d2bb74964c" providerId="ADAL" clId="{B49B4507-13C0-478F-9D89-80B55A623B46}" dt="2022-07-06T03:24:03.712" v="7371" actId="2696"/>
        <pc:sldMkLst>
          <pc:docMk/>
          <pc:sldMk cId="2933521841" sldId="305"/>
        </pc:sldMkLst>
        <pc:spChg chg="mod">
          <ac:chgData name="Moopen, N. (Neha)" userId="2aa2d937-0546-40c5-974d-45d2bb74964c" providerId="ADAL" clId="{B49B4507-13C0-478F-9D89-80B55A623B46}" dt="2022-07-04T12:13:21.322" v="3179" actId="20577"/>
          <ac:spMkLst>
            <pc:docMk/>
            <pc:sldMk cId="2933521841" sldId="305"/>
            <ac:spMk id="2" creationId="{00000000-0000-0000-0000-000000000000}"/>
          </ac:spMkLst>
        </pc:spChg>
        <pc:spChg chg="mod">
          <ac:chgData name="Moopen, N. (Neha)" userId="2aa2d937-0546-40c5-974d-45d2bb74964c" providerId="ADAL" clId="{B49B4507-13C0-478F-9D89-80B55A623B46}" dt="2022-07-06T03:14:47.700" v="6597" actId="20577"/>
          <ac:spMkLst>
            <pc:docMk/>
            <pc:sldMk cId="2933521841" sldId="305"/>
            <ac:spMk id="4" creationId="{00000000-0000-0000-0000-000000000000}"/>
          </ac:spMkLst>
        </pc:spChg>
      </pc:sldChg>
      <pc:sldChg chg="new del">
        <pc:chgData name="Moopen, N. (Neha)" userId="2aa2d937-0546-40c5-974d-45d2bb74964c" providerId="ADAL" clId="{B49B4507-13C0-478F-9D89-80B55A623B46}" dt="2022-07-04T12:13:40.810" v="3204" actId="680"/>
        <pc:sldMkLst>
          <pc:docMk/>
          <pc:sldMk cId="476681379" sldId="306"/>
        </pc:sldMkLst>
      </pc:sldChg>
      <pc:sldChg chg="modSp add mod">
        <pc:chgData name="Moopen, N. (Neha)" userId="2aa2d937-0546-40c5-974d-45d2bb74964c" providerId="ADAL" clId="{B49B4507-13C0-478F-9D89-80B55A623B46}" dt="2022-07-06T04:32:19.869" v="9151" actId="20577"/>
        <pc:sldMkLst>
          <pc:docMk/>
          <pc:sldMk cId="1172886460" sldId="306"/>
        </pc:sldMkLst>
        <pc:spChg chg="mod">
          <ac:chgData name="Moopen, N. (Neha)" userId="2aa2d937-0546-40c5-974d-45d2bb74964c" providerId="ADAL" clId="{B49B4507-13C0-478F-9D89-80B55A623B46}" dt="2022-07-04T12:13:55.876" v="3216" actId="20577"/>
          <ac:spMkLst>
            <pc:docMk/>
            <pc:sldMk cId="1172886460" sldId="306"/>
            <ac:spMk id="2" creationId="{00000000-0000-0000-0000-000000000000}"/>
          </ac:spMkLst>
        </pc:spChg>
        <pc:spChg chg="mod">
          <ac:chgData name="Moopen, N. (Neha)" userId="2aa2d937-0546-40c5-974d-45d2bb74964c" providerId="ADAL" clId="{B49B4507-13C0-478F-9D89-80B55A623B46}" dt="2022-07-06T04:32:19.869" v="9151" actId="20577"/>
          <ac:spMkLst>
            <pc:docMk/>
            <pc:sldMk cId="1172886460" sldId="306"/>
            <ac:spMk id="4" creationId="{00000000-0000-0000-0000-000000000000}"/>
          </ac:spMkLst>
        </pc:spChg>
      </pc:sldChg>
      <pc:sldChg chg="new del">
        <pc:chgData name="Moopen, N. (Neha)" userId="2aa2d937-0546-40c5-974d-45d2bb74964c" providerId="ADAL" clId="{B49B4507-13C0-478F-9D89-80B55A623B46}" dt="2022-07-04T12:13:46.127" v="3206" actId="680"/>
        <pc:sldMkLst>
          <pc:docMk/>
          <pc:sldMk cId="3632020753" sldId="306"/>
        </pc:sldMkLst>
      </pc:sldChg>
      <pc:sldChg chg="modSp add mod">
        <pc:chgData name="Moopen, N. (Neha)" userId="2aa2d937-0546-40c5-974d-45d2bb74964c" providerId="ADAL" clId="{B49B4507-13C0-478F-9D89-80B55A623B46}" dt="2022-07-06T02:50:05.648" v="5982" actId="2710"/>
        <pc:sldMkLst>
          <pc:docMk/>
          <pc:sldMk cId="3933087870" sldId="307"/>
        </pc:sldMkLst>
        <pc:spChg chg="mod">
          <ac:chgData name="Moopen, N. (Neha)" userId="2aa2d937-0546-40c5-974d-45d2bb74964c" providerId="ADAL" clId="{B49B4507-13C0-478F-9D89-80B55A623B46}" dt="2022-07-05T10:36:41.638" v="3359" actId="20577"/>
          <ac:spMkLst>
            <pc:docMk/>
            <pc:sldMk cId="3933087870" sldId="307"/>
            <ac:spMk id="2" creationId="{00000000-0000-0000-0000-000000000000}"/>
          </ac:spMkLst>
        </pc:spChg>
        <pc:spChg chg="mod">
          <ac:chgData name="Moopen, N. (Neha)" userId="2aa2d937-0546-40c5-974d-45d2bb74964c" providerId="ADAL" clId="{B49B4507-13C0-478F-9D89-80B55A623B46}" dt="2022-07-06T02:50:05.648" v="5982" actId="2710"/>
          <ac:spMkLst>
            <pc:docMk/>
            <pc:sldMk cId="3933087870" sldId="307"/>
            <ac:spMk id="4" creationId="{00000000-0000-0000-0000-000000000000}"/>
          </ac:spMkLst>
        </pc:spChg>
      </pc:sldChg>
      <pc:sldChg chg="new del">
        <pc:chgData name="Moopen, N. (Neha)" userId="2aa2d937-0546-40c5-974d-45d2bb74964c" providerId="ADAL" clId="{B49B4507-13C0-478F-9D89-80B55A623B46}" dt="2022-07-05T11:05:56.761" v="3821" actId="2696"/>
        <pc:sldMkLst>
          <pc:docMk/>
          <pc:sldMk cId="1607744958" sldId="308"/>
        </pc:sldMkLst>
      </pc:sldChg>
      <pc:sldChg chg="modSp add mod">
        <pc:chgData name="Moopen, N. (Neha)" userId="2aa2d937-0546-40c5-974d-45d2bb74964c" providerId="ADAL" clId="{B49B4507-13C0-478F-9D89-80B55A623B46}" dt="2022-07-06T05:26:22.203" v="9528" actId="20577"/>
        <pc:sldMkLst>
          <pc:docMk/>
          <pc:sldMk cId="1629168291" sldId="308"/>
        </pc:sldMkLst>
        <pc:spChg chg="mod">
          <ac:chgData name="Moopen, N. (Neha)" userId="2aa2d937-0546-40c5-974d-45d2bb74964c" providerId="ADAL" clId="{B49B4507-13C0-478F-9D89-80B55A623B46}" dt="2022-07-06T04:39:32.934" v="9247" actId="20577"/>
          <ac:spMkLst>
            <pc:docMk/>
            <pc:sldMk cId="1629168291" sldId="308"/>
            <ac:spMk id="2" creationId="{00000000-0000-0000-0000-000000000000}"/>
          </ac:spMkLst>
        </pc:spChg>
        <pc:spChg chg="mod">
          <ac:chgData name="Moopen, N. (Neha)" userId="2aa2d937-0546-40c5-974d-45d2bb74964c" providerId="ADAL" clId="{B49B4507-13C0-478F-9D89-80B55A623B46}" dt="2022-07-06T05:26:22.203" v="9528" actId="20577"/>
          <ac:spMkLst>
            <pc:docMk/>
            <pc:sldMk cId="1629168291" sldId="308"/>
            <ac:spMk id="7" creationId="{50E5172B-05E9-4724-9171-6F8732D2F16A}"/>
          </ac:spMkLst>
        </pc:spChg>
      </pc:sldChg>
      <pc:sldChg chg="modSp add del mod">
        <pc:chgData name="Moopen, N. (Neha)" userId="2aa2d937-0546-40c5-974d-45d2bb74964c" providerId="ADAL" clId="{B49B4507-13C0-478F-9D89-80B55A623B46}" dt="2022-07-06T01:39:58.563" v="3946" actId="2696"/>
        <pc:sldMkLst>
          <pc:docMk/>
          <pc:sldMk cId="1527037494" sldId="309"/>
        </pc:sldMkLst>
        <pc:spChg chg="mod">
          <ac:chgData name="Moopen, N. (Neha)" userId="2aa2d937-0546-40c5-974d-45d2bb74964c" providerId="ADAL" clId="{B49B4507-13C0-478F-9D89-80B55A623B46}" dt="2022-07-05T11:00:25.374" v="3814"/>
          <ac:spMkLst>
            <pc:docMk/>
            <pc:sldMk cId="1527037494" sldId="309"/>
            <ac:spMk id="5" creationId="{766C43B5-2D7A-4C16-A67C-F7E9AA327810}"/>
          </ac:spMkLst>
        </pc:spChg>
      </pc:sldChg>
      <pc:sldChg chg="modSp add del mod ord">
        <pc:chgData name="Moopen, N. (Neha)" userId="2aa2d937-0546-40c5-974d-45d2bb74964c" providerId="ADAL" clId="{B49B4507-13C0-478F-9D89-80B55A623B46}" dt="2022-07-06T02:19:10.766" v="5055" actId="2696"/>
        <pc:sldMkLst>
          <pc:docMk/>
          <pc:sldMk cId="1851008301" sldId="309"/>
        </pc:sldMkLst>
        <pc:spChg chg="mod">
          <ac:chgData name="Moopen, N. (Neha)" userId="2aa2d937-0546-40c5-974d-45d2bb74964c" providerId="ADAL" clId="{B49B4507-13C0-478F-9D89-80B55A623B46}" dt="2022-07-06T02:16:20.203" v="4891" actId="20577"/>
          <ac:spMkLst>
            <pc:docMk/>
            <pc:sldMk cId="1851008301" sldId="309"/>
            <ac:spMk id="3" creationId="{00000000-0000-0000-0000-000000000000}"/>
          </ac:spMkLst>
        </pc:spChg>
        <pc:spChg chg="mod">
          <ac:chgData name="Moopen, N. (Neha)" userId="2aa2d937-0546-40c5-974d-45d2bb74964c" providerId="ADAL" clId="{B49B4507-13C0-478F-9D89-80B55A623B46}" dt="2022-07-06T02:16:32.134" v="4901" actId="20577"/>
          <ac:spMkLst>
            <pc:docMk/>
            <pc:sldMk cId="1851008301" sldId="309"/>
            <ac:spMk id="8" creationId="{00000000-0000-0000-0000-000000000000}"/>
          </ac:spMkLst>
        </pc:spChg>
        <pc:spChg chg="mod">
          <ac:chgData name="Moopen, N. (Neha)" userId="2aa2d937-0546-40c5-974d-45d2bb74964c" providerId="ADAL" clId="{B49B4507-13C0-478F-9D89-80B55A623B46}" dt="2022-07-06T02:18:21.276" v="5013" actId="20577"/>
          <ac:spMkLst>
            <pc:docMk/>
            <pc:sldMk cId="1851008301" sldId="309"/>
            <ac:spMk id="9" creationId="{00000000-0000-0000-0000-000000000000}"/>
          </ac:spMkLst>
        </pc:spChg>
        <pc:spChg chg="mod">
          <ac:chgData name="Moopen, N. (Neha)" userId="2aa2d937-0546-40c5-974d-45d2bb74964c" providerId="ADAL" clId="{B49B4507-13C0-478F-9D89-80B55A623B46}" dt="2022-07-06T02:18:29.689" v="5018" actId="20577"/>
          <ac:spMkLst>
            <pc:docMk/>
            <pc:sldMk cId="1851008301" sldId="309"/>
            <ac:spMk id="10" creationId="{00000000-0000-0000-0000-000000000000}"/>
          </ac:spMkLst>
        </pc:spChg>
        <pc:spChg chg="mod">
          <ac:chgData name="Moopen, N. (Neha)" userId="2aa2d937-0546-40c5-974d-45d2bb74964c" providerId="ADAL" clId="{B49B4507-13C0-478F-9D89-80B55A623B46}" dt="2022-07-06T02:18:55.676" v="5054" actId="14100"/>
          <ac:spMkLst>
            <pc:docMk/>
            <pc:sldMk cId="1851008301" sldId="309"/>
            <ac:spMk id="11" creationId="{00000000-0000-0000-0000-000000000000}"/>
          </ac:spMkLst>
        </pc:spChg>
      </pc:sldChg>
      <pc:sldChg chg="addSp modSp add mod ord">
        <pc:chgData name="Moopen, N. (Neha)" userId="2aa2d937-0546-40c5-974d-45d2bb74964c" providerId="ADAL" clId="{B49B4507-13C0-478F-9D89-80B55A623B46}" dt="2022-07-06T03:41:23.979" v="8940" actId="20577"/>
        <pc:sldMkLst>
          <pc:docMk/>
          <pc:sldMk cId="1994104481" sldId="309"/>
        </pc:sldMkLst>
        <pc:spChg chg="mod">
          <ac:chgData name="Moopen, N. (Neha)" userId="2aa2d937-0546-40c5-974d-45d2bb74964c" providerId="ADAL" clId="{B49B4507-13C0-478F-9D89-80B55A623B46}" dt="2022-07-06T03:24:55.574" v="7381" actId="1076"/>
          <ac:spMkLst>
            <pc:docMk/>
            <pc:sldMk cId="1994104481" sldId="309"/>
            <ac:spMk id="2" creationId="{00000000-0000-0000-0000-000000000000}"/>
          </ac:spMkLst>
        </pc:spChg>
        <pc:spChg chg="mod">
          <ac:chgData name="Moopen, N. (Neha)" userId="2aa2d937-0546-40c5-974d-45d2bb74964c" providerId="ADAL" clId="{B49B4507-13C0-478F-9D89-80B55A623B46}" dt="2022-07-06T03:16:27.403" v="6603" actId="20577"/>
          <ac:spMkLst>
            <pc:docMk/>
            <pc:sldMk cId="1994104481" sldId="309"/>
            <ac:spMk id="4" creationId="{00000000-0000-0000-0000-000000000000}"/>
          </ac:spMkLst>
        </pc:spChg>
        <pc:spChg chg="add mod">
          <ac:chgData name="Moopen, N. (Neha)" userId="2aa2d937-0546-40c5-974d-45d2bb74964c" providerId="ADAL" clId="{B49B4507-13C0-478F-9D89-80B55A623B46}" dt="2022-07-06T03:41:23.979" v="8940" actId="20577"/>
          <ac:spMkLst>
            <pc:docMk/>
            <pc:sldMk cId="1994104481" sldId="309"/>
            <ac:spMk id="6" creationId="{00A578FD-A6C1-4067-9313-2C809A818C37}"/>
          </ac:spMkLst>
        </pc:spChg>
        <pc:spChg chg="add mod">
          <ac:chgData name="Moopen, N. (Neha)" userId="2aa2d937-0546-40c5-974d-45d2bb74964c" providerId="ADAL" clId="{B49B4507-13C0-478F-9D89-80B55A623B46}" dt="2022-07-06T03:29:00.456" v="7837" actId="2711"/>
          <ac:spMkLst>
            <pc:docMk/>
            <pc:sldMk cId="1994104481" sldId="309"/>
            <ac:spMk id="7" creationId="{EFFEC68E-1066-4914-9E66-B580D518FFFD}"/>
          </ac:spMkLst>
        </pc:spChg>
      </pc:sldChg>
      <pc:sldChg chg="modSp add del mod">
        <pc:chgData name="Moopen, N. (Neha)" userId="2aa2d937-0546-40c5-974d-45d2bb74964c" providerId="ADAL" clId="{B49B4507-13C0-478F-9D89-80B55A623B46}" dt="2022-07-06T01:39:58.563" v="3946" actId="2696"/>
        <pc:sldMkLst>
          <pc:docMk/>
          <pc:sldMk cId="2356987532" sldId="310"/>
        </pc:sldMkLst>
        <pc:spChg chg="mod">
          <ac:chgData name="Moopen, N. (Neha)" userId="2aa2d937-0546-40c5-974d-45d2bb74964c" providerId="ADAL" clId="{B49B4507-13C0-478F-9D89-80B55A623B46}" dt="2022-07-05T11:05:05.920" v="3816"/>
          <ac:spMkLst>
            <pc:docMk/>
            <pc:sldMk cId="2356987532" sldId="310"/>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55615592" sldId="311"/>
        </pc:sldMkLst>
        <pc:spChg chg="mod">
          <ac:chgData name="Moopen, N. (Neha)" userId="2aa2d937-0546-40c5-974d-45d2bb74964c" providerId="ADAL" clId="{B49B4507-13C0-478F-9D89-80B55A623B46}" dt="2022-07-05T11:05:47.852" v="3820" actId="20577"/>
          <ac:spMkLst>
            <pc:docMk/>
            <pc:sldMk cId="155615592" sldId="311"/>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938535347" sldId="312"/>
        </pc:sldMkLst>
        <pc:spChg chg="mod">
          <ac:chgData name="Moopen, N. (Neha)" userId="2aa2d937-0546-40c5-974d-45d2bb74964c" providerId="ADAL" clId="{B49B4507-13C0-478F-9D89-80B55A623B46}" dt="2022-07-05T11:06:29.439" v="3848"/>
          <ac:spMkLst>
            <pc:docMk/>
            <pc:sldMk cId="1938535347" sldId="312"/>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4053157738" sldId="313"/>
        </pc:sldMkLst>
        <pc:spChg chg="mod">
          <ac:chgData name="Moopen, N. (Neha)" userId="2aa2d937-0546-40c5-974d-45d2bb74964c" providerId="ADAL" clId="{B49B4507-13C0-478F-9D89-80B55A623B46}" dt="2022-07-05T11:07:09.681" v="3854"/>
          <ac:spMkLst>
            <pc:docMk/>
            <pc:sldMk cId="4053157738" sldId="313"/>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3393633289" sldId="314"/>
        </pc:sldMkLst>
        <pc:spChg chg="mod">
          <ac:chgData name="Moopen, N. (Neha)" userId="2aa2d937-0546-40c5-974d-45d2bb74964c" providerId="ADAL" clId="{B49B4507-13C0-478F-9D89-80B55A623B46}" dt="2022-07-05T11:07:48.967" v="3856"/>
          <ac:spMkLst>
            <pc:docMk/>
            <pc:sldMk cId="3393633289" sldId="314"/>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030610637" sldId="315"/>
        </pc:sldMkLst>
        <pc:spChg chg="mod">
          <ac:chgData name="Moopen, N. (Neha)" userId="2aa2d937-0546-40c5-974d-45d2bb74964c" providerId="ADAL" clId="{B49B4507-13C0-478F-9D89-80B55A623B46}" dt="2022-07-05T11:08:27.081" v="3858"/>
          <ac:spMkLst>
            <pc:docMk/>
            <pc:sldMk cId="1030610637" sldId="315"/>
            <ac:spMk id="5" creationId="{766C43B5-2D7A-4C16-A67C-F7E9AA327810}"/>
          </ac:spMkLst>
        </pc:spChg>
      </pc:sldChg>
      <pc:sldChg chg="new del">
        <pc:chgData name="Moopen, N. (Neha)" userId="2aa2d937-0546-40c5-974d-45d2bb74964c" providerId="ADAL" clId="{B49B4507-13C0-478F-9D89-80B55A623B46}" dt="2022-07-05T11:09:37.578" v="3860" actId="680"/>
        <pc:sldMkLst>
          <pc:docMk/>
          <pc:sldMk cId="2019099152" sldId="316"/>
        </pc:sldMkLst>
      </pc:sldChg>
      <pc:sldChg chg="modSp add del mod">
        <pc:chgData name="Moopen, N. (Neha)" userId="2aa2d937-0546-40c5-974d-45d2bb74964c" providerId="ADAL" clId="{B49B4507-13C0-478F-9D89-80B55A623B46}" dt="2022-07-06T01:39:58.563" v="3946" actId="2696"/>
        <pc:sldMkLst>
          <pc:docMk/>
          <pc:sldMk cId="2208777516" sldId="316"/>
        </pc:sldMkLst>
        <pc:spChg chg="mod">
          <ac:chgData name="Moopen, N. (Neha)" userId="2aa2d937-0546-40c5-974d-45d2bb74964c" providerId="ADAL" clId="{B49B4507-13C0-478F-9D89-80B55A623B46}" dt="2022-07-05T11:10:29.786" v="3896" actId="20577"/>
          <ac:spMkLst>
            <pc:docMk/>
            <pc:sldMk cId="2208777516" sldId="316"/>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645609440" sldId="317"/>
        </pc:sldMkLst>
        <pc:spChg chg="mod">
          <ac:chgData name="Moopen, N. (Neha)" userId="2aa2d937-0546-40c5-974d-45d2bb74964c" providerId="ADAL" clId="{B49B4507-13C0-478F-9D89-80B55A623B46}" dt="2022-07-05T11:11:05.604" v="3902" actId="20577"/>
          <ac:spMkLst>
            <pc:docMk/>
            <pc:sldMk cId="1645609440" sldId="317"/>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3515942351" sldId="318"/>
        </pc:sldMkLst>
        <pc:spChg chg="mod">
          <ac:chgData name="Moopen, N. (Neha)" userId="2aa2d937-0546-40c5-974d-45d2bb74964c" providerId="ADAL" clId="{B49B4507-13C0-478F-9D89-80B55A623B46}" dt="2022-07-05T11:11:40.829" v="3905" actId="20577"/>
          <ac:spMkLst>
            <pc:docMk/>
            <pc:sldMk cId="3515942351" sldId="318"/>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587027840" sldId="319"/>
        </pc:sldMkLst>
        <pc:spChg chg="mod">
          <ac:chgData name="Moopen, N. (Neha)" userId="2aa2d937-0546-40c5-974d-45d2bb74964c" providerId="ADAL" clId="{B49B4507-13C0-478F-9D89-80B55A623B46}" dt="2022-07-05T11:12:00.340" v="3907"/>
          <ac:spMkLst>
            <pc:docMk/>
            <pc:sldMk cId="1587027840" sldId="319"/>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307684831" sldId="320"/>
        </pc:sldMkLst>
        <pc:spChg chg="mod">
          <ac:chgData name="Moopen, N. (Neha)" userId="2aa2d937-0546-40c5-974d-45d2bb74964c" providerId="ADAL" clId="{B49B4507-13C0-478F-9D89-80B55A623B46}" dt="2022-07-05T11:12:43.062" v="3941"/>
          <ac:spMkLst>
            <pc:docMk/>
            <pc:sldMk cId="1307684831" sldId="320"/>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1056121774" sldId="321"/>
        </pc:sldMkLst>
        <pc:spChg chg="mod">
          <ac:chgData name="Moopen, N. (Neha)" userId="2aa2d937-0546-40c5-974d-45d2bb74964c" providerId="ADAL" clId="{B49B4507-13C0-478F-9D89-80B55A623B46}" dt="2022-07-05T11:13:04.572" v="3943"/>
          <ac:spMkLst>
            <pc:docMk/>
            <pc:sldMk cId="1056121774" sldId="321"/>
            <ac:spMk id="5" creationId="{766C43B5-2D7A-4C16-A67C-F7E9AA327810}"/>
          </ac:spMkLst>
        </pc:spChg>
      </pc:sldChg>
      <pc:sldChg chg="modSp add del mod">
        <pc:chgData name="Moopen, N. (Neha)" userId="2aa2d937-0546-40c5-974d-45d2bb74964c" providerId="ADAL" clId="{B49B4507-13C0-478F-9D89-80B55A623B46}" dt="2022-07-06T01:39:58.563" v="3946" actId="2696"/>
        <pc:sldMkLst>
          <pc:docMk/>
          <pc:sldMk cId="2487069708" sldId="322"/>
        </pc:sldMkLst>
        <pc:spChg chg="mod">
          <ac:chgData name="Moopen, N. (Neha)" userId="2aa2d937-0546-40c5-974d-45d2bb74964c" providerId="ADAL" clId="{B49B4507-13C0-478F-9D89-80B55A623B46}" dt="2022-07-05T11:13:33.530" v="3945"/>
          <ac:spMkLst>
            <pc:docMk/>
            <pc:sldMk cId="2487069708" sldId="322"/>
            <ac:spMk id="5" creationId="{766C43B5-2D7A-4C16-A67C-F7E9AA3278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inyurl.com/liber-dslib-doc" TargetMode="External"/><Relationship Id="rId4" Type="http://schemas.openxmlformats.org/officeDocument/2006/relationships/hyperlink" Target="https://www.wooclap.com/FBGMTZ"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survey.uu.nl/jfe/form/SV_eswlDMEJuaf9nGS" TargetMode="External"/><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hackmd.io/@nehamoopen/liber-dslib/" TargetMode="External"/><Relationship Id="rId2" Type="http://schemas.openxmlformats.org/officeDocument/2006/relationships/hyperlink" Target="https://libereurope.eu/working-group/liber-data-science-in-libraries-working-group/" TargetMode="Externa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witter.com/NehaMoopen" TargetMode="External"/><Relationship Id="rId4" Type="http://schemas.openxmlformats.org/officeDocument/2006/relationships/hyperlink" Target="mailto:n.moopen@uu.n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tinyurl.com/liber-dslib-doc" TargetMode="External"/><Relationship Id="rId4" Type="http://schemas.openxmlformats.org/officeDocument/2006/relationships/hyperlink" Target="https://www.wooclap.com/FBGMTZ"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wooclap.com/FBGMTZ"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ooclap.com/FBGMTZ" TargetMode="Externa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hyperlink" Target="https://hackmd.io/@nehamoopen/liber-dslib" TargetMode="External"/><Relationship Id="rId2" Type="http://schemas.openxmlformats.org/officeDocument/2006/relationships/hyperlink" Target="https://libereurope.eu/working-group/liber-data-science-in-libraries-working-group/" TargetMode="Externa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5437"/>
          <a:stretch>
            <a:fillRect/>
          </a:stretch>
        </p:blipFill>
        <p:spPr>
          <a:xfrm>
            <a:off x="0" y="12469"/>
            <a:ext cx="18288000" cy="4578581"/>
          </a:xfrm>
          <a:prstGeom prst="rect">
            <a:avLst/>
          </a:prstGeom>
        </p:spPr>
      </p:pic>
      <p:sp>
        <p:nvSpPr>
          <p:cNvPr id="3" name="TextBox 3"/>
          <p:cNvSpPr txBox="1"/>
          <p:nvPr/>
        </p:nvSpPr>
        <p:spPr>
          <a:xfrm>
            <a:off x="1548809" y="1677838"/>
            <a:ext cx="13422789" cy="1066800"/>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Welcome!</a:t>
            </a:r>
          </a:p>
        </p:txBody>
      </p:sp>
      <p:sp>
        <p:nvSpPr>
          <p:cNvPr id="4" name="TextBox 3">
            <a:extLst>
              <a:ext uri="{FF2B5EF4-FFF2-40B4-BE49-F238E27FC236}">
                <a16:creationId xmlns:a16="http://schemas.microsoft.com/office/drawing/2014/main" id="{DF655E47-B610-4B2A-820B-C3F57DA85FAC}"/>
              </a:ext>
            </a:extLst>
          </p:cNvPr>
          <p:cNvSpPr txBox="1"/>
          <p:nvPr/>
        </p:nvSpPr>
        <p:spPr>
          <a:xfrm>
            <a:off x="8763000" y="5295900"/>
            <a:ext cx="7515524" cy="3693319"/>
          </a:xfrm>
          <a:prstGeom prst="rect">
            <a:avLst/>
          </a:prstGeom>
        </p:spPr>
        <p:txBody>
          <a:bodyPr wrap="square" lIns="0" tIns="0" rIns="0" bIns="0" rtlCol="0" anchor="t">
            <a:spAutoFit/>
          </a:bodyPr>
          <a:lstStyle/>
          <a:p>
            <a:pPr marL="0" lvl="0" indent="0">
              <a:lnSpc>
                <a:spcPts val="3600"/>
              </a:lnSpc>
            </a:pPr>
            <a:r>
              <a:rPr lang="en-US" sz="3600" b="1" dirty="0">
                <a:solidFill>
                  <a:srgbClr val="000000"/>
                </a:solidFill>
                <a:latin typeface="Roboto Mono Regular Bold"/>
              </a:rPr>
              <a:t>You can already open the links for today’s workshop</a:t>
            </a:r>
            <a:r>
              <a:rPr lang="en-US" sz="3600" dirty="0">
                <a:solidFill>
                  <a:srgbClr val="000000"/>
                </a:solidFill>
                <a:latin typeface="Roboto Mono Regular Bold"/>
              </a:rPr>
              <a:t>:</a:t>
            </a:r>
          </a:p>
          <a:p>
            <a:pPr marL="0" lvl="0" indent="0">
              <a:lnSpc>
                <a:spcPts val="3600"/>
              </a:lnSpc>
            </a:pPr>
            <a:endParaRPr lang="en-US" sz="3600" dirty="0">
              <a:solidFill>
                <a:srgbClr val="000000"/>
              </a:solidFill>
              <a:latin typeface="Roboto Mono Regular Bold"/>
            </a:endParaRPr>
          </a:p>
          <a:p>
            <a:pPr marL="457200" lvl="0" indent="-457200" algn="l">
              <a:lnSpc>
                <a:spcPts val="3600"/>
              </a:lnSpc>
              <a:buFont typeface="Arial" panose="020B0604020202020204" pitchFamily="34" charset="0"/>
              <a:buChar char="•"/>
            </a:pPr>
            <a:r>
              <a:rPr lang="en-US" sz="32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Wooclap</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4"/>
              </a:rPr>
              <a:t>https://www.wooclap.com/FBGMTZ</a:t>
            </a:r>
            <a:endPar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lvl="0" indent="-457200" algn="l">
              <a:lnSpc>
                <a:spcPts val="3600"/>
              </a:lnSpc>
              <a:buFont typeface="Arial" panose="020B0604020202020204" pitchFamily="34" charset="0"/>
              <a:buChar char="•"/>
            </a:pPr>
            <a:endPar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lvl="0" indent="-457200" algn="l">
              <a:lnSpc>
                <a:spcPts val="3600"/>
              </a:lnSpc>
              <a:buFont typeface="Arial" panose="020B0604020202020204" pitchFamily="34" charset="0"/>
              <a:buChar char="•"/>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Collaborative Document(s): </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5"/>
              </a:rPr>
              <a:t>https://tinyurl.com/liber-dslib-doc</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05801" y="1503497"/>
            <a:ext cx="8553450" cy="1077218"/>
          </a:xfrm>
          <a:prstGeom prst="rect">
            <a:avLst/>
          </a:prstGeom>
        </p:spPr>
        <p:txBody>
          <a:bodyPr wrap="square" lIns="0" tIns="0" rIns="0" bIns="0" rtlCol="0" anchor="t">
            <a:spAutoFit/>
          </a:bodyPr>
          <a:lstStyle/>
          <a:p>
            <a:pPr marL="0" lvl="0" indent="0">
              <a:lnSpc>
                <a:spcPts val="8400"/>
              </a:lnSpc>
            </a:pPr>
            <a:r>
              <a:rPr lang="en-US" sz="7000" dirty="0" err="1">
                <a:solidFill>
                  <a:srgbClr val="000000"/>
                </a:solidFill>
                <a:latin typeface="Roboto Mono Regular"/>
              </a:rPr>
              <a:t>DSLib</a:t>
            </a:r>
            <a:r>
              <a:rPr lang="en-US" sz="7000" dirty="0">
                <a:solidFill>
                  <a:srgbClr val="000000"/>
                </a:solidFill>
                <a:latin typeface="Roboto Mono Regular"/>
              </a:rPr>
              <a:t> Activities</a:t>
            </a:r>
          </a:p>
        </p:txBody>
      </p:sp>
      <p:sp>
        <p:nvSpPr>
          <p:cNvPr id="4" name="TextBox 4"/>
          <p:cNvSpPr txBox="1"/>
          <p:nvPr/>
        </p:nvSpPr>
        <p:spPr>
          <a:xfrm>
            <a:off x="8305801" y="3086100"/>
            <a:ext cx="8553450" cy="6250622"/>
          </a:xfrm>
          <a:prstGeom prst="rect">
            <a:avLst/>
          </a:prstGeom>
        </p:spPr>
        <p:txBody>
          <a:bodyPr wrap="square" lIns="0" tIns="0" rIns="0" bIns="0" rtlCol="0" anchor="t">
            <a:spAutoFit/>
          </a:bodyPr>
          <a:lstStyle/>
          <a:p>
            <a:pPr marL="0" lvl="0" indent="0" algn="l">
              <a:lnSpc>
                <a:spcPts val="3500"/>
              </a:lnSpc>
              <a:spcBef>
                <a:spcPct val="0"/>
              </a:spcBef>
            </a:pPr>
            <a:r>
              <a:rPr lang="en-US" sz="2500" dirty="0">
                <a:solidFill>
                  <a:srgbClr val="000000"/>
                </a:solidFill>
                <a:latin typeface="Roboto Mono Regular"/>
              </a:rPr>
              <a:t>What are some examples of data science activities you (wish to) carry out at your library?</a:t>
            </a:r>
          </a:p>
          <a:p>
            <a:pPr marL="0" lvl="0" indent="0" algn="l">
              <a:lnSpc>
                <a:spcPts val="3500"/>
              </a:lnSpc>
              <a:spcBef>
                <a:spcPct val="0"/>
              </a:spcBef>
            </a:pPr>
            <a:endParaRPr lang="en-US" sz="2500" dirty="0">
              <a:solidFill>
                <a:srgbClr val="000000"/>
              </a:solidFill>
              <a:latin typeface="Roboto Mono Regular"/>
            </a:endParaRP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25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Draw them on the flashcards! </a:t>
            </a:r>
          </a:p>
          <a:p>
            <a:pPr marL="1257300" lvl="2" indent="-342900">
              <a:lnSpc>
                <a:spcPts val="3500"/>
              </a:lnSpc>
              <a:spcBef>
                <a:spcPct val="0"/>
              </a:spcBef>
              <a:buFont typeface="Arial" panose="020B0604020202020204" pitchFamily="34" charset="0"/>
              <a:buChar char="•"/>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Draw on one side, just have fun with it.</a:t>
            </a:r>
          </a:p>
          <a:p>
            <a:pPr marL="1257300" lvl="2" indent="-342900">
              <a:lnSpc>
                <a:spcPts val="3500"/>
              </a:lnSpc>
              <a:spcBef>
                <a:spcPct val="0"/>
              </a:spcBef>
              <a:buFont typeface="Arial" panose="020B0604020202020204" pitchFamily="34" charset="0"/>
              <a:buChar char="•"/>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Put a caption/explainer on the other side.</a:t>
            </a:r>
          </a:p>
          <a:p>
            <a:pPr marL="1257300" lvl="2" indent="-342900">
              <a:lnSpc>
                <a:spcPts val="3500"/>
              </a:lnSpc>
              <a:spcBef>
                <a:spcPct val="0"/>
              </a:spcBef>
              <a:buFont typeface="Arial" panose="020B0604020202020204" pitchFamily="34" charset="0"/>
              <a:buChar char="•"/>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In pairs, try to interpret each other’s masterpieces.</a:t>
            </a:r>
            <a:b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Discuss with your subgroup as you go. </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lvl="0" algn="l">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Provide a summary in the Google Doc and report back to the whole group</a:t>
            </a:r>
            <a:r>
              <a:rPr lang="en-US" sz="2500" dirty="0">
                <a:solidFill>
                  <a:srgbClr val="000000"/>
                </a:solidFill>
                <a:latin typeface="Roboto Mono Regular"/>
              </a:rPr>
              <a:t>.</a:t>
            </a:r>
          </a:p>
          <a:p>
            <a:pPr marL="342900" lvl="0" indent="-342900" algn="l">
              <a:lnSpc>
                <a:spcPts val="3500"/>
              </a:lnSpc>
              <a:spcBef>
                <a:spcPct val="0"/>
              </a:spcBef>
              <a:buFont typeface="Arial" panose="020B0604020202020204" pitchFamily="34" charset="0"/>
              <a:buChar char="•"/>
            </a:pPr>
            <a:endParaRPr lang="en-US" sz="2500" dirty="0">
              <a:solidFill>
                <a:srgbClr val="000000"/>
              </a:solidFill>
              <a:latin typeface="Roboto Mono Regular"/>
            </a:endParaRPr>
          </a:p>
        </p:txBody>
      </p:sp>
      <p:pic>
        <p:nvPicPr>
          <p:cNvPr id="8" name="Picture 7">
            <a:extLst>
              <a:ext uri="{FF2B5EF4-FFF2-40B4-BE49-F238E27FC236}">
                <a16:creationId xmlns:a16="http://schemas.microsoft.com/office/drawing/2014/main" id="{2EC0FF0C-787D-4F32-953E-587E4A696DDD}"/>
              </a:ext>
            </a:extLst>
          </p:cNvPr>
          <p:cNvPicPr>
            <a:picLocks noChangeAspect="1"/>
          </p:cNvPicPr>
          <p:nvPr/>
        </p:nvPicPr>
        <p:blipFill>
          <a:blip r:embed="rId2">
            <a:alphaModFix/>
          </a:blip>
          <a:stretch>
            <a:fillRect/>
          </a:stretch>
        </p:blipFill>
        <p:spPr>
          <a:xfrm>
            <a:off x="914400" y="1790700"/>
            <a:ext cx="6172200" cy="678180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4559"/>
          <a:stretch>
            <a:fillRect/>
          </a:stretch>
        </p:blipFill>
        <p:spPr>
          <a:xfrm>
            <a:off x="0" y="9715500"/>
            <a:ext cx="18288000" cy="5590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542868"/>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Collections as Data</a:t>
            </a:r>
          </a:p>
        </p:txBody>
      </p:sp>
      <p:sp>
        <p:nvSpPr>
          <p:cNvPr id="4" name="TextBox 4"/>
          <p:cNvSpPr txBox="1"/>
          <p:nvPr/>
        </p:nvSpPr>
        <p:spPr>
          <a:xfrm>
            <a:off x="1480106" y="3394726"/>
            <a:ext cx="14826693" cy="6048835"/>
          </a:xfrm>
          <a:prstGeom prst="rect">
            <a:avLst/>
          </a:prstGeom>
        </p:spPr>
        <p:txBody>
          <a:bodyPr wrap="square" lIns="0" tIns="0" rIns="0" bIns="0" rtlCol="0" anchor="t">
            <a:spAutoFit/>
          </a:bodyPr>
          <a:lstStyle/>
          <a:p>
            <a:pPr lvl="0">
              <a:spcBef>
                <a:spcPct val="0"/>
              </a:spcBef>
            </a:pP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D</a:t>
            </a:r>
            <a:r>
              <a:rPr lang="en-US" sz="32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ata science activities that facilitate the use of library collections in computationally-driven research and teaching. This can </a:t>
            </a: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include</a:t>
            </a:r>
            <a:r>
              <a:rPr lang="en-US" sz="32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 activities that ensure that data from library collections are high-quality, rich with information, reliable, suitable for analysis, and easily accessible for computational interactions</a:t>
            </a: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
            </a:r>
            <a:b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Examples: data pipelines that are created to enhance the quality of data, machine learning and computer vision techniques used to: generate data, discover resources, identify and extract rich metadata and/or full-text from documents.</a:t>
            </a: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ct val="150000"/>
              </a:lnSpc>
              <a:spcBef>
                <a:spcPct val="0"/>
              </a:spcBef>
            </a:pPr>
            <a:endPar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apple-system"/>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393308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Library Intelligence</a:t>
            </a:r>
          </a:p>
        </p:txBody>
      </p:sp>
      <p:sp>
        <p:nvSpPr>
          <p:cNvPr id="4" name="TextBox 4"/>
          <p:cNvSpPr txBox="1"/>
          <p:nvPr/>
        </p:nvSpPr>
        <p:spPr>
          <a:xfrm>
            <a:off x="1480106" y="3394726"/>
            <a:ext cx="14826693" cy="4617161"/>
          </a:xfrm>
          <a:prstGeom prst="rect">
            <a:avLst/>
          </a:prstGeom>
        </p:spPr>
        <p:txBody>
          <a:bodyPr wrap="square" lIns="0" tIns="0" rIns="0" bIns="0" rtlCol="0" anchor="t">
            <a:spAutoFit/>
          </a:bodyPr>
          <a:lstStyle/>
          <a:p>
            <a:pPr lvl="0">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Data science activities geared towards the improvement of traditional library services and support for decision-making by library management. </a:t>
            </a:r>
          </a:p>
          <a:p>
            <a:pPr lvl="0">
              <a:spcBef>
                <a:spcPct val="0"/>
              </a:spcBef>
            </a:pP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Examples are data-driven item suggestions for library patrons, the application of machine learning techniques in the management of library material flows, the use of library loan data analytics in collection management, and automated library analytics for day-to-day planning and annual reports.</a:t>
            </a: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ct val="150000"/>
              </a:lnSpc>
              <a:spcBef>
                <a:spcPct val="0"/>
              </a:spcBef>
            </a:pPr>
            <a:endPar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apple-system"/>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59885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Research Support</a:t>
            </a:r>
          </a:p>
        </p:txBody>
      </p:sp>
      <p:sp>
        <p:nvSpPr>
          <p:cNvPr id="4" name="TextBox 4"/>
          <p:cNvSpPr txBox="1"/>
          <p:nvPr/>
        </p:nvSpPr>
        <p:spPr>
          <a:xfrm>
            <a:off x="1480106" y="3394726"/>
            <a:ext cx="14826693" cy="5602046"/>
          </a:xfrm>
          <a:prstGeom prst="rect">
            <a:avLst/>
          </a:prstGeom>
        </p:spPr>
        <p:txBody>
          <a:bodyPr wrap="square" lIns="0" tIns="0" rIns="0" bIns="0" rtlCol="0" anchor="t">
            <a:spAutoFit/>
          </a:bodyPr>
          <a:lstStyle/>
          <a:p>
            <a:pPr lvl="0">
              <a:spcBef>
                <a:spcPct val="0"/>
              </a:spcBef>
            </a:pP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D</a:t>
            </a: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ata science activities to support researchers through the research lifecycle. This can cover areas such as research data management, research data/software engineering, digital humanities, and (digital) information skills. </a:t>
            </a:r>
          </a:p>
          <a:p>
            <a:pPr lvl="0">
              <a:spcBef>
                <a:spcPct val="0"/>
              </a:spcBef>
            </a:pP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Examples include data management planning, research data/software engineering, ensuring </a:t>
            </a:r>
            <a:r>
              <a:rPr lang="en-US" sz="3200" b="0" i="0" dirty="0" err="1">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FAIRness</a:t>
            </a: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 (findability, accessibility, interoperability, reusability) of data, data curation and preservation, working with Linked Open Data and digital corpora, the use of data science methods in (automated) systematic searches and reviews of literature.</a:t>
            </a: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ct val="150000"/>
              </a:lnSpc>
              <a:spcBef>
                <a:spcPct val="0"/>
              </a:spcBef>
            </a:pPr>
            <a:endPar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apple-system"/>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267558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Research Intelligence</a:t>
            </a:r>
          </a:p>
        </p:txBody>
      </p:sp>
      <p:sp>
        <p:nvSpPr>
          <p:cNvPr id="4" name="TextBox 4"/>
          <p:cNvSpPr txBox="1"/>
          <p:nvPr/>
        </p:nvSpPr>
        <p:spPr>
          <a:xfrm>
            <a:off x="1480106" y="3394726"/>
            <a:ext cx="14826693" cy="5091907"/>
          </a:xfrm>
          <a:prstGeom prst="rect">
            <a:avLst/>
          </a:prstGeom>
        </p:spPr>
        <p:txBody>
          <a:bodyPr wrap="square" lIns="0" tIns="0" rIns="0" bIns="0" rtlCol="0" anchor="t">
            <a:spAutoFit/>
          </a:bodyPr>
          <a:lstStyle/>
          <a:p>
            <a:pPr lvl="0">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Data science activities in compiling and visualizing data for decisions and benchmarking within the scientific community. Given the scale of the data available, Research Intelligence often requires the implementation of data pipelines and dashboard tools. </a:t>
            </a:r>
          </a:p>
          <a:p>
            <a:pPr lvl="0">
              <a:spcBef>
                <a:spcPct val="0"/>
              </a:spcBef>
            </a:pP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32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Examples of data collected are metadata of publications and other research outputs, and data related to these outputs such as citations. An integral part of RI is also the continuous development of analysis workflows, for instance combining traditional citation metrics with alternative metrics such as policy citations.</a:t>
            </a: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ct val="150000"/>
              </a:lnSpc>
              <a:spcBef>
                <a:spcPct val="0"/>
              </a:spcBef>
            </a:pP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336467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494361" y="495300"/>
            <a:ext cx="6983889" cy="2154436"/>
          </a:xfrm>
          <a:prstGeom prst="rect">
            <a:avLst/>
          </a:prstGeom>
        </p:spPr>
        <p:txBody>
          <a:bodyPr lIns="0" tIns="0" rIns="0" bIns="0" rtlCol="0" anchor="t">
            <a:spAutoFit/>
          </a:bodyPr>
          <a:lstStyle/>
          <a:p>
            <a:pPr marL="0" lvl="0" indent="0">
              <a:lnSpc>
                <a:spcPts val="8400"/>
              </a:lnSpc>
            </a:pPr>
            <a:r>
              <a:rPr lang="en-US" sz="7000" dirty="0" err="1">
                <a:solidFill>
                  <a:srgbClr val="000000"/>
                </a:solidFill>
                <a:latin typeface="Roboto Mono Regular"/>
              </a:rPr>
              <a:t>DSLib</a:t>
            </a:r>
            <a:r>
              <a:rPr lang="en-US" sz="7000" dirty="0">
                <a:solidFill>
                  <a:srgbClr val="000000"/>
                </a:solidFill>
                <a:latin typeface="Roboto Mono Regular"/>
              </a:rPr>
              <a:t> Categories</a:t>
            </a:r>
          </a:p>
        </p:txBody>
      </p:sp>
      <p:sp>
        <p:nvSpPr>
          <p:cNvPr id="4" name="TextBox 4"/>
          <p:cNvSpPr txBox="1"/>
          <p:nvPr/>
        </p:nvSpPr>
        <p:spPr>
          <a:xfrm>
            <a:off x="9494361" y="2828664"/>
            <a:ext cx="8031639" cy="7148304"/>
          </a:xfrm>
          <a:prstGeom prst="rect">
            <a:avLst/>
          </a:prstGeom>
        </p:spPr>
        <p:txBody>
          <a:bodyPr wrap="square" lIns="0" tIns="0" rIns="0" bIns="0" rtlCol="0" anchor="t">
            <a:spAutoFit/>
          </a:bodyPr>
          <a:lstStyle/>
          <a:p>
            <a:pPr marL="0" lvl="0" indent="0" algn="l">
              <a:lnSpc>
                <a:spcPts val="3500"/>
              </a:lnSpc>
              <a:spcBef>
                <a:spcPct val="0"/>
              </a:spcBef>
            </a:pPr>
            <a:r>
              <a:rPr lang="en-US" sz="2500" dirty="0">
                <a:solidFill>
                  <a:srgbClr val="000000"/>
                </a:solidFill>
                <a:latin typeface="Roboto Mono Regular"/>
              </a:rPr>
              <a:t>Categorize your own DS activities + the examples!</a:t>
            </a:r>
          </a:p>
          <a:p>
            <a:pPr marL="0" lvl="0" indent="0" algn="l">
              <a:lnSpc>
                <a:spcPts val="3500"/>
              </a:lnSpc>
              <a:spcBef>
                <a:spcPct val="0"/>
              </a:spcBef>
            </a:pPr>
            <a:endParaRPr lang="en-US" sz="2500" dirty="0">
              <a:solidFill>
                <a:srgbClr val="000000"/>
              </a:solidFill>
              <a:latin typeface="Roboto Mono Regular"/>
            </a:endParaRPr>
          </a:p>
          <a:p>
            <a:pPr>
              <a:lnSpc>
                <a:spcPts val="3500"/>
              </a:lnSpc>
              <a:spcBef>
                <a:spcPct val="0"/>
              </a:spcBef>
            </a:pPr>
            <a:r>
              <a:rPr lang="en-US" sz="25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Tag the flashcards with stickers. More than one category is possible!</a:t>
            </a:r>
          </a:p>
          <a:p>
            <a:pPr>
              <a:lnSpc>
                <a:spcPts val="3500"/>
              </a:lnSpc>
              <a:spcBef>
                <a:spcPct val="0"/>
              </a:spcBef>
            </a:pPr>
            <a:b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Collections as Data</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Library Intelligence</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Research Support</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Research Intelligence</a:t>
            </a:r>
            <a:b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Discuss with your subgroup as you go. </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lvl="0" algn="l">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Provide a summary in the Google Doc and report back to the whole group</a:t>
            </a:r>
            <a:r>
              <a:rPr lang="en-US" sz="2500" dirty="0">
                <a:solidFill>
                  <a:srgbClr val="000000"/>
                </a:solidFill>
                <a:latin typeface="Roboto Mono Regular"/>
              </a:rPr>
              <a:t>.</a:t>
            </a:r>
          </a:p>
          <a:p>
            <a:pPr marL="342900" lvl="0" indent="-342900" algn="l">
              <a:lnSpc>
                <a:spcPts val="3500"/>
              </a:lnSpc>
              <a:spcBef>
                <a:spcPct val="0"/>
              </a:spcBef>
              <a:buFont typeface="Arial" panose="020B0604020202020204" pitchFamily="34" charset="0"/>
              <a:buChar char="•"/>
            </a:pPr>
            <a:endParaRPr lang="en-US" sz="2500" dirty="0">
              <a:solidFill>
                <a:srgbClr val="000000"/>
              </a:solidFill>
              <a:latin typeface="Roboto Mono Regular"/>
            </a:endParaRP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pic>
        <p:nvPicPr>
          <p:cNvPr id="6" name="Picture 5">
            <a:extLst>
              <a:ext uri="{FF2B5EF4-FFF2-40B4-BE49-F238E27FC236}">
                <a16:creationId xmlns:a16="http://schemas.microsoft.com/office/drawing/2014/main" id="{7CCCCD67-DDCE-4378-A68F-331114119201}"/>
              </a:ext>
            </a:extLst>
          </p:cNvPr>
          <p:cNvPicPr>
            <a:picLocks noChangeAspect="1"/>
          </p:cNvPicPr>
          <p:nvPr/>
        </p:nvPicPr>
        <p:blipFill>
          <a:blip r:embed="rId4"/>
          <a:stretch>
            <a:fillRect/>
          </a:stretch>
        </p:blipFill>
        <p:spPr>
          <a:xfrm>
            <a:off x="1447800" y="2171700"/>
            <a:ext cx="6839292" cy="5943600"/>
          </a:xfrm>
          <a:prstGeom prst="rect">
            <a:avLst/>
          </a:prstGeom>
        </p:spPr>
      </p:pic>
    </p:spTree>
    <p:extLst>
      <p:ext uri="{BB962C8B-B14F-4D97-AF65-F5344CB8AC3E}">
        <p14:creationId xmlns:p14="http://schemas.microsoft.com/office/powerpoint/2010/main" val="36455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Wrap-Up of PART 1</a:t>
            </a:r>
          </a:p>
        </p:txBody>
      </p:sp>
      <p:sp>
        <p:nvSpPr>
          <p:cNvPr id="4" name="TextBox 4"/>
          <p:cNvSpPr txBox="1"/>
          <p:nvPr/>
        </p:nvSpPr>
        <p:spPr>
          <a:xfrm>
            <a:off x="1219200" y="4028579"/>
            <a:ext cx="15468600" cy="2229841"/>
          </a:xfrm>
          <a:prstGeom prst="rect">
            <a:avLst/>
          </a:prstGeom>
        </p:spPr>
        <p:txBody>
          <a:bodyPr wrap="square" lIns="0" tIns="0" rIns="0" bIns="0" rtlCol="0" anchor="t">
            <a:spAutoFit/>
          </a:bodyPr>
          <a:lstStyle/>
          <a:p>
            <a:pPr lvl="1" rtl="0" fontAlgn="base">
              <a:spcBef>
                <a:spcPts val="0"/>
              </a:spcBef>
              <a:spcAft>
                <a:spcPts val="0"/>
              </a:spcAft>
            </a:pPr>
            <a:endParaRPr lang="en-US" sz="1100" b="0" i="0" u="none" strike="noStrike" dirty="0">
              <a:solidFill>
                <a:srgbClr val="000000"/>
              </a:solidFill>
              <a:effectLst/>
              <a:latin typeface="Arial" panose="020B0604020202020204" pitchFamily="34" charset="0"/>
            </a:endParaRPr>
          </a:p>
          <a:p>
            <a:pPr lvl="1" rtl="0" fontAlgn="base">
              <a:spcBef>
                <a:spcPts val="0"/>
              </a:spcBef>
              <a:spcAft>
                <a:spcPts val="0"/>
              </a:spcAft>
            </a:pPr>
            <a:endParaRPr lang="en-US" sz="1100" dirty="0">
              <a:solidFill>
                <a:srgbClr val="000000"/>
              </a:solidFill>
              <a:latin typeface="Arial" panose="020B0604020202020204" pitchFamily="34" charset="0"/>
            </a:endParaRPr>
          </a:p>
          <a:p>
            <a:pPr lvl="1" rtl="0" fontAlgn="base">
              <a:spcBef>
                <a:spcPts val="0"/>
              </a:spcBef>
              <a:spcAft>
                <a:spcPts val="0"/>
              </a:spcAft>
            </a:pPr>
            <a:endParaRPr lang="en-US" sz="1100" b="0" i="0" u="none" strike="noStrike" dirty="0">
              <a:solidFill>
                <a:srgbClr val="000000"/>
              </a:solidFill>
              <a:effectLst/>
              <a:latin typeface="Arial" panose="020B0604020202020204" pitchFamily="34" charset="0"/>
            </a:endParaRPr>
          </a:p>
          <a:p>
            <a:pPr lvl="1" algn="ctr" rtl="0" fontAlgn="base">
              <a:spcBef>
                <a:spcPts val="0"/>
              </a:spcBef>
              <a:spcAft>
                <a:spcPts val="0"/>
              </a:spcAft>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Go to the flipcharts/whiteboard and stick your flashcards under the (most) relevant categories.</a:t>
            </a: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Feel free to propose new categories too!</a:t>
            </a:r>
            <a:r>
              <a:rPr lang="en-US" sz="1100" b="1" i="0" u="none" strike="noStrike" dirty="0">
                <a:solidFill>
                  <a:srgbClr val="000000"/>
                </a:solidFill>
                <a:effectLst/>
                <a:latin typeface="Arial" panose="020B0604020202020204" pitchFamily="34" charset="0"/>
              </a:rPr>
              <a:t> </a:t>
            </a:r>
          </a:p>
          <a:p>
            <a:pPr marL="0" lvl="0" indent="0">
              <a:lnSpc>
                <a:spcPts val="3500"/>
              </a:lnSpc>
              <a:spcBef>
                <a:spcPct val="0"/>
              </a:spcBef>
            </a:pP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1707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2154436"/>
          </a:xfrm>
          <a:prstGeom prst="rect">
            <a:avLst/>
          </a:prstGeom>
        </p:spPr>
        <p:txBody>
          <a:bodyPr wrap="square" lIns="0" tIns="0" rIns="0" bIns="0" rtlCol="0" anchor="t">
            <a:spAutoFit/>
          </a:bodyPr>
          <a:lstStyle/>
          <a:p>
            <a:pPr>
              <a:lnSpc>
                <a:spcPts val="8400"/>
              </a:lnSpc>
            </a:pPr>
            <a:r>
              <a:rPr lang="en-US" sz="7000" dirty="0">
                <a:solidFill>
                  <a:srgbClr val="000000"/>
                </a:solidFill>
                <a:latin typeface="Roboto Mono Regular"/>
              </a:rPr>
              <a:t>Wrap-Up of PART 1</a:t>
            </a:r>
          </a:p>
          <a:p>
            <a:pPr marL="0" lvl="0" indent="0">
              <a:lnSpc>
                <a:spcPts val="8400"/>
              </a:lnSpc>
            </a:pPr>
            <a:endParaRPr lang="en-US" sz="7000" dirty="0">
              <a:solidFill>
                <a:srgbClr val="000000"/>
              </a:solidFill>
              <a:latin typeface="Roboto Mono Regular"/>
            </a:endParaRPr>
          </a:p>
        </p:txBody>
      </p:sp>
      <p:sp>
        <p:nvSpPr>
          <p:cNvPr id="4" name="TextBox 4"/>
          <p:cNvSpPr txBox="1"/>
          <p:nvPr/>
        </p:nvSpPr>
        <p:spPr>
          <a:xfrm>
            <a:off x="1730653" y="4231199"/>
            <a:ext cx="14826693" cy="1824602"/>
          </a:xfrm>
          <a:prstGeom prst="rect">
            <a:avLst/>
          </a:prstGeom>
        </p:spPr>
        <p:txBody>
          <a:bodyPr wrap="square" lIns="0" tIns="0" rIns="0" bIns="0" rtlCol="0" anchor="t">
            <a:spAutoFit/>
          </a:bodyPr>
          <a:lstStyle/>
          <a:p>
            <a:pPr algn="ctr" rtl="0" fontAlgn="base">
              <a:spcBef>
                <a:spcPts val="0"/>
              </a:spcBef>
              <a:spcAft>
                <a:spcPts val="800"/>
              </a:spcAft>
            </a:pPr>
            <a:r>
              <a:rPr lang="en-US" sz="2800" b="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Discussion &amp; Feedback on the categories/typologies</a:t>
            </a: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At least one person reports back on the subgroup’s reflection/feedback on the typologies</a:t>
            </a:r>
          </a:p>
          <a:p>
            <a:pPr marL="0" lvl="0" indent="0">
              <a:lnSpc>
                <a:spcPts val="3500"/>
              </a:lnSpc>
              <a:spcBef>
                <a:spcPct val="0"/>
              </a:spcBef>
            </a:pP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299828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5437"/>
          <a:stretch>
            <a:fillRect/>
          </a:stretch>
        </p:blipFill>
        <p:spPr>
          <a:xfrm>
            <a:off x="0" y="12469"/>
            <a:ext cx="18288000" cy="4578581"/>
          </a:xfrm>
          <a:prstGeom prst="rect">
            <a:avLst/>
          </a:prstGeom>
        </p:spPr>
      </p:pic>
      <p:sp>
        <p:nvSpPr>
          <p:cNvPr id="3" name="TextBox 3"/>
          <p:cNvSpPr txBox="1"/>
          <p:nvPr/>
        </p:nvSpPr>
        <p:spPr>
          <a:xfrm>
            <a:off x="1548809" y="1677838"/>
            <a:ext cx="13422789" cy="1986313"/>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Coffee Break ☕</a:t>
            </a:r>
            <a:br>
              <a:rPr lang="en-US" sz="7000" dirty="0">
                <a:solidFill>
                  <a:srgbClr val="FFFFFF"/>
                </a:solidFill>
                <a:latin typeface="Roboto Mono Regular"/>
              </a:rPr>
            </a:br>
            <a:r>
              <a:rPr lang="en-US" sz="3200" dirty="0">
                <a:solidFill>
                  <a:schemeClr val="bg1"/>
                </a:solidFill>
                <a:latin typeface="Roboto Mono Regular"/>
              </a:rPr>
              <a:t>10:15 – 10:30</a:t>
            </a:r>
            <a:endParaRPr lang="en-US" sz="3200" dirty="0">
              <a:solidFill>
                <a:srgbClr val="FFFFFF"/>
              </a:solidFill>
              <a:latin typeface="Roboto Mono Regular"/>
            </a:endParaRPr>
          </a:p>
        </p:txBody>
      </p:sp>
    </p:spTree>
    <p:extLst>
      <p:ext uri="{BB962C8B-B14F-4D97-AF65-F5344CB8AC3E}">
        <p14:creationId xmlns:p14="http://schemas.microsoft.com/office/powerpoint/2010/main" val="41145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5437"/>
          <a:stretch>
            <a:fillRect/>
          </a:stretch>
        </p:blipFill>
        <p:spPr>
          <a:xfrm>
            <a:off x="0" y="12469"/>
            <a:ext cx="18288000" cy="4578581"/>
          </a:xfrm>
          <a:prstGeom prst="rect">
            <a:avLst/>
          </a:prstGeom>
        </p:spPr>
      </p:pic>
      <p:sp>
        <p:nvSpPr>
          <p:cNvPr id="3" name="TextBox 3"/>
          <p:cNvSpPr txBox="1"/>
          <p:nvPr/>
        </p:nvSpPr>
        <p:spPr>
          <a:xfrm>
            <a:off x="1548809" y="1677838"/>
            <a:ext cx="13422789" cy="1986313"/>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PART 2</a:t>
            </a:r>
          </a:p>
          <a:p>
            <a:pPr marL="0" lvl="0" indent="0">
              <a:lnSpc>
                <a:spcPts val="8400"/>
              </a:lnSpc>
            </a:pPr>
            <a:r>
              <a:rPr lang="en-US" sz="3200" dirty="0">
                <a:solidFill>
                  <a:srgbClr val="FFFFFF"/>
                </a:solidFill>
                <a:latin typeface="Roboto Mono Regular"/>
              </a:rPr>
              <a:t>10:30 – 12:00</a:t>
            </a:r>
          </a:p>
        </p:txBody>
      </p:sp>
    </p:spTree>
    <p:extLst>
      <p:ext uri="{BB962C8B-B14F-4D97-AF65-F5344CB8AC3E}">
        <p14:creationId xmlns:p14="http://schemas.microsoft.com/office/powerpoint/2010/main" val="351003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42" y="0"/>
            <a:ext cx="18288000" cy="10325100"/>
          </a:xfrm>
          <a:prstGeom prst="rect">
            <a:avLst/>
          </a:prstGeom>
        </p:spPr>
      </p:pic>
      <p:sp>
        <p:nvSpPr>
          <p:cNvPr id="3" name="TextBox 3"/>
          <p:cNvSpPr txBox="1"/>
          <p:nvPr/>
        </p:nvSpPr>
        <p:spPr>
          <a:xfrm>
            <a:off x="2821892" y="3457575"/>
            <a:ext cx="12644213" cy="3411190"/>
          </a:xfrm>
          <a:prstGeom prst="rect">
            <a:avLst/>
          </a:prstGeom>
        </p:spPr>
        <p:txBody>
          <a:bodyPr lIns="0" tIns="0" rIns="0" bIns="0" rtlCol="0" anchor="t">
            <a:spAutoFit/>
          </a:bodyPr>
          <a:lstStyle/>
          <a:p>
            <a:pPr algn="ctr">
              <a:lnSpc>
                <a:spcPts val="13320"/>
              </a:lnSpc>
            </a:pPr>
            <a:r>
              <a:rPr lang="en-US" sz="11100" dirty="0">
                <a:solidFill>
                  <a:srgbClr val="FFFFFF"/>
                </a:solidFill>
                <a:latin typeface="Roboto Mono Regular Bold"/>
              </a:rPr>
              <a:t>Data Science in Libraries</a:t>
            </a:r>
          </a:p>
        </p:txBody>
      </p:sp>
      <p:sp>
        <p:nvSpPr>
          <p:cNvPr id="4" name="TextBox 4"/>
          <p:cNvSpPr txBox="1"/>
          <p:nvPr/>
        </p:nvSpPr>
        <p:spPr>
          <a:xfrm>
            <a:off x="380999" y="461210"/>
            <a:ext cx="4800601" cy="498791"/>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Roboto Mono Thin"/>
              </a:rPr>
              <a:t>LIBER Conference 2022</a:t>
            </a:r>
          </a:p>
        </p:txBody>
      </p:sp>
      <p:sp>
        <p:nvSpPr>
          <p:cNvPr id="5" name="TextBox 4">
            <a:extLst>
              <a:ext uri="{FF2B5EF4-FFF2-40B4-BE49-F238E27FC236}">
                <a16:creationId xmlns:a16="http://schemas.microsoft.com/office/drawing/2014/main" id="{C3FE8CF3-8488-42FB-9FA3-5CB1560B6F59}"/>
              </a:ext>
            </a:extLst>
          </p:cNvPr>
          <p:cNvSpPr txBox="1"/>
          <p:nvPr/>
        </p:nvSpPr>
        <p:spPr>
          <a:xfrm>
            <a:off x="5829298" y="8953500"/>
            <a:ext cx="6629400" cy="103740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FFFFFF"/>
                </a:solidFill>
                <a:latin typeface="Roboto Mono Thin"/>
              </a:rPr>
              <a:t>Neha Moopen</a:t>
            </a:r>
            <a:br>
              <a:rPr lang="en-US" sz="3000" dirty="0">
                <a:solidFill>
                  <a:srgbClr val="FFFFFF"/>
                </a:solidFill>
                <a:latin typeface="Roboto Mono Thin"/>
              </a:rPr>
            </a:br>
            <a:r>
              <a:rPr lang="en-US" sz="3000" dirty="0">
                <a:solidFill>
                  <a:srgbClr val="FFFFFF"/>
                </a:solidFill>
                <a:latin typeface="Roboto Mono Thin"/>
              </a:rPr>
              <a:t>Utrecht University Library</a:t>
            </a:r>
          </a:p>
        </p:txBody>
      </p:sp>
      <p:sp>
        <p:nvSpPr>
          <p:cNvPr id="6" name="TextBox 4">
            <a:extLst>
              <a:ext uri="{FF2B5EF4-FFF2-40B4-BE49-F238E27FC236}">
                <a16:creationId xmlns:a16="http://schemas.microsoft.com/office/drawing/2014/main" id="{62015809-0EB6-41DE-8A51-EA5C4FCFA7A2}"/>
              </a:ext>
            </a:extLst>
          </p:cNvPr>
          <p:cNvSpPr txBox="1"/>
          <p:nvPr/>
        </p:nvSpPr>
        <p:spPr>
          <a:xfrm>
            <a:off x="13563600" y="461210"/>
            <a:ext cx="4343401" cy="498791"/>
          </a:xfrm>
          <a:prstGeom prst="rect">
            <a:avLst/>
          </a:prstGeom>
        </p:spPr>
        <p:txBody>
          <a:bodyPr wrap="square" lIns="0" tIns="0" rIns="0" bIns="0" rtlCol="0" anchor="t">
            <a:spAutoFit/>
          </a:bodyPr>
          <a:lstStyle/>
          <a:p>
            <a:pPr>
              <a:lnSpc>
                <a:spcPts val="4200"/>
              </a:lnSpc>
              <a:spcBef>
                <a:spcPct val="0"/>
              </a:spcBef>
            </a:pPr>
            <a:r>
              <a:rPr lang="en-US" sz="3000" dirty="0" err="1">
                <a:solidFill>
                  <a:srgbClr val="FFFFFF"/>
                </a:solidFill>
                <a:latin typeface="Roboto Mono Thin"/>
              </a:rPr>
              <a:t>DSLib</a:t>
            </a:r>
            <a:r>
              <a:rPr lang="en-US" sz="3000" dirty="0">
                <a:solidFill>
                  <a:srgbClr val="FFFFFF"/>
                </a:solidFill>
                <a:latin typeface="Roboto Mono Thin"/>
              </a:rPr>
              <a:t> Working Group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719351"/>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Landscape Analysis</a:t>
            </a:r>
          </a:p>
        </p:txBody>
      </p:sp>
      <p:sp>
        <p:nvSpPr>
          <p:cNvPr id="4" name="TextBox 4"/>
          <p:cNvSpPr txBox="1"/>
          <p:nvPr/>
        </p:nvSpPr>
        <p:spPr>
          <a:xfrm>
            <a:off x="1480106" y="3394726"/>
            <a:ext cx="14826693" cy="429348"/>
          </a:xfrm>
          <a:prstGeom prst="rect">
            <a:avLst/>
          </a:prstGeom>
        </p:spPr>
        <p:txBody>
          <a:bodyPr wrap="square" lIns="0" tIns="0" rIns="0" bIns="0" rtlCol="0" anchor="t">
            <a:spAutoFit/>
          </a:bodyPr>
          <a:lstStyle/>
          <a:p>
            <a:pPr marL="0" lvl="0" indent="0">
              <a:lnSpc>
                <a:spcPts val="3500"/>
              </a:lnSpc>
              <a:spcBef>
                <a:spcPct val="0"/>
              </a:spcBef>
            </a:pP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
        <p:nvSpPr>
          <p:cNvPr id="6" name="TextBox 5">
            <a:extLst>
              <a:ext uri="{FF2B5EF4-FFF2-40B4-BE49-F238E27FC236}">
                <a16:creationId xmlns:a16="http://schemas.microsoft.com/office/drawing/2014/main" id="{00A578FD-A6C1-4067-9313-2C809A818C37}"/>
              </a:ext>
            </a:extLst>
          </p:cNvPr>
          <p:cNvSpPr txBox="1"/>
          <p:nvPr/>
        </p:nvSpPr>
        <p:spPr>
          <a:xfrm>
            <a:off x="9296400" y="2324100"/>
            <a:ext cx="8610600" cy="9016571"/>
          </a:xfrm>
          <a:prstGeom prst="rect">
            <a:avLst/>
          </a:prstGeom>
          <a:noFill/>
        </p:spPr>
        <p:txBody>
          <a:bodyPr wrap="square">
            <a:spAutoFit/>
          </a:bodyPr>
          <a:lstStyle/>
          <a:p>
            <a:pPr lvl="0">
              <a:lnSpc>
                <a:spcPts val="3500"/>
              </a:lnSpc>
              <a:spcBef>
                <a:spcPct val="0"/>
              </a:spcBef>
            </a:pPr>
            <a:r>
              <a:rPr lang="en-US" sz="2500"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Some discussion/reflection prompts:</a:t>
            </a:r>
          </a:p>
          <a:p>
            <a:pPr marL="285750" lvl="0" indent="-285750">
              <a:lnSpc>
                <a:spcPts val="3500"/>
              </a:lnSpc>
              <a:spcBef>
                <a:spcPct val="0"/>
              </a:spcBef>
              <a:buFont typeface="Arial" panose="020B0604020202020204" pitchFamily="34" charset="0"/>
              <a:buChar char="•"/>
            </a:pPr>
            <a:endParaRPr lang="en-US" sz="25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r>
              <a:rPr lang="en-US" sz="25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What kind of data do you (wish to) work with?</a:t>
            </a:r>
            <a:br>
              <a:rPr lang="en-US" sz="25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lang="en-US" sz="250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r>
              <a:rPr lang="en-US" sz="25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What are the opportunities and challenges with respect to carrying out data science in libraries?</a:t>
            </a:r>
            <a:br>
              <a:rPr lang="en-US" sz="25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5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indent="-285750">
              <a:lnSpc>
                <a:spcPts val="3500"/>
              </a:lnSpc>
              <a:spcBef>
                <a:spcPct val="0"/>
              </a:spcBef>
              <a:buFont typeface="Arial" panose="020B0604020202020204" pitchFamily="34" charset="0"/>
              <a:buChar char="•"/>
            </a:pPr>
            <a:r>
              <a:rPr lang="en-US" sz="250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If the WG works on </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 </a:t>
            </a:r>
            <a:r>
              <a:rPr lang="en-US" sz="2500" b="1"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landscape analysis</a:t>
            </a:r>
            <a:r>
              <a:rPr lang="en-US" sz="250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/report/advice/recommendation:</a:t>
            </a:r>
          </a:p>
          <a:p>
            <a:pPr marL="742950" lvl="1" indent="-285750">
              <a:lnSpc>
                <a:spcPts val="3500"/>
              </a:lnSpc>
              <a:spcBef>
                <a:spcPct val="0"/>
              </a:spcBef>
              <a:buFont typeface="Arial" panose="020B0604020202020204" pitchFamily="34" charset="0"/>
              <a:buChar char="•"/>
            </a:pPr>
            <a:r>
              <a:rPr lang="en-US" sz="2500" i="1"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What kind of information </a:t>
            </a:r>
            <a:r>
              <a:rPr lang="en-US" sz="2500"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would you like to see?</a:t>
            </a:r>
          </a:p>
          <a:p>
            <a:pPr marL="742950" lvl="1" indent="-285750">
              <a:lnSpc>
                <a:spcPts val="3500"/>
              </a:lnSpc>
              <a:spcBef>
                <a:spcPct val="0"/>
              </a:spcBef>
              <a:buFont typeface="Arial" panose="020B0604020202020204" pitchFamily="34" charset="0"/>
              <a:buChar char="•"/>
            </a:pPr>
            <a:r>
              <a:rPr lang="en-US" sz="2500" i="1"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What kind of information </a:t>
            </a:r>
            <a:r>
              <a:rPr lang="en-US" sz="2500"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do you think all libraries would benefit from?</a:t>
            </a:r>
            <a:br>
              <a:rPr lang="en-US" sz="250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en-US" sz="25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 </a:t>
            </a:r>
          </a:p>
          <a:p>
            <a:pPr marL="285750" lvl="0" indent="-285750">
              <a:lnSpc>
                <a:spcPts val="3500"/>
              </a:lnSpc>
              <a:spcBef>
                <a:spcPct val="0"/>
              </a:spcBef>
              <a:buFont typeface="Arial" panose="020B0604020202020204" pitchFamily="34" charset="0"/>
              <a:buChar char="•"/>
            </a:pPr>
            <a:r>
              <a:rPr lang="en-US" sz="25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What else would you want out of our WG’s activities? Where can we provide the most valuable input?</a:t>
            </a:r>
          </a:p>
          <a:p>
            <a:pPr marL="285750" lvl="0" indent="-285750">
              <a:lnSpc>
                <a:spcPts val="3500"/>
              </a:lnSpc>
              <a:spcBef>
                <a:spcPct val="0"/>
              </a:spcBef>
              <a:buFont typeface="Arial" panose="020B0604020202020204" pitchFamily="34" charset="0"/>
              <a:buChar char="•"/>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TextBox 6">
            <a:extLst>
              <a:ext uri="{FF2B5EF4-FFF2-40B4-BE49-F238E27FC236}">
                <a16:creationId xmlns:a16="http://schemas.microsoft.com/office/drawing/2014/main" id="{EFFEC68E-1066-4914-9E66-B580D518FFFD}"/>
              </a:ext>
            </a:extLst>
          </p:cNvPr>
          <p:cNvSpPr txBox="1"/>
          <p:nvPr/>
        </p:nvSpPr>
        <p:spPr>
          <a:xfrm>
            <a:off x="946706" y="2324099"/>
            <a:ext cx="8044894" cy="6772367"/>
          </a:xfrm>
          <a:prstGeom prst="rect">
            <a:avLst/>
          </a:prstGeom>
          <a:noFill/>
        </p:spPr>
        <p:txBody>
          <a:bodyPr wrap="square">
            <a:spAutoFit/>
          </a:bodyPr>
          <a:lstStyle/>
          <a:p>
            <a:pPr>
              <a:lnSpc>
                <a:spcPts val="3500"/>
              </a:lnSpc>
              <a:spcBef>
                <a:spcPct val="0"/>
              </a:spcBef>
            </a:pPr>
            <a:r>
              <a:rPr lang="en-US" sz="2500" dirty="0">
                <a:solidFill>
                  <a:srgbClr val="000000"/>
                </a:solidFill>
                <a:latin typeface="Roboto Mono Regular" panose="020B0604020202020204" charset="0"/>
                <a:ea typeface="Roboto Mono Regular" panose="020B0604020202020204" charset="0"/>
                <a:cs typeface="Open Sans Light" panose="020B0306030504020204" pitchFamily="34" charset="0"/>
              </a:rPr>
              <a:t>The WG needs your input to develop the landscape analysis!</a:t>
            </a:r>
          </a:p>
          <a:p>
            <a:pPr>
              <a:lnSpc>
                <a:spcPts val="3500"/>
              </a:lnSpc>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Write out your thoughts and ideas in your subgroup’s collaborative document.</a:t>
            </a:r>
          </a:p>
          <a:p>
            <a:pPr>
              <a:lnSpc>
                <a:spcPts val="3500"/>
              </a:lnSpc>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Discuss with your subgroup as you go. </a:t>
            </a:r>
          </a:p>
          <a:p>
            <a:pPr>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lvl="0" algn="l">
              <a:lnSpc>
                <a:spcPts val="35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Provide a summary in the Google Doc and report back to the whole group</a:t>
            </a:r>
            <a:r>
              <a:rPr lang="en-US" sz="2500" dirty="0">
                <a:solidFill>
                  <a:srgbClr val="000000"/>
                </a:solidFill>
                <a:latin typeface="Roboto Mono Regular"/>
              </a:rPr>
              <a:t>.</a:t>
            </a:r>
          </a:p>
          <a:p>
            <a:pPr marL="285750" lvl="0" indent="-285750">
              <a:lnSpc>
                <a:spcPts val="3500"/>
              </a:lnSpc>
              <a:spcBef>
                <a:spcPct val="0"/>
              </a:spcBef>
              <a:buFont typeface="Arial" panose="020B0604020202020204" pitchFamily="34" charset="0"/>
              <a:buChar char="•"/>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285750" lvl="0" indent="-285750">
              <a:lnSpc>
                <a:spcPts val="3500"/>
              </a:lnSpc>
              <a:spcBef>
                <a:spcPct val="0"/>
              </a:spcBef>
              <a:buFont typeface="Arial" panose="020B0604020202020204" pitchFamily="34" charset="0"/>
              <a:buChar char="•"/>
            </a:pPr>
            <a:endParaRPr lang="en-US" b="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994104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927" r="43464"/>
          <a:stretch>
            <a:fillRect/>
          </a:stretch>
        </p:blipFill>
        <p:spPr>
          <a:xfrm>
            <a:off x="0" y="0"/>
            <a:ext cx="8570188" cy="10274531"/>
          </a:xfrm>
          <a:prstGeom prst="rect">
            <a:avLst/>
          </a:prstGeom>
        </p:spPr>
      </p:pic>
      <p:sp>
        <p:nvSpPr>
          <p:cNvPr id="3" name="TextBox 3"/>
          <p:cNvSpPr txBox="1"/>
          <p:nvPr/>
        </p:nvSpPr>
        <p:spPr>
          <a:xfrm>
            <a:off x="10020957" y="1028700"/>
            <a:ext cx="7238343" cy="1029193"/>
          </a:xfrm>
          <a:prstGeom prst="rect">
            <a:avLst/>
          </a:prstGeom>
        </p:spPr>
        <p:txBody>
          <a:bodyPr lIns="0" tIns="0" rIns="0" bIns="0" rtlCol="0" anchor="t">
            <a:spAutoFit/>
          </a:bodyPr>
          <a:lstStyle/>
          <a:p>
            <a:pPr>
              <a:lnSpc>
                <a:spcPts val="8399"/>
              </a:lnSpc>
            </a:pPr>
            <a:r>
              <a:rPr lang="en-US" sz="6999" dirty="0" err="1">
                <a:solidFill>
                  <a:srgbClr val="000000"/>
                </a:solidFill>
                <a:latin typeface="Roboto Mono Regular"/>
              </a:rPr>
              <a:t>DSLib</a:t>
            </a:r>
            <a:r>
              <a:rPr lang="en-US" sz="6999" dirty="0">
                <a:solidFill>
                  <a:srgbClr val="000000"/>
                </a:solidFill>
                <a:latin typeface="Roboto Mono Regular"/>
              </a:rPr>
              <a:t> Survey</a:t>
            </a:r>
            <a:endParaRPr lang="en-US" sz="7000" dirty="0">
              <a:solidFill>
                <a:srgbClr val="000000"/>
              </a:solidFill>
              <a:latin typeface="Roboto Mono Regular"/>
            </a:endParaRPr>
          </a:p>
        </p:txBody>
      </p:sp>
      <p:sp>
        <p:nvSpPr>
          <p:cNvPr id="4" name="TextBox 4"/>
          <p:cNvSpPr txBox="1"/>
          <p:nvPr/>
        </p:nvSpPr>
        <p:spPr>
          <a:xfrm>
            <a:off x="10020957" y="2781300"/>
            <a:ext cx="7657443" cy="5922134"/>
          </a:xfrm>
          <a:prstGeom prst="rect">
            <a:avLst/>
          </a:prstGeom>
        </p:spPr>
        <p:txBody>
          <a:bodyPr wrap="square" lIns="0" tIns="0" rIns="0" bIns="0" rtlCol="0" anchor="t">
            <a:spAutoFit/>
          </a:bodyPr>
          <a:lstStyle/>
          <a:p>
            <a:pPr marL="457200" rtl="0" fontAlgn="base">
              <a:spcBef>
                <a:spcPts val="0"/>
              </a:spcBef>
              <a:spcAft>
                <a:spcPts val="0"/>
              </a:spcAft>
            </a:pPr>
            <a:r>
              <a:rPr lang="en-US" sz="3200" dirty="0">
                <a:solidFill>
                  <a:srgbClr val="000000"/>
                </a:solidFill>
                <a:latin typeface="Roboto Mono Regular" panose="020B0604020202020204" charset="0"/>
                <a:ea typeface="Roboto Mono Regular" panose="020B0604020202020204" charset="0"/>
                <a:cs typeface="Open Sans Light" panose="020B0306030504020204" pitchFamily="34" charset="0"/>
              </a:rPr>
              <a:t>Link:</a:t>
            </a:r>
            <a:r>
              <a:rPr lang="nl-NL" sz="3200" b="0" i="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rPr>
              <a:t>https://survey.uu.nl/jfe/form/SV_eswlDMEJuaf9nGS</a:t>
            </a:r>
            <a:endParaRPr lang="en-US" sz="3200" b="0" i="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endPar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Skim through the survey and imagine filling it out yourself/for your library. </a:t>
            </a:r>
          </a:p>
          <a:p>
            <a:pPr>
              <a:lnSpc>
                <a:spcPts val="3500"/>
              </a:lnSpc>
              <a:spcBef>
                <a:spcPct val="0"/>
              </a:spcBef>
            </a:pPr>
            <a:endPar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3200"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What are points for improvement? What is missing?</a:t>
            </a:r>
          </a:p>
          <a:p>
            <a:pPr>
              <a:lnSpc>
                <a:spcPts val="3500"/>
              </a:lnSpc>
              <a:spcBef>
                <a:spcPct val="0"/>
              </a:spcBef>
            </a:pPr>
            <a:endPar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Discuss with your subgroup as you go. </a:t>
            </a:r>
          </a:p>
          <a:p>
            <a:pPr>
              <a:lnSpc>
                <a:spcPts val="3500"/>
              </a:lnSpc>
              <a:spcBef>
                <a:spcPct val="0"/>
              </a:spcBef>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lvl="0" algn="l">
              <a:lnSpc>
                <a:spcPts val="3500"/>
              </a:lnSpc>
              <a:spcBef>
                <a:spcPct val="0"/>
              </a:spcBef>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Provide a summary in the Google Doc and report back to the whole group</a:t>
            </a:r>
            <a:r>
              <a:rPr lang="en-US" sz="3200" dirty="0">
                <a:solidFill>
                  <a:srgbClr val="000000"/>
                </a:solidFill>
                <a:latin typeface="Roboto Mono Regular"/>
              </a:rPr>
              <a:t>.</a:t>
            </a:r>
          </a:p>
        </p:txBody>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97151"/>
          <a:stretch>
            <a:fillRect/>
          </a:stretch>
        </p:blipFill>
        <p:spPr>
          <a:xfrm rot="-10800000">
            <a:off x="0" y="0"/>
            <a:ext cx="521563" cy="10287000"/>
          </a:xfrm>
          <a:prstGeom prst="rect">
            <a:avLst/>
          </a:prstGeom>
        </p:spPr>
      </p:pic>
    </p:spTree>
    <p:extLst>
      <p:ext uri="{BB962C8B-B14F-4D97-AF65-F5344CB8AC3E}">
        <p14:creationId xmlns:p14="http://schemas.microsoft.com/office/powerpoint/2010/main" val="1336526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5437"/>
          <a:stretch>
            <a:fillRect/>
          </a:stretch>
        </p:blipFill>
        <p:spPr>
          <a:xfrm>
            <a:off x="0" y="12469"/>
            <a:ext cx="18288000" cy="4578581"/>
          </a:xfrm>
          <a:prstGeom prst="rect">
            <a:avLst/>
          </a:prstGeom>
        </p:spPr>
      </p:pic>
      <p:sp>
        <p:nvSpPr>
          <p:cNvPr id="3" name="TextBox 3"/>
          <p:cNvSpPr txBox="1"/>
          <p:nvPr/>
        </p:nvSpPr>
        <p:spPr>
          <a:xfrm>
            <a:off x="1548809" y="1677838"/>
            <a:ext cx="13422789" cy="1066800"/>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Wrapping Up…</a:t>
            </a:r>
          </a:p>
        </p:txBody>
      </p:sp>
    </p:spTree>
    <p:extLst>
      <p:ext uri="{BB962C8B-B14F-4D97-AF65-F5344CB8AC3E}">
        <p14:creationId xmlns:p14="http://schemas.microsoft.com/office/powerpoint/2010/main" val="3729996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Closing</a:t>
            </a:r>
          </a:p>
        </p:txBody>
      </p:sp>
      <p:sp>
        <p:nvSpPr>
          <p:cNvPr id="4" name="TextBox 4"/>
          <p:cNvSpPr txBox="1"/>
          <p:nvPr/>
        </p:nvSpPr>
        <p:spPr>
          <a:xfrm>
            <a:off x="1480106" y="3394726"/>
            <a:ext cx="16426894" cy="5169107"/>
          </a:xfrm>
          <a:prstGeom prst="rect">
            <a:avLst/>
          </a:prstGeom>
        </p:spPr>
        <p:txBody>
          <a:bodyPr wrap="square" lIns="0" tIns="0" rIns="0" bIns="0" rtlCol="0" anchor="t">
            <a:spAutoFit/>
          </a:bodyPr>
          <a:lstStyle/>
          <a:p>
            <a:pPr lvl="1" rtl="0" fontAlgn="base">
              <a:spcBef>
                <a:spcPts val="0"/>
              </a:spcBef>
              <a:spcAft>
                <a:spcPts val="0"/>
              </a:spcAft>
            </a:pPr>
            <a:endPar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 Thanks for being here!</a:t>
            </a:r>
            <a:b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rtl="0" fontAlgn="base">
              <a:spcBef>
                <a:spcPts val="0"/>
              </a:spcBef>
              <a:spcAft>
                <a:spcPts val="0"/>
              </a:spcAft>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Would you be open to being contacted for the survey? </a:t>
            </a: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 Would you like to join our WG or contribute in any other way?</a:t>
            </a:r>
          </a:p>
          <a:p>
            <a:pPr rtl="0" fontAlgn="base">
              <a:spcBef>
                <a:spcPts val="0"/>
              </a:spcBef>
              <a:spcAft>
                <a:spcPts val="0"/>
              </a:spcAft>
            </a:pP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rtl="0" fontAlgn="base">
              <a:spcBef>
                <a:spcPts val="0"/>
              </a:spcBef>
              <a:spcAft>
                <a:spcPts val="0"/>
              </a:spcAft>
            </a:pPr>
            <a:r>
              <a:rPr lang="en-US" sz="2800" dirty="0">
                <a:solidFill>
                  <a:srgbClr val="000000"/>
                </a:solidFill>
                <a:latin typeface="Roboto Mono Regular" panose="020B0604020202020204" charset="0"/>
                <a:ea typeface="Roboto Mono Regular" panose="020B0604020202020204" charset="0"/>
                <a:cs typeface="Open Sans Light" panose="020B0306030504020204" pitchFamily="34" charset="0"/>
              </a:rPr>
              <a:t>Links:</a:t>
            </a:r>
          </a:p>
          <a:p>
            <a:pPr rtl="0" fontAlgn="base">
              <a:spcBef>
                <a:spcPts val="0"/>
              </a:spcBef>
              <a:spcAft>
                <a:spcPts val="0"/>
              </a:spcAft>
            </a:pP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rtl="0" fontAlgn="base">
              <a:spcBef>
                <a:spcPts val="0"/>
              </a:spcBef>
              <a:spcAft>
                <a:spcPts val="0"/>
              </a:spcAft>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WG website: </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2"/>
              </a:rPr>
              <a:t>https://libereurope.eu/working-group/liber-data-science-in-libraries-working-group/</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marL="457200" indent="-457200" rtl="0" fontAlgn="base">
              <a:spcBef>
                <a:spcPts val="0"/>
              </a:spcBef>
              <a:spcAft>
                <a:spcPts val="0"/>
              </a:spcAft>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WG open notes: </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3"/>
              </a:rPr>
              <a:t>https://hackmd.io/@nehamoopen/liber-dslib/</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nSpc>
                <a:spcPts val="3500"/>
              </a:lnSpc>
              <a:spcBef>
                <a:spcPct val="0"/>
              </a:spcBef>
            </a:pP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1172886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0" y="6234"/>
            <a:ext cx="18288000" cy="10274531"/>
          </a:xfrm>
          <a:prstGeom prst="rect">
            <a:avLst/>
          </a:prstGeom>
        </p:spPr>
      </p:pic>
      <p:sp>
        <p:nvSpPr>
          <p:cNvPr id="3" name="TextBox 3"/>
          <p:cNvSpPr txBox="1"/>
          <p:nvPr/>
        </p:nvSpPr>
        <p:spPr>
          <a:xfrm>
            <a:off x="1596775" y="3592345"/>
            <a:ext cx="6983889" cy="1077218"/>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Thanks!</a:t>
            </a:r>
          </a:p>
        </p:txBody>
      </p:sp>
      <p:sp>
        <p:nvSpPr>
          <p:cNvPr id="4" name="TextBox 4"/>
          <p:cNvSpPr txBox="1"/>
          <p:nvPr/>
        </p:nvSpPr>
        <p:spPr>
          <a:xfrm>
            <a:off x="1596775" y="6262855"/>
            <a:ext cx="6983889" cy="864532"/>
          </a:xfrm>
          <a:prstGeom prst="rect">
            <a:avLst/>
          </a:prstGeom>
        </p:spPr>
        <p:txBody>
          <a:bodyPr lIns="0" tIns="0" rIns="0" bIns="0" rtlCol="0" anchor="t">
            <a:spAutoFit/>
          </a:bodyPr>
          <a:lstStyle/>
          <a:p>
            <a:pPr marL="0" lvl="0" indent="0" algn="l">
              <a:lnSpc>
                <a:spcPts val="3500"/>
              </a:lnSpc>
              <a:spcBef>
                <a:spcPct val="0"/>
              </a:spcBef>
            </a:pPr>
            <a:r>
              <a:rPr lang="en-US" sz="2500" dirty="0">
                <a:solidFill>
                  <a:schemeClr val="bg1"/>
                </a:solidFill>
                <a:latin typeface="Roboto Mono Regular"/>
                <a:hlinkClick r:id="rId4">
                  <a:extLst>
                    <a:ext uri="{A12FA001-AC4F-418D-AE19-62706E023703}">
                      <ahyp:hlinkClr xmlns:ahyp="http://schemas.microsoft.com/office/drawing/2018/hyperlinkcolor" val="tx"/>
                    </a:ext>
                  </a:extLst>
                </a:hlinkClick>
              </a:rPr>
              <a:t>Email: n.moopen@uu.nl</a:t>
            </a:r>
            <a:br>
              <a:rPr lang="en-US" sz="2500" dirty="0">
                <a:solidFill>
                  <a:schemeClr val="bg1"/>
                </a:solidFill>
                <a:latin typeface="Roboto Mono Regular"/>
              </a:rPr>
            </a:br>
            <a:r>
              <a:rPr lang="en-US" sz="2500" dirty="0">
                <a:solidFill>
                  <a:schemeClr val="bg1"/>
                </a:solidFill>
                <a:latin typeface="Roboto Mono Regular"/>
              </a:rPr>
              <a:t>Twitter: </a:t>
            </a:r>
            <a:r>
              <a:rPr lang="en-US" sz="2500" dirty="0">
                <a:solidFill>
                  <a:schemeClr val="bg1"/>
                </a:solidFill>
                <a:latin typeface="Roboto Mono Regular"/>
                <a:hlinkClick r:id="rId5">
                  <a:extLst>
                    <a:ext uri="{A12FA001-AC4F-418D-AE19-62706E023703}">
                      <ahyp:hlinkClr xmlns:ahyp="http://schemas.microsoft.com/office/drawing/2018/hyperlinkcolor" val="tx"/>
                    </a:ext>
                  </a:extLst>
                </a:hlinkClick>
              </a:rPr>
              <a:t>@NehaMoopen</a:t>
            </a:r>
            <a:endParaRPr lang="en-US" sz="2500" dirty="0">
              <a:solidFill>
                <a:schemeClr val="bg1"/>
              </a:solidFill>
              <a:latin typeface="Roboto Mono 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92580" y="1257300"/>
            <a:ext cx="13422789" cy="1066800"/>
          </a:xfrm>
          <a:prstGeom prst="rect">
            <a:avLst/>
          </a:prstGeom>
        </p:spPr>
        <p:txBody>
          <a:bodyPr lIns="0" tIns="0" rIns="0" bIns="0" rtlCol="0" anchor="t">
            <a:spAutoFit/>
          </a:bodyPr>
          <a:lstStyle/>
          <a:p>
            <a:pPr marL="0" lvl="0" indent="0">
              <a:lnSpc>
                <a:spcPts val="8400"/>
              </a:lnSpc>
            </a:pPr>
            <a:r>
              <a:rPr lang="en-US" sz="7000" dirty="0">
                <a:solidFill>
                  <a:srgbClr val="000000"/>
                </a:solidFill>
                <a:latin typeface="Roboto Mono Regular"/>
              </a:rPr>
              <a:t>Workshop Agenda</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
        <p:nvSpPr>
          <p:cNvPr id="7" name="TextBox 4">
            <a:extLst>
              <a:ext uri="{FF2B5EF4-FFF2-40B4-BE49-F238E27FC236}">
                <a16:creationId xmlns:a16="http://schemas.microsoft.com/office/drawing/2014/main" id="{50E5172B-05E9-4724-9171-6F8732D2F16A}"/>
              </a:ext>
            </a:extLst>
          </p:cNvPr>
          <p:cNvSpPr txBox="1"/>
          <p:nvPr/>
        </p:nvSpPr>
        <p:spPr>
          <a:xfrm>
            <a:off x="1592580" y="3138696"/>
            <a:ext cx="15781020" cy="7148304"/>
          </a:xfrm>
          <a:prstGeom prst="rect">
            <a:avLst/>
          </a:prstGeom>
        </p:spPr>
        <p:txBody>
          <a:bodyPr wrap="square" lIns="0" tIns="0" rIns="0" bIns="0" rtlCol="0" anchor="t">
            <a:spAutoFit/>
          </a:bodyPr>
          <a:lstStyle/>
          <a:p>
            <a:pPr lvl="0">
              <a:lnSpc>
                <a:spcPts val="3500"/>
              </a:lnSpc>
              <a:spcBef>
                <a:spcPct val="0"/>
              </a:spcBef>
            </a:pPr>
            <a:r>
              <a:rPr lang="en-US" sz="2800" dirty="0">
                <a:solidFill>
                  <a:srgbClr val="000000"/>
                </a:solidFill>
                <a:latin typeface="Roboto Mono Regular"/>
              </a:rPr>
              <a:t>09:00 – 10:15</a:t>
            </a:r>
            <a:br>
              <a:rPr lang="en-US" sz="2800" dirty="0">
                <a:solidFill>
                  <a:srgbClr val="000000"/>
                </a:solidFill>
                <a:latin typeface="Roboto Mono Regular"/>
              </a:rPr>
            </a:br>
            <a:endParaRPr lang="en-US" sz="2800" dirty="0">
              <a:solidFill>
                <a:srgbClr val="000000"/>
              </a:solidFill>
              <a:latin typeface="Roboto Mono Regular"/>
            </a:endParaRPr>
          </a:p>
          <a:p>
            <a:pPr>
              <a:lnSpc>
                <a:spcPts val="3500"/>
              </a:lnSpc>
              <a:spcBef>
                <a:spcPct val="0"/>
              </a:spcBef>
            </a:pP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Connect practitioners of data science in research libraries, in order to share experiences and ideas.</a:t>
            </a:r>
          </a:p>
          <a:p>
            <a:pPr>
              <a:lnSpc>
                <a:spcPts val="3500"/>
              </a:lnSpc>
              <a:spcBef>
                <a:spcPct val="0"/>
              </a:spcBef>
            </a:pP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t>10:15 – 10:30</a:t>
            </a:r>
            <a:b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br>
            <a:endPar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endParaRPr>
          </a:p>
          <a:p>
            <a:pPr>
              <a:lnSpc>
                <a:spcPts val="3500"/>
              </a:lnSpc>
              <a:spcBef>
                <a:spcPct val="0"/>
              </a:spcBef>
            </a:pP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 Coffee Break ☕</a:t>
            </a:r>
          </a:p>
          <a:p>
            <a:pPr>
              <a:lnSpc>
                <a:spcPts val="3500"/>
              </a:lnSpc>
              <a:spcBef>
                <a:spcPct val="0"/>
              </a:spcBef>
            </a:pP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t>10:30 – 12:00</a:t>
            </a:r>
            <a:b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br>
            <a:endPar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endParaRPr>
          </a:p>
          <a:p>
            <a:pPr>
              <a:lnSpc>
                <a:spcPts val="3500"/>
              </a:lnSpc>
              <a:spcBef>
                <a:spcPct val="0"/>
              </a:spcBef>
            </a:pP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Further develop landscape analysis and survey with the input of workshop attendees. </a:t>
            </a:r>
            <a:endParaRPr lang="nl-NL" sz="2800" i="0" dirty="0">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endParaRPr lang="en-US" sz="2800" i="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endParaRPr lang="nl-NL" sz="2800" i="0" dirty="0">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500" dirty="0">
              <a:solidFill>
                <a:srgbClr val="000000"/>
              </a:solidFill>
              <a:latin typeface="Roboto Mono Regular"/>
            </a:endParaRPr>
          </a:p>
          <a:p>
            <a:pPr lvl="0">
              <a:lnSpc>
                <a:spcPts val="3500"/>
              </a:lnSpc>
              <a:spcBef>
                <a:spcPct val="0"/>
              </a:spcBef>
            </a:pPr>
            <a:endParaRPr lang="en-US" sz="2500" dirty="0">
              <a:solidFill>
                <a:srgbClr val="000000"/>
              </a:solidFill>
              <a:latin typeface="Roboto Mono Regular"/>
            </a:endParaRPr>
          </a:p>
          <a:p>
            <a:pPr lvl="0">
              <a:lnSpc>
                <a:spcPts val="3500"/>
              </a:lnSpc>
              <a:spcBef>
                <a:spcPct val="0"/>
              </a:spcBef>
            </a:pPr>
            <a:endParaRPr lang="en-US" sz="2500" dirty="0">
              <a:solidFill>
                <a:srgbClr val="000000"/>
              </a:solidFill>
              <a:latin typeface="Roboto Mono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80548" y="800100"/>
            <a:ext cx="13422789" cy="1066800"/>
          </a:xfrm>
          <a:prstGeom prst="rect">
            <a:avLst/>
          </a:prstGeom>
        </p:spPr>
        <p:txBody>
          <a:bodyPr lIns="0" tIns="0" rIns="0" bIns="0" rtlCol="0" anchor="t">
            <a:spAutoFit/>
          </a:bodyPr>
          <a:lstStyle/>
          <a:p>
            <a:pPr marL="0" lvl="0" indent="0">
              <a:lnSpc>
                <a:spcPts val="8400"/>
              </a:lnSpc>
            </a:pPr>
            <a:r>
              <a:rPr lang="en-US" sz="7000" dirty="0">
                <a:solidFill>
                  <a:srgbClr val="000000"/>
                </a:solidFill>
                <a:latin typeface="Roboto Mono Regular"/>
              </a:rPr>
              <a:t>Practical Things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
        <p:nvSpPr>
          <p:cNvPr id="7" name="TextBox 4">
            <a:extLst>
              <a:ext uri="{FF2B5EF4-FFF2-40B4-BE49-F238E27FC236}">
                <a16:creationId xmlns:a16="http://schemas.microsoft.com/office/drawing/2014/main" id="{50E5172B-05E9-4724-9171-6F8732D2F16A}"/>
              </a:ext>
            </a:extLst>
          </p:cNvPr>
          <p:cNvSpPr txBox="1"/>
          <p:nvPr/>
        </p:nvSpPr>
        <p:spPr>
          <a:xfrm>
            <a:off x="1580548" y="2019300"/>
            <a:ext cx="16117905" cy="8943667"/>
          </a:xfrm>
          <a:prstGeom prst="rect">
            <a:avLst/>
          </a:prstGeom>
        </p:spPr>
        <p:txBody>
          <a:bodyPr wrap="square" lIns="0" tIns="0" rIns="0" bIns="0" rtlCol="0" anchor="t">
            <a:spAutoFit/>
          </a:bodyPr>
          <a:lstStyle/>
          <a:p>
            <a:pPr>
              <a:lnSpc>
                <a:spcPts val="3500"/>
              </a:lnSpc>
              <a:spcBef>
                <a:spcPct val="0"/>
              </a:spcBef>
            </a:pPr>
            <a:r>
              <a:rPr lang="en-US" sz="2800" dirty="0">
                <a:solidFill>
                  <a:srgbClr val="000000"/>
                </a:solidFill>
                <a:latin typeface="Roboto Mono Regular"/>
              </a:rPr>
              <a:t>Links</a:t>
            </a:r>
            <a:br>
              <a:rPr lang="en-US" sz="2800" dirty="0">
                <a:solidFill>
                  <a:srgbClr val="000000"/>
                </a:solidFill>
                <a:latin typeface="Roboto Mono Regular"/>
              </a:rPr>
            </a:b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nSpc>
                <a:spcPts val="3500"/>
              </a:lnSpc>
              <a:spcBef>
                <a:spcPct val="0"/>
              </a:spcBef>
              <a:buFont typeface="Arial" panose="020B0604020202020204" pitchFamily="34" charset="0"/>
              <a:buChar char="•"/>
            </a:pPr>
            <a:r>
              <a:rPr lang="en-US" sz="2800" b="0" i="0" u="none" strike="noStrike" dirty="0" err="1">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Wooclap</a:t>
            </a:r>
            <a:r>
              <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4"/>
              </a:rPr>
              <a:t>https://www.wooclap.com/FBGMTZ</a:t>
            </a:r>
            <a:endPar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457200" indent="-457200">
              <a:lnSpc>
                <a:spcPts val="3500"/>
              </a:lnSpc>
              <a:spcBef>
                <a:spcPct val="0"/>
              </a:spcBef>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Collaborative Document(s): </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5"/>
              </a:rPr>
              <a:t>https://tinyurl.com/liber-dslib-doc</a:t>
            </a: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US" sz="2800" b="0" i="0" u="none" strike="noStrike"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endParaRPr lang="en-US" sz="2800" dirty="0">
              <a:solidFill>
                <a:srgbClr val="000000"/>
              </a:solidFill>
              <a:latin typeface="Roboto Mono Regular" panose="020B0604020202020204" charset="0"/>
              <a:ea typeface="Roboto Mono Regular" panose="020B0604020202020204" charset="0"/>
              <a:cs typeface="Open Sans Light" panose="020B0306030504020204" pitchFamily="34" charset="0"/>
            </a:endParaRPr>
          </a:p>
          <a:p>
            <a:pPr>
              <a:lnSpc>
                <a:spcPts val="3500"/>
              </a:lnSpc>
              <a:spcBef>
                <a:spcPct val="0"/>
              </a:spcBef>
            </a:pPr>
            <a: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t>Social Media</a:t>
            </a:r>
            <a:b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br>
            <a:endPar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endParaRPr>
          </a:p>
          <a:p>
            <a:pPr marL="457200" indent="-457200">
              <a:lnSpc>
                <a:spcPts val="3500"/>
              </a:lnSpc>
              <a:spcBef>
                <a:spcPct val="0"/>
              </a:spcBef>
              <a:buFont typeface="Arial" panose="020B0604020202020204" pitchFamily="34" charset="0"/>
              <a:buChar char="•"/>
            </a:pPr>
            <a:r>
              <a:rPr lang="en-US" sz="2800" i="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Tweet with @LIBERConference &amp; @LIBEREurope! </a:t>
            </a:r>
          </a:p>
          <a:p>
            <a:pPr marL="457200" indent="-457200">
              <a:lnSpc>
                <a:spcPts val="3500"/>
              </a:lnSpc>
              <a:spcBef>
                <a:spcPct val="0"/>
              </a:spcBef>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Before tweeting, check for any</a:t>
            </a:r>
            <a:r>
              <a:rPr lang="en-US" sz="2800" i="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privacy-related concerns in the group.</a:t>
            </a:r>
          </a:p>
          <a:p>
            <a:pPr marL="457200" indent="-457200">
              <a:lnSpc>
                <a:spcPts val="3500"/>
              </a:lnSpc>
              <a:spcBef>
                <a:spcPct val="0"/>
              </a:spcBef>
              <a:buFont typeface="Arial" panose="020B0604020202020204" pitchFamily="34" charset="0"/>
              <a:buChar char="•"/>
            </a:pPr>
            <a:r>
              <a:rPr lang="en-US" sz="2800" i="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I’m also happy to make new library friends @NehaMoopen </a:t>
            </a:r>
          </a:p>
          <a:p>
            <a:pPr>
              <a:lnSpc>
                <a:spcPts val="3500"/>
              </a:lnSpc>
              <a:spcBef>
                <a:spcPct val="0"/>
              </a:spcBef>
            </a:pPr>
            <a:endParaRPr lang="en-US" sz="2800" dirty="0">
              <a:solidFill>
                <a:srgbClr val="000000"/>
              </a:solidFill>
              <a:latin typeface="Roboto Mono Regular" panose="020B0604020202020204" charset="0"/>
              <a:ea typeface="Roboto Mono Regular" panose="020B0604020202020204" charset="0"/>
              <a:cs typeface="Open Sans Light" panose="020B0306030504020204" pitchFamily="34" charset="0"/>
            </a:endParaRPr>
          </a:p>
          <a:p>
            <a:pPr>
              <a:lnSpc>
                <a:spcPts val="3500"/>
              </a:lnSpc>
              <a:spcBef>
                <a:spcPct val="0"/>
              </a:spcBef>
            </a:pPr>
            <a:r>
              <a:rPr lang="en-US" sz="2800" dirty="0">
                <a:solidFill>
                  <a:srgbClr val="000000"/>
                </a:solidFill>
                <a:latin typeface="Roboto Mono Regular" panose="020B0604020202020204" charset="0"/>
                <a:ea typeface="Roboto Mono Regular" panose="020B0604020202020204" charset="0"/>
                <a:cs typeface="Open Sans Light" panose="020B0306030504020204" pitchFamily="34" charset="0"/>
              </a:rPr>
              <a:t>Subgroups</a:t>
            </a:r>
            <a:br>
              <a:rPr lang="en-US" sz="2800" i="0" dirty="0">
                <a:solidFill>
                  <a:srgbClr val="000000"/>
                </a:solidFill>
                <a:latin typeface="Roboto Mono Regular" panose="020B0604020202020204" charset="0"/>
                <a:ea typeface="Roboto Mono Regular" panose="020B0604020202020204" charset="0"/>
                <a:cs typeface="Open Sans Light" panose="020B0306030504020204" pitchFamily="34" charset="0"/>
              </a:rPr>
            </a:br>
            <a:endParaRPr lang="en-US" sz="2800" dirty="0">
              <a:solidFill>
                <a:srgbClr val="000000"/>
              </a:solidFill>
              <a:latin typeface="Roboto Mono Regular"/>
            </a:endParaRPr>
          </a:p>
          <a:p>
            <a:pPr marL="457200" indent="-457200">
              <a:lnSpc>
                <a:spcPts val="3500"/>
              </a:lnSpc>
              <a:spcBef>
                <a:spcPct val="0"/>
              </a:spcBef>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Assign Roles: timekeeper, moderator, notetaker/summarizer, reporter/presenter.</a:t>
            </a:r>
          </a:p>
          <a:p>
            <a:pPr marL="457200" indent="-457200">
              <a:lnSpc>
                <a:spcPts val="3500"/>
              </a:lnSpc>
              <a:spcBef>
                <a:spcPct val="0"/>
              </a:spcBef>
              <a:buFont typeface="Arial" panose="020B0604020202020204" pitchFamily="34" charset="0"/>
              <a:buChar char="•"/>
            </a:pPr>
            <a: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Links to subgroup documents are in the main document.</a:t>
            </a:r>
            <a:br>
              <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3500"/>
              </a:lnSpc>
              <a:spcBef>
                <a:spcPct val="0"/>
              </a:spcBef>
            </a:pPr>
            <a:r>
              <a:rPr lang="en-US" sz="2800" b="1" i="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Have fun!</a:t>
            </a:r>
            <a:endParaRPr lang="nl-NL" sz="2800" b="1" i="0" dirty="0">
              <a:latin typeface="Open Sans Light" panose="020B0306030504020204" pitchFamily="34" charset="0"/>
              <a:ea typeface="Open Sans Light" panose="020B0306030504020204" pitchFamily="34" charset="0"/>
              <a:cs typeface="Open Sans Light" panose="020B0306030504020204" pitchFamily="34" charset="0"/>
            </a:endParaRPr>
          </a:p>
          <a:p>
            <a:pPr lvl="0">
              <a:lnSpc>
                <a:spcPts val="3500"/>
              </a:lnSpc>
              <a:spcBef>
                <a:spcPct val="0"/>
              </a:spcBef>
            </a:pPr>
            <a:endParaRPr lang="en-US" sz="2500" dirty="0">
              <a:solidFill>
                <a:srgbClr val="000000"/>
              </a:solidFill>
              <a:latin typeface="Roboto Mono Regular"/>
            </a:endParaRPr>
          </a:p>
          <a:p>
            <a:pPr lvl="0">
              <a:lnSpc>
                <a:spcPts val="3500"/>
              </a:lnSpc>
              <a:spcBef>
                <a:spcPct val="0"/>
              </a:spcBef>
            </a:pPr>
            <a:endParaRPr lang="en-US" sz="2500" dirty="0">
              <a:solidFill>
                <a:srgbClr val="000000"/>
              </a:solidFill>
              <a:latin typeface="Roboto Mono Regular"/>
            </a:endParaRPr>
          </a:p>
          <a:p>
            <a:pPr lvl="0">
              <a:lnSpc>
                <a:spcPts val="3500"/>
              </a:lnSpc>
              <a:spcBef>
                <a:spcPct val="0"/>
              </a:spcBef>
            </a:pPr>
            <a:endParaRPr lang="en-US" sz="2500" dirty="0">
              <a:solidFill>
                <a:srgbClr val="000000"/>
              </a:solidFill>
              <a:latin typeface="Roboto Mono Regular"/>
            </a:endParaRPr>
          </a:p>
        </p:txBody>
      </p:sp>
    </p:spTree>
    <p:extLst>
      <p:ext uri="{BB962C8B-B14F-4D97-AF65-F5344CB8AC3E}">
        <p14:creationId xmlns:p14="http://schemas.microsoft.com/office/powerpoint/2010/main" val="162916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5437"/>
          <a:stretch>
            <a:fillRect/>
          </a:stretch>
        </p:blipFill>
        <p:spPr>
          <a:xfrm>
            <a:off x="0" y="12469"/>
            <a:ext cx="18288000" cy="4578581"/>
          </a:xfrm>
          <a:prstGeom prst="rect">
            <a:avLst/>
          </a:prstGeom>
        </p:spPr>
      </p:pic>
      <p:sp>
        <p:nvSpPr>
          <p:cNvPr id="3" name="TextBox 3"/>
          <p:cNvSpPr txBox="1"/>
          <p:nvPr/>
        </p:nvSpPr>
        <p:spPr>
          <a:xfrm>
            <a:off x="1548809" y="1677838"/>
            <a:ext cx="13422789" cy="1973682"/>
          </a:xfrm>
          <a:prstGeom prst="rect">
            <a:avLst/>
          </a:prstGeom>
        </p:spPr>
        <p:txBody>
          <a:bodyPr lIns="0" tIns="0" rIns="0" bIns="0" rtlCol="0" anchor="t">
            <a:spAutoFit/>
          </a:bodyPr>
          <a:lstStyle/>
          <a:p>
            <a:pPr marL="0" lvl="0" indent="0">
              <a:lnSpc>
                <a:spcPts val="8400"/>
              </a:lnSpc>
            </a:pPr>
            <a:r>
              <a:rPr lang="en-US" sz="7000" dirty="0">
                <a:solidFill>
                  <a:srgbClr val="FFFFFF"/>
                </a:solidFill>
                <a:latin typeface="Roboto Mono Regular"/>
              </a:rPr>
              <a:t>PART 1</a:t>
            </a:r>
            <a:br>
              <a:rPr lang="en-US" sz="7000" dirty="0">
                <a:solidFill>
                  <a:srgbClr val="FFFFFF"/>
                </a:solidFill>
                <a:latin typeface="Roboto Mono Regular"/>
              </a:rPr>
            </a:br>
            <a:r>
              <a:rPr lang="en-US" sz="3200" dirty="0">
                <a:solidFill>
                  <a:schemeClr val="bg1"/>
                </a:solidFill>
                <a:latin typeface="Roboto Mono Regular"/>
              </a:rPr>
              <a:t>09:00 – 10:15</a:t>
            </a:r>
            <a:endParaRPr lang="en-US" sz="7000" dirty="0">
              <a:solidFill>
                <a:schemeClr val="bg1"/>
              </a:solidFill>
              <a:latin typeface="Roboto Mono Regular"/>
            </a:endParaRPr>
          </a:p>
        </p:txBody>
      </p:sp>
    </p:spTree>
    <p:extLst>
      <p:ext uri="{BB962C8B-B14F-4D97-AF65-F5344CB8AC3E}">
        <p14:creationId xmlns:p14="http://schemas.microsoft.com/office/powerpoint/2010/main" val="25433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04107" y="1996991"/>
            <a:ext cx="10889139" cy="1077218"/>
          </a:xfrm>
          <a:prstGeom prst="rect">
            <a:avLst/>
          </a:prstGeom>
        </p:spPr>
        <p:txBody>
          <a:bodyPr lIns="0" tIns="0" rIns="0" bIns="0" rtlCol="0" anchor="t">
            <a:spAutoFit/>
          </a:bodyPr>
          <a:lstStyle/>
          <a:p>
            <a:pPr marL="0" lvl="0" indent="0">
              <a:lnSpc>
                <a:spcPts val="8400"/>
              </a:lnSpc>
            </a:pPr>
            <a:r>
              <a:rPr lang="en-US" sz="7000" dirty="0">
                <a:solidFill>
                  <a:srgbClr val="000000"/>
                </a:solidFill>
                <a:latin typeface="Roboto Mono Regular"/>
              </a:rPr>
              <a:t>Introductions!</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97151"/>
          <a:stretch>
            <a:fillRect/>
          </a:stretch>
        </p:blipFill>
        <p:spPr>
          <a:xfrm rot="-10800000">
            <a:off x="17766437" y="0"/>
            <a:ext cx="521563" cy="10287000"/>
          </a:xfrm>
          <a:prstGeom prst="rect">
            <a:avLst/>
          </a:prstGeom>
        </p:spPr>
      </p:pic>
      <p:sp>
        <p:nvSpPr>
          <p:cNvPr id="8" name="TextBox 7">
            <a:extLst>
              <a:ext uri="{FF2B5EF4-FFF2-40B4-BE49-F238E27FC236}">
                <a16:creationId xmlns:a16="http://schemas.microsoft.com/office/drawing/2014/main" id="{8CD59E12-B974-439D-8C60-EF987EBC7FA6}"/>
              </a:ext>
            </a:extLst>
          </p:cNvPr>
          <p:cNvSpPr txBox="1"/>
          <p:nvPr/>
        </p:nvSpPr>
        <p:spPr>
          <a:xfrm>
            <a:off x="7953076" y="4076700"/>
            <a:ext cx="8353724" cy="2308324"/>
          </a:xfrm>
          <a:prstGeom prst="rect">
            <a:avLst/>
          </a:prstGeom>
        </p:spPr>
        <p:txBody>
          <a:bodyPr wrap="square" lIns="0" tIns="0" rIns="0" bIns="0" rtlCol="0" anchor="t">
            <a:spAutoFit/>
          </a:bodyPr>
          <a:lstStyle/>
          <a:p>
            <a:pPr marL="0" lvl="0" indent="0">
              <a:lnSpc>
                <a:spcPts val="3600"/>
              </a:lnSpc>
            </a:pPr>
            <a:r>
              <a:rPr lang="en-US" sz="3600" b="1" dirty="0">
                <a:solidFill>
                  <a:srgbClr val="000000"/>
                </a:solidFill>
                <a:latin typeface="Roboto Mono Regular Bold"/>
              </a:rPr>
              <a:t>Also</a:t>
            </a:r>
            <a:r>
              <a:rPr lang="en-US" sz="3600" dirty="0">
                <a:solidFill>
                  <a:srgbClr val="000000"/>
                </a:solidFill>
                <a:latin typeface="Roboto Mono Regular Bold"/>
              </a:rPr>
              <a:t>:</a:t>
            </a:r>
          </a:p>
          <a:p>
            <a:pPr marL="0" lvl="0" indent="0">
              <a:lnSpc>
                <a:spcPts val="3600"/>
              </a:lnSpc>
            </a:pPr>
            <a:endParaRPr lang="en-US" sz="3600" dirty="0">
              <a:solidFill>
                <a:srgbClr val="000000"/>
              </a:solidFill>
              <a:latin typeface="Roboto Mono Regular Bold"/>
            </a:endParaRPr>
          </a:p>
          <a:p>
            <a:pPr lvl="0" algn="l">
              <a:lnSpc>
                <a:spcPts val="3600"/>
              </a:lnSpc>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Go to </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hlinkClick r:id="rId4"/>
              </a:rPr>
              <a:t>https://www.wooclap.com/FBGMTZ</a:t>
            </a: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and tell us what brought you to the workshop today.</a:t>
            </a:r>
          </a:p>
        </p:txBody>
      </p:sp>
      <p:sp>
        <p:nvSpPr>
          <p:cNvPr id="9" name="TextBox 8">
            <a:extLst>
              <a:ext uri="{FF2B5EF4-FFF2-40B4-BE49-F238E27FC236}">
                <a16:creationId xmlns:a16="http://schemas.microsoft.com/office/drawing/2014/main" id="{F5F98848-FF0A-4519-9FB9-78A8F454A92C}"/>
              </a:ext>
            </a:extLst>
          </p:cNvPr>
          <p:cNvSpPr txBox="1"/>
          <p:nvPr/>
        </p:nvSpPr>
        <p:spPr>
          <a:xfrm>
            <a:off x="1981200" y="4076700"/>
            <a:ext cx="2667000" cy="3231654"/>
          </a:xfrm>
          <a:prstGeom prst="rect">
            <a:avLst/>
          </a:prstGeom>
        </p:spPr>
        <p:txBody>
          <a:bodyPr wrap="square" lIns="0" tIns="0" rIns="0" bIns="0" rtlCol="0" anchor="t">
            <a:spAutoFit/>
          </a:bodyPr>
          <a:lstStyle/>
          <a:p>
            <a:pPr marL="0" lvl="0" indent="0">
              <a:lnSpc>
                <a:spcPts val="3600"/>
              </a:lnSpc>
            </a:pPr>
            <a:r>
              <a:rPr lang="en-US" sz="3600" dirty="0">
                <a:solidFill>
                  <a:srgbClr val="000000"/>
                </a:solidFill>
                <a:latin typeface="Roboto Mono Regular Bold"/>
              </a:rPr>
              <a:t>Share:</a:t>
            </a:r>
          </a:p>
          <a:p>
            <a:pPr marL="0" lvl="0" indent="0">
              <a:lnSpc>
                <a:spcPts val="3600"/>
              </a:lnSpc>
            </a:pPr>
            <a:endParaRPr lang="en-US" sz="3600" dirty="0">
              <a:solidFill>
                <a:srgbClr val="000000"/>
              </a:solidFill>
              <a:latin typeface="Roboto Mono Regular Bold"/>
            </a:endParaRPr>
          </a:p>
          <a:p>
            <a:pPr marL="457200" lvl="0" indent="-457200">
              <a:lnSpc>
                <a:spcPts val="3600"/>
              </a:lnSpc>
              <a:buFont typeface="Arial" panose="020B0604020202020204" pitchFamily="34" charset="0"/>
              <a:buChar char="•"/>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Name</a:t>
            </a:r>
          </a:p>
          <a:p>
            <a:pPr marL="457200" lvl="0" indent="-457200">
              <a:lnSpc>
                <a:spcPts val="3600"/>
              </a:lnSpc>
              <a:buFont typeface="Arial" panose="020B0604020202020204" pitchFamily="34" charset="0"/>
              <a:buChar char="•"/>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Affiliation</a:t>
            </a:r>
          </a:p>
          <a:p>
            <a:pPr marL="457200" lvl="0" indent="-457200">
              <a:lnSpc>
                <a:spcPts val="3600"/>
              </a:lnSpc>
              <a:buFont typeface="Arial" panose="020B0604020202020204" pitchFamily="34" charset="0"/>
              <a:buChar char="•"/>
            </a:pPr>
            <a:r>
              <a:rPr lang="en-US" sz="32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Role</a:t>
            </a:r>
          </a:p>
          <a:p>
            <a:pPr marL="0" lvl="0" indent="0" algn="l">
              <a:lnSpc>
                <a:spcPts val="3600"/>
              </a:lnSpc>
            </a:pPr>
            <a:endParaRPr lang="en-US" sz="3200" dirty="0">
              <a:solidFill>
                <a:srgbClr val="000000"/>
              </a:solidFill>
              <a:latin typeface="Roboto Mono Regular Bold"/>
            </a:endParaRPr>
          </a:p>
          <a:p>
            <a:pPr marL="0" lvl="0" indent="0" algn="l">
              <a:lnSpc>
                <a:spcPts val="3600"/>
              </a:lnSpc>
            </a:pPr>
            <a:endParaRPr lang="en-US" sz="3200" dirty="0">
              <a:solidFill>
                <a:srgbClr val="000000"/>
              </a:solidFill>
              <a:latin typeface="Roboto Mono Regular Bold"/>
            </a:endParaRPr>
          </a:p>
        </p:txBody>
      </p:sp>
      <p:pic>
        <p:nvPicPr>
          <p:cNvPr id="2050" name="Picture 2">
            <a:extLst>
              <a:ext uri="{FF2B5EF4-FFF2-40B4-BE49-F238E27FC236}">
                <a16:creationId xmlns:a16="http://schemas.microsoft.com/office/drawing/2014/main" id="{E4DD27B9-9EAF-4AAD-A6CB-0DAD2ACC7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3200" y="6411092"/>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6978094" cy="2154436"/>
          </a:xfrm>
          <a:prstGeom prst="rect">
            <a:avLst/>
          </a:prstGeom>
        </p:spPr>
        <p:txBody>
          <a:bodyPr wrap="square" lIns="0" tIns="0" rIns="0" bIns="0" rtlCol="0" anchor="t">
            <a:spAutoFit/>
          </a:bodyPr>
          <a:lstStyle/>
          <a:p>
            <a:pPr marL="0" lvl="0" indent="0">
              <a:lnSpc>
                <a:spcPts val="8400"/>
              </a:lnSpc>
            </a:pPr>
            <a:r>
              <a:rPr lang="en-US" sz="7000" dirty="0">
                <a:solidFill>
                  <a:srgbClr val="000000"/>
                </a:solidFill>
                <a:latin typeface="Roboto Mono Regular"/>
              </a:rPr>
              <a:t>Data Science in Libraries</a:t>
            </a:r>
          </a:p>
        </p:txBody>
      </p:sp>
      <p:sp>
        <p:nvSpPr>
          <p:cNvPr id="3" name="TextBox 3"/>
          <p:cNvSpPr txBox="1"/>
          <p:nvPr/>
        </p:nvSpPr>
        <p:spPr>
          <a:xfrm>
            <a:off x="9529598" y="1596390"/>
            <a:ext cx="7278296" cy="457200"/>
          </a:xfrm>
          <a:prstGeom prst="rect">
            <a:avLst/>
          </a:prstGeom>
        </p:spPr>
        <p:txBody>
          <a:bodyPr lIns="0" tIns="0" rIns="0" bIns="0" rtlCol="0" anchor="t">
            <a:spAutoFit/>
          </a:bodyPr>
          <a:lstStyle/>
          <a:p>
            <a:pPr marL="0" lvl="0" indent="0" algn="l">
              <a:lnSpc>
                <a:spcPts val="3600"/>
              </a:lnSpc>
            </a:pPr>
            <a:r>
              <a:rPr lang="en-US" sz="3000" dirty="0">
                <a:solidFill>
                  <a:srgbClr val="000000"/>
                </a:solidFill>
                <a:latin typeface="Roboto Mono Regular Bold"/>
              </a:rPr>
              <a:t>Definitions</a:t>
            </a:r>
          </a:p>
        </p:txBody>
      </p:sp>
      <p:sp>
        <p:nvSpPr>
          <p:cNvPr id="4" name="TextBox 4"/>
          <p:cNvSpPr txBox="1"/>
          <p:nvPr/>
        </p:nvSpPr>
        <p:spPr>
          <a:xfrm>
            <a:off x="9529598" y="2267585"/>
            <a:ext cx="7278296" cy="871521"/>
          </a:xfrm>
          <a:prstGeom prst="rect">
            <a:avLst/>
          </a:prstGeom>
        </p:spPr>
        <p:txBody>
          <a:bodyPr lIns="0" tIns="0" rIns="0" bIns="0" rtlCol="0" anchor="t">
            <a:spAutoFit/>
          </a:bodyPr>
          <a:lstStyle/>
          <a:p>
            <a:pPr marL="0" lvl="0" indent="0">
              <a:lnSpc>
                <a:spcPts val="3500"/>
              </a:lnSpc>
              <a:spcBef>
                <a:spcPct val="0"/>
              </a:spcBef>
            </a:pPr>
            <a:r>
              <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Share our ideas and definitions of data science in libraries.</a:t>
            </a:r>
          </a:p>
        </p:txBody>
      </p:sp>
      <p:sp>
        <p:nvSpPr>
          <p:cNvPr id="5" name="TextBox 5"/>
          <p:cNvSpPr txBox="1"/>
          <p:nvPr/>
        </p:nvSpPr>
        <p:spPr>
          <a:xfrm>
            <a:off x="9529598" y="4272915"/>
            <a:ext cx="7278296" cy="457200"/>
          </a:xfrm>
          <a:prstGeom prst="rect">
            <a:avLst/>
          </a:prstGeom>
        </p:spPr>
        <p:txBody>
          <a:bodyPr lIns="0" tIns="0" rIns="0" bIns="0" rtlCol="0" anchor="t">
            <a:spAutoFit/>
          </a:bodyPr>
          <a:lstStyle/>
          <a:p>
            <a:pPr marL="0" lvl="0" indent="0" algn="l">
              <a:lnSpc>
                <a:spcPts val="3600"/>
              </a:lnSpc>
            </a:pPr>
            <a:r>
              <a:rPr lang="en-US" sz="3000" dirty="0" err="1">
                <a:solidFill>
                  <a:srgbClr val="000000"/>
                </a:solidFill>
                <a:latin typeface="Roboto Mono Regular Bold"/>
              </a:rPr>
              <a:t>DSLib</a:t>
            </a:r>
            <a:r>
              <a:rPr lang="en-US" sz="3000" dirty="0">
                <a:solidFill>
                  <a:srgbClr val="000000"/>
                </a:solidFill>
                <a:latin typeface="Roboto Mono Regular Bold"/>
              </a:rPr>
              <a:t> Activities</a:t>
            </a:r>
          </a:p>
        </p:txBody>
      </p:sp>
      <p:sp>
        <p:nvSpPr>
          <p:cNvPr id="6" name="TextBox 6"/>
          <p:cNvSpPr txBox="1"/>
          <p:nvPr/>
        </p:nvSpPr>
        <p:spPr>
          <a:xfrm>
            <a:off x="9529598" y="4944110"/>
            <a:ext cx="7278296" cy="868251"/>
          </a:xfrm>
          <a:prstGeom prst="rect">
            <a:avLst/>
          </a:prstGeom>
        </p:spPr>
        <p:txBody>
          <a:bodyPr lIns="0" tIns="0" rIns="0" bIns="0" rtlCol="0" anchor="t">
            <a:spAutoFit/>
          </a:bodyPr>
          <a:lstStyle/>
          <a:p>
            <a:pPr marL="0" lvl="0" indent="0">
              <a:lnSpc>
                <a:spcPts val="3500"/>
              </a:lnSpc>
              <a:spcBef>
                <a:spcPct val="0"/>
              </a:spcBef>
            </a:pPr>
            <a:r>
              <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Discuss examples of data science activities within subgroups.</a:t>
            </a:r>
          </a:p>
        </p:txBody>
      </p:sp>
      <p:sp>
        <p:nvSpPr>
          <p:cNvPr id="7" name="TextBox 7"/>
          <p:cNvSpPr txBox="1"/>
          <p:nvPr/>
        </p:nvSpPr>
        <p:spPr>
          <a:xfrm>
            <a:off x="9529598" y="6949440"/>
            <a:ext cx="7278296" cy="457200"/>
          </a:xfrm>
          <a:prstGeom prst="rect">
            <a:avLst/>
          </a:prstGeom>
        </p:spPr>
        <p:txBody>
          <a:bodyPr lIns="0" tIns="0" rIns="0" bIns="0" rtlCol="0" anchor="t">
            <a:spAutoFit/>
          </a:bodyPr>
          <a:lstStyle/>
          <a:p>
            <a:pPr marL="0" lvl="0" indent="0" algn="l">
              <a:lnSpc>
                <a:spcPts val="3600"/>
              </a:lnSpc>
            </a:pPr>
            <a:r>
              <a:rPr lang="en-US" sz="3000" dirty="0">
                <a:solidFill>
                  <a:srgbClr val="000000"/>
                </a:solidFill>
                <a:latin typeface="Roboto Mono Regular Bold"/>
              </a:rPr>
              <a:t>Categories</a:t>
            </a:r>
          </a:p>
        </p:txBody>
      </p:sp>
      <p:sp>
        <p:nvSpPr>
          <p:cNvPr id="8" name="TextBox 8"/>
          <p:cNvSpPr txBox="1"/>
          <p:nvPr/>
        </p:nvSpPr>
        <p:spPr>
          <a:xfrm>
            <a:off x="9529598" y="7620635"/>
            <a:ext cx="7278296" cy="871521"/>
          </a:xfrm>
          <a:prstGeom prst="rect">
            <a:avLst/>
          </a:prstGeom>
        </p:spPr>
        <p:txBody>
          <a:bodyPr lIns="0" tIns="0" rIns="0" bIns="0" rtlCol="0" anchor="t">
            <a:spAutoFit/>
          </a:bodyPr>
          <a:lstStyle/>
          <a:p>
            <a:pPr marL="0" lvl="0" indent="0">
              <a:lnSpc>
                <a:spcPts val="3500"/>
              </a:lnSpc>
              <a:spcBef>
                <a:spcPct val="0"/>
              </a:spcBef>
            </a:pPr>
            <a:r>
              <a:rPr lang="en-US" sz="26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Group DS Activities into the categories being considered by the WG. </a:t>
            </a:r>
          </a:p>
        </p:txBody>
      </p:sp>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94559"/>
          <a:stretch>
            <a:fillRect/>
          </a:stretch>
        </p:blipFill>
        <p:spPr>
          <a:xfrm>
            <a:off x="0" y="9715500"/>
            <a:ext cx="18288000" cy="559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err="1">
                <a:solidFill>
                  <a:srgbClr val="000000"/>
                </a:solidFill>
                <a:latin typeface="Roboto Mono Regular"/>
              </a:rPr>
              <a:t>DSLib</a:t>
            </a:r>
            <a:r>
              <a:rPr lang="en-US" sz="7000" dirty="0">
                <a:solidFill>
                  <a:srgbClr val="000000"/>
                </a:solidFill>
                <a:latin typeface="Roboto Mono Regular"/>
              </a:rPr>
              <a:t> Definition(s)</a:t>
            </a:r>
          </a:p>
        </p:txBody>
      </p:sp>
      <p:sp>
        <p:nvSpPr>
          <p:cNvPr id="4" name="TextBox 4"/>
          <p:cNvSpPr txBox="1"/>
          <p:nvPr/>
        </p:nvSpPr>
        <p:spPr>
          <a:xfrm>
            <a:off x="1500159" y="4483319"/>
            <a:ext cx="14826693" cy="1346522"/>
          </a:xfrm>
          <a:prstGeom prst="rect">
            <a:avLst/>
          </a:prstGeom>
        </p:spPr>
        <p:txBody>
          <a:bodyPr wrap="square" lIns="0" tIns="0" rIns="0" bIns="0" rtlCol="0" anchor="t">
            <a:spAutoFit/>
          </a:bodyPr>
          <a:lstStyle/>
          <a:p>
            <a:pPr marL="0" lvl="0" indent="0" algn="ctr">
              <a:lnSpc>
                <a:spcPts val="3500"/>
              </a:lnSpc>
              <a:spcBef>
                <a:spcPct val="0"/>
              </a:spcBef>
            </a:pPr>
            <a:r>
              <a:rPr lang="en-US" sz="3200" b="1"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What is </a:t>
            </a:r>
            <a:r>
              <a:rPr lang="en-US" sz="3200" b="1" i="1"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your </a:t>
            </a:r>
            <a:r>
              <a:rPr lang="en-US" sz="3200" b="1"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definition/idea of data science in libraries?</a:t>
            </a:r>
          </a:p>
          <a:p>
            <a:pPr marL="0" lvl="0" indent="0" algn="ctr">
              <a:lnSpc>
                <a:spcPts val="3500"/>
              </a:lnSpc>
              <a:spcBef>
                <a:spcPct val="0"/>
              </a:spcBef>
            </a:pPr>
            <a:endPar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gn="ctr">
              <a:lnSpc>
                <a:spcPts val="3500"/>
              </a:lnSpc>
              <a:spcBef>
                <a:spcPct val="0"/>
              </a:spcBef>
            </a:pP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Go to </a:t>
            </a: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hlinkClick r:id="rId2"/>
              </a:rPr>
              <a:t>https://www.wooclap.com/FBGMTZ</a:t>
            </a:r>
            <a:r>
              <a:rPr lang="en-US" sz="32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 and share with us!</a:t>
            </a:r>
            <a:endParaRPr lang="en-US" sz="28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259773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0106" y="1435735"/>
            <a:ext cx="13378894" cy="1077218"/>
          </a:xfrm>
          <a:prstGeom prst="rect">
            <a:avLst/>
          </a:prstGeom>
        </p:spPr>
        <p:txBody>
          <a:bodyPr wrap="square" lIns="0" tIns="0" rIns="0" bIns="0" rtlCol="0" anchor="t">
            <a:spAutoFit/>
          </a:bodyPr>
          <a:lstStyle/>
          <a:p>
            <a:pPr marL="0" lvl="0" indent="0">
              <a:lnSpc>
                <a:spcPts val="8400"/>
              </a:lnSpc>
            </a:pPr>
            <a:r>
              <a:rPr lang="en-US" sz="7000" dirty="0" err="1">
                <a:solidFill>
                  <a:srgbClr val="000000"/>
                </a:solidFill>
                <a:latin typeface="Roboto Mono Regular"/>
              </a:rPr>
              <a:t>DSLib</a:t>
            </a:r>
            <a:r>
              <a:rPr lang="en-US" sz="7000" dirty="0">
                <a:solidFill>
                  <a:srgbClr val="000000"/>
                </a:solidFill>
                <a:latin typeface="Roboto Mono Regular"/>
              </a:rPr>
              <a:t> Definition(s)</a:t>
            </a:r>
          </a:p>
        </p:txBody>
      </p:sp>
      <p:sp>
        <p:nvSpPr>
          <p:cNvPr id="4" name="TextBox 4"/>
          <p:cNvSpPr txBox="1"/>
          <p:nvPr/>
        </p:nvSpPr>
        <p:spPr>
          <a:xfrm>
            <a:off x="1480106" y="3035827"/>
            <a:ext cx="14826693" cy="5366597"/>
          </a:xfrm>
          <a:prstGeom prst="rect">
            <a:avLst/>
          </a:prstGeom>
        </p:spPr>
        <p:txBody>
          <a:bodyPr wrap="square" lIns="0" tIns="0" rIns="0" bIns="0" rtlCol="0" anchor="t">
            <a:spAutoFit/>
          </a:bodyPr>
          <a:lstStyle/>
          <a:p>
            <a:pPr marL="0" lvl="0" indent="0">
              <a:lnSpc>
                <a:spcPts val="3500"/>
              </a:lnSpc>
              <a:spcBef>
                <a:spcPct val="0"/>
              </a:spcBef>
            </a:pPr>
            <a:r>
              <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The </a:t>
            </a:r>
            <a:r>
              <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hlinkClick r:id="rId2"/>
              </a:rPr>
              <a:t>LIBER </a:t>
            </a:r>
            <a:r>
              <a:rPr lang="en-US" sz="2800" dirty="0" err="1">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hlinkClick r:id="rId2"/>
              </a:rPr>
              <a:t>DSLib</a:t>
            </a:r>
            <a:r>
              <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hlinkClick r:id="rId2"/>
              </a:rPr>
              <a:t> Working Group</a:t>
            </a: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hlinkClick r:id="rId2"/>
              </a:rPr>
              <a:t> </a:t>
            </a: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defines data science as a set of computational methods for the identification of novel and actionable insights from data. </a:t>
            </a:r>
            <a:b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b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Computational methods used in data science include, but are not limited to, descriptive and inferential statistics, visualization, text mining, image processing and computer vision, machine learning, and data engineering. </a:t>
            </a:r>
            <a:b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b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en-US" sz="2800" b="0" i="0" dirty="0">
                <a:solidFill>
                  <a:srgbClr val="333333"/>
                </a:solidFill>
                <a:effectLst/>
                <a:latin typeface="Open Sans Light" panose="020B0306030504020204" pitchFamily="34" charset="0"/>
                <a:ea typeface="Open Sans Light" panose="020B0306030504020204" pitchFamily="34" charset="0"/>
                <a:cs typeface="Open Sans Light" panose="020B0306030504020204" pitchFamily="34" charset="0"/>
              </a:rPr>
              <a:t>Data science in libraries is the use of these methods in the delivery and/or improvement of library services and the delivery of data science training or services.</a:t>
            </a:r>
          </a:p>
          <a:p>
            <a:pPr marL="0" lvl="0" indent="0">
              <a:lnSpc>
                <a:spcPts val="3500"/>
              </a:lnSpc>
              <a:spcBef>
                <a:spcPct val="0"/>
              </a:spcBef>
            </a:pPr>
            <a:endParaRPr lang="en-US" sz="2800"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endParaRPr>
          </a:p>
          <a:p>
            <a:pPr marL="0" lvl="0" indent="0">
              <a:lnSpc>
                <a:spcPts val="3500"/>
              </a:lnSpc>
              <a:spcBef>
                <a:spcPct val="0"/>
              </a:spcBef>
            </a:pPr>
            <a:r>
              <a:rPr lang="en-US" sz="2800" i="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The above is the WG’s working definition of data science in libraries. We have a number of other definitions in our WG’s open notes: </a:t>
            </a:r>
            <a:r>
              <a:rPr lang="en-US" sz="2800" i="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hlinkClick r:id="rId3"/>
              </a:rPr>
              <a:t>https://hackmd.io/@nehamoopen/liber-dslib</a:t>
            </a:r>
            <a:r>
              <a:rPr lang="en-US" sz="2800" i="1" dirty="0">
                <a:solidFill>
                  <a:srgbClr val="333333"/>
                </a:solidFill>
                <a:latin typeface="Open Sans Light" panose="020B0306030504020204" pitchFamily="34" charset="0"/>
                <a:ea typeface="Open Sans Light" panose="020B0306030504020204" pitchFamily="34" charset="0"/>
                <a:cs typeface="Open Sans Light" panose="020B0306030504020204" pitchFamily="34" charset="0"/>
              </a:rPr>
              <a:t> .</a:t>
            </a:r>
            <a:endParaRPr lang="en-US" sz="2600" i="1"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94559"/>
          <a:stretch>
            <a:fillRect/>
          </a:stretch>
        </p:blipFill>
        <p:spPr>
          <a:xfrm>
            <a:off x="0" y="9715500"/>
            <a:ext cx="18288000" cy="559031"/>
          </a:xfrm>
          <a:prstGeom prst="rect">
            <a:avLst/>
          </a:prstGeom>
        </p:spPr>
      </p:pic>
    </p:spTree>
    <p:extLst>
      <p:ext uri="{BB962C8B-B14F-4D97-AF65-F5344CB8AC3E}">
        <p14:creationId xmlns:p14="http://schemas.microsoft.com/office/powerpoint/2010/main" val="59504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1314</Words>
  <Application>Microsoft Office PowerPoint</Application>
  <PresentationFormat>Custom</PresentationFormat>
  <Paragraphs>158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Roboto Mono Regular Bold</vt:lpstr>
      <vt:lpstr>Open Sans Light</vt:lpstr>
      <vt:lpstr>Calibri</vt:lpstr>
      <vt:lpstr>-apple-system</vt:lpstr>
      <vt:lpstr>Arial</vt:lpstr>
      <vt:lpstr>Roboto Mono Thin</vt:lpstr>
      <vt:lpstr>Roboto Mono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Teal Clean Simple Gradient Presentation</dc:title>
  <cp:lastModifiedBy>Moopen, N. (Neha)</cp:lastModifiedBy>
  <cp:revision>1</cp:revision>
  <cp:lastPrinted>2022-07-05T10:51:34Z</cp:lastPrinted>
  <dcterms:created xsi:type="dcterms:W3CDTF">2006-08-16T00:00:00Z</dcterms:created>
  <dcterms:modified xsi:type="dcterms:W3CDTF">2022-07-06T05:26:36Z</dcterms:modified>
  <dc:identifier>DAFE02LlCBQ</dc:identifier>
</cp:coreProperties>
</file>