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7633-F47C-4C1D-9BA2-4FE744810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80391"/>
            <a:ext cx="8825658" cy="3329581"/>
          </a:xfrm>
        </p:spPr>
        <p:txBody>
          <a:bodyPr/>
          <a:lstStyle/>
          <a:p>
            <a:r>
              <a:rPr lang="pt-BR" sz="3200" dirty="0"/>
              <a:t>ALGORITMOS E ESTRUTURAS DE DADOS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Quicksort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30067-C1F8-40BF-BBBB-97E5F2BA3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326807"/>
            <a:ext cx="8825658" cy="2272775"/>
          </a:xfrm>
        </p:spPr>
        <p:txBody>
          <a:bodyPr>
            <a:normAutofit/>
          </a:bodyPr>
          <a:lstStyle/>
          <a:p>
            <a:r>
              <a:rPr lang="pt-BR" dirty="0"/>
              <a:t>Grupo: Leonardo neves		Professor: Virgílio Borges</a:t>
            </a:r>
          </a:p>
          <a:p>
            <a:r>
              <a:rPr lang="pt-BR" dirty="0"/>
              <a:t>		  Libério Júnior			</a:t>
            </a:r>
          </a:p>
          <a:p>
            <a:r>
              <a:rPr lang="pt-BR" dirty="0"/>
              <a:t>		  Luiz Filipe</a:t>
            </a:r>
          </a:p>
          <a:p>
            <a:r>
              <a:rPr lang="pt-BR" dirty="0"/>
              <a:t>		  Marcos Vinicius</a:t>
            </a:r>
          </a:p>
          <a:p>
            <a:r>
              <a:rPr lang="pt-BR" dirty="0"/>
              <a:t>               João vitor</a:t>
            </a:r>
          </a:p>
        </p:txBody>
      </p:sp>
    </p:spTree>
    <p:extLst>
      <p:ext uri="{BB962C8B-B14F-4D97-AF65-F5344CB8AC3E}">
        <p14:creationId xmlns:p14="http://schemas.microsoft.com/office/powerpoint/2010/main" val="223546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D2C7-9F85-4E66-AE55-4E072EB4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0657-64D4-4FFF-8B8B-2904AEE8F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332382"/>
            <a:ext cx="11162557" cy="4072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 quicksort certamente é o algoritmo mais eficiente em listas totalmente desordenadas, ele se torna muito eficiente em relação aos outros no quesito de tempo. Na lista desordenada com números aleatórios e na ordenada em ordem decrescente, a diferença de tempo do quicksort em comparação aos outros foi grande, já em uma lista ordenada em ordem crescente com o tamanho do vetor muito grande existem metodos de ordenação mais rapidos.</a:t>
            </a:r>
          </a:p>
        </p:txBody>
      </p:sp>
    </p:spTree>
    <p:extLst>
      <p:ext uri="{BB962C8B-B14F-4D97-AF65-F5344CB8AC3E}">
        <p14:creationId xmlns:p14="http://schemas.microsoft.com/office/powerpoint/2010/main" val="333264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D7F6-7BCE-4C1A-9939-D2B5EE32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B4C9-7CA8-4DE9-AA93-C4D73B95B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10" y="1563758"/>
            <a:ext cx="11383616" cy="4969564"/>
          </a:xfrm>
        </p:spPr>
        <p:txBody>
          <a:bodyPr>
            <a:normAutofit/>
          </a:bodyPr>
          <a:lstStyle/>
          <a:p>
            <a:r>
              <a:rPr lang="pt-BR" dirty="0"/>
              <a:t>https://pt.wikipedia.org/wiki/Charles_Antony_Richard_Hoare</a:t>
            </a:r>
          </a:p>
          <a:p>
            <a:r>
              <a:rPr lang="pt-BR" dirty="0"/>
              <a:t>https://pt.wikipedia.org/wiki/Quicksort</a:t>
            </a:r>
          </a:p>
          <a:p>
            <a:r>
              <a:rPr lang="pt-BR" dirty="0"/>
              <a:t>https://pt.wikipedia.org/wiki/Divis%C3%A3o_e_conquista</a:t>
            </a:r>
          </a:p>
          <a:p>
            <a:r>
              <a:rPr lang="pt-BR" dirty="0"/>
              <a:t>http://codigosbrasil.blogspot.com.br/2017/12/emprego-preparacao-tecnica-parte-1.html</a:t>
            </a:r>
          </a:p>
          <a:p>
            <a:r>
              <a:rPr lang="pt-BR" dirty="0"/>
              <a:t>https://www.devmedia.com.br/algoritmos-de-ordenacao-analise-e-comparacao/28261</a:t>
            </a:r>
          </a:p>
          <a:p>
            <a:r>
              <a:rPr lang="pt-BR" dirty="0"/>
              <a:t>https://www.youtube.com/watch?v=J345PLXE16Y&amp;feature=youtu.be</a:t>
            </a:r>
          </a:p>
          <a:p>
            <a:r>
              <a:rPr lang="pt-BR" dirty="0"/>
              <a:t>https://www.youtube.com/watch?v=WaNLJf8xzC4&amp;feature=youtu.be</a:t>
            </a:r>
          </a:p>
          <a:p>
            <a:r>
              <a:rPr lang="pt-BR" dirty="0"/>
              <a:t>https://classroom.google.com/u/2/c/MTE1OTUwODQwNjFa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98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9F20-4CDC-45AD-8DD3-C9FC185F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39148"/>
            <a:ext cx="9404723" cy="1400530"/>
          </a:xfrm>
        </p:spPr>
        <p:txBody>
          <a:bodyPr/>
          <a:lstStyle/>
          <a:p>
            <a:r>
              <a:rPr lang="pt-BR" dirty="0"/>
              <a:t>Autor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6BE-698D-4A11-A073-B9E76BF26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89" y="1245704"/>
            <a:ext cx="6655837" cy="5473148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/>
              <a:t>Charles Antony Richard Hoare, mais conhecido como </a:t>
            </a:r>
            <a:r>
              <a:rPr lang="pt-BR" sz="2400" b="1" dirty="0"/>
              <a:t>Tony Hoare.</a:t>
            </a:r>
          </a:p>
          <a:p>
            <a:r>
              <a:rPr lang="pt-BR" dirty="0"/>
              <a:t>Conhecido pelo desenvolvimento do Quicksort  em 1960, o algoritmo de ordenação mais utilizado no mundo.</a:t>
            </a:r>
          </a:p>
          <a:p>
            <a:r>
              <a:rPr lang="pt-BR" dirty="0"/>
              <a:t>Nasceu em Colombo, Sri Lanka, e seus pais no Reino Unido.</a:t>
            </a:r>
          </a:p>
          <a:p>
            <a:r>
              <a:rPr lang="pt-BR" dirty="0"/>
              <a:t>Graduou-se Bacharel pela Universidade de Oxford em 1956.</a:t>
            </a:r>
          </a:p>
          <a:p>
            <a:r>
              <a:rPr lang="pt-BR" dirty="0"/>
              <a:t>Permaneceu ainda um ano em Oxford estudando Estatística em nível de graduação</a:t>
            </a:r>
          </a:p>
          <a:p>
            <a:r>
              <a:rPr lang="pt-BR" dirty="0"/>
              <a:t>E em seguida estudou tradução computacional de linguagens humanas na Universidade de Moscou, na Rússia.</a:t>
            </a:r>
          </a:p>
          <a:p>
            <a:r>
              <a:rPr lang="pt-BR" dirty="0"/>
              <a:t>Hoje ,com 84 anos, ocupa o cargo de professor de Ciência da Computação em  Oxford, e também é um dos pesquisadores mais antigos do centro de pesquisas da Microsoft em Cambridge, na Inglaterra.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9CE08-FEB8-41CD-88ED-E32E5EFBA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542" y="1245704"/>
            <a:ext cx="4843669" cy="484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4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CCFD-FF88-487E-A73B-E4CB0675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de Tony Hoare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002DF-EB08-480C-BBBE-791CBE49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2072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Ao tentar traduzir um dicionário de inglês para russo, ordenando as palavras, tendo como objetivo reduzir e dividir o problema original em subproblemas que possam ser resolvidos mais fácil e rápido. Então a solução do problema original é dada através da combinação dos resultados de todos os subproblemas menores.</a:t>
            </a:r>
          </a:p>
          <a:p>
            <a:pPr marL="0" indent="0">
              <a:buNone/>
            </a:pPr>
            <a:r>
              <a:rPr lang="pt-BR" dirty="0"/>
              <a:t>O Quicksort foi publicado em 1961 após uma série de refinamentos.</a:t>
            </a:r>
          </a:p>
        </p:txBody>
      </p:sp>
    </p:spTree>
    <p:extLst>
      <p:ext uri="{BB962C8B-B14F-4D97-AF65-F5344CB8AC3E}">
        <p14:creationId xmlns:p14="http://schemas.microsoft.com/office/powerpoint/2010/main" val="314022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11C1-8CBB-4C66-BB5F-0EE37CFC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5265"/>
          </a:xfrm>
        </p:spPr>
        <p:txBody>
          <a:bodyPr/>
          <a:lstStyle/>
          <a:p>
            <a:r>
              <a:rPr lang="pt-PT" dirty="0"/>
              <a:t>Divisão e conquista</a:t>
            </a:r>
            <a:br>
              <a:rPr lang="pt-PT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2B78-1213-4A50-BD51-46773CB0A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17984"/>
            <a:ext cx="9404723" cy="4830416"/>
          </a:xfrm>
        </p:spPr>
        <p:txBody>
          <a:bodyPr/>
          <a:lstStyle/>
          <a:p>
            <a:r>
              <a:rPr lang="pt-BR" b="1" dirty="0"/>
              <a:t>Divisão</a:t>
            </a:r>
            <a:r>
              <a:rPr lang="pt-BR" dirty="0"/>
              <a:t>: o problema maior é dividido em problemas menores e os problemas menores obtidos são novamente divididos sucessivamente de maneira recursiva.</a:t>
            </a:r>
          </a:p>
          <a:p>
            <a:r>
              <a:rPr lang="pt-BR" b="1" dirty="0"/>
              <a:t>Conquista</a:t>
            </a:r>
            <a:r>
              <a:rPr lang="pt-BR" dirty="0"/>
              <a:t>: o resultado do problema é calculado quando o problema é pequeno o suficiente.</a:t>
            </a:r>
          </a:p>
          <a:p>
            <a:r>
              <a:rPr lang="pt-BR" b="1" dirty="0"/>
              <a:t>Combinação</a:t>
            </a:r>
            <a:r>
              <a:rPr lang="pt-BR" dirty="0"/>
              <a:t>: o resultado dos problemas menores são combinados até que seja obtida a solução do problema maior.</a:t>
            </a:r>
          </a:p>
          <a:p>
            <a:endParaRPr lang="pt-BR" dirty="0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4FEB5A14-7724-4272-A14F-A97971B20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188" y="4150777"/>
            <a:ext cx="7168620" cy="225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99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0A0C-1557-4969-A2BD-9D6F7F48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15" y="267188"/>
            <a:ext cx="9404723" cy="1400530"/>
          </a:xfrm>
        </p:spPr>
        <p:txBody>
          <a:bodyPr/>
          <a:lstStyle/>
          <a:p>
            <a:r>
              <a:rPr lang="pt-BR" dirty="0"/>
              <a:t>Como funciona: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C5CF-574D-495E-9B79-E189431B8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993913"/>
            <a:ext cx="7407966" cy="571168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Pivô</a:t>
            </a:r>
          </a:p>
          <a:p>
            <a:pPr marL="0" indent="0">
              <a:buNone/>
            </a:pPr>
            <a:r>
              <a:rPr lang="pt-BR" dirty="0"/>
              <a:t>O pivô será utilizado como base da comparação com a primeira e a segunda parte da iteração corrente. Existem muitas formas de como escolher o pivô, mas para melhor performance ele é escolhido no meio do vetor inicial.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Comparações e Troca</a:t>
            </a:r>
          </a:p>
          <a:p>
            <a:pPr marL="0" indent="0">
              <a:buNone/>
            </a:pPr>
            <a:r>
              <a:rPr lang="pt-BR" dirty="0"/>
              <a:t>Tudo o que ele se propõe é, através da comparação constante com o pivô, ele escolhe dois elementos onde um sempre será menor que o outro e troca as suas posições.</a:t>
            </a:r>
            <a:br>
              <a:rPr lang="pt-BR" dirty="0"/>
            </a:br>
            <a:endParaRPr lang="pt-BR" dirty="0"/>
          </a:p>
          <a:p>
            <a:r>
              <a:rPr lang="pt-BR" dirty="0"/>
              <a:t>Subdivisão</a:t>
            </a:r>
          </a:p>
          <a:p>
            <a:pPr marL="0" indent="0">
              <a:buNone/>
            </a:pPr>
            <a:r>
              <a:rPr lang="pt-BR" dirty="0"/>
              <a:t>Quando as comparações e trocas terminam seu processamento, o código separa o vetor inicial em pedaços menores e repete o processamento desde o começo. Esse procedimento continua até o momento em que uma divisão de vetor resulte em elementos únicos.</a:t>
            </a:r>
          </a:p>
          <a:p>
            <a:pPr marL="0" indent="0">
              <a:buNone/>
            </a:pPr>
            <a:r>
              <a:rPr lang="pt-BR" dirty="0"/>
              <a:t>No momento em que o tamanho dos vetores divididos forem 1, o vetor ordenado estará pronto!</a:t>
            </a:r>
          </a:p>
          <a:p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CB6AE7-0CF6-40AE-95D2-599940AA5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026" y="1929635"/>
            <a:ext cx="3919536" cy="299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4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146885-4260-4D29-B147-2BCCB6E99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9" y="55786"/>
            <a:ext cx="11434622" cy="674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6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92A6-A3D5-4D7E-B82A-AB8D6009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em Linguagem C#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0CA97-1F68-4727-97A0-EE2350FB8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278" y="1338929"/>
            <a:ext cx="7275443" cy="5476001"/>
          </a:xfrm>
        </p:spPr>
      </p:pic>
    </p:spTree>
    <p:extLst>
      <p:ext uri="{BB962C8B-B14F-4D97-AF65-F5344CB8AC3E}">
        <p14:creationId xmlns:p14="http://schemas.microsoft.com/office/powerpoint/2010/main" val="414014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8A80-D70E-40EF-AA9C-D27F7792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 caso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6B9AE-2F60-4C08-81E6-FE22DB1F9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1524000"/>
            <a:ext cx="11463129" cy="499607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melhor caso de particionamento acontece quando ele produz duas listas de tamanho não maior que </a:t>
            </a:r>
            <a:r>
              <a:rPr lang="pt-BR" i="1" dirty="0"/>
              <a:t>n/2,</a:t>
            </a:r>
            <a:r>
              <a:rPr lang="pt-BR" dirty="0"/>
              <a:t> uma vez que uma lista terá tamanho [n/2] e outra tamanho [n/2] - 1. Nesse caso, o quicksort é executado com maior rapidez. A relação de recorrência é a seguinte:</a:t>
            </a:r>
          </a:p>
          <a:p>
            <a:r>
              <a:rPr lang="pt-BR" sz="2400" b="1" dirty="0">
                <a:latin typeface="Dotum" panose="020B0600000101010101" pitchFamily="34" charset="-127"/>
                <a:ea typeface="Dotum" panose="020B0600000101010101" pitchFamily="34" charset="-127"/>
              </a:rPr>
              <a:t>T(n) </a:t>
            </a:r>
            <a:r>
              <a:rPr lang="pt-BR" sz="2400" dirty="0">
                <a:latin typeface="Dotum" panose="020B0600000101010101" pitchFamily="34" charset="-127"/>
                <a:ea typeface="Dotum" panose="020B0600000101010101" pitchFamily="34" charset="-127"/>
              </a:rPr>
              <a:t>≤</a:t>
            </a:r>
            <a:r>
              <a:rPr lang="pt-BR" sz="2400" b="1" dirty="0">
                <a:latin typeface="Dotum" panose="020B0600000101010101" pitchFamily="34" charset="-127"/>
                <a:ea typeface="Dotum" panose="020B0600000101010101" pitchFamily="34" charset="-127"/>
              </a:rPr>
              <a:t> 2T(n / 2) + Ɵ(n)</a:t>
            </a:r>
          </a:p>
          <a:p>
            <a:pPr marL="0" indent="0">
              <a:buNone/>
            </a:pPr>
            <a:r>
              <a:rPr lang="pt-BR" dirty="0"/>
              <a:t>que, a partir do teorema mestre, terá solução </a:t>
            </a:r>
            <a:r>
              <a:rPr lang="pt-BR" sz="2400" b="1" dirty="0">
                <a:latin typeface="Dotum" panose="020B0600000101010101" pitchFamily="34" charset="-127"/>
                <a:ea typeface="Dotum" panose="020B0600000101010101" pitchFamily="34" charset="-127"/>
              </a:rPr>
              <a:t>T(n) = O(n * log * n)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14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760D-2EBF-43AD-9841-1F79C5C1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Pior caso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B44A9-5A5E-4D9C-AA70-4EAE3C8D7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1378226"/>
            <a:ext cx="11529391" cy="51816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pior caso de particionamento ocorre quando o elemento pivô divide a lista de forma desbalanceada, ou seja, divide a lista em duas sub listas: uma com tamanho 0 e outra com tamanho </a:t>
            </a:r>
            <a:r>
              <a:rPr lang="pt-BR" i="1" dirty="0"/>
              <a:t>n - 1</a:t>
            </a:r>
            <a:r>
              <a:rPr lang="pt-BR" dirty="0"/>
              <a:t> (no qual </a:t>
            </a:r>
            <a:r>
              <a:rPr lang="pt-BR" i="1" dirty="0"/>
              <a:t>n</a:t>
            </a:r>
            <a:r>
              <a:rPr lang="pt-BR" dirty="0"/>
              <a:t> se refere ao tamanho da lista original). Isso pode ocorrer quando o elemento pivô é o maior ou menor elemento da lista, ou seja, quando a lista já está ordenada, ou inversamente ordenada.</a:t>
            </a:r>
          </a:p>
          <a:p>
            <a:pPr marL="0" indent="0">
              <a:buNone/>
            </a:pPr>
            <a:r>
              <a:rPr lang="pt-BR" dirty="0"/>
              <a:t>Se isso acontece em todas as chamadas do método de particionamento, então cada etapa recursiva chamará listas de tamanho igual à lista anterior - 1. Teremos assim, a seguinte relação de recorrência:</a:t>
            </a:r>
          </a:p>
          <a:p>
            <a:r>
              <a:rPr lang="pt-BR" sz="2400" b="1" dirty="0">
                <a:latin typeface="Dotum" panose="020B0600000101010101" pitchFamily="34" charset="-127"/>
                <a:ea typeface="Dotum" panose="020B0600000101010101" pitchFamily="34" charset="-127"/>
              </a:rPr>
              <a:t>T(n) = T(n - 1) + T(0) + Ɵ(n)</a:t>
            </a:r>
          </a:p>
          <a:p>
            <a:r>
              <a:rPr lang="pt-BR" sz="2400" b="1" dirty="0">
                <a:latin typeface="Dotum" panose="020B0600000101010101" pitchFamily="34" charset="-127"/>
                <a:ea typeface="Dotum" panose="020B0600000101010101" pitchFamily="34" charset="-127"/>
              </a:rPr>
              <a:t>T(n - 1) + Ɵ(n)</a:t>
            </a:r>
          </a:p>
          <a:p>
            <a:pPr marL="0" indent="0">
              <a:buNone/>
            </a:pPr>
            <a:r>
              <a:rPr lang="pt-BR" dirty="0"/>
              <a:t>Se somarmos os custos em cada nível de recursão, teremos uma série aritmética que tem valor </a:t>
            </a:r>
            <a:r>
              <a:rPr lang="pt-BR" sz="2400" dirty="0">
                <a:latin typeface="Dotum" panose="020B0600000101010101" pitchFamily="34" charset="-127"/>
                <a:ea typeface="Dotum" panose="020B0600000101010101" pitchFamily="34" charset="-127"/>
              </a:rPr>
              <a:t>Ɵ(n²)</a:t>
            </a:r>
            <a:r>
              <a:rPr lang="pt-BR" dirty="0"/>
              <a:t> , assim, o algoritmo terá tempo de execução igual à </a:t>
            </a:r>
            <a:r>
              <a:rPr lang="pt-BR" sz="2400" dirty="0">
                <a:latin typeface="Dotum" panose="020B0600000101010101" pitchFamily="34" charset="-127"/>
                <a:ea typeface="Dotum" panose="020B0600000101010101" pitchFamily="34" charset="-127"/>
              </a:rPr>
              <a:t>Ɵ(n²).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4" name="AutoShape 12" descr="{\displaystyle T(n)=T(n-1)+T(0)+\theta (n)}">
            <a:extLst>
              <a:ext uri="{FF2B5EF4-FFF2-40B4-BE49-F238E27FC236}">
                <a16:creationId xmlns:a16="http://schemas.microsoft.com/office/drawing/2014/main" id="{8CD6DC1F-7C6E-4181-BA08-0EE3399DE8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526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503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Dotum</vt:lpstr>
      <vt:lpstr>Arial</vt:lpstr>
      <vt:lpstr>Century Gothic</vt:lpstr>
      <vt:lpstr>Wingdings 3</vt:lpstr>
      <vt:lpstr>Ion</vt:lpstr>
      <vt:lpstr>ALGORITMOS E ESTRUTURAS DE DADOS  Quicksort</vt:lpstr>
      <vt:lpstr>Autor</vt:lpstr>
      <vt:lpstr>Motivação de Tony Hoare</vt:lpstr>
      <vt:lpstr>Divisão e conquista </vt:lpstr>
      <vt:lpstr>Como funciona:</vt:lpstr>
      <vt:lpstr>PowerPoint Presentation</vt:lpstr>
      <vt:lpstr>Algoritmo em Linguagem C#</vt:lpstr>
      <vt:lpstr>Melhor caso</vt:lpstr>
      <vt:lpstr>Pior caso</vt:lpstr>
      <vt:lpstr>Comparação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</dc:title>
  <dc:creator>Leo</dc:creator>
  <cp:lastModifiedBy>Leo</cp:lastModifiedBy>
  <cp:revision>16</cp:revision>
  <dcterms:created xsi:type="dcterms:W3CDTF">2018-05-08T20:14:06Z</dcterms:created>
  <dcterms:modified xsi:type="dcterms:W3CDTF">2018-05-10T21:16:36Z</dcterms:modified>
</cp:coreProperties>
</file>