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9" r:id="rId9"/>
    <p:sldId id="263" r:id="rId10"/>
    <p:sldId id="264" r:id="rId11"/>
    <p:sldId id="265" r:id="rId12"/>
    <p:sldId id="266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84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A315-4F27-4CCC-BA3F-DEBE3AEC68B4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35E1-054B-4A13-A81B-A6A520571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69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A315-4F27-4CCC-BA3F-DEBE3AEC68B4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35E1-054B-4A13-A81B-A6A520571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18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A315-4F27-4CCC-BA3F-DEBE3AEC68B4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35E1-054B-4A13-A81B-A6A520571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27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A315-4F27-4CCC-BA3F-DEBE3AEC68B4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35E1-054B-4A13-A81B-A6A5205712B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5538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A315-4F27-4CCC-BA3F-DEBE3AEC68B4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35E1-054B-4A13-A81B-A6A520571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04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A315-4F27-4CCC-BA3F-DEBE3AEC68B4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35E1-054B-4A13-A81B-A6A520571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89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A315-4F27-4CCC-BA3F-DEBE3AEC68B4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35E1-054B-4A13-A81B-A6A520571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17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A315-4F27-4CCC-BA3F-DEBE3AEC68B4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35E1-054B-4A13-A81B-A6A520571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076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A315-4F27-4CCC-BA3F-DEBE3AEC68B4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35E1-054B-4A13-A81B-A6A520571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81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A315-4F27-4CCC-BA3F-DEBE3AEC68B4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35E1-054B-4A13-A81B-A6A520571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6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A315-4F27-4CCC-BA3F-DEBE3AEC68B4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35E1-054B-4A13-A81B-A6A520571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685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A315-4F27-4CCC-BA3F-DEBE3AEC68B4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35E1-054B-4A13-A81B-A6A520571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23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A315-4F27-4CCC-BA3F-DEBE3AEC68B4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35E1-054B-4A13-A81B-A6A520571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9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A315-4F27-4CCC-BA3F-DEBE3AEC68B4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35E1-054B-4A13-A81B-A6A520571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9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A315-4F27-4CCC-BA3F-DEBE3AEC68B4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35E1-054B-4A13-A81B-A6A520571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40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A315-4F27-4CCC-BA3F-DEBE3AEC68B4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35E1-054B-4A13-A81B-A6A520571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86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A315-4F27-4CCC-BA3F-DEBE3AEC68B4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35E1-054B-4A13-A81B-A6A520571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55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065A315-4F27-4CCC-BA3F-DEBE3AEC68B4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7D735E1-054B-4A13-A81B-A6A520571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7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689F4-19F3-4013-9BB1-03EE5426A0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Comparisons of Modern GWA Algorithms on </a:t>
            </a:r>
            <a:r>
              <a:rPr lang="en-US" i="1" dirty="0"/>
              <a:t>Arabidopsis thaliana </a:t>
            </a:r>
            <a:r>
              <a:rPr lang="en-US" dirty="0"/>
              <a:t>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D95C64-1F90-45C2-BEB0-33DBDBC5F9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Julian Liber and Philip </a:t>
            </a:r>
            <a:r>
              <a:rPr lang="en-US" dirty="0" err="1"/>
              <a:t>Ankley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978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AB84A-2B16-413F-8180-B19B3F8F4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ISIS EM-BLASSO Results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509715F-B348-45FA-9162-3064377A84E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5179070"/>
            <a:ext cx="10515600" cy="11361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Appears more effective at identifying specific SNPs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C58EB5-6D5C-402D-9328-3CBB36C94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488" y="1601921"/>
            <a:ext cx="5943600" cy="35661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81BFA6-A132-4724-A580-E7E0064A2C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3" y="1601921"/>
            <a:ext cx="5943600" cy="35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386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B81BC-4F46-432A-9A32-770DC2DAC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pLARmEB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0E479-89FD-4E16-B95B-95D9856215F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Polygenic-background-control based least angle regression plus empirical Bayes</a:t>
            </a:r>
          </a:p>
          <a:p>
            <a:r>
              <a:rPr lang="en-US" dirty="0"/>
              <a:t>Contained in same package as previous, but source code also downloaded from </a:t>
            </a:r>
            <a:r>
              <a:rPr lang="en-US" dirty="0" err="1"/>
              <a:t>rdrr</a:t>
            </a:r>
            <a:endParaRPr lang="en-US" dirty="0"/>
          </a:p>
          <a:p>
            <a:r>
              <a:rPr lang="en-US" dirty="0"/>
              <a:t>Same input data requirements as previous, similar modification and poor documentation</a:t>
            </a:r>
          </a:p>
          <a:p>
            <a:r>
              <a:rPr lang="en-US" dirty="0"/>
              <a:t>Unable to complete run after 18 hours</a:t>
            </a:r>
          </a:p>
          <a:p>
            <a:pPr lvl="1"/>
            <a:r>
              <a:rPr lang="en-US" dirty="0"/>
              <a:t>No data or errors output</a:t>
            </a:r>
          </a:p>
        </p:txBody>
      </p:sp>
    </p:spTree>
    <p:extLst>
      <p:ext uri="{BB962C8B-B14F-4D97-AF65-F5344CB8AC3E}">
        <p14:creationId xmlns:p14="http://schemas.microsoft.com/office/powerpoint/2010/main" val="3787450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A6D57-A0A0-4D44-B08D-4EB3C80A1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E044C-A900-4FE8-8C25-014BF084849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dirty="0"/>
              <a:t>Coal-Miner</a:t>
            </a:r>
          </a:p>
          <a:p>
            <a:pPr lvl="1"/>
            <a:r>
              <a:rPr lang="en-US" sz="2000" dirty="0"/>
              <a:t>Had good documentation , easily downloadable, and seemed usable, but required Unix-only packages</a:t>
            </a:r>
          </a:p>
          <a:p>
            <a:r>
              <a:rPr lang="en-US" dirty="0" err="1"/>
              <a:t>BGTools</a:t>
            </a:r>
            <a:endParaRPr lang="en-US" dirty="0"/>
          </a:p>
          <a:p>
            <a:pPr lvl="1"/>
            <a:r>
              <a:rPr lang="en-US" sz="2000" dirty="0"/>
              <a:t>Easily downloadable, but not installable in R</a:t>
            </a:r>
          </a:p>
          <a:p>
            <a:r>
              <a:rPr lang="en-US" dirty="0"/>
              <a:t>MUSE</a:t>
            </a:r>
          </a:p>
          <a:p>
            <a:pPr lvl="1"/>
            <a:r>
              <a:rPr lang="en-US" sz="2000" dirty="0"/>
              <a:t>Proposed algorithm without published scripts </a:t>
            </a:r>
          </a:p>
          <a:p>
            <a:r>
              <a:rPr lang="en-US" dirty="0"/>
              <a:t>LLR</a:t>
            </a:r>
          </a:p>
          <a:p>
            <a:pPr lvl="1"/>
            <a:r>
              <a:rPr lang="en-US" sz="2000" dirty="0"/>
              <a:t>Downloadable, but written in </a:t>
            </a:r>
            <a:r>
              <a:rPr lang="en-US" sz="2000" dirty="0" err="1"/>
              <a:t>Matlab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37748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84FC4-CC31-40E3-83C6-A1EC253FC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77BAF-4B1E-4E4F-B14C-A8E51631729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Lots of R - debugging, </a:t>
            </a:r>
            <a:r>
              <a:rPr lang="en-US" dirty="0" err="1"/>
              <a:t>dataframes</a:t>
            </a:r>
            <a:r>
              <a:rPr lang="en-US" dirty="0"/>
              <a:t>, GWAS data types, plotting</a:t>
            </a:r>
          </a:p>
          <a:p>
            <a:r>
              <a:rPr lang="en-US" dirty="0"/>
              <a:t>Challenges of working with large genotypic datasets</a:t>
            </a:r>
          </a:p>
          <a:p>
            <a:r>
              <a:rPr lang="en-US" dirty="0"/>
              <a:t>Various methods for obtaining code</a:t>
            </a:r>
          </a:p>
          <a:p>
            <a:r>
              <a:rPr lang="en-US" dirty="0"/>
              <a:t>Necessary GWAS data – genotypic, phenotypic, kinship, population structure</a:t>
            </a:r>
          </a:p>
        </p:txBody>
      </p:sp>
    </p:spTree>
    <p:extLst>
      <p:ext uri="{BB962C8B-B14F-4D97-AF65-F5344CB8AC3E}">
        <p14:creationId xmlns:p14="http://schemas.microsoft.com/office/powerpoint/2010/main" val="1758611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C784A-CEE5-497C-8152-AEE0FBF5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we change?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AE70F-381F-4558-8DBE-52EA6AB9D72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Get HPCC access to allow for running code we cannot run on our computers due to time, licenses, or operating system</a:t>
            </a:r>
          </a:p>
          <a:p>
            <a:r>
              <a:rPr lang="en-US" dirty="0"/>
              <a:t>Work on understanding data structures before manipulating algorithms</a:t>
            </a:r>
          </a:p>
          <a:p>
            <a:r>
              <a:rPr lang="en-US" dirty="0"/>
              <a:t>Find an expert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470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9182B-3882-4493-9F2F-A721F219C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53F6F-1F4E-4B1C-8CCA-1BB0877BE4F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4800" dirty="0"/>
              <a:t>Atwell S, Huang YS, </a:t>
            </a:r>
            <a:r>
              <a:rPr lang="en-US" sz="4800" dirty="0" err="1"/>
              <a:t>Vilhjálmsson</a:t>
            </a:r>
            <a:r>
              <a:rPr lang="en-US" sz="4800" dirty="0"/>
              <a:t> BJ, Willems G, Horton M, Li Y, Meng D, Platt A, </a:t>
            </a:r>
            <a:r>
              <a:rPr lang="en-US" sz="4800" dirty="0" err="1"/>
              <a:t>Tarone</a:t>
            </a:r>
            <a:r>
              <a:rPr lang="en-US" sz="4800" dirty="0"/>
              <a:t> AM, Hu TT, Jiang R. Genome-wide association study of 107 phenotypes in Arabidopsis thaliana inbred lines. Nature. 2010 Jun;465(7298):627.</a:t>
            </a:r>
          </a:p>
          <a:p>
            <a:r>
              <a:rPr lang="en-US" sz="4800" dirty="0" err="1"/>
              <a:t>Duan</a:t>
            </a:r>
            <a:r>
              <a:rPr lang="en-US" sz="4800" dirty="0"/>
              <a:t> W, Zhao Y, Wei Y, Yang S, Bai J, Shen S, Du M, Huang L, Hu Z, Chen F. A fast algorithm for Bayesian multi-locus model in genome-wide association studies. Molecular Genetics and Genomics. 2017 Aug 1;292(4):923-34.</a:t>
            </a:r>
          </a:p>
          <a:p>
            <a:r>
              <a:rPr lang="en-US" sz="4800" dirty="0"/>
              <a:t>He D, </a:t>
            </a:r>
            <a:r>
              <a:rPr lang="en-US" sz="4800" dirty="0" err="1"/>
              <a:t>Parida</a:t>
            </a:r>
            <a:r>
              <a:rPr lang="en-US" sz="4800" dirty="0"/>
              <a:t> L. MUSE: A MULTI-LOCUS SAMPLING-BASED EPISTASIS ALGORITHM FOR QUANTITATIVE GENETIC TRAIT PREDICTION. </a:t>
            </a:r>
            <a:r>
              <a:rPr lang="en-US" sz="4800" dirty="0" err="1"/>
              <a:t>InPACIFIC</a:t>
            </a:r>
            <a:r>
              <a:rPr lang="en-US" sz="4800" dirty="0"/>
              <a:t> SYMPOSIUM ON BIOCOMPUTING 2017 2017 (pp. 426-437).</a:t>
            </a:r>
          </a:p>
          <a:p>
            <a:r>
              <a:rPr lang="en-US" sz="4800" dirty="0" err="1"/>
              <a:t>Hejase</a:t>
            </a:r>
            <a:r>
              <a:rPr lang="en-US" sz="4800" dirty="0"/>
              <a:t> HA, </a:t>
            </a:r>
            <a:r>
              <a:rPr lang="en-US" sz="4800" dirty="0" err="1"/>
              <a:t>Vande</a:t>
            </a:r>
            <a:r>
              <a:rPr lang="en-US" sz="4800" dirty="0"/>
              <a:t> Pol N, Bonito GM, Edger PP, Liu KJ. Coal-Miner: a coalescent-based method for GWA studies of quantitative traits with complex evolutionary origins. </a:t>
            </a:r>
            <a:r>
              <a:rPr lang="en-US" sz="4800" dirty="0" err="1"/>
              <a:t>bioRxiv</a:t>
            </a:r>
            <a:r>
              <a:rPr lang="en-US" sz="4800" dirty="0"/>
              <a:t>. 2017 Jan 1:132951.</a:t>
            </a:r>
          </a:p>
          <a:p>
            <a:r>
              <a:rPr lang="en-US" sz="4800" dirty="0"/>
              <a:t>Kim B. Hierarchical Association Coefficient Algorithm: New Method for Genome-Wide Association Study. Evolutionary Bioinformatics. 2017 Aug 22;13:1176934317713004. </a:t>
            </a:r>
            <a:r>
              <a:rPr lang="en-US" sz="4800" dirty="0" err="1"/>
              <a:t>Kooperberg</a:t>
            </a:r>
            <a:r>
              <a:rPr lang="en-US" sz="4800" dirty="0"/>
              <a:t> C, LeBlanc M, </a:t>
            </a:r>
            <a:r>
              <a:rPr lang="en-US" sz="4800" dirty="0" err="1"/>
              <a:t>Obenchain</a:t>
            </a:r>
            <a:r>
              <a:rPr lang="en-US" sz="4800" dirty="0"/>
              <a:t> V. Risk prediction using genome‐wide association studies. Genetic epidemiology. 2010 Nov 1;34(7):643-52.</a:t>
            </a:r>
          </a:p>
          <a:p>
            <a:r>
              <a:rPr lang="en-US" sz="4800" dirty="0"/>
              <a:t>Liu J, Wan X, Wang C, Yang C, Zhou X, Yang C. LLR: a latent low-rank approach to colocalizing genetic risk variants in multiple GWAS. Bioinformatics. 2017 Aug 14;33(24):3878-86.</a:t>
            </a:r>
          </a:p>
          <a:p>
            <a:r>
              <a:rPr lang="en-US" sz="4800" dirty="0" err="1"/>
              <a:t>Tamba</a:t>
            </a:r>
            <a:r>
              <a:rPr lang="en-US" sz="4800" dirty="0"/>
              <a:t> CL, Ni YL, Zhang YM. Iterative sure independence screening EM-Bayesian LASSO algorithm for multi-locus genome-wide association studies. </a:t>
            </a:r>
            <a:r>
              <a:rPr lang="en-US" sz="4800" dirty="0" err="1"/>
              <a:t>PLoS</a:t>
            </a:r>
            <a:r>
              <a:rPr lang="en-US" sz="4800" dirty="0"/>
              <a:t> computational biology. 2017 Jan 31;13(1):e1005357.</a:t>
            </a:r>
          </a:p>
          <a:p>
            <a:r>
              <a:rPr lang="en-US" sz="4800" dirty="0"/>
              <a:t>Zhang J, Feng JY, Ni YL, Wen YJ, </a:t>
            </a:r>
            <a:r>
              <a:rPr lang="en-US" sz="4800" dirty="0" err="1"/>
              <a:t>Niu</a:t>
            </a:r>
            <a:r>
              <a:rPr lang="en-US" sz="4800" dirty="0"/>
              <a:t> Y, </a:t>
            </a:r>
            <a:r>
              <a:rPr lang="en-US" sz="4800" dirty="0" err="1"/>
              <a:t>Tamba</a:t>
            </a:r>
            <a:r>
              <a:rPr lang="en-US" sz="4800" dirty="0"/>
              <a:t> CL, Yue C, Song Q, Zhang YM. </a:t>
            </a:r>
            <a:r>
              <a:rPr lang="en-US" sz="4800" dirty="0" err="1"/>
              <a:t>pLARmEB</a:t>
            </a:r>
            <a:r>
              <a:rPr lang="en-US" sz="4800" dirty="0"/>
              <a:t>: integration of least angle regression with empirical Bayes for </a:t>
            </a:r>
            <a:r>
              <a:rPr lang="en-US" sz="4800" dirty="0" err="1"/>
              <a:t>multilocus</a:t>
            </a:r>
            <a:r>
              <a:rPr lang="en-US" sz="4800" dirty="0"/>
              <a:t> genome-wide association studies. Heredity. 2017 Jun;118(6):517.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36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93B31-50C7-4438-82A5-DB4B01349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F8D22-9C0C-455E-9F03-BE20A6C2246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Genome Wide Association Studies (GWAS) aim to identify single nucleotide polymorphisms (SNPs) associated with phenotypes</a:t>
            </a:r>
          </a:p>
          <a:p>
            <a:r>
              <a:rPr lang="en-US" dirty="0"/>
              <a:t>SNPs may indicate which genes are causal in disease or traits</a:t>
            </a:r>
          </a:p>
          <a:p>
            <a:r>
              <a:rPr lang="en-US" dirty="0"/>
              <a:t>Provides targets for drugs and markers for breeding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609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8266D-1D5C-4D9F-9F3C-ED47C06AD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3F649-C1A6-411E-B6C0-9F8B7A46DE9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9 algorithms for GWA were published in 2017</a:t>
            </a:r>
          </a:p>
          <a:p>
            <a:pPr lvl="1"/>
            <a:r>
              <a:rPr lang="en-US" dirty="0"/>
              <a:t>7 primary identification</a:t>
            </a:r>
          </a:p>
          <a:p>
            <a:pPr lvl="1"/>
            <a:r>
              <a:rPr lang="en-US" dirty="0"/>
              <a:t>2 summary algorithms</a:t>
            </a:r>
          </a:p>
          <a:p>
            <a:r>
              <a:rPr lang="en-US" dirty="0"/>
              <a:t>Need to provide authors with a review of current methods</a:t>
            </a:r>
          </a:p>
        </p:txBody>
      </p:sp>
    </p:spTree>
    <p:extLst>
      <p:ext uri="{BB962C8B-B14F-4D97-AF65-F5344CB8AC3E}">
        <p14:creationId xmlns:p14="http://schemas.microsoft.com/office/powerpoint/2010/main" val="709614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FC381-07FB-4059-8BE3-90FD11C6F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CB9F7-4FFE-4A21-B953-7F00E1CC8C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Address important characteristics to users</a:t>
            </a:r>
          </a:p>
          <a:p>
            <a:pPr lvl="1"/>
            <a:r>
              <a:rPr lang="en-US" dirty="0"/>
              <a:t>Accessibility of code</a:t>
            </a:r>
          </a:p>
          <a:p>
            <a:pPr lvl="1"/>
            <a:r>
              <a:rPr lang="en-US" dirty="0"/>
              <a:t>Ease of use</a:t>
            </a:r>
          </a:p>
          <a:p>
            <a:pPr lvl="1"/>
            <a:r>
              <a:rPr lang="en-US" dirty="0"/>
              <a:t>Computation time</a:t>
            </a:r>
          </a:p>
          <a:p>
            <a:pPr lvl="1"/>
            <a:r>
              <a:rPr lang="en-US" dirty="0"/>
              <a:t>Accuracy</a:t>
            </a:r>
          </a:p>
          <a:p>
            <a:r>
              <a:rPr lang="en-US" dirty="0"/>
              <a:t>Provide thorough review of algorithms</a:t>
            </a:r>
          </a:p>
        </p:txBody>
      </p:sp>
    </p:spTree>
    <p:extLst>
      <p:ext uri="{BB962C8B-B14F-4D97-AF65-F5344CB8AC3E}">
        <p14:creationId xmlns:p14="http://schemas.microsoft.com/office/powerpoint/2010/main" val="1905521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9E78E-D646-49BB-BB17-8A22C93D2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1EBF4-9B87-4D46-A27C-E3944934EF8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fontAlgn="base"/>
            <a:r>
              <a:rPr lang="en-US" dirty="0"/>
              <a:t>Atwell et al. 2010 dataset of phenotypic profiles for 199 </a:t>
            </a:r>
            <a:r>
              <a:rPr lang="en-US" i="1" dirty="0"/>
              <a:t>Arabidopsis thaliana</a:t>
            </a:r>
            <a:r>
              <a:rPr lang="en-US" dirty="0"/>
              <a:t> genotypes and 216,130 SNPs</a:t>
            </a:r>
          </a:p>
          <a:p>
            <a:pPr lvl="1" fontAlgn="base"/>
            <a:r>
              <a:rPr lang="en-US" dirty="0"/>
              <a:t>Similar linkage disequilibrium to humans</a:t>
            </a:r>
          </a:p>
          <a:p>
            <a:pPr lvl="1" fontAlgn="base"/>
            <a:r>
              <a:rPr lang="en-US" dirty="0"/>
              <a:t>High SNP density - 1 SNP per ~500 </a:t>
            </a:r>
            <a:r>
              <a:rPr lang="en-US" dirty="0" err="1"/>
              <a:t>bp</a:t>
            </a:r>
            <a:endParaRPr lang="en-US" dirty="0"/>
          </a:p>
          <a:p>
            <a:pPr lvl="1" fontAlgn="base"/>
            <a:r>
              <a:rPr lang="en-US" dirty="0"/>
              <a:t>107 phenotypes for multiple comparisons</a:t>
            </a:r>
          </a:p>
          <a:p>
            <a:pPr lvl="1" fontAlgn="base"/>
            <a:r>
              <a:rPr lang="en-US" dirty="0"/>
              <a:t>Established as useful testing dataset for GWA studies</a:t>
            </a:r>
          </a:p>
          <a:p>
            <a:r>
              <a:rPr lang="en-US" dirty="0"/>
              <a:t>Used flowering time traits, due to well known loci</a:t>
            </a:r>
          </a:p>
        </p:txBody>
      </p:sp>
    </p:spTree>
    <p:extLst>
      <p:ext uri="{BB962C8B-B14F-4D97-AF65-F5344CB8AC3E}">
        <p14:creationId xmlns:p14="http://schemas.microsoft.com/office/powerpoint/2010/main" val="2629782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31B27-1EA3-4BA4-BF1E-9CC5D07D1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Association (HA)-Coefficient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D095F-33F3-42BD-8D27-88189663107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Applies hierarchical ranking to identify casual SNPs</a:t>
            </a:r>
          </a:p>
          <a:p>
            <a:r>
              <a:rPr lang="en-US" dirty="0"/>
              <a:t>Produces a value known as the HA-coefficient</a:t>
            </a:r>
          </a:p>
          <a:p>
            <a:pPr lvl="1"/>
            <a:r>
              <a:rPr lang="en-US" dirty="0"/>
              <a:t>Higher value corresponds to more significant</a:t>
            </a:r>
          </a:p>
          <a:p>
            <a:r>
              <a:rPr lang="en-US" dirty="0"/>
              <a:t>Script included as supplementary materials, written in R</a:t>
            </a:r>
          </a:p>
          <a:p>
            <a:r>
              <a:rPr lang="en-US" dirty="0"/>
              <a:t>Needed to be modified to accept real data, based on simulated data</a:t>
            </a:r>
          </a:p>
          <a:p>
            <a:r>
              <a:rPr lang="en-US" dirty="0"/>
              <a:t>Fast, under 5 minutes</a:t>
            </a:r>
          </a:p>
        </p:txBody>
      </p:sp>
    </p:spTree>
    <p:extLst>
      <p:ext uri="{BB962C8B-B14F-4D97-AF65-F5344CB8AC3E}">
        <p14:creationId xmlns:p14="http://schemas.microsoft.com/office/powerpoint/2010/main" val="3759670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127D9-6CB7-4EAE-95BE-CC3D59128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HA-Coefficient Results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DEEEDC7-F1B8-4998-80A0-A432748F17E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5935" y="5040841"/>
            <a:ext cx="10917865" cy="11361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Appears ineffective at identifying important SNPs in traits known to have related SNPs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A8324D-4254-47B7-9C0A-6492B13EB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63" y="1608666"/>
            <a:ext cx="5943600" cy="33897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F5CF70-597A-4AD1-AE85-2619C9098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817" y="1608666"/>
            <a:ext cx="5943600" cy="338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68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0B41C-7AEB-4777-AAD8-D03C5CD95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Measurement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5A155-A07C-4768-A8A2-88334A04E69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SNPs often did not line up to known, annotated sites</a:t>
            </a:r>
          </a:p>
          <a:p>
            <a:r>
              <a:rPr lang="en-US" dirty="0"/>
              <a:t>Probable cause is changes in known chromosome sizes, mapping map data incorrect</a:t>
            </a:r>
          </a:p>
          <a:p>
            <a:r>
              <a:rPr lang="en-US" dirty="0"/>
              <a:t>Very difficult to verify associated genes without accurate positions</a:t>
            </a:r>
          </a:p>
        </p:txBody>
      </p:sp>
    </p:spTree>
    <p:extLst>
      <p:ext uri="{BB962C8B-B14F-4D97-AF65-F5344CB8AC3E}">
        <p14:creationId xmlns:p14="http://schemas.microsoft.com/office/powerpoint/2010/main" val="709817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757DF-0810-4343-9555-AB656A7A0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ISIS EM-BLASSO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AFC1D-8319-4C73-99B6-D8DA77408D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Iterative modified-Sure Independence Screening EM-Bayesian LASSO</a:t>
            </a:r>
          </a:p>
          <a:p>
            <a:r>
              <a:rPr lang="en-US" dirty="0"/>
              <a:t>Uses correlation to reduce markers, then uses variable selection, and finally EM Bayesian LASSO algorithm</a:t>
            </a:r>
          </a:p>
          <a:p>
            <a:r>
              <a:rPr lang="en-US" dirty="0"/>
              <a:t>Downloaded from </a:t>
            </a:r>
            <a:r>
              <a:rPr lang="en-US" dirty="0" err="1"/>
              <a:t>rdrr</a:t>
            </a:r>
            <a:r>
              <a:rPr lang="en-US" dirty="0"/>
              <a:t> source code, but available in CRAN</a:t>
            </a:r>
          </a:p>
          <a:p>
            <a:r>
              <a:rPr lang="en-US" dirty="0"/>
              <a:t>Data input was very difficult to figure out with poor documentation</a:t>
            </a:r>
          </a:p>
          <a:p>
            <a:r>
              <a:rPr lang="en-US" dirty="0"/>
              <a:t>Necessary code modification</a:t>
            </a:r>
          </a:p>
          <a:p>
            <a:r>
              <a:rPr lang="en-US" dirty="0"/>
              <a:t>Moderate speed, at about 15 minutes</a:t>
            </a:r>
          </a:p>
        </p:txBody>
      </p:sp>
    </p:spTree>
    <p:extLst>
      <p:ext uri="{BB962C8B-B14F-4D97-AF65-F5344CB8AC3E}">
        <p14:creationId xmlns:p14="http://schemas.microsoft.com/office/powerpoint/2010/main" val="278711765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132</TotalTime>
  <Words>843</Words>
  <Application>Microsoft Office PowerPoint</Application>
  <PresentationFormat>Widescreen</PresentationFormat>
  <Paragraphs>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Tw Cen MT</vt:lpstr>
      <vt:lpstr>Droplet</vt:lpstr>
      <vt:lpstr>Comparisons of Modern GWA Algorithms on Arabidopsis thaliana Dataset</vt:lpstr>
      <vt:lpstr>Introduction</vt:lpstr>
      <vt:lpstr>Justification</vt:lpstr>
      <vt:lpstr>Project Goals</vt:lpstr>
      <vt:lpstr>Dataset</vt:lpstr>
      <vt:lpstr>Hierarchical Association (HA)-Coefficient</vt:lpstr>
      <vt:lpstr>HA-Coefficient Results</vt:lpstr>
      <vt:lpstr>Accuracy Measurement Issues</vt:lpstr>
      <vt:lpstr>ISIS EM-BLASSO</vt:lpstr>
      <vt:lpstr>ISIS EM-BLASSO Results</vt:lpstr>
      <vt:lpstr>pLARmEB</vt:lpstr>
      <vt:lpstr>Other algorithms</vt:lpstr>
      <vt:lpstr>What did we learn?</vt:lpstr>
      <vt:lpstr>What would we change?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Comparisons of Modern GWA Algorithms on Arabidopsis thaliana Dataset</dc:title>
  <dc:creator>Julian Liber</dc:creator>
  <cp:lastModifiedBy>Julian Liber</cp:lastModifiedBy>
  <cp:revision>10</cp:revision>
  <dcterms:created xsi:type="dcterms:W3CDTF">2018-04-29T13:03:34Z</dcterms:created>
  <dcterms:modified xsi:type="dcterms:W3CDTF">2018-04-29T15:16:26Z</dcterms:modified>
</cp:coreProperties>
</file>