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3200400" cy="246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>
      <p:cViewPr>
        <p:scale>
          <a:sx n="110" d="100"/>
          <a:sy n="110" d="100"/>
        </p:scale>
        <p:origin x="2536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403999"/>
            <a:ext cx="2720340" cy="859426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296567"/>
            <a:ext cx="2400300" cy="595998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31428"/>
            <a:ext cx="690086" cy="20919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31428"/>
            <a:ext cx="2030254" cy="2091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615427"/>
            <a:ext cx="2760345" cy="1026853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651995"/>
            <a:ext cx="2760345" cy="539998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657140"/>
            <a:ext cx="136017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657140"/>
            <a:ext cx="136017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31429"/>
            <a:ext cx="2760345" cy="477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605141"/>
            <a:ext cx="1353919" cy="296570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901711"/>
            <a:ext cx="1353919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605141"/>
            <a:ext cx="1360587" cy="296570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901711"/>
            <a:ext cx="1360587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64571"/>
            <a:ext cx="1032212" cy="575998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355428"/>
            <a:ext cx="1620203" cy="1754280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740569"/>
            <a:ext cx="1032212" cy="1371995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64571"/>
            <a:ext cx="1032212" cy="575998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355428"/>
            <a:ext cx="1620203" cy="1754280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740569"/>
            <a:ext cx="1032212" cy="1371995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31429"/>
            <a:ext cx="2760345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657140"/>
            <a:ext cx="2760345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2287993"/>
            <a:ext cx="72009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4BB0-0FD1-0848-8122-96DACC5C0DEB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2287993"/>
            <a:ext cx="1080135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2287993"/>
            <a:ext cx="72009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2C58-5600-7C41-9419-4998E4EE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68D7D88-C07F-9D1F-166F-FF3FA0379C32}"/>
              </a:ext>
            </a:extLst>
          </p:cNvPr>
          <p:cNvGrpSpPr/>
          <p:nvPr/>
        </p:nvGrpSpPr>
        <p:grpSpPr>
          <a:xfrm>
            <a:off x="219456" y="132429"/>
            <a:ext cx="2761488" cy="2203704"/>
            <a:chOff x="149849" y="100425"/>
            <a:chExt cx="2761488" cy="220370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F840C96-093D-CC2D-4026-21DD219CE373}"/>
                </a:ext>
              </a:extLst>
            </p:cNvPr>
            <p:cNvSpPr/>
            <p:nvPr/>
          </p:nvSpPr>
          <p:spPr>
            <a:xfrm>
              <a:off x="149849" y="100425"/>
              <a:ext cx="2761488" cy="2203704"/>
            </a:xfrm>
            <a:prstGeom prst="roundRect">
              <a:avLst>
                <a:gd name="adj" fmla="val 710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2DE2058-5463-7A23-F4F9-F20E13E4FCBF}"/>
                </a:ext>
              </a:extLst>
            </p:cNvPr>
            <p:cNvGrpSpPr/>
            <p:nvPr/>
          </p:nvGrpSpPr>
          <p:grpSpPr>
            <a:xfrm>
              <a:off x="206768" y="135294"/>
              <a:ext cx="2647650" cy="2133966"/>
              <a:chOff x="276377" y="133417"/>
              <a:chExt cx="2647650" cy="213396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8271CF-9601-A487-198F-963D622D2243}"/>
                  </a:ext>
                </a:extLst>
              </p:cNvPr>
              <p:cNvSpPr txBox="1"/>
              <p:nvPr/>
            </p:nvSpPr>
            <p:spPr>
              <a:xfrm>
                <a:off x="276377" y="133417"/>
                <a:ext cx="2647650" cy="411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Distribution</a:t>
                </a:r>
                <a:r>
                  <a:rPr lang="zh-CN" altLang="en-US" sz="2000" b="1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zh-CN" sz="2000" b="1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Shift</a:t>
                </a:r>
                <a:endParaRPr lang="en-US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CD861B7-E5D5-0C86-7E1E-7423B9C56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1674" y="1142980"/>
                <a:ext cx="2117057" cy="1124403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89A53D9-6780-070C-7EBC-71250810842C}"/>
                  </a:ext>
                </a:extLst>
              </p:cNvPr>
              <p:cNvGrpSpPr/>
              <p:nvPr/>
            </p:nvGrpSpPr>
            <p:grpSpPr>
              <a:xfrm>
                <a:off x="335235" y="543769"/>
                <a:ext cx="2526695" cy="576782"/>
                <a:chOff x="378705" y="6409652"/>
                <a:chExt cx="3122927" cy="735241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A738B4C-2397-978B-21CF-BEF4D38A3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9860"/>
                <a:stretch/>
              </p:blipFill>
              <p:spPr>
                <a:xfrm>
                  <a:off x="378705" y="6409652"/>
                  <a:ext cx="917450" cy="735241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9A44B34-C0C9-B126-CB48-4B2FED65D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9860"/>
                <a:stretch/>
              </p:blipFill>
              <p:spPr>
                <a:xfrm>
                  <a:off x="2584182" y="6409652"/>
                  <a:ext cx="917450" cy="735241"/>
                </a:xfrm>
                <a:prstGeom prst="rect">
                  <a:avLst/>
                </a:prstGeom>
              </p:spPr>
            </p:pic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DEB1B000-4EFC-5F4C-8771-079BC5F15422}"/>
                    </a:ext>
                  </a:extLst>
                </p:cNvPr>
                <p:cNvGrpSpPr/>
                <p:nvPr/>
              </p:nvGrpSpPr>
              <p:grpSpPr>
                <a:xfrm>
                  <a:off x="1655608" y="6443201"/>
                  <a:ext cx="626824" cy="668143"/>
                  <a:chOff x="8733660" y="2401369"/>
                  <a:chExt cx="1373845" cy="1464408"/>
                </a:xfrm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E16DB16A-E5B8-0FB0-2976-C5086B48AD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b="19987"/>
                  <a:stretch/>
                </p:blipFill>
                <p:spPr>
                  <a:xfrm>
                    <a:off x="9132785" y="2401369"/>
                    <a:ext cx="974720" cy="779902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41015DD2-8D7B-6FCC-4C5B-94E14753BA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8733660" y="2557384"/>
                    <a:ext cx="1308395" cy="130839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6C7B27F-858A-BE87-1B99-2C9998A2D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8175" y="6777272"/>
                  <a:ext cx="40249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2DC54892-06FF-C610-48A7-4428977BF6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3118" y="6777272"/>
                  <a:ext cx="40249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879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97096-B203-F6FB-240D-E91B20F76F34}"/>
              </a:ext>
            </a:extLst>
          </p:cNvPr>
          <p:cNvGrpSpPr/>
          <p:nvPr/>
        </p:nvGrpSpPr>
        <p:grpSpPr>
          <a:xfrm>
            <a:off x="137509" y="100307"/>
            <a:ext cx="2925382" cy="2267948"/>
            <a:chOff x="5117276" y="362925"/>
            <a:chExt cx="3833986" cy="297235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99CB48D-6407-8DB9-DC19-D1614247A231}"/>
                </a:ext>
              </a:extLst>
            </p:cNvPr>
            <p:cNvSpPr/>
            <p:nvPr/>
          </p:nvSpPr>
          <p:spPr>
            <a:xfrm>
              <a:off x="5217846" y="362925"/>
              <a:ext cx="3616556" cy="2890719"/>
            </a:xfrm>
            <a:prstGeom prst="roundRect">
              <a:avLst>
                <a:gd name="adj" fmla="val 710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E2481A-F840-4162-C2E5-2F7579398E58}"/>
                </a:ext>
              </a:extLst>
            </p:cNvPr>
            <p:cNvSpPr txBox="1"/>
            <p:nvPr/>
          </p:nvSpPr>
          <p:spPr>
            <a:xfrm>
              <a:off x="5117276" y="404981"/>
              <a:ext cx="3833986" cy="52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Algorithms</a:t>
              </a:r>
              <a:endParaRPr lang="en-US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B03CBA-162E-5B3B-A576-15246CCC860D}"/>
                </a:ext>
              </a:extLst>
            </p:cNvPr>
            <p:cNvGrpSpPr/>
            <p:nvPr/>
          </p:nvGrpSpPr>
          <p:grpSpPr>
            <a:xfrm>
              <a:off x="5578841" y="1014488"/>
              <a:ext cx="3040277" cy="2320794"/>
              <a:chOff x="3774955" y="2826645"/>
              <a:chExt cx="4168307" cy="318187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749044A-7358-4A7C-5868-85C0B9447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6186" y="3859008"/>
                <a:ext cx="884233" cy="88423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F819415-9A6E-D611-C6B4-ECC8DED23E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4249"/>
              <a:stretch/>
            </p:blipFill>
            <p:spPr>
              <a:xfrm>
                <a:off x="4359176" y="2826645"/>
                <a:ext cx="798251" cy="68450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B742806-B90E-62ED-7BEB-D6242F38F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13641"/>
              <a:stretch/>
            </p:blipFill>
            <p:spPr>
              <a:xfrm>
                <a:off x="7239719" y="4025481"/>
                <a:ext cx="703543" cy="607571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9DC7B1C-6C1C-2139-4120-EA950E952833}"/>
                  </a:ext>
                </a:extLst>
              </p:cNvPr>
              <p:cNvGrpSpPr/>
              <p:nvPr/>
            </p:nvGrpSpPr>
            <p:grpSpPr>
              <a:xfrm>
                <a:off x="3774955" y="4703464"/>
                <a:ext cx="3846434" cy="288214"/>
                <a:chOff x="1921103" y="3513492"/>
                <a:chExt cx="3846434" cy="28821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B24864-A636-1600-8A23-9F1A0156B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1103" y="3657600"/>
                  <a:ext cx="3841544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B0D2EF9-BFEE-CA9E-B738-C3A67223D7EE}"/>
                    </a:ext>
                  </a:extLst>
                </p:cNvPr>
                <p:cNvCxnSpPr/>
                <p:nvPr/>
              </p:nvCxnSpPr>
              <p:spPr>
                <a:xfrm flipH="1" flipV="1">
                  <a:off x="5606216" y="3513492"/>
                  <a:ext cx="161321" cy="16132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F28E241-5C55-AF14-30B3-1F1E3563D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5601325" y="3640385"/>
                  <a:ext cx="161321" cy="16132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D84C5F-91AF-A4E9-0802-B3D9C892D188}"/>
                  </a:ext>
                </a:extLst>
              </p:cNvPr>
              <p:cNvSpPr txBox="1"/>
              <p:nvPr/>
            </p:nvSpPr>
            <p:spPr>
              <a:xfrm>
                <a:off x="3814878" y="4966987"/>
                <a:ext cx="1654102" cy="60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  <a:latin typeface="Helvetica Light" panose="020B0403020202020204" pitchFamily="34" charset="0"/>
                  </a:rPr>
                  <a:t>Task</a:t>
                </a:r>
                <a:r>
                  <a:rPr lang="zh-CN" altLang="en-US" sz="1600" dirty="0">
                    <a:solidFill>
                      <a:sysClr val="windowText" lastClr="000000"/>
                    </a:solidFill>
                    <a:latin typeface="Helvetica Light" panose="020B0403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  <a:latin typeface="Helvetica Light" panose="020B0403020202020204" pitchFamily="34" charset="0"/>
                  </a:rPr>
                  <a:t>t</a:t>
                </a:r>
                <a:endParaRPr lang="en-US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5A4CCB-DFD0-2F9D-E6D4-CFDC02B810A0}"/>
                  </a:ext>
                </a:extLst>
              </p:cNvPr>
              <p:cNvSpPr txBox="1"/>
              <p:nvPr/>
            </p:nvSpPr>
            <p:spPr>
              <a:xfrm>
                <a:off x="5628634" y="4957760"/>
                <a:ext cx="1654102" cy="1050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ysClr val="windowText" lastClr="000000"/>
                    </a:solidFill>
                    <a:latin typeface="Helvetica Light" panose="020B0403020202020204" pitchFamily="34" charset="0"/>
                  </a:rPr>
                  <a:t>Task</a:t>
                </a:r>
                <a:r>
                  <a:rPr lang="zh-CN" altLang="en-US" sz="1600" dirty="0">
                    <a:solidFill>
                      <a:sysClr val="windowText" lastClr="000000"/>
                    </a:solidFill>
                    <a:latin typeface="Helvetica Light" panose="020B0403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  <a:latin typeface="Helvetica Light" panose="020B0403020202020204" pitchFamily="34" charset="0"/>
                  </a:rPr>
                  <a:t>t+1</a:t>
                </a:r>
                <a:endParaRPr lang="en-US" sz="1600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CA01B13-B1B0-8B8D-7F70-88DAC0894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8302" y="4638909"/>
                <a:ext cx="0" cy="208662"/>
              </a:xfrm>
              <a:prstGeom prst="line">
                <a:avLst/>
              </a:prstGeom>
              <a:ln w="635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4B058B-F6E3-A9FC-B349-863E61E8E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3628" y="4638909"/>
                <a:ext cx="0" cy="208662"/>
              </a:xfrm>
              <a:prstGeom prst="line">
                <a:avLst/>
              </a:prstGeom>
              <a:ln w="635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88F4118-9894-8B9E-9CF5-BAF73009EB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4249"/>
              <a:stretch/>
            </p:blipFill>
            <p:spPr>
              <a:xfrm>
                <a:off x="6032415" y="2826645"/>
                <a:ext cx="798251" cy="684509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86B03D4-3A86-4D8A-04DB-6BFC905E1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89424" y="3859008"/>
                <a:ext cx="884232" cy="884232"/>
              </a:xfrm>
              <a:prstGeom prst="rect">
                <a:avLst/>
              </a:prstGeom>
            </p:spPr>
          </p:pic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A9FD99-4341-6B09-3D49-E4ECDE477A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8303" y="3504908"/>
                <a:ext cx="0" cy="3541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BF67761-61C1-6DEE-ECD4-3D81883993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1539" y="3504908"/>
                <a:ext cx="0" cy="3541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4FF9186-267D-97BB-92E0-C1D8353A2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9409" y="3208337"/>
                <a:ext cx="5842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42019C3-29CC-8FA8-3044-9E754E46C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0269" y="3208337"/>
                <a:ext cx="5842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7E0CB62-CCD5-643E-3FD8-17ECBB91B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4955" y="3208337"/>
                <a:ext cx="5842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95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89F1A9C-DAA5-46D4-6E8F-17CE7EF99F36}"/>
              </a:ext>
            </a:extLst>
          </p:cNvPr>
          <p:cNvGrpSpPr/>
          <p:nvPr/>
        </p:nvGrpSpPr>
        <p:grpSpPr>
          <a:xfrm>
            <a:off x="47528" y="131453"/>
            <a:ext cx="3105345" cy="2205657"/>
            <a:chOff x="747598" y="3972721"/>
            <a:chExt cx="4069844" cy="2890719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CD63F29-8BDC-A0E1-D415-9DDD80189A38}"/>
                </a:ext>
              </a:extLst>
            </p:cNvPr>
            <p:cNvSpPr/>
            <p:nvPr/>
          </p:nvSpPr>
          <p:spPr>
            <a:xfrm>
              <a:off x="953766" y="3972721"/>
              <a:ext cx="3616556" cy="2890719"/>
            </a:xfrm>
            <a:prstGeom prst="roundRect">
              <a:avLst>
                <a:gd name="adj" fmla="val 710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5892A6-D7B6-ACCC-F45B-47E600422B03}"/>
                </a:ext>
              </a:extLst>
            </p:cNvPr>
            <p:cNvSpPr txBox="1"/>
            <p:nvPr/>
          </p:nvSpPr>
          <p:spPr>
            <a:xfrm>
              <a:off x="747598" y="4014777"/>
              <a:ext cx="4069844" cy="52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Neural</a:t>
              </a:r>
              <a:r>
                <a:rPr lang="zh-CN" altLang="en-US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Architectures</a:t>
              </a:r>
              <a:endParaRPr lang="en-US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DB9F362-176A-FEF8-A0C9-1A24EA875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44"/>
            <a:stretch/>
          </p:blipFill>
          <p:spPr>
            <a:xfrm>
              <a:off x="1337018" y="5033396"/>
              <a:ext cx="475609" cy="38503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91DF9B9-6475-73CB-815F-92DD31A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26"/>
            <a:stretch/>
          </p:blipFill>
          <p:spPr>
            <a:xfrm>
              <a:off x="1211339" y="5736407"/>
              <a:ext cx="726964" cy="61700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14DA443-ACA4-16F0-E824-66BE5576D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2515"/>
            <a:stretch/>
          </p:blipFill>
          <p:spPr>
            <a:xfrm>
              <a:off x="3643463" y="5256169"/>
              <a:ext cx="985309" cy="763461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6CDBB42-DFFC-505C-5F8F-189964B30A94}"/>
                </a:ext>
              </a:extLst>
            </p:cNvPr>
            <p:cNvGrpSpPr/>
            <p:nvPr/>
          </p:nvGrpSpPr>
          <p:grpSpPr>
            <a:xfrm>
              <a:off x="1825582" y="5225911"/>
              <a:ext cx="578723" cy="303634"/>
              <a:chOff x="5965072" y="4833556"/>
              <a:chExt cx="578723" cy="30363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64097D4-E4CA-1ECD-C3C2-8969D5381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072" y="4848583"/>
                <a:ext cx="2930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F63B75C-0A34-98F2-FCBA-4AA1F2EF2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0775" y="4833556"/>
                <a:ext cx="0" cy="3036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438A24F-36F7-3752-E8B4-DF85688A9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0775" y="5125198"/>
                <a:ext cx="2930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579F5CB-72C2-58E7-070F-362E393EC174}"/>
                </a:ext>
              </a:extLst>
            </p:cNvPr>
            <p:cNvGrpSpPr/>
            <p:nvPr/>
          </p:nvGrpSpPr>
          <p:grpSpPr>
            <a:xfrm>
              <a:off x="1825580" y="5702955"/>
              <a:ext cx="564714" cy="449983"/>
              <a:chOff x="5965072" y="5310598"/>
              <a:chExt cx="564714" cy="449983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875BC8-4C14-49A3-6F20-128B1A02D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072" y="5750075"/>
                <a:ext cx="2930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5E11404-2F3F-DB75-59CC-AB7AD453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0775" y="5310598"/>
                <a:ext cx="0" cy="4499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E89B2B4-1A2B-A86A-78F8-044FD468E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6766" y="5316063"/>
                <a:ext cx="2930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2846EE-3392-00B8-04F6-506D9476BF3D}"/>
                </a:ext>
              </a:extLst>
            </p:cNvPr>
            <p:cNvCxnSpPr>
              <a:cxnSpLocks/>
            </p:cNvCxnSpPr>
            <p:nvPr/>
          </p:nvCxnSpPr>
          <p:spPr>
            <a:xfrm>
              <a:off x="3319437" y="5676352"/>
              <a:ext cx="50198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18F2271-C4E5-8C75-6988-6EF8F418BEE9}"/>
                </a:ext>
              </a:extLst>
            </p:cNvPr>
            <p:cNvGrpSpPr/>
            <p:nvPr/>
          </p:nvGrpSpPr>
          <p:grpSpPr>
            <a:xfrm>
              <a:off x="2396185" y="4622180"/>
              <a:ext cx="938122" cy="1944724"/>
              <a:chOff x="6535677" y="4229825"/>
              <a:chExt cx="938122" cy="1944724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8DC59513-03F7-9483-D106-EC57CE79B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23027"/>
              <a:stretch/>
            </p:blipFill>
            <p:spPr>
              <a:xfrm>
                <a:off x="6672446" y="4289268"/>
                <a:ext cx="778098" cy="598924"/>
              </a:xfrm>
              <a:prstGeom prst="rect">
                <a:avLst/>
              </a:prstGeom>
            </p:spPr>
          </p:pic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85CDCAA-CFC2-32C0-A937-AF2BDCFFB980}"/>
                  </a:ext>
                </a:extLst>
              </p:cNvPr>
              <p:cNvSpPr/>
              <p:nvPr/>
            </p:nvSpPr>
            <p:spPr>
              <a:xfrm>
                <a:off x="6535677" y="4229825"/>
                <a:ext cx="938122" cy="19447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1EF6F7A-23D5-E8F2-7157-713559E1B52E}"/>
                  </a:ext>
                </a:extLst>
              </p:cNvPr>
              <p:cNvGrpSpPr/>
              <p:nvPr/>
            </p:nvGrpSpPr>
            <p:grpSpPr>
              <a:xfrm rot="16200000" flipV="1">
                <a:off x="6837641" y="5153111"/>
                <a:ext cx="304426" cy="49652"/>
                <a:chOff x="8955211" y="5760573"/>
                <a:chExt cx="1121451" cy="182884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C8DA8A5-E989-9DAD-42FF-D8C2D30F52BE}"/>
                    </a:ext>
                  </a:extLst>
                </p:cNvPr>
                <p:cNvSpPr/>
                <p:nvPr/>
              </p:nvSpPr>
              <p:spPr>
                <a:xfrm>
                  <a:off x="8955211" y="5760588"/>
                  <a:ext cx="182876" cy="1828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BF2FF3DB-59DA-8194-734B-6C60C417B0C0}"/>
                    </a:ext>
                  </a:extLst>
                </p:cNvPr>
                <p:cNvSpPr/>
                <p:nvPr/>
              </p:nvSpPr>
              <p:spPr>
                <a:xfrm>
                  <a:off x="9424457" y="5760573"/>
                  <a:ext cx="182876" cy="1828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0850DDF-96DB-9FF2-BEF4-917F36B3EA89}"/>
                    </a:ext>
                  </a:extLst>
                </p:cNvPr>
                <p:cNvSpPr/>
                <p:nvPr/>
              </p:nvSpPr>
              <p:spPr>
                <a:xfrm>
                  <a:off x="9893786" y="5760590"/>
                  <a:ext cx="182876" cy="1828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34144D4-6B9E-2F7E-8FC4-F651F57EFB92}"/>
                </a:ext>
              </a:extLst>
            </p:cNvPr>
            <p:cNvGrpSpPr/>
            <p:nvPr/>
          </p:nvGrpSpPr>
          <p:grpSpPr>
            <a:xfrm>
              <a:off x="2614124" y="5954390"/>
              <a:ext cx="560964" cy="496654"/>
              <a:chOff x="6764720" y="5464397"/>
              <a:chExt cx="716856" cy="63467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0698EE3-7375-38FE-5012-196793270BB9}"/>
                  </a:ext>
                </a:extLst>
              </p:cNvPr>
              <p:cNvGrpSpPr/>
              <p:nvPr/>
            </p:nvGrpSpPr>
            <p:grpSpPr>
              <a:xfrm>
                <a:off x="6764720" y="5464397"/>
                <a:ext cx="338471" cy="634674"/>
                <a:chOff x="7664969" y="3985004"/>
                <a:chExt cx="532412" cy="998337"/>
              </a:xfrm>
            </p:grpSpPr>
            <p:sp>
              <p:nvSpPr>
                <p:cNvPr id="63" name="Rounded Rectangle 62">
                  <a:extLst>
                    <a:ext uri="{FF2B5EF4-FFF2-40B4-BE49-F238E27FC236}">
                      <a16:creationId xmlns:a16="http://schemas.microsoft.com/office/drawing/2014/main" id="{92B9327E-7CB2-1F1B-C2E6-403FDF5CE987}"/>
                    </a:ext>
                  </a:extLst>
                </p:cNvPr>
                <p:cNvSpPr/>
                <p:nvPr/>
              </p:nvSpPr>
              <p:spPr>
                <a:xfrm>
                  <a:off x="7719642" y="3985004"/>
                  <a:ext cx="223969" cy="223969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174BC22B-09D2-F977-78A4-ED3703C80472}"/>
                    </a:ext>
                  </a:extLst>
                </p:cNvPr>
                <p:cNvSpPr/>
                <p:nvPr/>
              </p:nvSpPr>
              <p:spPr>
                <a:xfrm>
                  <a:off x="7719642" y="4380481"/>
                  <a:ext cx="223969" cy="223969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EC981825-78FC-EA72-7C85-FCE8BBEDE1D1}"/>
                    </a:ext>
                  </a:extLst>
                </p:cNvPr>
                <p:cNvSpPr/>
                <p:nvPr/>
              </p:nvSpPr>
              <p:spPr>
                <a:xfrm>
                  <a:off x="7719642" y="4759372"/>
                  <a:ext cx="223969" cy="223969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BE4327A-17CD-758C-F52D-AEC99FED8037}"/>
                    </a:ext>
                  </a:extLst>
                </p:cNvPr>
                <p:cNvGrpSpPr/>
                <p:nvPr/>
              </p:nvGrpSpPr>
              <p:grpSpPr>
                <a:xfrm>
                  <a:off x="7664969" y="4113573"/>
                  <a:ext cx="532412" cy="761237"/>
                  <a:chOff x="11186715" y="3153384"/>
                  <a:chExt cx="591460" cy="945100"/>
                </a:xfrm>
              </p:grpSpPr>
              <p:sp>
                <p:nvSpPr>
                  <p:cNvPr id="67" name="Arc 66">
                    <a:extLst>
                      <a:ext uri="{FF2B5EF4-FFF2-40B4-BE49-F238E27FC236}">
                        <a16:creationId xmlns:a16="http://schemas.microsoft.com/office/drawing/2014/main" id="{C7E92F3D-EB5C-6777-B4AE-37F2225365F6}"/>
                      </a:ext>
                    </a:extLst>
                  </p:cNvPr>
                  <p:cNvSpPr/>
                  <p:nvPr/>
                </p:nvSpPr>
                <p:spPr>
                  <a:xfrm>
                    <a:off x="11274697" y="3153384"/>
                    <a:ext cx="392344" cy="472547"/>
                  </a:xfrm>
                  <a:prstGeom prst="arc">
                    <a:avLst>
                      <a:gd name="adj1" fmla="val 16200000"/>
                      <a:gd name="adj2" fmla="val 5666853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Arc 67">
                    <a:extLst>
                      <a:ext uri="{FF2B5EF4-FFF2-40B4-BE49-F238E27FC236}">
                        <a16:creationId xmlns:a16="http://schemas.microsoft.com/office/drawing/2014/main" id="{1DC89198-1647-5997-B576-243BACCEB5AA}"/>
                      </a:ext>
                    </a:extLst>
                  </p:cNvPr>
                  <p:cNvSpPr/>
                  <p:nvPr/>
                </p:nvSpPr>
                <p:spPr>
                  <a:xfrm>
                    <a:off x="11302493" y="3625937"/>
                    <a:ext cx="392344" cy="472547"/>
                  </a:xfrm>
                  <a:prstGeom prst="arc">
                    <a:avLst>
                      <a:gd name="adj1" fmla="val 16200000"/>
                      <a:gd name="adj2" fmla="val 5666853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Arc 68">
                    <a:extLst>
                      <a:ext uri="{FF2B5EF4-FFF2-40B4-BE49-F238E27FC236}">
                        <a16:creationId xmlns:a16="http://schemas.microsoft.com/office/drawing/2014/main" id="{9D8B050E-A0A8-0B25-A2B4-7FDB845B1FC5}"/>
                      </a:ext>
                    </a:extLst>
                  </p:cNvPr>
                  <p:cNvSpPr/>
                  <p:nvPr/>
                </p:nvSpPr>
                <p:spPr>
                  <a:xfrm>
                    <a:off x="11186715" y="3153773"/>
                    <a:ext cx="591460" cy="940424"/>
                  </a:xfrm>
                  <a:prstGeom prst="arc">
                    <a:avLst>
                      <a:gd name="adj1" fmla="val 16200000"/>
                      <a:gd name="adj2" fmla="val 5666853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F44572B-1CF5-60BF-C262-87BF815CDC16}"/>
                  </a:ext>
                </a:extLst>
              </p:cNvPr>
              <p:cNvGrpSpPr/>
              <p:nvPr/>
            </p:nvGrpSpPr>
            <p:grpSpPr>
              <a:xfrm>
                <a:off x="7143105" y="5464397"/>
                <a:ext cx="338471" cy="634674"/>
                <a:chOff x="7664969" y="3985004"/>
                <a:chExt cx="532412" cy="998337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5FF082C5-04A1-D1EE-6966-9017E7F725D7}"/>
                    </a:ext>
                  </a:extLst>
                </p:cNvPr>
                <p:cNvSpPr/>
                <p:nvPr/>
              </p:nvSpPr>
              <p:spPr>
                <a:xfrm>
                  <a:off x="7719642" y="3985004"/>
                  <a:ext cx="223969" cy="223969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74CFC278-5D9C-940B-EE37-2145D8D20F4E}"/>
                    </a:ext>
                  </a:extLst>
                </p:cNvPr>
                <p:cNvSpPr/>
                <p:nvPr/>
              </p:nvSpPr>
              <p:spPr>
                <a:xfrm>
                  <a:off x="7719642" y="4380481"/>
                  <a:ext cx="223969" cy="223969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16390D06-8EEE-DC7B-CC3B-594F07ECFEE5}"/>
                    </a:ext>
                  </a:extLst>
                </p:cNvPr>
                <p:cNvSpPr/>
                <p:nvPr/>
              </p:nvSpPr>
              <p:spPr>
                <a:xfrm>
                  <a:off x="7719642" y="4759372"/>
                  <a:ext cx="223969" cy="223969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CBAB826-5C13-7DC1-2140-472DAC94C3B0}"/>
                    </a:ext>
                  </a:extLst>
                </p:cNvPr>
                <p:cNvGrpSpPr/>
                <p:nvPr/>
              </p:nvGrpSpPr>
              <p:grpSpPr>
                <a:xfrm>
                  <a:off x="7664969" y="4113573"/>
                  <a:ext cx="532412" cy="761237"/>
                  <a:chOff x="11186715" y="3153384"/>
                  <a:chExt cx="591460" cy="945100"/>
                </a:xfrm>
              </p:grpSpPr>
              <p:sp>
                <p:nvSpPr>
                  <p:cNvPr id="60" name="Arc 59">
                    <a:extLst>
                      <a:ext uri="{FF2B5EF4-FFF2-40B4-BE49-F238E27FC236}">
                        <a16:creationId xmlns:a16="http://schemas.microsoft.com/office/drawing/2014/main" id="{CD0F1401-C224-91D3-A0DE-9E063B619D95}"/>
                      </a:ext>
                    </a:extLst>
                  </p:cNvPr>
                  <p:cNvSpPr/>
                  <p:nvPr/>
                </p:nvSpPr>
                <p:spPr>
                  <a:xfrm>
                    <a:off x="11274697" y="3153384"/>
                    <a:ext cx="392344" cy="472547"/>
                  </a:xfrm>
                  <a:prstGeom prst="arc">
                    <a:avLst>
                      <a:gd name="adj1" fmla="val 16200000"/>
                      <a:gd name="adj2" fmla="val 5666853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Arc 60">
                    <a:extLst>
                      <a:ext uri="{FF2B5EF4-FFF2-40B4-BE49-F238E27FC236}">
                        <a16:creationId xmlns:a16="http://schemas.microsoft.com/office/drawing/2014/main" id="{BA1E5957-09D4-3A93-D933-8C6334A905A6}"/>
                      </a:ext>
                    </a:extLst>
                  </p:cNvPr>
                  <p:cNvSpPr/>
                  <p:nvPr/>
                </p:nvSpPr>
                <p:spPr>
                  <a:xfrm>
                    <a:off x="11302493" y="3625937"/>
                    <a:ext cx="392344" cy="472547"/>
                  </a:xfrm>
                  <a:prstGeom prst="arc">
                    <a:avLst>
                      <a:gd name="adj1" fmla="val 16200000"/>
                      <a:gd name="adj2" fmla="val 5666853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0691C12F-447B-2EBA-EF67-4FA69086F6D0}"/>
                      </a:ext>
                    </a:extLst>
                  </p:cNvPr>
                  <p:cNvSpPr/>
                  <p:nvPr/>
                </p:nvSpPr>
                <p:spPr>
                  <a:xfrm>
                    <a:off x="11186715" y="3153773"/>
                    <a:ext cx="591460" cy="940424"/>
                  </a:xfrm>
                  <a:prstGeom prst="arc">
                    <a:avLst>
                      <a:gd name="adj1" fmla="val 16200000"/>
                      <a:gd name="adj2" fmla="val 5666853"/>
                    </a:avLst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305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7BCE9AD-10CA-5F3E-4275-1C78D8824952}"/>
              </a:ext>
            </a:extLst>
          </p:cNvPr>
          <p:cNvGrpSpPr/>
          <p:nvPr/>
        </p:nvGrpSpPr>
        <p:grpSpPr>
          <a:xfrm>
            <a:off x="220460" y="131453"/>
            <a:ext cx="2759480" cy="2205657"/>
            <a:chOff x="220460" y="131453"/>
            <a:chExt cx="2759480" cy="220565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935E850-67A5-3889-DD6E-F2815CC95FA7}"/>
                </a:ext>
              </a:extLst>
            </p:cNvPr>
            <p:cNvSpPr/>
            <p:nvPr/>
          </p:nvSpPr>
          <p:spPr>
            <a:xfrm>
              <a:off x="220460" y="131453"/>
              <a:ext cx="2759480" cy="2205657"/>
            </a:xfrm>
            <a:prstGeom prst="roundRect">
              <a:avLst>
                <a:gd name="adj" fmla="val 710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3D5423B-835C-6F35-AA75-F773726FF87E}"/>
                </a:ext>
              </a:extLst>
            </p:cNvPr>
            <p:cNvGrpSpPr/>
            <p:nvPr/>
          </p:nvGrpSpPr>
          <p:grpSpPr>
            <a:xfrm>
              <a:off x="474458" y="841024"/>
              <a:ext cx="2288771" cy="1206947"/>
              <a:chOff x="3897404" y="2213049"/>
              <a:chExt cx="3705873" cy="195423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CAF168-A8EB-7783-4ADE-16AF37053166}"/>
                  </a:ext>
                </a:extLst>
              </p:cNvPr>
              <p:cNvSpPr/>
              <p:nvPr/>
            </p:nvSpPr>
            <p:spPr>
              <a:xfrm>
                <a:off x="3897404" y="3857565"/>
                <a:ext cx="309716" cy="309716"/>
              </a:xfrm>
              <a:prstGeom prst="rect">
                <a:avLst/>
              </a:prstGeom>
              <a:solidFill>
                <a:srgbClr val="9AF7C2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E383C31-9963-E30F-3D8F-547B066815A4}"/>
                  </a:ext>
                </a:extLst>
              </p:cNvPr>
              <p:cNvSpPr/>
              <p:nvPr/>
            </p:nvSpPr>
            <p:spPr>
              <a:xfrm>
                <a:off x="3898382" y="2213049"/>
                <a:ext cx="309716" cy="309716"/>
              </a:xfrm>
              <a:prstGeom prst="rect">
                <a:avLst/>
              </a:prstGeom>
              <a:solidFill>
                <a:srgbClr val="FFE799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30241D-187C-476A-9A0D-9C8084A1D1E8}"/>
                  </a:ext>
                </a:extLst>
              </p:cNvPr>
              <p:cNvSpPr/>
              <p:nvPr/>
            </p:nvSpPr>
            <p:spPr>
              <a:xfrm>
                <a:off x="4627764" y="2213049"/>
                <a:ext cx="309716" cy="309716"/>
              </a:xfrm>
              <a:prstGeom prst="rect">
                <a:avLst/>
              </a:prstGeom>
              <a:solidFill>
                <a:srgbClr val="9AF7C2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D2B730-8331-25A9-B2A3-3B05FB898F35}"/>
                  </a:ext>
                </a:extLst>
              </p:cNvPr>
              <p:cNvSpPr/>
              <p:nvPr/>
            </p:nvSpPr>
            <p:spPr>
              <a:xfrm>
                <a:off x="6575518" y="2213049"/>
                <a:ext cx="309716" cy="309716"/>
              </a:xfrm>
              <a:prstGeom prst="rect">
                <a:avLst/>
              </a:prstGeom>
              <a:solidFill>
                <a:srgbClr val="FFC4C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9A632E8-8A8C-1306-621E-DA98C4956565}"/>
                  </a:ext>
                </a:extLst>
              </p:cNvPr>
              <p:cNvSpPr/>
              <p:nvPr/>
            </p:nvSpPr>
            <p:spPr>
              <a:xfrm>
                <a:off x="7293561" y="2213049"/>
                <a:ext cx="309716" cy="309716"/>
              </a:xfrm>
              <a:prstGeom prst="rect">
                <a:avLst/>
              </a:prstGeom>
              <a:solidFill>
                <a:srgbClr val="E9CB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A31ECA5-0D1D-C92A-2459-D4C62A6BB9C4}"/>
                  </a:ext>
                </a:extLst>
              </p:cNvPr>
              <p:cNvGrpSpPr/>
              <p:nvPr/>
            </p:nvGrpSpPr>
            <p:grpSpPr>
              <a:xfrm>
                <a:off x="5449996" y="2331331"/>
                <a:ext cx="558528" cy="73152"/>
                <a:chOff x="3559473" y="3529682"/>
                <a:chExt cx="558528" cy="7315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209C32E-C21D-3DBD-A8DE-C13F02EE6856}"/>
                    </a:ext>
                  </a:extLst>
                </p:cNvPr>
                <p:cNvSpPr/>
                <p:nvPr/>
              </p:nvSpPr>
              <p:spPr>
                <a:xfrm>
                  <a:off x="3559473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C3A7207-ACEF-EA5C-63FB-46FAB2D3F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161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BD9F8CA-49F0-95B2-A324-E1AF7A6AE1F9}"/>
                    </a:ext>
                  </a:extLst>
                </p:cNvPr>
                <p:cNvSpPr/>
                <p:nvPr/>
              </p:nvSpPr>
              <p:spPr>
                <a:xfrm>
                  <a:off x="4044849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A9ECBDD-3303-F352-CCBD-22FA75B08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098" y="2367907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5A2A654-3534-6E00-8A3D-5A8E62A8B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7480" y="2367907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9D15C2-D1F9-048F-45C2-D37D5B7F6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1556" y="2367907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E6D3C26-690B-1A43-D189-C2DD2939C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8069" y="2367907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E6D2FE-8A56-A080-806B-5EC0303145B5}"/>
                  </a:ext>
                </a:extLst>
              </p:cNvPr>
              <p:cNvSpPr/>
              <p:nvPr/>
            </p:nvSpPr>
            <p:spPr>
              <a:xfrm>
                <a:off x="3897404" y="2809002"/>
                <a:ext cx="309716" cy="3097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9E0C709-85BC-80F7-CD86-7AE5224B9362}"/>
                  </a:ext>
                </a:extLst>
              </p:cNvPr>
              <p:cNvSpPr/>
              <p:nvPr/>
            </p:nvSpPr>
            <p:spPr>
              <a:xfrm>
                <a:off x="7293561" y="2809002"/>
                <a:ext cx="309716" cy="309716"/>
              </a:xfrm>
              <a:prstGeom prst="rect">
                <a:avLst/>
              </a:prstGeom>
              <a:solidFill>
                <a:srgbClr val="9AF7C2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9A21DBA-4FF3-08CC-FBF5-5E6AA709F96B}"/>
                  </a:ext>
                </a:extLst>
              </p:cNvPr>
              <p:cNvSpPr/>
              <p:nvPr/>
            </p:nvSpPr>
            <p:spPr>
              <a:xfrm>
                <a:off x="4626786" y="2809002"/>
                <a:ext cx="309716" cy="309716"/>
              </a:xfrm>
              <a:prstGeom prst="rect">
                <a:avLst/>
              </a:prstGeom>
              <a:solidFill>
                <a:srgbClr val="FFC4C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13F93F-553F-A02C-2593-EC2DAB625681}"/>
                  </a:ext>
                </a:extLst>
              </p:cNvPr>
              <p:cNvSpPr/>
              <p:nvPr/>
            </p:nvSpPr>
            <p:spPr>
              <a:xfrm>
                <a:off x="6575518" y="2809002"/>
                <a:ext cx="309716" cy="309716"/>
              </a:xfrm>
              <a:prstGeom prst="rect">
                <a:avLst/>
              </a:prstGeom>
              <a:solidFill>
                <a:srgbClr val="E9CB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3ECE9C2-1F1C-9794-8905-929261E46A6F}"/>
                  </a:ext>
                </a:extLst>
              </p:cNvPr>
              <p:cNvGrpSpPr/>
              <p:nvPr/>
            </p:nvGrpSpPr>
            <p:grpSpPr>
              <a:xfrm>
                <a:off x="5449018" y="2927284"/>
                <a:ext cx="558528" cy="73152"/>
                <a:chOff x="3559473" y="3529682"/>
                <a:chExt cx="558528" cy="7315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B2DAF-25AC-5FC4-AD11-13AB38849F1F}"/>
                    </a:ext>
                  </a:extLst>
                </p:cNvPr>
                <p:cNvSpPr/>
                <p:nvPr/>
              </p:nvSpPr>
              <p:spPr>
                <a:xfrm>
                  <a:off x="3559473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F1B940F-4BB1-6506-A5E2-0EC2FE7B55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161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01B57A6-3489-1817-827A-D7DFFDF58880}"/>
                    </a:ext>
                  </a:extLst>
                </p:cNvPr>
                <p:cNvSpPr/>
                <p:nvPr/>
              </p:nvSpPr>
              <p:spPr>
                <a:xfrm>
                  <a:off x="4044849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1F3EA12-03CA-0687-462C-A84427A6A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7120" y="2963860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A6C8E-8F1A-DAF0-DEF6-85533FBBF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6502" y="2963860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8EF798C-6B11-7B1B-50B4-C914B4B64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0578" y="2963860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8625B6D-3437-9502-322E-A11B9DEE2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091" y="2963860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F7CDA1D-84B2-797B-61FB-57AD847DE2C1}"/>
                  </a:ext>
                </a:extLst>
              </p:cNvPr>
              <p:cNvSpPr/>
              <p:nvPr/>
            </p:nvSpPr>
            <p:spPr>
              <a:xfrm>
                <a:off x="6575518" y="3857565"/>
                <a:ext cx="309716" cy="309716"/>
              </a:xfrm>
              <a:prstGeom prst="rect">
                <a:avLst/>
              </a:prstGeom>
              <a:solidFill>
                <a:srgbClr val="FFE799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BCBED74-ABF4-6B3C-38FA-C27390C01114}"/>
                  </a:ext>
                </a:extLst>
              </p:cNvPr>
              <p:cNvSpPr/>
              <p:nvPr/>
            </p:nvSpPr>
            <p:spPr>
              <a:xfrm>
                <a:off x="7293561" y="3857565"/>
                <a:ext cx="309716" cy="309716"/>
              </a:xfrm>
              <a:prstGeom prst="rect">
                <a:avLst/>
              </a:prstGeom>
              <a:solidFill>
                <a:srgbClr val="FFC4C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D44A26-5369-C370-2C7C-A0D29AFBE00E}"/>
                  </a:ext>
                </a:extLst>
              </p:cNvPr>
              <p:cNvSpPr/>
              <p:nvPr/>
            </p:nvSpPr>
            <p:spPr>
              <a:xfrm>
                <a:off x="4612108" y="3857565"/>
                <a:ext cx="309716" cy="309716"/>
              </a:xfrm>
              <a:prstGeom prst="rect">
                <a:avLst/>
              </a:prstGeom>
              <a:solidFill>
                <a:srgbClr val="E9CB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D64CC16-0D06-E84E-F03B-C760974FBF1E}"/>
                  </a:ext>
                </a:extLst>
              </p:cNvPr>
              <p:cNvGrpSpPr/>
              <p:nvPr/>
            </p:nvGrpSpPr>
            <p:grpSpPr>
              <a:xfrm>
                <a:off x="5449018" y="3975847"/>
                <a:ext cx="558528" cy="73152"/>
                <a:chOff x="3559473" y="3529682"/>
                <a:chExt cx="558528" cy="7315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DC3E70B-6F41-82BB-3C6D-0129CB893A96}"/>
                    </a:ext>
                  </a:extLst>
                </p:cNvPr>
                <p:cNvSpPr/>
                <p:nvPr/>
              </p:nvSpPr>
              <p:spPr>
                <a:xfrm>
                  <a:off x="3559473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217E856-3F3B-27C6-09DF-E8B169A978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161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2E1661B-E527-4BBE-6155-D6C03A1DC80E}"/>
                    </a:ext>
                  </a:extLst>
                </p:cNvPr>
                <p:cNvSpPr/>
                <p:nvPr/>
              </p:nvSpPr>
              <p:spPr>
                <a:xfrm>
                  <a:off x="4044849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72B6FA2-BB15-D767-2604-350BE9F71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7120" y="4012423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34627F-A353-57E2-E081-6B5E6B915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6502" y="4012423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91F21F7-139E-EE4D-1D1E-A1F30A27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0578" y="4012423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BFC163B-02BF-BA4A-8B16-B5C36C672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091" y="4012423"/>
                <a:ext cx="419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55C95D0-C93A-7539-A069-6DAD1340B333}"/>
                  </a:ext>
                </a:extLst>
              </p:cNvPr>
              <p:cNvGrpSpPr/>
              <p:nvPr/>
            </p:nvGrpSpPr>
            <p:grpSpPr>
              <a:xfrm>
                <a:off x="5449018" y="3486661"/>
                <a:ext cx="558528" cy="73152"/>
                <a:chOff x="3559473" y="3529682"/>
                <a:chExt cx="558528" cy="7315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28FC127-B82F-02A6-6F3C-51AAB8F6FCFE}"/>
                    </a:ext>
                  </a:extLst>
                </p:cNvPr>
                <p:cNvSpPr/>
                <p:nvPr/>
              </p:nvSpPr>
              <p:spPr>
                <a:xfrm>
                  <a:off x="3559473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34664E4-95F3-A12F-87F3-16E6BA834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161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CF18C89-BEC0-BD76-7302-154E3A9DA363}"/>
                    </a:ext>
                  </a:extLst>
                </p:cNvPr>
                <p:cNvSpPr/>
                <p:nvPr/>
              </p:nvSpPr>
              <p:spPr>
                <a:xfrm>
                  <a:off x="4044849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C98A5B-9621-1FCC-ACDE-46F30234E358}"/>
                </a:ext>
              </a:extLst>
            </p:cNvPr>
            <p:cNvSpPr txBox="1"/>
            <p:nvPr/>
          </p:nvSpPr>
          <p:spPr>
            <a:xfrm>
              <a:off x="512506" y="163542"/>
              <a:ext cx="221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</a:t>
              </a:r>
              <a:r>
                <a:rPr lang="zh-CN" altLang="en-US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Ordering</a:t>
              </a:r>
              <a:endPara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91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F96888AB-1B57-B54F-42BA-859FA10B09DF}"/>
              </a:ext>
            </a:extLst>
          </p:cNvPr>
          <p:cNvGrpSpPr/>
          <p:nvPr/>
        </p:nvGrpSpPr>
        <p:grpSpPr>
          <a:xfrm>
            <a:off x="-75698" y="131453"/>
            <a:ext cx="3351797" cy="2205657"/>
            <a:chOff x="8702967" y="3972721"/>
            <a:chExt cx="4392842" cy="2890719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C0EB46D5-1F69-C53F-0B59-E5C39A8A39AF}"/>
                </a:ext>
              </a:extLst>
            </p:cNvPr>
            <p:cNvSpPr/>
            <p:nvPr/>
          </p:nvSpPr>
          <p:spPr>
            <a:xfrm>
              <a:off x="9058534" y="3972721"/>
              <a:ext cx="3616556" cy="2890719"/>
            </a:xfrm>
            <a:prstGeom prst="roundRect">
              <a:avLst>
                <a:gd name="adj" fmla="val 710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A7773C-5C80-F5FF-EC65-70E6F4B50D85}"/>
                </a:ext>
              </a:extLst>
            </p:cNvPr>
            <p:cNvSpPr txBox="1"/>
            <p:nvPr/>
          </p:nvSpPr>
          <p:spPr>
            <a:xfrm>
              <a:off x="8702967" y="4014777"/>
              <a:ext cx="4392842" cy="52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Pretraining</a:t>
              </a:r>
              <a:r>
                <a:rPr lang="zh-CN" altLang="en-US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zh-CN" sz="20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Effect</a:t>
              </a:r>
              <a:endPara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D463F76-BD46-C140-CA7A-0DD72A508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027"/>
            <a:stretch/>
          </p:blipFill>
          <p:spPr>
            <a:xfrm>
              <a:off x="10510339" y="4699893"/>
              <a:ext cx="778098" cy="598924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AD2A26-4EB0-F9A2-C051-9D4989AC9D38}"/>
                </a:ext>
              </a:extLst>
            </p:cNvPr>
            <p:cNvSpPr txBox="1"/>
            <p:nvPr/>
          </p:nvSpPr>
          <p:spPr>
            <a:xfrm>
              <a:off x="9451428" y="5284023"/>
              <a:ext cx="2895923" cy="443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Helvetica Light" panose="020B0403020202020204" pitchFamily="34" charset="0"/>
                </a:rPr>
                <a:t>Pretrained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Helvetica Light" panose="020B0403020202020204" pitchFamily="34" charset="0"/>
                </a:rPr>
                <a:t> </a:t>
              </a:r>
              <a:r>
                <a:rPr lang="en-US" altLang="zh-CN" sz="1600" dirty="0">
                  <a:solidFill>
                    <a:sysClr val="windowText" lastClr="000000"/>
                  </a:solidFill>
                  <a:latin typeface="Helvetica Light" panose="020B0403020202020204" pitchFamily="34" charset="0"/>
                </a:rPr>
                <a:t>Policy</a:t>
              </a:r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8843F6E-F62B-087D-A4A2-118604FAEC3D}"/>
                </a:ext>
              </a:extLst>
            </p:cNvPr>
            <p:cNvGrpSpPr/>
            <p:nvPr/>
          </p:nvGrpSpPr>
          <p:grpSpPr>
            <a:xfrm>
              <a:off x="9399960" y="6353407"/>
              <a:ext cx="2998856" cy="250694"/>
              <a:chOff x="17522954" y="6921993"/>
              <a:chExt cx="2998856" cy="25069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E18F68-B316-41E4-EA15-EA8DEB0FC782}"/>
                  </a:ext>
                </a:extLst>
              </p:cNvPr>
              <p:cNvSpPr/>
              <p:nvPr/>
            </p:nvSpPr>
            <p:spPr>
              <a:xfrm>
                <a:off x="17522954" y="6921993"/>
                <a:ext cx="250694" cy="250694"/>
              </a:xfrm>
              <a:prstGeom prst="rect">
                <a:avLst/>
              </a:prstGeom>
              <a:solidFill>
                <a:srgbClr val="FFE799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3601D8-9360-EFEC-9629-ED558ED85D1B}"/>
                  </a:ext>
                </a:extLst>
              </p:cNvPr>
              <p:cNvSpPr/>
              <p:nvPr/>
            </p:nvSpPr>
            <p:spPr>
              <a:xfrm>
                <a:off x="18113338" y="6921993"/>
                <a:ext cx="250694" cy="250694"/>
              </a:xfrm>
              <a:prstGeom prst="rect">
                <a:avLst/>
              </a:prstGeom>
              <a:solidFill>
                <a:srgbClr val="9AF7C2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0CD2498-E774-2548-F24D-423FA10D592A}"/>
                  </a:ext>
                </a:extLst>
              </p:cNvPr>
              <p:cNvSpPr/>
              <p:nvPr/>
            </p:nvSpPr>
            <p:spPr>
              <a:xfrm>
                <a:off x="19689910" y="6921993"/>
                <a:ext cx="250694" cy="250694"/>
              </a:xfrm>
              <a:prstGeom prst="rect">
                <a:avLst/>
              </a:prstGeom>
              <a:solidFill>
                <a:srgbClr val="FFC4C0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BC616D-5A13-BB67-00CD-5D66FAB56033}"/>
                  </a:ext>
                </a:extLst>
              </p:cNvPr>
              <p:cNvSpPr/>
              <p:nvPr/>
            </p:nvSpPr>
            <p:spPr>
              <a:xfrm>
                <a:off x="20271116" y="6921993"/>
                <a:ext cx="250694" cy="250694"/>
              </a:xfrm>
              <a:prstGeom prst="rect">
                <a:avLst/>
              </a:prstGeom>
              <a:solidFill>
                <a:srgbClr val="E9CBFF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E5CB579-2437-D0E5-710D-EA5D070E3707}"/>
                  </a:ext>
                </a:extLst>
              </p:cNvPr>
              <p:cNvGrpSpPr/>
              <p:nvPr/>
            </p:nvGrpSpPr>
            <p:grpSpPr>
              <a:xfrm>
                <a:off x="18778878" y="7017734"/>
                <a:ext cx="452090" cy="59211"/>
                <a:chOff x="3559473" y="3529682"/>
                <a:chExt cx="558528" cy="7315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790B56F-6E9B-8632-1D54-3117BD3B1510}"/>
                    </a:ext>
                  </a:extLst>
                </p:cNvPr>
                <p:cNvSpPr/>
                <p:nvPr/>
              </p:nvSpPr>
              <p:spPr>
                <a:xfrm>
                  <a:off x="3559473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4DC0145-B244-7D18-FF43-91BF5381F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161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F6FF269-2FB1-7C57-C82C-52786342D82B}"/>
                    </a:ext>
                  </a:extLst>
                </p:cNvPr>
                <p:cNvSpPr/>
                <p:nvPr/>
              </p:nvSpPr>
              <p:spPr>
                <a:xfrm>
                  <a:off x="4044849" y="3529682"/>
                  <a:ext cx="73152" cy="731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E045E2A-CA8A-789B-C7B5-D3F2BE527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647" y="7047340"/>
                <a:ext cx="339691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BA4C8F0-1A9A-E847-FC01-BE28FE2E7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4032" y="7047340"/>
                <a:ext cx="339691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548A405-DE9C-BF33-DAF8-C89F73EE6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8648" y="7047340"/>
                <a:ext cx="339691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A88F524E-DF00-F684-1775-EBC432E2C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4804" y="7047340"/>
                <a:ext cx="339691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630BD0A0-4DA1-49F6-BB43-8C412B5E58A4}"/>
                </a:ext>
              </a:extLst>
            </p:cNvPr>
            <p:cNvSpPr/>
            <p:nvPr/>
          </p:nvSpPr>
          <p:spPr>
            <a:xfrm>
              <a:off x="10655884" y="5720264"/>
              <a:ext cx="452090" cy="595328"/>
            </a:xfrm>
            <a:prstGeom prst="downArrow">
              <a:avLst>
                <a:gd name="adj1" fmla="val 50000"/>
                <a:gd name="adj2" fmla="val 5454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5F2860-FC20-1112-373C-F529ED371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388"/>
            <a:stretch/>
          </p:blipFill>
          <p:spPr>
            <a:xfrm>
              <a:off x="10558827" y="5712429"/>
              <a:ext cx="646204" cy="540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3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17</Words>
  <Application>Microsoft Macintosh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Yifeng</dc:creator>
  <cp:lastModifiedBy>Zhu, Yifeng</cp:lastModifiedBy>
  <cp:revision>27</cp:revision>
  <dcterms:created xsi:type="dcterms:W3CDTF">2023-02-28T17:19:23Z</dcterms:created>
  <dcterms:modified xsi:type="dcterms:W3CDTF">2023-02-28T19:54:25Z</dcterms:modified>
</cp:coreProperties>
</file>