
<file path=[Content_Types].xml><?xml version="1.0" encoding="utf-8"?>
<Types xmlns="http://schemas.openxmlformats.org/package/2006/content-types">
  <Default Extension="png" ContentType="image/png"/>
  <Default Extension="emf" ContentType="image/x-emf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2" r:id="rId5"/>
    <p:sldId id="263" r:id="rId6"/>
    <p:sldId id="266" r:id="rId7"/>
    <p:sldId id="265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072C-50F9-447B-B3EA-E200ADB87C4A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FB8B-3B2C-47C1-A162-4DF8BE2A4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62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072C-50F9-447B-B3EA-E200ADB87C4A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FB8B-3B2C-47C1-A162-4DF8BE2A4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63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072C-50F9-447B-B3EA-E200ADB87C4A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FB8B-3B2C-47C1-A162-4DF8BE2A4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69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072C-50F9-447B-B3EA-E200ADB87C4A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FB8B-3B2C-47C1-A162-4DF8BE2A4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86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072C-50F9-447B-B3EA-E200ADB87C4A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FB8B-3B2C-47C1-A162-4DF8BE2A4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75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072C-50F9-447B-B3EA-E200ADB87C4A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FB8B-3B2C-47C1-A162-4DF8BE2A4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83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072C-50F9-447B-B3EA-E200ADB87C4A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FB8B-3B2C-47C1-A162-4DF8BE2A4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12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072C-50F9-447B-B3EA-E200ADB87C4A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FB8B-3B2C-47C1-A162-4DF8BE2A4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06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072C-50F9-447B-B3EA-E200ADB87C4A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FB8B-3B2C-47C1-A162-4DF8BE2A4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48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072C-50F9-447B-B3EA-E200ADB87C4A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FB8B-3B2C-47C1-A162-4DF8BE2A4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82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072C-50F9-447B-B3EA-E200ADB87C4A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FB8B-3B2C-47C1-A162-4DF8BE2A4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55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B072C-50F9-447B-B3EA-E200ADB87C4A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8FB8B-3B2C-47C1-A162-4DF8BE2A4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761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Словарь программиста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9221" y="3610276"/>
            <a:ext cx="9613557" cy="1655762"/>
          </a:xfrm>
        </p:spPr>
        <p:txBody>
          <a:bodyPr>
            <a:normAutofit lnSpcReduction="10000"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Ученица 9 В класс школы 1080</a:t>
            </a:r>
          </a:p>
          <a:p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Олеся </a:t>
            </a: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Георгиевна Либерова</a:t>
            </a:r>
            <a:endParaRPr lang="ru-RU" sz="36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ru-RU" sz="30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Москва, 2020 г.</a:t>
            </a:r>
            <a:endParaRPr lang="ru-RU" sz="30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95956" y="4470400"/>
            <a:ext cx="9144000" cy="2387600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Контакты</a:t>
            </a:r>
            <a:endParaRPr lang="ru-RU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41281" y="2180979"/>
            <a:ext cx="9613557" cy="1655762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8-916-512-4270</a:t>
            </a:r>
            <a:endParaRPr lang="ru-RU" sz="36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l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liberovao@yandex.ru</a:t>
            </a:r>
          </a:p>
          <a:p>
            <a:pPr algn="l"/>
            <a:r>
              <a:rPr lang="ru-RU" sz="3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Либерова Олеся </a:t>
            </a: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Георгиевна</a:t>
            </a:r>
          </a:p>
          <a:p>
            <a:pPr algn="l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liberova.pythonanywhere.com/dict_it</a:t>
            </a: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endParaRPr lang="en-US" sz="3600" dirty="0" smtClean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l"/>
            <a:endParaRPr lang="ru-RU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70644" y="5983248"/>
            <a:ext cx="8435546" cy="74204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Постановка проблемы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4962" y="454631"/>
            <a:ext cx="6862196" cy="2561363"/>
          </a:xfrm>
        </p:spPr>
        <p:txBody>
          <a:bodyPr>
            <a:normAutofit lnSpcReduction="10000"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Инстинктивная помощь себе</a:t>
            </a:r>
          </a:p>
          <a:p>
            <a:endParaRPr lang="ru-RU" sz="3200" dirty="0" smtClean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ru-RU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Возможность содействовать людям</a:t>
            </a:r>
            <a:endParaRPr lang="ru-RU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3414546" y="1121857"/>
            <a:ext cx="687898" cy="897623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20714" y="3330859"/>
            <a:ext cx="1002582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Мотивация к изучению программирования?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необходимо для успешности?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Почему люди не завершают законченное?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Чем я могу помочь?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17605" y="4345272"/>
            <a:ext cx="9144000" cy="23876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задачи</a:t>
            </a:r>
            <a:endParaRPr lang="ru-RU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2208" y="212735"/>
            <a:ext cx="9613557" cy="1655762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Создать электронный ресурс для лучшего запоминания терминологии</a:t>
            </a:r>
            <a:endParaRPr lang="ru-RU" sz="36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208" y="1319858"/>
            <a:ext cx="10971593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Проанализировать особенности программистов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Придумать организованное запоминание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Создать систему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Реализовать авторизацию пользователя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Поставить перед пользователем вопросы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Систематизировать </a:t>
            </a: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уровни подготовки</a:t>
            </a:r>
            <a:endParaRPr lang="ru-RU" sz="3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Сформулировать выводы, написать статью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2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16709" y="4470400"/>
            <a:ext cx="9144000" cy="2387600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Ход работы</a:t>
            </a:r>
            <a:endParaRPr lang="ru-RU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9" y="237575"/>
            <a:ext cx="2075414" cy="24846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238" y="832221"/>
            <a:ext cx="1929073" cy="24239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046" y="840400"/>
            <a:ext cx="2100946" cy="24076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727" y="557389"/>
            <a:ext cx="2302982" cy="2420322"/>
          </a:xfrm>
          <a:prstGeom prst="rect">
            <a:avLst/>
          </a:prstGeom>
        </p:spPr>
      </p:pic>
      <p:sp>
        <p:nvSpPr>
          <p:cNvPr id="9" name="Выгнутая вправо стрелка 8"/>
          <p:cNvSpPr/>
          <p:nvPr/>
        </p:nvSpPr>
        <p:spPr>
          <a:xfrm>
            <a:off x="10387528" y="2545793"/>
            <a:ext cx="1149292" cy="2079538"/>
          </a:xfrm>
          <a:prstGeom prst="curved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67966" y="163075"/>
            <a:ext cx="5224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Независимое приложение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2860" y="3454062"/>
            <a:ext cx="2619128" cy="2459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626" y="3855060"/>
            <a:ext cx="2429494" cy="2276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5046" y="4332863"/>
            <a:ext cx="3988888" cy="976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4005867" y="5447182"/>
            <a:ext cx="2113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Веб-сервер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8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2253" y="5969493"/>
            <a:ext cx="7751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работает сайт</a:t>
            </a:r>
            <a:endParaRPr lang="ru-RU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FullSizeRende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2332" y="0"/>
            <a:ext cx="8069850" cy="56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406" y="5667191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Апробация</a:t>
            </a:r>
            <a:endParaRPr lang="ru-RU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504" y="211757"/>
            <a:ext cx="11988666" cy="635267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sz="9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                </a:t>
            </a:r>
          </a:p>
          <a:p>
            <a:pPr marL="0" indent="0">
              <a:buNone/>
            </a:pPr>
            <a:endParaRPr lang="ru-RU" sz="9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9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9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9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Выявление ошибок кода     </a:t>
            </a:r>
          </a:p>
          <a:p>
            <a:pPr marL="0" indent="0">
              <a:buNone/>
            </a:pPr>
            <a:endParaRPr lang="ru-RU" sz="9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9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ru-RU" sz="9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9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Устранение проблем</a:t>
            </a:r>
          </a:p>
          <a:p>
            <a:pPr marL="0" indent="0">
              <a:buNone/>
            </a:pPr>
            <a:r>
              <a:rPr lang="ru-RU" sz="9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sz="9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9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Стабильная работа </a:t>
            </a:r>
            <a:r>
              <a:rPr lang="ru-RU" sz="9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продукта</a:t>
            </a:r>
          </a:p>
          <a:p>
            <a:r>
              <a:rPr lang="ru-RU" sz="9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9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ружественный пользовательский интерфейс</a:t>
            </a:r>
            <a:endParaRPr lang="ru-RU" sz="9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>
          <a:xfrm rot="5400000">
            <a:off x="2106928" y="838000"/>
            <a:ext cx="839004" cy="72229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5400000">
            <a:off x="4290259" y="2381248"/>
            <a:ext cx="839004" cy="72229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9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06200" y="4470400"/>
            <a:ext cx="9144000" cy="2387600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</a:t>
            </a:r>
            <a:endParaRPr lang="ru-RU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5709" y="426142"/>
            <a:ext cx="11502754" cy="4821455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Приложение, включающ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е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е в себя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вободный доступ</a:t>
            </a:r>
            <a:endParaRPr lang="en-US" sz="3600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Тест с начальным набором вопросов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Учёт статистики пользователя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3600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3600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87" y="2836870"/>
            <a:ext cx="6034438" cy="40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97261" y="4368784"/>
            <a:ext cx="9144000" cy="2387600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Перспективы</a:t>
            </a:r>
            <a:endParaRPr lang="ru-RU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9221" y="3610276"/>
            <a:ext cx="9613557" cy="1655762"/>
          </a:xfrm>
        </p:spPr>
        <p:txBody>
          <a:bodyPr>
            <a:normAutofit/>
          </a:bodyPr>
          <a:lstStyle/>
          <a:p>
            <a:r>
              <a:rPr lang="ru-RU" sz="30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endParaRPr lang="ru-RU" sz="30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9303" y="379188"/>
            <a:ext cx="6187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записной книжки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Возможность создавать свои вопросы</a:t>
            </a:r>
            <a:endParaRPr lang="ru-RU" sz="3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Изменения </a:t>
            </a:r>
            <a:r>
              <a:rPr lang="ru-R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вариантов </a:t>
            </a: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ответов</a:t>
            </a:r>
            <a:endParaRPr lang="en-US" sz="3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озможностью поиска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слов по библиотеке</a:t>
            </a:r>
            <a:endParaRPr lang="en-US" sz="3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ассылки-напоминания </a:t>
            </a:r>
            <a:r>
              <a:rPr lang="ru-R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</a:t>
            </a:r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тренировке</a:t>
            </a:r>
            <a:endParaRPr lang="ru-RU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614" y="827756"/>
            <a:ext cx="4734828" cy="473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4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18226" y="4438157"/>
            <a:ext cx="9144000" cy="2387600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 литературы</a:t>
            </a:r>
            <a:endParaRPr lang="ru-RU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0506" y="640573"/>
            <a:ext cx="12426779" cy="263952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https://developer.mozilla.org/ru/docs/Learn/Server-side/Django/Forms​</a:t>
            </a:r>
          </a:p>
          <a:p>
            <a:pPr algn="l"/>
            <a:endParaRPr lang="en-US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https://docs.djangoproject.com/en/3.0/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​</a:t>
            </a:r>
          </a:p>
          <a:p>
            <a:pPr algn="l"/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https://expert.ru/countries/2012/13/bez-lishnej-strogosti/</a:t>
            </a:r>
          </a:p>
          <a:p>
            <a:pPr algn="l"/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​</a:t>
            </a:r>
            <a:endParaRPr lang="ru-RU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99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164</Words>
  <Application>Microsoft Office PowerPoint</Application>
  <PresentationFormat>Широкоэкранный</PresentationFormat>
  <Paragraphs>65</Paragraphs>
  <Slides>10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Словарь программиста</vt:lpstr>
      <vt:lpstr>Постановка проблемы</vt:lpstr>
      <vt:lpstr>Цель и задачи</vt:lpstr>
      <vt:lpstr>Ход работы</vt:lpstr>
      <vt:lpstr> </vt:lpstr>
      <vt:lpstr>Апробация</vt:lpstr>
      <vt:lpstr>Результаты</vt:lpstr>
      <vt:lpstr>Перспективы</vt:lpstr>
      <vt:lpstr>Список литературы</vt:lpstr>
      <vt:lpstr>Контакты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Словарь программиста</dc:title>
  <dc:creator>LGM.52</dc:creator>
  <cp:lastModifiedBy>LGM.52</cp:lastModifiedBy>
  <cp:revision>20</cp:revision>
  <dcterms:created xsi:type="dcterms:W3CDTF">2020-01-29T02:09:07Z</dcterms:created>
  <dcterms:modified xsi:type="dcterms:W3CDTF">2020-01-30T18:57:56Z</dcterms:modified>
</cp:coreProperties>
</file>