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6B49-3E1E-4425-9593-E03ABF0C62C5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A6FBC-36CE-4AE5-AC91-0CAFD403CCC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A6FBC-36CE-4AE5-AC91-0CAFD403CCC0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DB3012-688D-4BF7-B0ED-91A97D47DD92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22086D-5104-416B-84E7-C348B06F82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933056"/>
            <a:ext cx="8371656" cy="193434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tantia" pitchFamily="18" charset="0"/>
              </a:rPr>
              <a:t>Проектная работа </a:t>
            </a:r>
            <a:r>
              <a:rPr lang="en-US" dirty="0" smtClean="0">
                <a:latin typeface="Constantia" pitchFamily="18" charset="0"/>
              </a:rPr>
              <a:t>‘</a:t>
            </a:r>
            <a:r>
              <a:rPr lang="ru-RU" dirty="0" smtClean="0">
                <a:latin typeface="Constantia" pitchFamily="18" charset="0"/>
              </a:rPr>
              <a:t>Словарь программиста</a:t>
            </a:r>
            <a:r>
              <a:rPr lang="en-US" dirty="0" smtClean="0">
                <a:latin typeface="Constantia" pitchFamily="18" charset="0"/>
              </a:rPr>
              <a:t>’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Выполнено Либеровой Олесей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Идея проекта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Проверка знаний разработчиков</a:t>
            </a:r>
          </a:p>
          <a:p>
            <a:r>
              <a:rPr lang="ru-RU" dirty="0" smtClean="0"/>
              <a:t>Создание базы данных и её использование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Какие технологии использовались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База данных в количестве трех штук</a:t>
            </a:r>
          </a:p>
          <a:p>
            <a:r>
              <a:rPr lang="ru-RU" dirty="0" smtClean="0"/>
              <a:t>Основной </a:t>
            </a:r>
            <a:r>
              <a:rPr lang="ru-RU" dirty="0" err="1" smtClean="0"/>
              <a:t>скрипт</a:t>
            </a:r>
            <a:r>
              <a:rPr lang="ru-RU" dirty="0" smtClean="0"/>
              <a:t> в</a:t>
            </a:r>
            <a:r>
              <a:rPr lang="en-US" dirty="0" smtClean="0"/>
              <a:t> </a:t>
            </a:r>
            <a:r>
              <a:rPr lang="ru-RU" dirty="0" smtClean="0"/>
              <a:t>компиляторе</a:t>
            </a:r>
            <a:r>
              <a:rPr lang="en-US" dirty="0" smtClean="0"/>
              <a:t> </a:t>
            </a:r>
            <a:r>
              <a:rPr lang="ru-RU" dirty="0" smtClean="0"/>
              <a:t>питона </a:t>
            </a:r>
            <a:r>
              <a:rPr lang="en-US" dirty="0" smtClean="0"/>
              <a:t>Wing</a:t>
            </a:r>
            <a:endParaRPr lang="ru-RU" dirty="0" smtClean="0"/>
          </a:p>
          <a:p>
            <a:r>
              <a:rPr lang="ru-RU" dirty="0" smtClean="0"/>
              <a:t>Библиотеки 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ru-RU" dirty="0" smtClean="0"/>
              <a:t>Функции, осуществляющие регистрацию, авторизацию и сохранение данных пользователя</a:t>
            </a:r>
          </a:p>
          <a:p>
            <a:r>
              <a:rPr lang="ru-RU" dirty="0" smtClean="0"/>
              <a:t>Интерфейс в </a:t>
            </a:r>
            <a:r>
              <a:rPr lang="en-US" dirty="0" err="1" smtClean="0"/>
              <a:t>QtDesigner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Раскадровка</a:t>
            </a:r>
            <a:endParaRPr lang="ru-RU" sz="3200" dirty="0"/>
          </a:p>
        </p:txBody>
      </p:sp>
      <p:pic>
        <p:nvPicPr>
          <p:cNvPr id="13" name="Содержимое 12" descr="rang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564904"/>
            <a:ext cx="2160239" cy="2592288"/>
          </a:xfrm>
        </p:spPr>
      </p:pic>
      <p:pic>
        <p:nvPicPr>
          <p:cNvPr id="1026" name="Picture 2" descr="C:\Users\Администратор\Documents\liberova o\9\first half year\December\rang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16832"/>
            <a:ext cx="2088232" cy="2623875"/>
          </a:xfrm>
          <a:prstGeom prst="rect">
            <a:avLst/>
          </a:prstGeom>
          <a:noFill/>
        </p:spPr>
      </p:pic>
      <p:pic>
        <p:nvPicPr>
          <p:cNvPr id="1027" name="Picture 3" descr="C:\Users\Администратор\Documents\liberova o\9\first half year\December\rang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628800"/>
            <a:ext cx="2304256" cy="2571521"/>
          </a:xfrm>
          <a:prstGeom prst="rect">
            <a:avLst/>
          </a:prstGeom>
          <a:noFill/>
        </p:spPr>
      </p:pic>
      <p:pic>
        <p:nvPicPr>
          <p:cNvPr id="1028" name="Picture 4" descr="C:\Users\Администратор\Documents\liberova o\9\first half year\December\range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438000"/>
            <a:ext cx="2376264" cy="2420000"/>
          </a:xfrm>
          <a:prstGeom prst="rect">
            <a:avLst/>
          </a:prstGeom>
          <a:noFill/>
        </p:spPr>
      </p:pic>
      <p:sp>
        <p:nvSpPr>
          <p:cNvPr id="26" name="Стрелка углом 25"/>
          <p:cNvSpPr/>
          <p:nvPr/>
        </p:nvSpPr>
        <p:spPr>
          <a:xfrm>
            <a:off x="683568" y="1700808"/>
            <a:ext cx="1296144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Круговая стрелка 27"/>
          <p:cNvSpPr/>
          <p:nvPr/>
        </p:nvSpPr>
        <p:spPr>
          <a:xfrm rot="3592136">
            <a:off x="7472802" y="2536317"/>
            <a:ext cx="1512168" cy="1584176"/>
          </a:xfrm>
          <a:prstGeom prst="circularArrow">
            <a:avLst>
              <a:gd name="adj1" fmla="val 12500"/>
              <a:gd name="adj2" fmla="val 871023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над проектом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Узнала, что</a:t>
            </a:r>
            <a:r>
              <a:rPr lang="en-US" dirty="0" smtClean="0"/>
              <a:t>/</a:t>
            </a:r>
            <a:r>
              <a:rPr lang="ru-RU" dirty="0" smtClean="0"/>
              <a:t>как</a:t>
            </a:r>
            <a:r>
              <a:rPr lang="en-US" dirty="0" smtClean="0"/>
              <a:t>..</a:t>
            </a:r>
          </a:p>
          <a:p>
            <a:r>
              <a:rPr lang="ru-RU" dirty="0" smtClean="0"/>
              <a:t>Написать базу данных и работать внутри нее</a:t>
            </a:r>
            <a:endParaRPr lang="ru-RU" dirty="0" smtClean="0"/>
          </a:p>
          <a:p>
            <a:r>
              <a:rPr lang="ru-RU" dirty="0" smtClean="0"/>
              <a:t>Как создавать обложку не только в самом коде, но и внутри  </a:t>
            </a:r>
            <a:r>
              <a:rPr lang="en-US" dirty="0" smtClean="0"/>
              <a:t>Designer</a:t>
            </a:r>
          </a:p>
          <a:p>
            <a:pPr>
              <a:buNone/>
            </a:pPr>
            <a:r>
              <a:rPr lang="ru-RU" dirty="0" smtClean="0"/>
              <a:t>Столкнулась с такими трудностями, как..</a:t>
            </a:r>
          </a:p>
          <a:p>
            <a:r>
              <a:rPr lang="ru-RU" dirty="0" smtClean="0"/>
              <a:t>Привинтить к основной части программы дополнительные файлы</a:t>
            </a:r>
          </a:p>
          <a:p>
            <a:r>
              <a:rPr lang="ru-RU" dirty="0" smtClean="0"/>
              <a:t>Загрузить файлы в </a:t>
            </a:r>
            <a:r>
              <a:rPr lang="en-US" dirty="0" err="1" smtClean="0"/>
              <a:t>GitHub</a:t>
            </a:r>
            <a:r>
              <a:rPr lang="ru-RU" dirty="0" smtClean="0"/>
              <a:t> и работать с </a:t>
            </a:r>
            <a:r>
              <a:rPr lang="ru-RU" dirty="0" err="1" smtClean="0"/>
              <a:t>репозиторием</a:t>
            </a: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Возможности для развития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Создание библиотеки с возможностью поиска определенных понятий в самой программе</a:t>
            </a:r>
          </a:p>
          <a:p>
            <a:r>
              <a:rPr lang="ru-RU" dirty="0" smtClean="0"/>
              <a:t>Указывание правильного</a:t>
            </a:r>
            <a:r>
              <a:rPr lang="en-US" dirty="0" smtClean="0"/>
              <a:t>/</a:t>
            </a:r>
            <a:r>
              <a:rPr lang="ru-RU" dirty="0" smtClean="0"/>
              <a:t>неправильного ответа с объяснением</a:t>
            </a:r>
          </a:p>
          <a:p>
            <a:r>
              <a:rPr lang="ru-RU" dirty="0" smtClean="0"/>
              <a:t>Таблицы и схемы более сложных структур с текстовым объяснением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2034</TotalTime>
  <Words>134</Words>
  <Application>Microsoft Office PowerPoint</Application>
  <PresentationFormat>Экран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Проектная работа ‘Словарь программиста’</vt:lpstr>
      <vt:lpstr>Идея проекта</vt:lpstr>
      <vt:lpstr>Какие технологии использовались</vt:lpstr>
      <vt:lpstr>Раскадровка</vt:lpstr>
      <vt:lpstr>Работа над проектом</vt:lpstr>
      <vt:lpstr>Возможности для развития</vt:lpstr>
    </vt:vector>
  </TitlesOfParts>
  <Company>ООО "ПромЛит"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‘Словарь программиста’</dc:title>
  <dc:creator>Администратор</dc:creator>
  <cp:lastModifiedBy>Администратор</cp:lastModifiedBy>
  <cp:revision>10</cp:revision>
  <dcterms:created xsi:type="dcterms:W3CDTF">2019-12-09T17:30:39Z</dcterms:created>
  <dcterms:modified xsi:type="dcterms:W3CDTF">2019-12-11T03:25:11Z</dcterms:modified>
</cp:coreProperties>
</file>