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0" r:id="rId6"/>
    <p:sldId id="258" r:id="rId7"/>
    <p:sldId id="262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AEE2FB-618E-415D-B9CE-6CF56ECE345E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889F413-008D-4C25-B505-4535DA80C1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53411"/>
            <a:ext cx="8839200" cy="1222375"/>
          </a:xfrm>
        </p:spPr>
        <p:txBody>
          <a:bodyPr/>
          <a:lstStyle/>
          <a:p>
            <a:r>
              <a:rPr lang="en-US" dirty="0" smtClean="0"/>
              <a:t>AP CS Final Project – My 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&lt;Names in the group&gt;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I/we wanted to learn from the project?</a:t>
            </a:r>
          </a:p>
          <a:p>
            <a:r>
              <a:rPr lang="en-US" dirty="0" smtClean="0"/>
              <a:t>What is my project?</a:t>
            </a:r>
          </a:p>
          <a:p>
            <a:r>
              <a:rPr lang="en-US" dirty="0" smtClean="0"/>
              <a:t>What language did I use for the project?</a:t>
            </a:r>
          </a:p>
          <a:p>
            <a:pPr lvl="1"/>
            <a:r>
              <a:rPr lang="en-US" dirty="0" smtClean="0"/>
              <a:t>How did my Java knowledge transfer over?</a:t>
            </a:r>
          </a:p>
          <a:p>
            <a:r>
              <a:rPr lang="en-US" dirty="0" smtClean="0"/>
              <a:t>What went well?</a:t>
            </a:r>
          </a:p>
          <a:p>
            <a:r>
              <a:rPr lang="en-US" dirty="0" smtClean="0"/>
              <a:t>What could have gone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5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my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I/we wanted to </a:t>
            </a:r>
            <a:r>
              <a:rPr lang="en-US" dirty="0" smtClean="0"/>
              <a:t>learn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Used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5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</TotalTime>
  <Words>81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AP CS Final Project – My Project name</vt:lpstr>
      <vt:lpstr>My Presentation</vt:lpstr>
      <vt:lpstr>What Went Well</vt:lpstr>
      <vt:lpstr>What is my project? </vt:lpstr>
      <vt:lpstr>What I/we wanted to learn </vt:lpstr>
      <vt:lpstr>Screenshots</vt:lpstr>
      <vt:lpstr>Language Used </vt:lpstr>
      <vt:lpstr>Room for Improvement</vt:lpstr>
      <vt:lpstr>Next Steps</vt:lpstr>
      <vt:lpstr>Questions?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CS Final Project – My Project name</dc:title>
  <dc:creator>Bradley, David    LHS - Staff</dc:creator>
  <cp:lastModifiedBy>Bradley, David    LHS - Staff</cp:lastModifiedBy>
  <cp:revision>1</cp:revision>
  <dcterms:created xsi:type="dcterms:W3CDTF">2018-05-18T17:57:38Z</dcterms:created>
  <dcterms:modified xsi:type="dcterms:W3CDTF">2018-05-18T18:03:45Z</dcterms:modified>
</cp:coreProperties>
</file>