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2399288" cy="43200638"/>
  <p:notesSz cx="6797675" cy="9926638"/>
  <p:defaultTextStyle>
    <a:defPPr>
      <a:defRPr lang="ko-KR"/>
    </a:defPPr>
    <a:lvl1pPr algn="l" rtl="0" fontAlgn="base" latinLnBrk="1">
      <a:spcBef>
        <a:spcPct val="0"/>
      </a:spcBef>
      <a:spcAft>
        <a:spcPct val="0"/>
      </a:spcAft>
      <a:defRPr kumimoji="1" sz="8198" kern="1200">
        <a:solidFill>
          <a:schemeClr val="tx1"/>
        </a:solidFill>
        <a:latin typeface="굴림" panose="020B0600000101010101" pitchFamily="50" charset="-127"/>
        <a:ea typeface="굴림" panose="020B0600000101010101" pitchFamily="50" charset="-127"/>
        <a:cs typeface="+mn-cs"/>
      </a:defRPr>
    </a:lvl1pPr>
    <a:lvl2pPr marL="441237" indent="15872" algn="l" rtl="0" fontAlgn="base" latinLnBrk="1">
      <a:spcBef>
        <a:spcPct val="0"/>
      </a:spcBef>
      <a:spcAft>
        <a:spcPct val="0"/>
      </a:spcAft>
      <a:defRPr kumimoji="1" sz="8198" kern="1200">
        <a:solidFill>
          <a:schemeClr val="tx1"/>
        </a:solidFill>
        <a:latin typeface="굴림" panose="020B0600000101010101" pitchFamily="50" charset="-127"/>
        <a:ea typeface="굴림" panose="020B0600000101010101" pitchFamily="50" charset="-127"/>
        <a:cs typeface="+mn-cs"/>
      </a:defRPr>
    </a:lvl2pPr>
    <a:lvl3pPr marL="884061" indent="30157" algn="l" rtl="0" fontAlgn="base" latinLnBrk="1">
      <a:spcBef>
        <a:spcPct val="0"/>
      </a:spcBef>
      <a:spcAft>
        <a:spcPct val="0"/>
      </a:spcAft>
      <a:defRPr kumimoji="1" sz="8198" kern="1200">
        <a:solidFill>
          <a:schemeClr val="tx1"/>
        </a:solidFill>
        <a:latin typeface="굴림" panose="020B0600000101010101" pitchFamily="50" charset="-127"/>
        <a:ea typeface="굴림" panose="020B0600000101010101" pitchFamily="50" charset="-127"/>
        <a:cs typeface="+mn-cs"/>
      </a:defRPr>
    </a:lvl3pPr>
    <a:lvl4pPr marL="1326885" indent="44441" algn="l" rtl="0" fontAlgn="base" latinLnBrk="1">
      <a:spcBef>
        <a:spcPct val="0"/>
      </a:spcBef>
      <a:spcAft>
        <a:spcPct val="0"/>
      </a:spcAft>
      <a:defRPr kumimoji="1" sz="8198" kern="1200">
        <a:solidFill>
          <a:schemeClr val="tx1"/>
        </a:solidFill>
        <a:latin typeface="굴림" panose="020B0600000101010101" pitchFamily="50" charset="-127"/>
        <a:ea typeface="굴림" panose="020B0600000101010101" pitchFamily="50" charset="-127"/>
        <a:cs typeface="+mn-cs"/>
      </a:defRPr>
    </a:lvl4pPr>
    <a:lvl5pPr marL="1769709" indent="58726" algn="l" rtl="0" fontAlgn="base" latinLnBrk="1">
      <a:spcBef>
        <a:spcPct val="0"/>
      </a:spcBef>
      <a:spcAft>
        <a:spcPct val="0"/>
      </a:spcAft>
      <a:defRPr kumimoji="1" sz="8198" kern="1200">
        <a:solidFill>
          <a:schemeClr val="tx1"/>
        </a:solidFill>
        <a:latin typeface="굴림" panose="020B0600000101010101" pitchFamily="50" charset="-127"/>
        <a:ea typeface="굴림" panose="020B0600000101010101" pitchFamily="50" charset="-127"/>
        <a:cs typeface="+mn-cs"/>
      </a:defRPr>
    </a:lvl5pPr>
    <a:lvl6pPr marL="2285543" algn="l" defTabSz="914217" rtl="0" eaLnBrk="1" latinLnBrk="1" hangingPunct="1">
      <a:defRPr kumimoji="1" sz="8198" kern="1200">
        <a:solidFill>
          <a:schemeClr val="tx1"/>
        </a:solidFill>
        <a:latin typeface="굴림" panose="020B0600000101010101" pitchFamily="50" charset="-127"/>
        <a:ea typeface="굴림" panose="020B0600000101010101" pitchFamily="50" charset="-127"/>
        <a:cs typeface="+mn-cs"/>
      </a:defRPr>
    </a:lvl6pPr>
    <a:lvl7pPr marL="2742651" algn="l" defTabSz="914217" rtl="0" eaLnBrk="1" latinLnBrk="1" hangingPunct="1">
      <a:defRPr kumimoji="1" sz="8198" kern="1200">
        <a:solidFill>
          <a:schemeClr val="tx1"/>
        </a:solidFill>
        <a:latin typeface="굴림" panose="020B0600000101010101" pitchFamily="50" charset="-127"/>
        <a:ea typeface="굴림" panose="020B0600000101010101" pitchFamily="50" charset="-127"/>
        <a:cs typeface="+mn-cs"/>
      </a:defRPr>
    </a:lvl7pPr>
    <a:lvl8pPr marL="3199760" algn="l" defTabSz="914217" rtl="0" eaLnBrk="1" latinLnBrk="1" hangingPunct="1">
      <a:defRPr kumimoji="1" sz="8198" kern="1200">
        <a:solidFill>
          <a:schemeClr val="tx1"/>
        </a:solidFill>
        <a:latin typeface="굴림" panose="020B0600000101010101" pitchFamily="50" charset="-127"/>
        <a:ea typeface="굴림" panose="020B0600000101010101" pitchFamily="50" charset="-127"/>
        <a:cs typeface="+mn-cs"/>
      </a:defRPr>
    </a:lvl8pPr>
    <a:lvl9pPr marL="3656868" algn="l" defTabSz="914217" rtl="0" eaLnBrk="1" latinLnBrk="1" hangingPunct="1">
      <a:defRPr kumimoji="1" sz="8198" kern="1200">
        <a:solidFill>
          <a:schemeClr val="tx1"/>
        </a:solidFill>
        <a:latin typeface="굴림" panose="020B0600000101010101" pitchFamily="50" charset="-127"/>
        <a:ea typeface="굴림" panose="020B0600000101010101" pitchFamily="50" charset="-127"/>
        <a:cs typeface="+mn-cs"/>
      </a:defRPr>
    </a:lvl9pPr>
  </p:defaultTextStyle>
  <p:extLst>
    <p:ext uri="{EFAFB233-063F-42B5-8137-9DF3F51BA10A}">
      <p15:sldGuideLst xmlns:p15="http://schemas.microsoft.com/office/powerpoint/2012/main" xmlns="">
        <p15:guide id="1" orient="horz" pos="13607" userDrawn="1">
          <p15:clr>
            <a:srgbClr val="A4A3A4"/>
          </p15:clr>
        </p15:guide>
        <p15:guide id="2" pos="1020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egistered User" initials="RU" lastIdx="4" clrIdx="0"/>
  <p:cmAuthor id="1" name="young ae kim" initials="yak"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FFCCFF"/>
    <a:srgbClr val="009999"/>
    <a:srgbClr val="B2B2B2"/>
    <a:srgbClr val="008000"/>
    <a:srgbClr val="006699"/>
    <a:srgbClr val="666699"/>
    <a:srgbClr val="CC9900"/>
    <a:srgbClr val="FF9933"/>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보통 스타일 4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테마 스타일 1 - 강조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보통 스타일 4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A111915-BE36-4E01-A7E5-04B1672EAD32}" styleName="밝은 스타일 2 - 강조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보통 스타일 1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보통 스타일 3 - 강조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37" autoAdjust="0"/>
    <p:restoredTop sz="94136" autoAdjust="0"/>
  </p:normalViewPr>
  <p:slideViewPr>
    <p:cSldViewPr>
      <p:cViewPr>
        <p:scale>
          <a:sx n="25" d="100"/>
          <a:sy n="25" d="100"/>
        </p:scale>
        <p:origin x="-996" y="-60"/>
      </p:cViewPr>
      <p:guideLst>
        <p:guide orient="horz" pos="13607"/>
        <p:guide pos="1020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Documents%20and%20Settings\HIRA\&#48148;&#53461;%20&#54868;&#47732;\HIPEC_1007.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ocuments%20and%20Settings\HIRA\&#48148;&#53461;%20&#54868;&#47732;\HIPEC_1007.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Documents%20and%20Settings\HIRA\&#48148;&#53461;%20&#54868;&#47732;\HIPEC_1007.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Documents%20and%20Settings\HIRA\&#48148;&#53461;%20&#54868;&#47732;\HIPEC_1007.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Documents%20and%20Settings\HIRA\&#48148;&#53461;%20&#54868;&#47732;\HIPEC_1007.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Documents%20and%20Settings\HIRA\&#48148;&#53461;%20&#54868;&#47732;\HIPEC_1007.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Documents%20and%20Settings\HIRA\&#48148;&#53461;%20&#54868;&#47732;\HIPEC_1007.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Documents%20and%20Settings\HIRA\&#48148;&#53461;%20&#54868;&#47732;\HIPEC_100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ko-KR"/>
              <a:t>Role functioning</a:t>
            </a:r>
            <a:endParaRPr lang="ko-KR" altLang="en-US"/>
          </a:p>
        </c:rich>
      </c:tx>
      <c:overlay val="0"/>
    </c:title>
    <c:autoTitleDeleted val="0"/>
    <c:plotArea>
      <c:layout/>
      <c:lineChart>
        <c:grouping val="standard"/>
        <c:varyColors val="0"/>
        <c:ser>
          <c:idx val="0"/>
          <c:order val="0"/>
          <c:tx>
            <c:strRef>
              <c:f>Sheet4!$B$10</c:f>
              <c:strCache>
                <c:ptCount val="1"/>
                <c:pt idx="0">
                  <c:v>GP</c:v>
                </c:pt>
              </c:strCache>
            </c:strRef>
          </c:tx>
          <c:cat>
            <c:strRef>
              <c:f>Sheet4!$C$9:$J$9</c:f>
              <c:strCache>
                <c:ptCount val="8"/>
                <c:pt idx="0">
                  <c:v>T0</c:v>
                </c:pt>
                <c:pt idx="1">
                  <c:v>T1</c:v>
                </c:pt>
                <c:pt idx="2">
                  <c:v>T2</c:v>
                </c:pt>
                <c:pt idx="3">
                  <c:v>T3</c:v>
                </c:pt>
                <c:pt idx="4">
                  <c:v>T4</c:v>
                </c:pt>
                <c:pt idx="5">
                  <c:v>T5</c:v>
                </c:pt>
                <c:pt idx="6">
                  <c:v>T6</c:v>
                </c:pt>
                <c:pt idx="7">
                  <c:v>T7</c:v>
                </c:pt>
              </c:strCache>
            </c:strRef>
          </c:cat>
          <c:val>
            <c:numRef>
              <c:f>Sheet4!$C$10:$J$10</c:f>
              <c:numCache>
                <c:formatCode>0.0_ </c:formatCode>
                <c:ptCount val="8"/>
                <c:pt idx="0">
                  <c:v>89.460000000000022</c:v>
                </c:pt>
                <c:pt idx="1">
                  <c:v>89.460000000000022</c:v>
                </c:pt>
                <c:pt idx="2">
                  <c:v>89.460000000000022</c:v>
                </c:pt>
                <c:pt idx="3">
                  <c:v>89.460000000000022</c:v>
                </c:pt>
                <c:pt idx="4">
                  <c:v>89.460000000000022</c:v>
                </c:pt>
                <c:pt idx="5">
                  <c:v>89.460000000000022</c:v>
                </c:pt>
                <c:pt idx="6">
                  <c:v>89.460000000000022</c:v>
                </c:pt>
                <c:pt idx="7">
                  <c:v>89.460000000000022</c:v>
                </c:pt>
              </c:numCache>
            </c:numRef>
          </c:val>
          <c:smooth val="0"/>
          <c:extLst xmlns:c16r2="http://schemas.microsoft.com/office/drawing/2015/06/chart">
            <c:ext xmlns:c16="http://schemas.microsoft.com/office/drawing/2014/chart" uri="{C3380CC4-5D6E-409C-BE32-E72D297353CC}">
              <c16:uniqueId val="{00000000-9D9E-46BB-BE0F-0674617A9DEF}"/>
            </c:ext>
          </c:extLst>
        </c:ser>
        <c:ser>
          <c:idx val="1"/>
          <c:order val="1"/>
          <c:tx>
            <c:strRef>
              <c:f>Sheet4!$B$11</c:f>
              <c:strCache>
                <c:ptCount val="1"/>
                <c:pt idx="0">
                  <c:v>PT</c:v>
                </c:pt>
              </c:strCache>
            </c:strRef>
          </c:tx>
          <c:cat>
            <c:strRef>
              <c:f>Sheet4!$C$9:$J$9</c:f>
              <c:strCache>
                <c:ptCount val="8"/>
                <c:pt idx="0">
                  <c:v>T0</c:v>
                </c:pt>
                <c:pt idx="1">
                  <c:v>T1</c:v>
                </c:pt>
                <c:pt idx="2">
                  <c:v>T2</c:v>
                </c:pt>
                <c:pt idx="3">
                  <c:v>T3</c:v>
                </c:pt>
                <c:pt idx="4">
                  <c:v>T4</c:v>
                </c:pt>
                <c:pt idx="5">
                  <c:v>T5</c:v>
                </c:pt>
                <c:pt idx="6">
                  <c:v>T6</c:v>
                </c:pt>
                <c:pt idx="7">
                  <c:v>T7</c:v>
                </c:pt>
              </c:strCache>
            </c:strRef>
          </c:cat>
          <c:val>
            <c:numRef>
              <c:f>Sheet4!$C$11:$J$11</c:f>
              <c:numCache>
                <c:formatCode>0.0_ </c:formatCode>
                <c:ptCount val="8"/>
                <c:pt idx="0">
                  <c:v>78.569999999999993</c:v>
                </c:pt>
                <c:pt idx="1">
                  <c:v>40.740740740740762</c:v>
                </c:pt>
                <c:pt idx="2">
                  <c:v>80.701754385964932</c:v>
                </c:pt>
                <c:pt idx="3">
                  <c:v>73.33</c:v>
                </c:pt>
                <c:pt idx="4">
                  <c:v>85.555555555555458</c:v>
                </c:pt>
                <c:pt idx="5">
                  <c:v>84.444444444444613</c:v>
                </c:pt>
                <c:pt idx="6">
                  <c:v>90</c:v>
                </c:pt>
                <c:pt idx="7">
                  <c:v>69.047619047619307</c:v>
                </c:pt>
              </c:numCache>
            </c:numRef>
          </c:val>
          <c:smooth val="0"/>
          <c:extLst xmlns:c16r2="http://schemas.microsoft.com/office/drawing/2015/06/chart">
            <c:ext xmlns:c16="http://schemas.microsoft.com/office/drawing/2014/chart" uri="{C3380CC4-5D6E-409C-BE32-E72D297353CC}">
              <c16:uniqueId val="{00000001-9D9E-46BB-BE0F-0674617A9DEF}"/>
            </c:ext>
          </c:extLst>
        </c:ser>
        <c:dLbls>
          <c:showLegendKey val="0"/>
          <c:showVal val="0"/>
          <c:showCatName val="0"/>
          <c:showSerName val="0"/>
          <c:showPercent val="0"/>
          <c:showBubbleSize val="0"/>
        </c:dLbls>
        <c:marker val="1"/>
        <c:smooth val="0"/>
        <c:axId val="209769216"/>
        <c:axId val="209770752"/>
      </c:lineChart>
      <c:catAx>
        <c:axId val="209769216"/>
        <c:scaling>
          <c:orientation val="minMax"/>
        </c:scaling>
        <c:delete val="0"/>
        <c:axPos val="b"/>
        <c:numFmt formatCode="General" sourceLinked="0"/>
        <c:majorTickMark val="none"/>
        <c:minorTickMark val="none"/>
        <c:tickLblPos val="nextTo"/>
        <c:crossAx val="209770752"/>
        <c:crosses val="autoZero"/>
        <c:auto val="1"/>
        <c:lblAlgn val="ctr"/>
        <c:lblOffset val="100"/>
        <c:noMultiLvlLbl val="0"/>
      </c:catAx>
      <c:valAx>
        <c:axId val="209770752"/>
        <c:scaling>
          <c:orientation val="minMax"/>
        </c:scaling>
        <c:delete val="0"/>
        <c:axPos val="l"/>
        <c:numFmt formatCode="0.0_ " sourceLinked="1"/>
        <c:majorTickMark val="none"/>
        <c:minorTickMark val="none"/>
        <c:tickLblPos val="nextTo"/>
        <c:crossAx val="209769216"/>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ko-KR"/>
              <a:t>Emotional  Functioning</a:t>
            </a:r>
            <a:endParaRPr lang="ko-KR" altLang="en-US"/>
          </a:p>
        </c:rich>
      </c:tx>
      <c:overlay val="0"/>
    </c:title>
    <c:autoTitleDeleted val="0"/>
    <c:plotArea>
      <c:layout/>
      <c:lineChart>
        <c:grouping val="standard"/>
        <c:varyColors val="0"/>
        <c:ser>
          <c:idx val="0"/>
          <c:order val="0"/>
          <c:tx>
            <c:strRef>
              <c:f>Sheet4!$B$14</c:f>
              <c:strCache>
                <c:ptCount val="1"/>
                <c:pt idx="0">
                  <c:v>GP</c:v>
                </c:pt>
              </c:strCache>
            </c:strRef>
          </c:tx>
          <c:cat>
            <c:strRef>
              <c:f>Sheet4!$C$13:$J$13</c:f>
              <c:strCache>
                <c:ptCount val="8"/>
                <c:pt idx="0">
                  <c:v>T0</c:v>
                </c:pt>
                <c:pt idx="1">
                  <c:v>T1</c:v>
                </c:pt>
                <c:pt idx="2">
                  <c:v>T2</c:v>
                </c:pt>
                <c:pt idx="3">
                  <c:v>T3</c:v>
                </c:pt>
                <c:pt idx="4">
                  <c:v>T4</c:v>
                </c:pt>
                <c:pt idx="5">
                  <c:v>T5</c:v>
                </c:pt>
                <c:pt idx="6">
                  <c:v>T6</c:v>
                </c:pt>
                <c:pt idx="7">
                  <c:v>T7</c:v>
                </c:pt>
              </c:strCache>
            </c:strRef>
          </c:cat>
          <c:val>
            <c:numRef>
              <c:f>Sheet4!$C$14:$J$14</c:f>
              <c:numCache>
                <c:formatCode>0.0_ </c:formatCode>
                <c:ptCount val="8"/>
                <c:pt idx="0">
                  <c:v>83.460000000000022</c:v>
                </c:pt>
                <c:pt idx="1">
                  <c:v>83.460000000000022</c:v>
                </c:pt>
                <c:pt idx="2">
                  <c:v>83.460000000000022</c:v>
                </c:pt>
                <c:pt idx="3">
                  <c:v>83.460000000000022</c:v>
                </c:pt>
                <c:pt idx="4">
                  <c:v>83.460000000000022</c:v>
                </c:pt>
                <c:pt idx="5">
                  <c:v>83.460000000000022</c:v>
                </c:pt>
                <c:pt idx="6">
                  <c:v>83.460000000000022</c:v>
                </c:pt>
                <c:pt idx="7">
                  <c:v>83.460000000000022</c:v>
                </c:pt>
              </c:numCache>
            </c:numRef>
          </c:val>
          <c:smooth val="0"/>
          <c:extLst xmlns:c16r2="http://schemas.microsoft.com/office/drawing/2015/06/chart">
            <c:ext xmlns:c16="http://schemas.microsoft.com/office/drawing/2014/chart" uri="{C3380CC4-5D6E-409C-BE32-E72D297353CC}">
              <c16:uniqueId val="{00000000-E6C4-458B-BA83-72B0D448933E}"/>
            </c:ext>
          </c:extLst>
        </c:ser>
        <c:ser>
          <c:idx val="1"/>
          <c:order val="1"/>
          <c:tx>
            <c:strRef>
              <c:f>Sheet4!$B$15</c:f>
              <c:strCache>
                <c:ptCount val="1"/>
                <c:pt idx="0">
                  <c:v>PT</c:v>
                </c:pt>
              </c:strCache>
            </c:strRef>
          </c:tx>
          <c:cat>
            <c:strRef>
              <c:f>Sheet4!$C$13:$J$13</c:f>
              <c:strCache>
                <c:ptCount val="8"/>
                <c:pt idx="0">
                  <c:v>T0</c:v>
                </c:pt>
                <c:pt idx="1">
                  <c:v>T1</c:v>
                </c:pt>
                <c:pt idx="2">
                  <c:v>T2</c:v>
                </c:pt>
                <c:pt idx="3">
                  <c:v>T3</c:v>
                </c:pt>
                <c:pt idx="4">
                  <c:v>T4</c:v>
                </c:pt>
                <c:pt idx="5">
                  <c:v>T5</c:v>
                </c:pt>
                <c:pt idx="6">
                  <c:v>T6</c:v>
                </c:pt>
                <c:pt idx="7">
                  <c:v>T7</c:v>
                </c:pt>
              </c:strCache>
            </c:strRef>
          </c:cat>
          <c:val>
            <c:numRef>
              <c:f>Sheet4!$C$15:$J$15</c:f>
              <c:numCache>
                <c:formatCode>0.0_ </c:formatCode>
                <c:ptCount val="8"/>
                <c:pt idx="0">
                  <c:v>75</c:v>
                </c:pt>
                <c:pt idx="1">
                  <c:v>51.388888888888886</c:v>
                </c:pt>
                <c:pt idx="2">
                  <c:v>78.508771929824249</c:v>
                </c:pt>
                <c:pt idx="3">
                  <c:v>76.25</c:v>
                </c:pt>
                <c:pt idx="4">
                  <c:v>86.111111111111128</c:v>
                </c:pt>
                <c:pt idx="5">
                  <c:v>83.333333333333258</c:v>
                </c:pt>
                <c:pt idx="6">
                  <c:v>74.444444444444613</c:v>
                </c:pt>
                <c:pt idx="7">
                  <c:v>75</c:v>
                </c:pt>
              </c:numCache>
            </c:numRef>
          </c:val>
          <c:smooth val="0"/>
          <c:extLst xmlns:c16r2="http://schemas.microsoft.com/office/drawing/2015/06/chart">
            <c:ext xmlns:c16="http://schemas.microsoft.com/office/drawing/2014/chart" uri="{C3380CC4-5D6E-409C-BE32-E72D297353CC}">
              <c16:uniqueId val="{00000001-E6C4-458B-BA83-72B0D448933E}"/>
            </c:ext>
          </c:extLst>
        </c:ser>
        <c:dLbls>
          <c:showLegendKey val="0"/>
          <c:showVal val="0"/>
          <c:showCatName val="0"/>
          <c:showSerName val="0"/>
          <c:showPercent val="0"/>
          <c:showBubbleSize val="0"/>
        </c:dLbls>
        <c:marker val="1"/>
        <c:smooth val="0"/>
        <c:axId val="210941056"/>
        <c:axId val="210942592"/>
      </c:lineChart>
      <c:catAx>
        <c:axId val="210941056"/>
        <c:scaling>
          <c:orientation val="minMax"/>
        </c:scaling>
        <c:delete val="0"/>
        <c:axPos val="b"/>
        <c:numFmt formatCode="General" sourceLinked="0"/>
        <c:majorTickMark val="none"/>
        <c:minorTickMark val="none"/>
        <c:tickLblPos val="nextTo"/>
        <c:crossAx val="210942592"/>
        <c:crosses val="autoZero"/>
        <c:auto val="1"/>
        <c:lblAlgn val="ctr"/>
        <c:lblOffset val="100"/>
        <c:noMultiLvlLbl val="0"/>
      </c:catAx>
      <c:valAx>
        <c:axId val="210942592"/>
        <c:scaling>
          <c:orientation val="minMax"/>
        </c:scaling>
        <c:delete val="0"/>
        <c:axPos val="l"/>
        <c:numFmt formatCode="0.0_ " sourceLinked="1"/>
        <c:majorTickMark val="none"/>
        <c:minorTickMark val="none"/>
        <c:tickLblPos val="nextTo"/>
        <c:crossAx val="210941056"/>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ko-KR"/>
              <a:t>Fatigue</a:t>
            </a:r>
            <a:endParaRPr lang="ko-KR" altLang="en-US"/>
          </a:p>
        </c:rich>
      </c:tx>
      <c:overlay val="0"/>
    </c:title>
    <c:autoTitleDeleted val="0"/>
    <c:plotArea>
      <c:layout/>
      <c:lineChart>
        <c:grouping val="standard"/>
        <c:varyColors val="0"/>
        <c:ser>
          <c:idx val="0"/>
          <c:order val="0"/>
          <c:tx>
            <c:strRef>
              <c:f>Sheet4!$B$26</c:f>
              <c:strCache>
                <c:ptCount val="1"/>
                <c:pt idx="0">
                  <c:v>GP</c:v>
                </c:pt>
              </c:strCache>
            </c:strRef>
          </c:tx>
          <c:cat>
            <c:strRef>
              <c:f>Sheet4!$C$25:$J$25</c:f>
              <c:strCache>
                <c:ptCount val="8"/>
                <c:pt idx="0">
                  <c:v>T0</c:v>
                </c:pt>
                <c:pt idx="1">
                  <c:v>T1</c:v>
                </c:pt>
                <c:pt idx="2">
                  <c:v>T2</c:v>
                </c:pt>
                <c:pt idx="3">
                  <c:v>T3</c:v>
                </c:pt>
                <c:pt idx="4">
                  <c:v>T4</c:v>
                </c:pt>
                <c:pt idx="5">
                  <c:v>T5</c:v>
                </c:pt>
                <c:pt idx="6">
                  <c:v>T6</c:v>
                </c:pt>
                <c:pt idx="7">
                  <c:v>T7</c:v>
                </c:pt>
              </c:strCache>
            </c:strRef>
          </c:cat>
          <c:val>
            <c:numRef>
              <c:f>Sheet4!$C$26:$J$26</c:f>
              <c:numCache>
                <c:formatCode>0.0_ </c:formatCode>
                <c:ptCount val="8"/>
                <c:pt idx="0">
                  <c:v>22.87</c:v>
                </c:pt>
                <c:pt idx="1">
                  <c:v>22.87</c:v>
                </c:pt>
                <c:pt idx="2">
                  <c:v>22.87</c:v>
                </c:pt>
                <c:pt idx="3">
                  <c:v>22.87</c:v>
                </c:pt>
                <c:pt idx="4">
                  <c:v>22.87</c:v>
                </c:pt>
                <c:pt idx="5">
                  <c:v>22.87</c:v>
                </c:pt>
                <c:pt idx="6">
                  <c:v>22.87</c:v>
                </c:pt>
                <c:pt idx="7">
                  <c:v>22.87</c:v>
                </c:pt>
              </c:numCache>
            </c:numRef>
          </c:val>
          <c:smooth val="0"/>
          <c:extLst xmlns:c16r2="http://schemas.microsoft.com/office/drawing/2015/06/chart">
            <c:ext xmlns:c16="http://schemas.microsoft.com/office/drawing/2014/chart" uri="{C3380CC4-5D6E-409C-BE32-E72D297353CC}">
              <c16:uniqueId val="{00000000-BA03-4B4B-B591-4A07E9A4257B}"/>
            </c:ext>
          </c:extLst>
        </c:ser>
        <c:ser>
          <c:idx val="1"/>
          <c:order val="1"/>
          <c:tx>
            <c:strRef>
              <c:f>Sheet4!$B$27</c:f>
              <c:strCache>
                <c:ptCount val="1"/>
                <c:pt idx="0">
                  <c:v>PT</c:v>
                </c:pt>
              </c:strCache>
            </c:strRef>
          </c:tx>
          <c:cat>
            <c:strRef>
              <c:f>Sheet4!$C$25:$J$25</c:f>
              <c:strCache>
                <c:ptCount val="8"/>
                <c:pt idx="0">
                  <c:v>T0</c:v>
                </c:pt>
                <c:pt idx="1">
                  <c:v>T1</c:v>
                </c:pt>
                <c:pt idx="2">
                  <c:v>T2</c:v>
                </c:pt>
                <c:pt idx="3">
                  <c:v>T3</c:v>
                </c:pt>
                <c:pt idx="4">
                  <c:v>T4</c:v>
                </c:pt>
                <c:pt idx="5">
                  <c:v>T5</c:v>
                </c:pt>
                <c:pt idx="6">
                  <c:v>T6</c:v>
                </c:pt>
                <c:pt idx="7">
                  <c:v>T7</c:v>
                </c:pt>
              </c:strCache>
            </c:strRef>
          </c:cat>
          <c:val>
            <c:numRef>
              <c:f>Sheet4!$C$27:$J$27</c:f>
              <c:numCache>
                <c:formatCode>0.0_ </c:formatCode>
                <c:ptCount val="8"/>
                <c:pt idx="0">
                  <c:v>31.75</c:v>
                </c:pt>
                <c:pt idx="1">
                  <c:v>48.77</c:v>
                </c:pt>
                <c:pt idx="2">
                  <c:v>24.56</c:v>
                </c:pt>
                <c:pt idx="3">
                  <c:v>20.56</c:v>
                </c:pt>
                <c:pt idx="4">
                  <c:v>17.779999999999987</c:v>
                </c:pt>
                <c:pt idx="5">
                  <c:v>15.56</c:v>
                </c:pt>
                <c:pt idx="6">
                  <c:v>24.439999999999987</c:v>
                </c:pt>
                <c:pt idx="7">
                  <c:v>30.16</c:v>
                </c:pt>
              </c:numCache>
            </c:numRef>
          </c:val>
          <c:smooth val="0"/>
          <c:extLst xmlns:c16r2="http://schemas.microsoft.com/office/drawing/2015/06/chart">
            <c:ext xmlns:c16="http://schemas.microsoft.com/office/drawing/2014/chart" uri="{C3380CC4-5D6E-409C-BE32-E72D297353CC}">
              <c16:uniqueId val="{00000001-BA03-4B4B-B591-4A07E9A4257B}"/>
            </c:ext>
          </c:extLst>
        </c:ser>
        <c:dLbls>
          <c:showLegendKey val="0"/>
          <c:showVal val="0"/>
          <c:showCatName val="0"/>
          <c:showSerName val="0"/>
          <c:showPercent val="0"/>
          <c:showBubbleSize val="0"/>
        </c:dLbls>
        <c:marker val="1"/>
        <c:smooth val="0"/>
        <c:axId val="210986496"/>
        <c:axId val="210988032"/>
      </c:lineChart>
      <c:catAx>
        <c:axId val="210986496"/>
        <c:scaling>
          <c:orientation val="minMax"/>
        </c:scaling>
        <c:delete val="0"/>
        <c:axPos val="b"/>
        <c:numFmt formatCode="General" sourceLinked="0"/>
        <c:majorTickMark val="none"/>
        <c:minorTickMark val="none"/>
        <c:tickLblPos val="nextTo"/>
        <c:crossAx val="210988032"/>
        <c:crosses val="autoZero"/>
        <c:auto val="1"/>
        <c:lblAlgn val="ctr"/>
        <c:lblOffset val="100"/>
        <c:noMultiLvlLbl val="0"/>
      </c:catAx>
      <c:valAx>
        <c:axId val="210988032"/>
        <c:scaling>
          <c:orientation val="minMax"/>
        </c:scaling>
        <c:delete val="0"/>
        <c:axPos val="l"/>
        <c:numFmt formatCode="0.0_ " sourceLinked="1"/>
        <c:majorTickMark val="none"/>
        <c:minorTickMark val="none"/>
        <c:tickLblPos val="nextTo"/>
        <c:crossAx val="210986496"/>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ko-KR"/>
              <a:t>Appetite loss</a:t>
            </a:r>
            <a:endParaRPr lang="ko-KR" altLang="en-US"/>
          </a:p>
        </c:rich>
      </c:tx>
      <c:overlay val="0"/>
    </c:title>
    <c:autoTitleDeleted val="0"/>
    <c:plotArea>
      <c:layout/>
      <c:lineChart>
        <c:grouping val="standard"/>
        <c:varyColors val="0"/>
        <c:ser>
          <c:idx val="0"/>
          <c:order val="0"/>
          <c:tx>
            <c:strRef>
              <c:f>Sheet4!$B$46</c:f>
              <c:strCache>
                <c:ptCount val="1"/>
                <c:pt idx="0">
                  <c:v>GP</c:v>
                </c:pt>
              </c:strCache>
            </c:strRef>
          </c:tx>
          <c:cat>
            <c:strRef>
              <c:f>Sheet4!$C$45:$J$45</c:f>
              <c:strCache>
                <c:ptCount val="8"/>
                <c:pt idx="0">
                  <c:v>T0</c:v>
                </c:pt>
                <c:pt idx="1">
                  <c:v>T1</c:v>
                </c:pt>
                <c:pt idx="2">
                  <c:v>T2</c:v>
                </c:pt>
                <c:pt idx="3">
                  <c:v>T3</c:v>
                </c:pt>
                <c:pt idx="4">
                  <c:v>T4</c:v>
                </c:pt>
                <c:pt idx="5">
                  <c:v>T5</c:v>
                </c:pt>
                <c:pt idx="6">
                  <c:v>T6</c:v>
                </c:pt>
                <c:pt idx="7">
                  <c:v>T7</c:v>
                </c:pt>
              </c:strCache>
            </c:strRef>
          </c:cat>
          <c:val>
            <c:numRef>
              <c:f>Sheet4!$C$46:$J$46</c:f>
              <c:numCache>
                <c:formatCode>0.0_ </c:formatCode>
                <c:ptCount val="8"/>
                <c:pt idx="0">
                  <c:v>9.3500000000000068</c:v>
                </c:pt>
                <c:pt idx="1">
                  <c:v>9.3500000000000068</c:v>
                </c:pt>
                <c:pt idx="2">
                  <c:v>9.3500000000000068</c:v>
                </c:pt>
                <c:pt idx="3">
                  <c:v>9.3500000000000068</c:v>
                </c:pt>
                <c:pt idx="4">
                  <c:v>9.3500000000000068</c:v>
                </c:pt>
                <c:pt idx="5">
                  <c:v>9.3500000000000068</c:v>
                </c:pt>
                <c:pt idx="6">
                  <c:v>9.3500000000000068</c:v>
                </c:pt>
                <c:pt idx="7">
                  <c:v>9.3500000000000068</c:v>
                </c:pt>
              </c:numCache>
            </c:numRef>
          </c:val>
          <c:smooth val="0"/>
          <c:extLst xmlns:c16r2="http://schemas.microsoft.com/office/drawing/2015/06/chart">
            <c:ext xmlns:c16="http://schemas.microsoft.com/office/drawing/2014/chart" uri="{C3380CC4-5D6E-409C-BE32-E72D297353CC}">
              <c16:uniqueId val="{00000000-FD6E-466E-9BE8-C5F1EFA7D67D}"/>
            </c:ext>
          </c:extLst>
        </c:ser>
        <c:ser>
          <c:idx val="1"/>
          <c:order val="1"/>
          <c:tx>
            <c:strRef>
              <c:f>Sheet4!$B$47</c:f>
              <c:strCache>
                <c:ptCount val="1"/>
                <c:pt idx="0">
                  <c:v>PT</c:v>
                </c:pt>
              </c:strCache>
            </c:strRef>
          </c:tx>
          <c:cat>
            <c:strRef>
              <c:f>Sheet4!$C$45:$J$45</c:f>
              <c:strCache>
                <c:ptCount val="8"/>
                <c:pt idx="0">
                  <c:v>T0</c:v>
                </c:pt>
                <c:pt idx="1">
                  <c:v>T1</c:v>
                </c:pt>
                <c:pt idx="2">
                  <c:v>T2</c:v>
                </c:pt>
                <c:pt idx="3">
                  <c:v>T3</c:v>
                </c:pt>
                <c:pt idx="4">
                  <c:v>T4</c:v>
                </c:pt>
                <c:pt idx="5">
                  <c:v>T5</c:v>
                </c:pt>
                <c:pt idx="6">
                  <c:v>T6</c:v>
                </c:pt>
                <c:pt idx="7">
                  <c:v>T7</c:v>
                </c:pt>
              </c:strCache>
            </c:strRef>
          </c:cat>
          <c:val>
            <c:numRef>
              <c:f>Sheet4!$C$47:$J$47</c:f>
              <c:numCache>
                <c:formatCode>0.0_ </c:formatCode>
                <c:ptCount val="8"/>
                <c:pt idx="0">
                  <c:v>25.4</c:v>
                </c:pt>
                <c:pt idx="1">
                  <c:v>10</c:v>
                </c:pt>
                <c:pt idx="2">
                  <c:v>24.56</c:v>
                </c:pt>
                <c:pt idx="3">
                  <c:v>42.59</c:v>
                </c:pt>
                <c:pt idx="4">
                  <c:v>6.67</c:v>
                </c:pt>
                <c:pt idx="5">
                  <c:v>11.11</c:v>
                </c:pt>
                <c:pt idx="6">
                  <c:v>8.89</c:v>
                </c:pt>
                <c:pt idx="7">
                  <c:v>14.29</c:v>
                </c:pt>
              </c:numCache>
            </c:numRef>
          </c:val>
          <c:smooth val="0"/>
          <c:extLst xmlns:c16r2="http://schemas.microsoft.com/office/drawing/2015/06/chart">
            <c:ext xmlns:c16="http://schemas.microsoft.com/office/drawing/2014/chart" uri="{C3380CC4-5D6E-409C-BE32-E72D297353CC}">
              <c16:uniqueId val="{00000001-FD6E-466E-9BE8-C5F1EFA7D67D}"/>
            </c:ext>
          </c:extLst>
        </c:ser>
        <c:dLbls>
          <c:showLegendKey val="0"/>
          <c:showVal val="0"/>
          <c:showCatName val="0"/>
          <c:showSerName val="0"/>
          <c:showPercent val="0"/>
          <c:showBubbleSize val="0"/>
        </c:dLbls>
        <c:marker val="1"/>
        <c:smooth val="0"/>
        <c:axId val="211007360"/>
        <c:axId val="211008896"/>
      </c:lineChart>
      <c:catAx>
        <c:axId val="211007360"/>
        <c:scaling>
          <c:orientation val="minMax"/>
        </c:scaling>
        <c:delete val="0"/>
        <c:axPos val="b"/>
        <c:numFmt formatCode="General" sourceLinked="0"/>
        <c:majorTickMark val="none"/>
        <c:minorTickMark val="none"/>
        <c:tickLblPos val="nextTo"/>
        <c:crossAx val="211008896"/>
        <c:crosses val="autoZero"/>
        <c:auto val="1"/>
        <c:lblAlgn val="ctr"/>
        <c:lblOffset val="100"/>
        <c:noMultiLvlLbl val="0"/>
      </c:catAx>
      <c:valAx>
        <c:axId val="211008896"/>
        <c:scaling>
          <c:orientation val="minMax"/>
        </c:scaling>
        <c:delete val="0"/>
        <c:axPos val="l"/>
        <c:numFmt formatCode="0.0_ " sourceLinked="1"/>
        <c:majorTickMark val="none"/>
        <c:minorTickMark val="none"/>
        <c:tickLblPos val="nextTo"/>
        <c:crossAx val="211007360"/>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ko-KR"/>
              <a:t>Financial Problems</a:t>
            </a:r>
            <a:endParaRPr lang="ko-KR" altLang="en-US"/>
          </a:p>
        </c:rich>
      </c:tx>
      <c:overlay val="0"/>
    </c:title>
    <c:autoTitleDeleted val="0"/>
    <c:plotArea>
      <c:layout/>
      <c:lineChart>
        <c:grouping val="standard"/>
        <c:varyColors val="0"/>
        <c:ser>
          <c:idx val="0"/>
          <c:order val="0"/>
          <c:tx>
            <c:strRef>
              <c:f>Sheet4!$B$58</c:f>
              <c:strCache>
                <c:ptCount val="1"/>
                <c:pt idx="0">
                  <c:v>GP</c:v>
                </c:pt>
              </c:strCache>
            </c:strRef>
          </c:tx>
          <c:cat>
            <c:strRef>
              <c:f>Sheet4!$C$57:$J$57</c:f>
              <c:strCache>
                <c:ptCount val="8"/>
                <c:pt idx="0">
                  <c:v>T0</c:v>
                </c:pt>
                <c:pt idx="1">
                  <c:v>T1</c:v>
                </c:pt>
                <c:pt idx="2">
                  <c:v>T2</c:v>
                </c:pt>
                <c:pt idx="3">
                  <c:v>T3</c:v>
                </c:pt>
                <c:pt idx="4">
                  <c:v>T4</c:v>
                </c:pt>
                <c:pt idx="5">
                  <c:v>T5</c:v>
                </c:pt>
                <c:pt idx="6">
                  <c:v>T6</c:v>
                </c:pt>
                <c:pt idx="7">
                  <c:v>T7</c:v>
                </c:pt>
              </c:strCache>
            </c:strRef>
          </c:cat>
          <c:val>
            <c:numRef>
              <c:f>Sheet4!$C$58:$J$58</c:f>
              <c:numCache>
                <c:formatCode>0.0_ </c:formatCode>
                <c:ptCount val="8"/>
                <c:pt idx="0">
                  <c:v>6.01</c:v>
                </c:pt>
                <c:pt idx="1">
                  <c:v>6.01</c:v>
                </c:pt>
                <c:pt idx="2">
                  <c:v>6.01</c:v>
                </c:pt>
                <c:pt idx="3">
                  <c:v>6.01</c:v>
                </c:pt>
                <c:pt idx="4">
                  <c:v>6.01</c:v>
                </c:pt>
                <c:pt idx="5">
                  <c:v>6.01</c:v>
                </c:pt>
                <c:pt idx="6">
                  <c:v>6.01</c:v>
                </c:pt>
                <c:pt idx="7">
                  <c:v>6.01</c:v>
                </c:pt>
              </c:numCache>
            </c:numRef>
          </c:val>
          <c:smooth val="0"/>
          <c:extLst xmlns:c16r2="http://schemas.microsoft.com/office/drawing/2015/06/chart">
            <c:ext xmlns:c16="http://schemas.microsoft.com/office/drawing/2014/chart" uri="{C3380CC4-5D6E-409C-BE32-E72D297353CC}">
              <c16:uniqueId val="{00000000-8DEF-49E9-9128-CB29327CB723}"/>
            </c:ext>
          </c:extLst>
        </c:ser>
        <c:ser>
          <c:idx val="1"/>
          <c:order val="1"/>
          <c:tx>
            <c:strRef>
              <c:f>Sheet4!$B$59</c:f>
              <c:strCache>
                <c:ptCount val="1"/>
                <c:pt idx="0">
                  <c:v>PT</c:v>
                </c:pt>
              </c:strCache>
            </c:strRef>
          </c:tx>
          <c:cat>
            <c:strRef>
              <c:f>Sheet4!$C$57:$J$57</c:f>
              <c:strCache>
                <c:ptCount val="8"/>
                <c:pt idx="0">
                  <c:v>T0</c:v>
                </c:pt>
                <c:pt idx="1">
                  <c:v>T1</c:v>
                </c:pt>
                <c:pt idx="2">
                  <c:v>T2</c:v>
                </c:pt>
                <c:pt idx="3">
                  <c:v>T3</c:v>
                </c:pt>
                <c:pt idx="4">
                  <c:v>T4</c:v>
                </c:pt>
                <c:pt idx="5">
                  <c:v>T5</c:v>
                </c:pt>
                <c:pt idx="6">
                  <c:v>T6</c:v>
                </c:pt>
                <c:pt idx="7">
                  <c:v>T7</c:v>
                </c:pt>
              </c:strCache>
            </c:strRef>
          </c:cat>
          <c:val>
            <c:numRef>
              <c:f>Sheet4!$C$59:$J$59</c:f>
              <c:numCache>
                <c:formatCode>0.0_ </c:formatCode>
                <c:ptCount val="8"/>
                <c:pt idx="0">
                  <c:v>18.329999999999988</c:v>
                </c:pt>
                <c:pt idx="1">
                  <c:v>13.33</c:v>
                </c:pt>
                <c:pt idx="2">
                  <c:v>24.56</c:v>
                </c:pt>
                <c:pt idx="3">
                  <c:v>18.52</c:v>
                </c:pt>
                <c:pt idx="4">
                  <c:v>11.11</c:v>
                </c:pt>
                <c:pt idx="5">
                  <c:v>15.56</c:v>
                </c:pt>
                <c:pt idx="6">
                  <c:v>8.89</c:v>
                </c:pt>
                <c:pt idx="7">
                  <c:v>23.810000000000031</c:v>
                </c:pt>
              </c:numCache>
            </c:numRef>
          </c:val>
          <c:smooth val="0"/>
          <c:extLst xmlns:c16r2="http://schemas.microsoft.com/office/drawing/2015/06/chart">
            <c:ext xmlns:c16="http://schemas.microsoft.com/office/drawing/2014/chart" uri="{C3380CC4-5D6E-409C-BE32-E72D297353CC}">
              <c16:uniqueId val="{00000001-8DEF-49E9-9128-CB29327CB723}"/>
            </c:ext>
          </c:extLst>
        </c:ser>
        <c:dLbls>
          <c:showLegendKey val="0"/>
          <c:showVal val="0"/>
          <c:showCatName val="0"/>
          <c:showSerName val="0"/>
          <c:showPercent val="0"/>
          <c:showBubbleSize val="0"/>
        </c:dLbls>
        <c:marker val="1"/>
        <c:smooth val="0"/>
        <c:axId val="211044608"/>
        <c:axId val="211050496"/>
      </c:lineChart>
      <c:catAx>
        <c:axId val="211044608"/>
        <c:scaling>
          <c:orientation val="minMax"/>
        </c:scaling>
        <c:delete val="0"/>
        <c:axPos val="b"/>
        <c:numFmt formatCode="General" sourceLinked="0"/>
        <c:majorTickMark val="none"/>
        <c:minorTickMark val="none"/>
        <c:tickLblPos val="nextTo"/>
        <c:crossAx val="211050496"/>
        <c:crosses val="autoZero"/>
        <c:auto val="1"/>
        <c:lblAlgn val="ctr"/>
        <c:lblOffset val="100"/>
        <c:noMultiLvlLbl val="0"/>
      </c:catAx>
      <c:valAx>
        <c:axId val="211050496"/>
        <c:scaling>
          <c:orientation val="minMax"/>
          <c:max val="50"/>
        </c:scaling>
        <c:delete val="0"/>
        <c:axPos val="l"/>
        <c:numFmt formatCode="0.0_ " sourceLinked="1"/>
        <c:majorTickMark val="none"/>
        <c:minorTickMark val="none"/>
        <c:tickLblPos val="nextTo"/>
        <c:crossAx val="211044608"/>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Global Health Status</a:t>
            </a:r>
            <a:endParaRPr lang="ko-KR"/>
          </a:p>
        </c:rich>
      </c:tx>
      <c:overlay val="0"/>
    </c:title>
    <c:autoTitleDeleted val="0"/>
    <c:plotArea>
      <c:layout/>
      <c:lineChart>
        <c:grouping val="standard"/>
        <c:varyColors val="0"/>
        <c:ser>
          <c:idx val="0"/>
          <c:order val="0"/>
          <c:tx>
            <c:strRef>
              <c:f>Sheet4!$B$2</c:f>
              <c:strCache>
                <c:ptCount val="1"/>
                <c:pt idx="0">
                  <c:v>GP</c:v>
                </c:pt>
              </c:strCache>
            </c:strRef>
          </c:tx>
          <c:cat>
            <c:strRef>
              <c:f>Sheet4!$C$1:$J$1</c:f>
              <c:strCache>
                <c:ptCount val="8"/>
                <c:pt idx="0">
                  <c:v>T0</c:v>
                </c:pt>
                <c:pt idx="1">
                  <c:v>T1</c:v>
                </c:pt>
                <c:pt idx="2">
                  <c:v>T2</c:v>
                </c:pt>
                <c:pt idx="3">
                  <c:v>T3</c:v>
                </c:pt>
                <c:pt idx="4">
                  <c:v>T4</c:v>
                </c:pt>
                <c:pt idx="5">
                  <c:v>T5</c:v>
                </c:pt>
                <c:pt idx="6">
                  <c:v>T6</c:v>
                </c:pt>
                <c:pt idx="7">
                  <c:v>T7</c:v>
                </c:pt>
              </c:strCache>
            </c:strRef>
          </c:cat>
          <c:val>
            <c:numRef>
              <c:f>Sheet4!$C$2:$J$2</c:f>
              <c:numCache>
                <c:formatCode>0.0_ </c:formatCode>
                <c:ptCount val="8"/>
                <c:pt idx="0">
                  <c:v>68.430000000000007</c:v>
                </c:pt>
                <c:pt idx="1">
                  <c:v>68.430000000000007</c:v>
                </c:pt>
                <c:pt idx="2">
                  <c:v>68.430000000000007</c:v>
                </c:pt>
                <c:pt idx="3">
                  <c:v>68.430000000000007</c:v>
                </c:pt>
                <c:pt idx="4">
                  <c:v>68.430000000000007</c:v>
                </c:pt>
                <c:pt idx="5">
                  <c:v>68.430000000000007</c:v>
                </c:pt>
                <c:pt idx="6">
                  <c:v>68.430000000000007</c:v>
                </c:pt>
                <c:pt idx="7">
                  <c:v>68.430000000000007</c:v>
                </c:pt>
              </c:numCache>
            </c:numRef>
          </c:val>
          <c:smooth val="0"/>
          <c:extLst xmlns:c16r2="http://schemas.microsoft.com/office/drawing/2015/06/chart">
            <c:ext xmlns:c16="http://schemas.microsoft.com/office/drawing/2014/chart" uri="{C3380CC4-5D6E-409C-BE32-E72D297353CC}">
              <c16:uniqueId val="{00000000-A785-4AC0-836E-1E5835A0D9E8}"/>
            </c:ext>
          </c:extLst>
        </c:ser>
        <c:ser>
          <c:idx val="1"/>
          <c:order val="1"/>
          <c:tx>
            <c:strRef>
              <c:f>Sheet4!$B$3</c:f>
              <c:strCache>
                <c:ptCount val="1"/>
                <c:pt idx="0">
                  <c:v>PT</c:v>
                </c:pt>
              </c:strCache>
            </c:strRef>
          </c:tx>
          <c:cat>
            <c:strRef>
              <c:f>Sheet4!$C$1:$J$1</c:f>
              <c:strCache>
                <c:ptCount val="8"/>
                <c:pt idx="0">
                  <c:v>T0</c:v>
                </c:pt>
                <c:pt idx="1">
                  <c:v>T1</c:v>
                </c:pt>
                <c:pt idx="2">
                  <c:v>T2</c:v>
                </c:pt>
                <c:pt idx="3">
                  <c:v>T3</c:v>
                </c:pt>
                <c:pt idx="4">
                  <c:v>T4</c:v>
                </c:pt>
                <c:pt idx="5">
                  <c:v>T5</c:v>
                </c:pt>
                <c:pt idx="6">
                  <c:v>T6</c:v>
                </c:pt>
                <c:pt idx="7">
                  <c:v>T7</c:v>
                </c:pt>
              </c:strCache>
            </c:strRef>
          </c:cat>
          <c:val>
            <c:numRef>
              <c:f>Sheet4!$C$3:$J$3</c:f>
              <c:numCache>
                <c:formatCode>0.0_ </c:formatCode>
                <c:ptCount val="8"/>
                <c:pt idx="0">
                  <c:v>54.17</c:v>
                </c:pt>
                <c:pt idx="1">
                  <c:v>37.96</c:v>
                </c:pt>
                <c:pt idx="2">
                  <c:v>48.61</c:v>
                </c:pt>
                <c:pt idx="3">
                  <c:v>62.08</c:v>
                </c:pt>
                <c:pt idx="4">
                  <c:v>65</c:v>
                </c:pt>
                <c:pt idx="5">
                  <c:v>66.11</c:v>
                </c:pt>
                <c:pt idx="6">
                  <c:v>57.78</c:v>
                </c:pt>
                <c:pt idx="7">
                  <c:v>60.74</c:v>
                </c:pt>
              </c:numCache>
            </c:numRef>
          </c:val>
          <c:smooth val="0"/>
          <c:extLst xmlns:c16r2="http://schemas.microsoft.com/office/drawing/2015/06/chart">
            <c:ext xmlns:c16="http://schemas.microsoft.com/office/drawing/2014/chart" uri="{C3380CC4-5D6E-409C-BE32-E72D297353CC}">
              <c16:uniqueId val="{00000001-A785-4AC0-836E-1E5835A0D9E8}"/>
            </c:ext>
          </c:extLst>
        </c:ser>
        <c:dLbls>
          <c:showLegendKey val="0"/>
          <c:showVal val="0"/>
          <c:showCatName val="0"/>
          <c:showSerName val="0"/>
          <c:showPercent val="0"/>
          <c:showBubbleSize val="0"/>
        </c:dLbls>
        <c:marker val="1"/>
        <c:smooth val="0"/>
        <c:axId val="211077760"/>
        <c:axId val="211083648"/>
      </c:lineChart>
      <c:catAx>
        <c:axId val="211077760"/>
        <c:scaling>
          <c:orientation val="minMax"/>
        </c:scaling>
        <c:delete val="0"/>
        <c:axPos val="b"/>
        <c:numFmt formatCode="General" sourceLinked="0"/>
        <c:majorTickMark val="none"/>
        <c:minorTickMark val="none"/>
        <c:tickLblPos val="nextTo"/>
        <c:crossAx val="211083648"/>
        <c:crosses val="autoZero"/>
        <c:auto val="1"/>
        <c:lblAlgn val="ctr"/>
        <c:lblOffset val="100"/>
        <c:noMultiLvlLbl val="0"/>
      </c:catAx>
      <c:valAx>
        <c:axId val="211083648"/>
        <c:scaling>
          <c:orientation val="minMax"/>
        </c:scaling>
        <c:delete val="0"/>
        <c:axPos val="l"/>
        <c:numFmt formatCode="0.0_ " sourceLinked="1"/>
        <c:majorTickMark val="none"/>
        <c:minorTickMark val="none"/>
        <c:tickLblPos val="nextTo"/>
        <c:crossAx val="211077760"/>
        <c:crosses val="autoZero"/>
        <c:crossBetween val="between"/>
      </c:valAx>
      <c:dTable>
        <c:showHorzBorder val="1"/>
        <c:showVertBorder val="1"/>
        <c:showOutline val="1"/>
        <c:showKeys val="1"/>
      </c:dTable>
      <c:spPr>
        <a:noFill/>
        <a:ln w="25400">
          <a:noFill/>
        </a:ln>
      </c:spPr>
    </c:plotArea>
    <c:plotVisOnly val="1"/>
    <c:dispBlanksAs val="gap"/>
    <c:showDLblsOverMax val="0"/>
  </c:chart>
  <c:txPr>
    <a:bodyPr/>
    <a:lstStyle/>
    <a:p>
      <a:pPr>
        <a:defRPr sz="900">
          <a:solidFill>
            <a:srgbClr val="FF0000"/>
          </a:solidFill>
        </a:defRPr>
      </a:pPr>
      <a:endParaRPr lang="ko-K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Global Health Status</a:t>
            </a:r>
            <a:endParaRPr lang="ko-KR"/>
          </a:p>
        </c:rich>
      </c:tx>
      <c:overlay val="0"/>
    </c:title>
    <c:autoTitleDeleted val="0"/>
    <c:plotArea>
      <c:layout/>
      <c:lineChart>
        <c:grouping val="standard"/>
        <c:varyColors val="0"/>
        <c:ser>
          <c:idx val="0"/>
          <c:order val="0"/>
          <c:tx>
            <c:strRef>
              <c:f>Sheet4!$B$2</c:f>
              <c:strCache>
                <c:ptCount val="1"/>
                <c:pt idx="0">
                  <c:v>GP</c:v>
                </c:pt>
              </c:strCache>
            </c:strRef>
          </c:tx>
          <c:cat>
            <c:strRef>
              <c:f>Sheet4!$C$1:$J$1</c:f>
              <c:strCache>
                <c:ptCount val="8"/>
                <c:pt idx="0">
                  <c:v>T0</c:v>
                </c:pt>
                <c:pt idx="1">
                  <c:v>T1</c:v>
                </c:pt>
                <c:pt idx="2">
                  <c:v>T2</c:v>
                </c:pt>
                <c:pt idx="3">
                  <c:v>T3</c:v>
                </c:pt>
                <c:pt idx="4">
                  <c:v>T4</c:v>
                </c:pt>
                <c:pt idx="5">
                  <c:v>T5</c:v>
                </c:pt>
                <c:pt idx="6">
                  <c:v>T6</c:v>
                </c:pt>
                <c:pt idx="7">
                  <c:v>T7</c:v>
                </c:pt>
              </c:strCache>
            </c:strRef>
          </c:cat>
          <c:val>
            <c:numRef>
              <c:f>Sheet4!$C$2:$J$2</c:f>
              <c:numCache>
                <c:formatCode>0.0_ </c:formatCode>
                <c:ptCount val="8"/>
                <c:pt idx="0">
                  <c:v>68.430000000000007</c:v>
                </c:pt>
                <c:pt idx="1">
                  <c:v>68.430000000000007</c:v>
                </c:pt>
                <c:pt idx="2">
                  <c:v>68.430000000000007</c:v>
                </c:pt>
                <c:pt idx="3">
                  <c:v>68.430000000000007</c:v>
                </c:pt>
                <c:pt idx="4">
                  <c:v>68.430000000000007</c:v>
                </c:pt>
                <c:pt idx="5">
                  <c:v>68.430000000000007</c:v>
                </c:pt>
                <c:pt idx="6">
                  <c:v>68.430000000000007</c:v>
                </c:pt>
                <c:pt idx="7">
                  <c:v>68.430000000000007</c:v>
                </c:pt>
              </c:numCache>
            </c:numRef>
          </c:val>
          <c:smooth val="0"/>
          <c:extLst xmlns:c16r2="http://schemas.microsoft.com/office/drawing/2015/06/chart">
            <c:ext xmlns:c16="http://schemas.microsoft.com/office/drawing/2014/chart" uri="{C3380CC4-5D6E-409C-BE32-E72D297353CC}">
              <c16:uniqueId val="{00000000-E5AB-476F-B0CE-9221DDD39573}"/>
            </c:ext>
          </c:extLst>
        </c:ser>
        <c:ser>
          <c:idx val="1"/>
          <c:order val="1"/>
          <c:tx>
            <c:strRef>
              <c:f>Sheet4!$B$3</c:f>
              <c:strCache>
                <c:ptCount val="1"/>
                <c:pt idx="0">
                  <c:v>PT</c:v>
                </c:pt>
              </c:strCache>
            </c:strRef>
          </c:tx>
          <c:cat>
            <c:strRef>
              <c:f>Sheet4!$C$1:$J$1</c:f>
              <c:strCache>
                <c:ptCount val="8"/>
                <c:pt idx="0">
                  <c:v>T0</c:v>
                </c:pt>
                <c:pt idx="1">
                  <c:v>T1</c:v>
                </c:pt>
                <c:pt idx="2">
                  <c:v>T2</c:v>
                </c:pt>
                <c:pt idx="3">
                  <c:v>T3</c:v>
                </c:pt>
                <c:pt idx="4">
                  <c:v>T4</c:v>
                </c:pt>
                <c:pt idx="5">
                  <c:v>T5</c:v>
                </c:pt>
                <c:pt idx="6">
                  <c:v>T6</c:v>
                </c:pt>
                <c:pt idx="7">
                  <c:v>T7</c:v>
                </c:pt>
              </c:strCache>
            </c:strRef>
          </c:cat>
          <c:val>
            <c:numRef>
              <c:f>Sheet4!$C$3:$J$3</c:f>
              <c:numCache>
                <c:formatCode>0.0_ </c:formatCode>
                <c:ptCount val="8"/>
                <c:pt idx="0">
                  <c:v>54.17</c:v>
                </c:pt>
                <c:pt idx="1">
                  <c:v>37.96</c:v>
                </c:pt>
                <c:pt idx="2">
                  <c:v>48.61</c:v>
                </c:pt>
                <c:pt idx="3">
                  <c:v>62.08</c:v>
                </c:pt>
                <c:pt idx="4">
                  <c:v>65</c:v>
                </c:pt>
                <c:pt idx="5">
                  <c:v>66.11</c:v>
                </c:pt>
                <c:pt idx="6">
                  <c:v>57.78</c:v>
                </c:pt>
                <c:pt idx="7">
                  <c:v>60.74</c:v>
                </c:pt>
              </c:numCache>
            </c:numRef>
          </c:val>
          <c:smooth val="0"/>
          <c:extLst xmlns:c16r2="http://schemas.microsoft.com/office/drawing/2015/06/chart">
            <c:ext xmlns:c16="http://schemas.microsoft.com/office/drawing/2014/chart" uri="{C3380CC4-5D6E-409C-BE32-E72D297353CC}">
              <c16:uniqueId val="{00000001-E5AB-476F-B0CE-9221DDD39573}"/>
            </c:ext>
          </c:extLst>
        </c:ser>
        <c:dLbls>
          <c:showLegendKey val="0"/>
          <c:showVal val="0"/>
          <c:showCatName val="0"/>
          <c:showSerName val="0"/>
          <c:showPercent val="0"/>
          <c:showBubbleSize val="0"/>
        </c:dLbls>
        <c:marker val="1"/>
        <c:smooth val="0"/>
        <c:axId val="211110912"/>
        <c:axId val="211116800"/>
      </c:lineChart>
      <c:catAx>
        <c:axId val="211110912"/>
        <c:scaling>
          <c:orientation val="minMax"/>
        </c:scaling>
        <c:delete val="0"/>
        <c:axPos val="b"/>
        <c:numFmt formatCode="General" sourceLinked="0"/>
        <c:majorTickMark val="none"/>
        <c:minorTickMark val="none"/>
        <c:tickLblPos val="nextTo"/>
        <c:crossAx val="211116800"/>
        <c:crosses val="autoZero"/>
        <c:auto val="1"/>
        <c:lblAlgn val="ctr"/>
        <c:lblOffset val="100"/>
        <c:noMultiLvlLbl val="0"/>
      </c:catAx>
      <c:valAx>
        <c:axId val="211116800"/>
        <c:scaling>
          <c:orientation val="minMax"/>
        </c:scaling>
        <c:delete val="0"/>
        <c:axPos val="l"/>
        <c:numFmt formatCode="0.0_ " sourceLinked="1"/>
        <c:majorTickMark val="none"/>
        <c:minorTickMark val="none"/>
        <c:tickLblPos val="nextTo"/>
        <c:crossAx val="211110912"/>
        <c:crosses val="autoZero"/>
        <c:crossBetween val="between"/>
      </c:valAx>
      <c:dTable>
        <c:showHorzBorder val="1"/>
        <c:showVertBorder val="1"/>
        <c:showOutline val="1"/>
        <c:showKeys val="1"/>
      </c:dTable>
    </c:plotArea>
    <c:plotVisOnly val="1"/>
    <c:dispBlanksAs val="gap"/>
    <c:showDLblsOverMax val="0"/>
  </c:chart>
  <c:txPr>
    <a:bodyPr/>
    <a:lstStyle/>
    <a:p>
      <a:pPr>
        <a:defRPr sz="900" baseline="0">
          <a:solidFill>
            <a:schemeClr val="tx1"/>
          </a:solidFill>
        </a:defRPr>
      </a:pPr>
      <a:endParaRPr lang="ko-K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Global Health Status</a:t>
            </a:r>
            <a:endParaRPr lang="ko-KR" sz="1400"/>
          </a:p>
        </c:rich>
      </c:tx>
      <c:overlay val="0"/>
    </c:title>
    <c:autoTitleDeleted val="0"/>
    <c:plotArea>
      <c:layout/>
      <c:lineChart>
        <c:grouping val="standard"/>
        <c:varyColors val="0"/>
        <c:ser>
          <c:idx val="0"/>
          <c:order val="0"/>
          <c:tx>
            <c:strRef>
              <c:f>Sheet4!$B$2</c:f>
              <c:strCache>
                <c:ptCount val="1"/>
                <c:pt idx="0">
                  <c:v>GP</c:v>
                </c:pt>
              </c:strCache>
            </c:strRef>
          </c:tx>
          <c:cat>
            <c:strRef>
              <c:f>Sheet4!$C$1:$J$1</c:f>
              <c:strCache>
                <c:ptCount val="8"/>
                <c:pt idx="0">
                  <c:v>T0</c:v>
                </c:pt>
                <c:pt idx="1">
                  <c:v>T1</c:v>
                </c:pt>
                <c:pt idx="2">
                  <c:v>T2</c:v>
                </c:pt>
                <c:pt idx="3">
                  <c:v>T3</c:v>
                </c:pt>
                <c:pt idx="4">
                  <c:v>T4</c:v>
                </c:pt>
                <c:pt idx="5">
                  <c:v>T5</c:v>
                </c:pt>
                <c:pt idx="6">
                  <c:v>T6</c:v>
                </c:pt>
                <c:pt idx="7">
                  <c:v>T7</c:v>
                </c:pt>
              </c:strCache>
            </c:strRef>
          </c:cat>
          <c:val>
            <c:numRef>
              <c:f>Sheet4!$C$2:$J$2</c:f>
              <c:numCache>
                <c:formatCode>0.0_ </c:formatCode>
                <c:ptCount val="8"/>
                <c:pt idx="0">
                  <c:v>68.430000000000007</c:v>
                </c:pt>
                <c:pt idx="1">
                  <c:v>68.430000000000007</c:v>
                </c:pt>
                <c:pt idx="2">
                  <c:v>68.430000000000007</c:v>
                </c:pt>
                <c:pt idx="3">
                  <c:v>68.430000000000007</c:v>
                </c:pt>
                <c:pt idx="4">
                  <c:v>68.430000000000007</c:v>
                </c:pt>
                <c:pt idx="5">
                  <c:v>68.430000000000007</c:v>
                </c:pt>
                <c:pt idx="6">
                  <c:v>68.430000000000007</c:v>
                </c:pt>
                <c:pt idx="7">
                  <c:v>68.430000000000007</c:v>
                </c:pt>
              </c:numCache>
            </c:numRef>
          </c:val>
          <c:smooth val="0"/>
          <c:extLst xmlns:c16r2="http://schemas.microsoft.com/office/drawing/2015/06/chart">
            <c:ext xmlns:c16="http://schemas.microsoft.com/office/drawing/2014/chart" uri="{C3380CC4-5D6E-409C-BE32-E72D297353CC}">
              <c16:uniqueId val="{00000000-5F6D-4F60-BE88-0DC5AA7985A1}"/>
            </c:ext>
          </c:extLst>
        </c:ser>
        <c:ser>
          <c:idx val="1"/>
          <c:order val="1"/>
          <c:tx>
            <c:strRef>
              <c:f>Sheet4!$B$3</c:f>
              <c:strCache>
                <c:ptCount val="1"/>
                <c:pt idx="0">
                  <c:v>PT</c:v>
                </c:pt>
              </c:strCache>
            </c:strRef>
          </c:tx>
          <c:cat>
            <c:strRef>
              <c:f>Sheet4!$C$1:$J$1</c:f>
              <c:strCache>
                <c:ptCount val="8"/>
                <c:pt idx="0">
                  <c:v>T0</c:v>
                </c:pt>
                <c:pt idx="1">
                  <c:v>T1</c:v>
                </c:pt>
                <c:pt idx="2">
                  <c:v>T2</c:v>
                </c:pt>
                <c:pt idx="3">
                  <c:v>T3</c:v>
                </c:pt>
                <c:pt idx="4">
                  <c:v>T4</c:v>
                </c:pt>
                <c:pt idx="5">
                  <c:v>T5</c:v>
                </c:pt>
                <c:pt idx="6">
                  <c:v>T6</c:v>
                </c:pt>
                <c:pt idx="7">
                  <c:v>T7</c:v>
                </c:pt>
              </c:strCache>
            </c:strRef>
          </c:cat>
          <c:val>
            <c:numRef>
              <c:f>Sheet4!$C$3:$J$3</c:f>
              <c:numCache>
                <c:formatCode>0.0_ </c:formatCode>
                <c:ptCount val="8"/>
                <c:pt idx="0">
                  <c:v>54.17</c:v>
                </c:pt>
                <c:pt idx="1">
                  <c:v>37.96</c:v>
                </c:pt>
                <c:pt idx="2">
                  <c:v>48.61</c:v>
                </c:pt>
                <c:pt idx="3">
                  <c:v>62.08</c:v>
                </c:pt>
                <c:pt idx="4">
                  <c:v>65</c:v>
                </c:pt>
                <c:pt idx="5">
                  <c:v>66.11</c:v>
                </c:pt>
                <c:pt idx="6">
                  <c:v>57.78</c:v>
                </c:pt>
                <c:pt idx="7">
                  <c:v>60.74</c:v>
                </c:pt>
              </c:numCache>
            </c:numRef>
          </c:val>
          <c:smooth val="0"/>
          <c:extLst xmlns:c16r2="http://schemas.microsoft.com/office/drawing/2015/06/chart">
            <c:ext xmlns:c16="http://schemas.microsoft.com/office/drawing/2014/chart" uri="{C3380CC4-5D6E-409C-BE32-E72D297353CC}">
              <c16:uniqueId val="{00000001-5F6D-4F60-BE88-0DC5AA7985A1}"/>
            </c:ext>
          </c:extLst>
        </c:ser>
        <c:dLbls>
          <c:showLegendKey val="0"/>
          <c:showVal val="0"/>
          <c:showCatName val="0"/>
          <c:showSerName val="0"/>
          <c:showPercent val="0"/>
          <c:showBubbleSize val="0"/>
        </c:dLbls>
        <c:marker val="1"/>
        <c:smooth val="0"/>
        <c:axId val="211139968"/>
        <c:axId val="211145856"/>
      </c:lineChart>
      <c:catAx>
        <c:axId val="211139968"/>
        <c:scaling>
          <c:orientation val="minMax"/>
        </c:scaling>
        <c:delete val="0"/>
        <c:axPos val="b"/>
        <c:numFmt formatCode="General" sourceLinked="0"/>
        <c:majorTickMark val="none"/>
        <c:minorTickMark val="none"/>
        <c:tickLblPos val="nextTo"/>
        <c:crossAx val="211145856"/>
        <c:crosses val="autoZero"/>
        <c:auto val="1"/>
        <c:lblAlgn val="ctr"/>
        <c:lblOffset val="100"/>
        <c:noMultiLvlLbl val="0"/>
      </c:catAx>
      <c:valAx>
        <c:axId val="211145856"/>
        <c:scaling>
          <c:orientation val="minMax"/>
        </c:scaling>
        <c:delete val="0"/>
        <c:axPos val="l"/>
        <c:numFmt formatCode="0.0_ " sourceLinked="1"/>
        <c:majorTickMark val="none"/>
        <c:minorTickMark val="none"/>
        <c:tickLblPos val="nextTo"/>
        <c:crossAx val="211139968"/>
        <c:crosses val="autoZero"/>
        <c:crossBetween val="between"/>
      </c:valAx>
      <c:dTable>
        <c:showHorzBorder val="1"/>
        <c:showVertBorder val="1"/>
        <c:showOutline val="1"/>
        <c:showKeys val="1"/>
      </c:dTable>
    </c:plotArea>
    <c:plotVisOnly val="1"/>
    <c:dispBlanksAs val="gap"/>
    <c:showDLblsOverMax val="0"/>
  </c:chart>
  <c:txPr>
    <a:bodyPr/>
    <a:lstStyle/>
    <a:p>
      <a:pPr>
        <a:defRPr sz="900"/>
      </a:pPr>
      <a:endParaRPr lang="ko-KR"/>
    </a:p>
  </c:tx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1" dt="2016-11-02T17:15:31.215" idx="1">
    <p:pos x="20069" y="25405"/>
    <p:text>무슨 근거로 이런 결론이 나왔나요?</p:text>
    <p:extLst>
      <p:ext uri="{C676402C-5697-4E1C-873F-D02D1690AC5C}">
        <p15:threadingInfo xmlns:p15="http://schemas.microsoft.com/office/powerpoint/2012/main" xmlns=""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63212" tIns="31606" rIns="63212" bIns="31606" numCol="1" anchor="t" anchorCtr="0" compatLnSpc="1">
            <a:prstTxWarp prst="textNoShape">
              <a:avLst/>
            </a:prstTxWarp>
          </a:bodyPr>
          <a:lstStyle>
            <a:lvl1pPr>
              <a:defRPr sz="800">
                <a:latin typeface="굴림" pitchFamily="50" charset="-127"/>
                <a:ea typeface="굴림" pitchFamily="50" charset="-127"/>
              </a:defRPr>
            </a:lvl1pPr>
          </a:lstStyle>
          <a:p>
            <a:pPr>
              <a:defRPr/>
            </a:pPr>
            <a:endParaRPr lang="en-US" altLang="ko-KR"/>
          </a:p>
        </p:txBody>
      </p:sp>
      <p:sp>
        <p:nvSpPr>
          <p:cNvPr id="3075"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63212" tIns="31606" rIns="63212" bIns="31606" numCol="1" anchor="t" anchorCtr="0" compatLnSpc="1">
            <a:prstTxWarp prst="textNoShape">
              <a:avLst/>
            </a:prstTxWarp>
          </a:bodyPr>
          <a:lstStyle>
            <a:lvl1pPr algn="r">
              <a:defRPr sz="800">
                <a:latin typeface="굴림" pitchFamily="50" charset="-127"/>
                <a:ea typeface="굴림" pitchFamily="50" charset="-127"/>
              </a:defRPr>
            </a:lvl1pPr>
          </a:lstStyle>
          <a:p>
            <a:pPr>
              <a:defRPr/>
            </a:pPr>
            <a:endParaRPr lang="en-US" altLang="ko-KR"/>
          </a:p>
        </p:txBody>
      </p:sp>
      <p:sp>
        <p:nvSpPr>
          <p:cNvPr id="3076" name="Rectangle 4"/>
          <p:cNvSpPr>
            <a:spLocks noGrp="1" noChangeArrowheads="1"/>
          </p:cNvSpPr>
          <p:nvPr>
            <p:ph type="ftr" sz="quarter" idx="2"/>
          </p:nvPr>
        </p:nvSpPr>
        <p:spPr bwMode="auto">
          <a:xfrm>
            <a:off x="0" y="9428163"/>
            <a:ext cx="2944813" cy="496887"/>
          </a:xfrm>
          <a:prstGeom prst="rect">
            <a:avLst/>
          </a:prstGeom>
          <a:noFill/>
          <a:ln w="9525">
            <a:noFill/>
            <a:miter lim="800000"/>
            <a:headEnd/>
            <a:tailEnd/>
          </a:ln>
          <a:effectLst/>
        </p:spPr>
        <p:txBody>
          <a:bodyPr vert="horz" wrap="square" lIns="63212" tIns="31606" rIns="63212" bIns="31606" numCol="1" anchor="b" anchorCtr="0" compatLnSpc="1">
            <a:prstTxWarp prst="textNoShape">
              <a:avLst/>
            </a:prstTxWarp>
          </a:bodyPr>
          <a:lstStyle>
            <a:lvl1pPr>
              <a:defRPr sz="800">
                <a:latin typeface="굴림" pitchFamily="50" charset="-127"/>
                <a:ea typeface="굴림" pitchFamily="50" charset="-127"/>
              </a:defRPr>
            </a:lvl1pPr>
          </a:lstStyle>
          <a:p>
            <a:pPr>
              <a:defRPr/>
            </a:pPr>
            <a:endParaRPr lang="en-US" altLang="ko-KR"/>
          </a:p>
        </p:txBody>
      </p:sp>
      <p:sp>
        <p:nvSpPr>
          <p:cNvPr id="3077"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63212" tIns="31606" rIns="63212" bIns="31606" numCol="1" anchor="b" anchorCtr="0" compatLnSpc="1">
            <a:prstTxWarp prst="textNoShape">
              <a:avLst/>
            </a:prstTxWarp>
          </a:bodyPr>
          <a:lstStyle>
            <a:lvl1pPr algn="r">
              <a:defRPr sz="800"/>
            </a:lvl1pPr>
          </a:lstStyle>
          <a:p>
            <a:fld id="{0BD74B22-373A-4A3E-9C47-A781EF18276D}" type="slidenum">
              <a:rPr lang="en-US" altLang="ko-KR"/>
              <a:pPr/>
              <a:t>‹#›</a:t>
            </a:fld>
            <a:endParaRPr lang="en-US" altLang="ko-KR"/>
          </a:p>
        </p:txBody>
      </p:sp>
    </p:spTree>
    <p:extLst>
      <p:ext uri="{BB962C8B-B14F-4D97-AF65-F5344CB8AC3E}">
        <p14:creationId xmlns:p14="http://schemas.microsoft.com/office/powerpoint/2010/main" val="23119612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4813" cy="496888"/>
          </a:xfrm>
          <a:prstGeom prst="rect">
            <a:avLst/>
          </a:prstGeom>
        </p:spPr>
        <p:txBody>
          <a:bodyPr vert="horz" lIns="63212" tIns="31606" rIns="63212" bIns="31606" rtlCol="0"/>
          <a:lstStyle>
            <a:lvl1pPr algn="l">
              <a:defRPr sz="800">
                <a:latin typeface="굴림" pitchFamily="50" charset="-127"/>
                <a:ea typeface="굴림" pitchFamily="50" charset="-127"/>
              </a:defRPr>
            </a:lvl1pPr>
          </a:lstStyle>
          <a:p>
            <a:pPr>
              <a:defRPr/>
            </a:pPr>
            <a:endParaRPr lang="ko-KR" altLang="en-US"/>
          </a:p>
        </p:txBody>
      </p:sp>
      <p:sp>
        <p:nvSpPr>
          <p:cNvPr id="3" name="날짜 개체 틀 2"/>
          <p:cNvSpPr>
            <a:spLocks noGrp="1"/>
          </p:cNvSpPr>
          <p:nvPr>
            <p:ph type="dt" idx="1"/>
          </p:nvPr>
        </p:nvSpPr>
        <p:spPr>
          <a:xfrm>
            <a:off x="3849688" y="0"/>
            <a:ext cx="2946400" cy="496888"/>
          </a:xfrm>
          <a:prstGeom prst="rect">
            <a:avLst/>
          </a:prstGeom>
        </p:spPr>
        <p:txBody>
          <a:bodyPr vert="horz" lIns="63212" tIns="31606" rIns="63212" bIns="31606" rtlCol="0"/>
          <a:lstStyle>
            <a:lvl1pPr algn="r">
              <a:defRPr sz="800">
                <a:latin typeface="굴림" pitchFamily="50" charset="-127"/>
                <a:ea typeface="굴림" pitchFamily="50" charset="-127"/>
              </a:defRPr>
            </a:lvl1pPr>
          </a:lstStyle>
          <a:p>
            <a:pPr>
              <a:defRPr/>
            </a:pPr>
            <a:fld id="{EB84A7B0-4F61-41F2-8856-35C992A8266E}" type="datetimeFigureOut">
              <a:rPr lang="ko-KR" altLang="en-US"/>
              <a:pPr>
                <a:defRPr/>
              </a:pPr>
              <a:t>2019-05-01</a:t>
            </a:fld>
            <a:endParaRPr lang="ko-KR" altLang="en-US"/>
          </a:p>
        </p:txBody>
      </p:sp>
      <p:sp>
        <p:nvSpPr>
          <p:cNvPr id="4" name="슬라이드 이미지 개체 틀 3"/>
          <p:cNvSpPr>
            <a:spLocks noGrp="1" noRot="1" noChangeAspect="1"/>
          </p:cNvSpPr>
          <p:nvPr>
            <p:ph type="sldImg" idx="2"/>
          </p:nvPr>
        </p:nvSpPr>
        <p:spPr>
          <a:xfrm>
            <a:off x="2003425" y="742950"/>
            <a:ext cx="2792413" cy="3724275"/>
          </a:xfrm>
          <a:prstGeom prst="rect">
            <a:avLst/>
          </a:prstGeom>
          <a:noFill/>
          <a:ln w="12700">
            <a:solidFill>
              <a:prstClr val="black"/>
            </a:solidFill>
          </a:ln>
        </p:spPr>
        <p:txBody>
          <a:bodyPr vert="horz" lIns="63212" tIns="31606" rIns="63212" bIns="31606" rtlCol="0" anchor="ctr"/>
          <a:lstStyle/>
          <a:p>
            <a:pPr lvl="0"/>
            <a:endParaRPr lang="ko-KR" altLang="en-US" noProof="0"/>
          </a:p>
        </p:txBody>
      </p:sp>
      <p:sp>
        <p:nvSpPr>
          <p:cNvPr id="5" name="슬라이드 노트 개체 틀 4"/>
          <p:cNvSpPr>
            <a:spLocks noGrp="1"/>
          </p:cNvSpPr>
          <p:nvPr>
            <p:ph type="body" sz="quarter" idx="3"/>
          </p:nvPr>
        </p:nvSpPr>
        <p:spPr>
          <a:xfrm>
            <a:off x="679450" y="4714875"/>
            <a:ext cx="5438775" cy="4468813"/>
          </a:xfrm>
          <a:prstGeom prst="rect">
            <a:avLst/>
          </a:prstGeom>
        </p:spPr>
        <p:txBody>
          <a:bodyPr vert="horz" lIns="63212" tIns="31606" rIns="63212" bIns="31606"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9428163"/>
            <a:ext cx="2944813" cy="496887"/>
          </a:xfrm>
          <a:prstGeom prst="rect">
            <a:avLst/>
          </a:prstGeom>
        </p:spPr>
        <p:txBody>
          <a:bodyPr vert="horz" lIns="63212" tIns="31606" rIns="63212" bIns="31606" rtlCol="0" anchor="b"/>
          <a:lstStyle>
            <a:lvl1pPr algn="l">
              <a:defRPr sz="800">
                <a:latin typeface="굴림" pitchFamily="50" charset="-127"/>
                <a:ea typeface="굴림" pitchFamily="50" charset="-127"/>
              </a:defRPr>
            </a:lvl1pPr>
          </a:lstStyle>
          <a:p>
            <a:pPr>
              <a:defRPr/>
            </a:pPr>
            <a:endParaRPr lang="ko-KR" altLang="en-US"/>
          </a:p>
        </p:txBody>
      </p:sp>
      <p:sp>
        <p:nvSpPr>
          <p:cNvPr id="7" name="슬라이드 번호 개체 틀 6"/>
          <p:cNvSpPr>
            <a:spLocks noGrp="1"/>
          </p:cNvSpPr>
          <p:nvPr>
            <p:ph type="sldNum" sz="quarter" idx="5"/>
          </p:nvPr>
        </p:nvSpPr>
        <p:spPr>
          <a:xfrm>
            <a:off x="3849688" y="9428163"/>
            <a:ext cx="2946400" cy="496887"/>
          </a:xfrm>
          <a:prstGeom prst="rect">
            <a:avLst/>
          </a:prstGeom>
        </p:spPr>
        <p:txBody>
          <a:bodyPr vert="horz" wrap="square" lIns="63212" tIns="31606" rIns="63212" bIns="31606" numCol="1" anchor="b" anchorCtr="0" compatLnSpc="1">
            <a:prstTxWarp prst="textNoShape">
              <a:avLst/>
            </a:prstTxWarp>
          </a:bodyPr>
          <a:lstStyle>
            <a:lvl1pPr algn="r">
              <a:defRPr sz="800"/>
            </a:lvl1pPr>
          </a:lstStyle>
          <a:p>
            <a:fld id="{03C07FB4-F159-4E99-BCA2-4CADDBD16C1A}" type="slidenum">
              <a:rPr lang="ko-KR" altLang="en-US"/>
              <a:pPr/>
              <a:t>‹#›</a:t>
            </a:fld>
            <a:endParaRPr lang="ko-KR" altLang="en-US"/>
          </a:p>
        </p:txBody>
      </p:sp>
    </p:spTree>
    <p:extLst>
      <p:ext uri="{BB962C8B-B14F-4D97-AF65-F5344CB8AC3E}">
        <p14:creationId xmlns:p14="http://schemas.microsoft.com/office/powerpoint/2010/main" val="1032149807"/>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41237" algn="l" rtl="0" eaLnBrk="0" fontAlgn="base" latinLnBrk="1" hangingPunct="0">
      <a:spcBef>
        <a:spcPct val="30000"/>
      </a:spcBef>
      <a:spcAft>
        <a:spcPct val="0"/>
      </a:spcAft>
      <a:defRPr sz="1200" kern="1200">
        <a:solidFill>
          <a:schemeClr val="tx1"/>
        </a:solidFill>
        <a:latin typeface="+mn-lt"/>
        <a:ea typeface="+mn-ea"/>
        <a:cs typeface="+mn-cs"/>
      </a:defRPr>
    </a:lvl2pPr>
    <a:lvl3pPr marL="884061" algn="l" rtl="0" eaLnBrk="0" fontAlgn="base" latinLnBrk="1" hangingPunct="0">
      <a:spcBef>
        <a:spcPct val="30000"/>
      </a:spcBef>
      <a:spcAft>
        <a:spcPct val="0"/>
      </a:spcAft>
      <a:defRPr sz="1200" kern="1200">
        <a:solidFill>
          <a:schemeClr val="tx1"/>
        </a:solidFill>
        <a:latin typeface="+mn-lt"/>
        <a:ea typeface="+mn-ea"/>
        <a:cs typeface="+mn-cs"/>
      </a:defRPr>
    </a:lvl3pPr>
    <a:lvl4pPr marL="1326885" algn="l" rtl="0" eaLnBrk="0" fontAlgn="base" latinLnBrk="1" hangingPunct="0">
      <a:spcBef>
        <a:spcPct val="30000"/>
      </a:spcBef>
      <a:spcAft>
        <a:spcPct val="0"/>
      </a:spcAft>
      <a:defRPr sz="1200" kern="1200">
        <a:solidFill>
          <a:schemeClr val="tx1"/>
        </a:solidFill>
        <a:latin typeface="+mn-lt"/>
        <a:ea typeface="+mn-ea"/>
        <a:cs typeface="+mn-cs"/>
      </a:defRPr>
    </a:lvl4pPr>
    <a:lvl5pPr marL="1769709" algn="l" rtl="0" eaLnBrk="0" fontAlgn="base" latinLnBrk="1" hangingPunct="0">
      <a:spcBef>
        <a:spcPct val="30000"/>
      </a:spcBef>
      <a:spcAft>
        <a:spcPct val="0"/>
      </a:spcAft>
      <a:defRPr sz="1200" kern="1200">
        <a:solidFill>
          <a:schemeClr val="tx1"/>
        </a:solidFill>
        <a:latin typeface="+mn-lt"/>
        <a:ea typeface="+mn-ea"/>
        <a:cs typeface="+mn-cs"/>
      </a:defRPr>
    </a:lvl5pPr>
    <a:lvl6pPr marL="2213548" algn="l" defTabSz="885419" rtl="0" eaLnBrk="1" latinLnBrk="1" hangingPunct="1">
      <a:defRPr sz="1200" kern="1200">
        <a:solidFill>
          <a:schemeClr val="tx1"/>
        </a:solidFill>
        <a:latin typeface="+mn-lt"/>
        <a:ea typeface="+mn-ea"/>
        <a:cs typeface="+mn-cs"/>
      </a:defRPr>
    </a:lvl6pPr>
    <a:lvl7pPr marL="2656258" algn="l" defTabSz="885419" rtl="0" eaLnBrk="1" latinLnBrk="1" hangingPunct="1">
      <a:defRPr sz="1200" kern="1200">
        <a:solidFill>
          <a:schemeClr val="tx1"/>
        </a:solidFill>
        <a:latin typeface="+mn-lt"/>
        <a:ea typeface="+mn-ea"/>
        <a:cs typeface="+mn-cs"/>
      </a:defRPr>
    </a:lvl7pPr>
    <a:lvl8pPr marL="3098967" algn="l" defTabSz="885419" rtl="0" eaLnBrk="1" latinLnBrk="1" hangingPunct="1">
      <a:defRPr sz="1200" kern="1200">
        <a:solidFill>
          <a:schemeClr val="tx1"/>
        </a:solidFill>
        <a:latin typeface="+mn-lt"/>
        <a:ea typeface="+mn-ea"/>
        <a:cs typeface="+mn-cs"/>
      </a:defRPr>
    </a:lvl8pPr>
    <a:lvl9pPr marL="3541678" algn="l" defTabSz="885419"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dirty="0"/>
          </a:p>
        </p:txBody>
      </p:sp>
      <p:sp>
        <p:nvSpPr>
          <p:cNvPr id="4100"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200">
                <a:solidFill>
                  <a:schemeClr val="tx1"/>
                </a:solidFill>
                <a:latin typeface="굴림" panose="020B0600000101010101" pitchFamily="50" charset="-127"/>
                <a:ea typeface="굴림" panose="020B0600000101010101" pitchFamily="50" charset="-127"/>
              </a:defRPr>
            </a:lvl1pPr>
            <a:lvl2pPr marL="742950" indent="-285750" eaLnBrk="0" hangingPunct="0">
              <a:defRPr kumimoji="1" sz="8200">
                <a:solidFill>
                  <a:schemeClr val="tx1"/>
                </a:solidFill>
                <a:latin typeface="굴림" panose="020B0600000101010101" pitchFamily="50" charset="-127"/>
                <a:ea typeface="굴림" panose="020B0600000101010101" pitchFamily="50" charset="-127"/>
              </a:defRPr>
            </a:lvl2pPr>
            <a:lvl3pPr marL="1143000" indent="-228600" eaLnBrk="0" hangingPunct="0">
              <a:defRPr kumimoji="1" sz="8200">
                <a:solidFill>
                  <a:schemeClr val="tx1"/>
                </a:solidFill>
                <a:latin typeface="굴림" panose="020B0600000101010101" pitchFamily="50" charset="-127"/>
                <a:ea typeface="굴림" panose="020B0600000101010101" pitchFamily="50" charset="-127"/>
              </a:defRPr>
            </a:lvl3pPr>
            <a:lvl4pPr marL="1600200" indent="-228600" eaLnBrk="0" hangingPunct="0">
              <a:defRPr kumimoji="1" sz="8200">
                <a:solidFill>
                  <a:schemeClr val="tx1"/>
                </a:solidFill>
                <a:latin typeface="굴림" panose="020B0600000101010101" pitchFamily="50" charset="-127"/>
                <a:ea typeface="굴림" panose="020B0600000101010101" pitchFamily="50" charset="-127"/>
              </a:defRPr>
            </a:lvl4pPr>
            <a:lvl5pPr marL="2057400" indent="-228600" eaLnBrk="0" hangingPunct="0">
              <a:defRPr kumimoji="1" sz="82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9pPr>
          </a:lstStyle>
          <a:p>
            <a:pPr eaLnBrk="1" hangingPunct="1"/>
            <a:fld id="{712040FB-A800-4363-83A7-8BD7EC044200}" type="slidenum">
              <a:rPr lang="ko-KR" altLang="en-US" sz="800"/>
              <a:pPr eaLnBrk="1" hangingPunct="1"/>
              <a:t>1</a:t>
            </a:fld>
            <a:endParaRPr lang="ko-KR" altLang="en-US" sz="800"/>
          </a:p>
        </p:txBody>
      </p:sp>
    </p:spTree>
    <p:extLst>
      <p:ext uri="{BB962C8B-B14F-4D97-AF65-F5344CB8AC3E}">
        <p14:creationId xmlns:p14="http://schemas.microsoft.com/office/powerpoint/2010/main" val="2230776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429947" y="13419842"/>
            <a:ext cx="27539395" cy="9259958"/>
          </a:xfrm>
        </p:spPr>
        <p:txBody>
          <a:bodyPr/>
          <a:lstStyle/>
          <a:p>
            <a:r>
              <a:rPr lang="ko-KR" altLang="en-US"/>
              <a:t>마스터 제목 스타일 편집</a:t>
            </a:r>
          </a:p>
        </p:txBody>
      </p:sp>
      <p:sp>
        <p:nvSpPr>
          <p:cNvPr id="3" name="부제목 2"/>
          <p:cNvSpPr>
            <a:spLocks noGrp="1"/>
          </p:cNvSpPr>
          <p:nvPr>
            <p:ph type="subTitle" idx="1"/>
          </p:nvPr>
        </p:nvSpPr>
        <p:spPr>
          <a:xfrm>
            <a:off x="4859894" y="24479827"/>
            <a:ext cx="22679502" cy="11041234"/>
          </a:xfrm>
        </p:spPr>
        <p:txBody>
          <a:bodyPr/>
          <a:lstStyle>
            <a:lvl1pPr marL="0" indent="0" algn="ctr">
              <a:buNone/>
              <a:defRPr/>
            </a:lvl1pPr>
            <a:lvl2pPr marL="442754" indent="0" algn="ctr">
              <a:buNone/>
              <a:defRPr/>
            </a:lvl2pPr>
            <a:lvl3pPr marL="885507" indent="0" algn="ctr">
              <a:buNone/>
              <a:defRPr/>
            </a:lvl3pPr>
            <a:lvl4pPr marL="1328262" indent="0" algn="ctr">
              <a:buNone/>
              <a:defRPr/>
            </a:lvl4pPr>
            <a:lvl5pPr marL="1771016" indent="0" algn="ctr">
              <a:buNone/>
              <a:defRPr/>
            </a:lvl5pPr>
            <a:lvl6pPr marL="2213770" indent="0" algn="ctr">
              <a:buNone/>
              <a:defRPr/>
            </a:lvl6pPr>
            <a:lvl7pPr marL="2656523" indent="0" algn="ctr">
              <a:buNone/>
              <a:defRPr/>
            </a:lvl7pPr>
            <a:lvl8pPr marL="3099277" indent="0" algn="ctr">
              <a:buNone/>
              <a:defRPr/>
            </a:lvl8pPr>
            <a:lvl9pPr marL="3542032" indent="0" algn="ctr">
              <a:buNone/>
              <a:defRPr/>
            </a:lvl9pPr>
          </a:lstStyle>
          <a:p>
            <a:r>
              <a:rPr lang="ko-KR" altLang="en-US"/>
              <a:t>마스터 부제목 스타일 편집</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fld id="{EF79CE04-11A4-499B-BCAE-29E7FBEC5F89}" type="slidenum">
              <a:rPr lang="en-US" altLang="ko-KR"/>
              <a:pPr/>
              <a:t>‹#›</a:t>
            </a:fld>
            <a:endParaRPr lang="en-US" altLang="ko-KR"/>
          </a:p>
        </p:txBody>
      </p:sp>
    </p:spTree>
    <p:extLst>
      <p:ext uri="{BB962C8B-B14F-4D97-AF65-F5344CB8AC3E}">
        <p14:creationId xmlns:p14="http://schemas.microsoft.com/office/powerpoint/2010/main" val="202066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fld id="{B7F943A1-71FE-405D-AB88-553A66770A42}" type="slidenum">
              <a:rPr lang="en-US" altLang="ko-KR"/>
              <a:pPr/>
              <a:t>‹#›</a:t>
            </a:fld>
            <a:endParaRPr lang="en-US" altLang="ko-KR"/>
          </a:p>
        </p:txBody>
      </p:sp>
    </p:spTree>
    <p:extLst>
      <p:ext uri="{BB962C8B-B14F-4D97-AF65-F5344CB8AC3E}">
        <p14:creationId xmlns:p14="http://schemas.microsoft.com/office/powerpoint/2010/main" val="2487773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23489485" y="1730384"/>
            <a:ext cx="7289840" cy="36860366"/>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1619964" y="1730384"/>
            <a:ext cx="21725523" cy="36860366"/>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fld id="{DD2B5EDF-CA4D-4968-B7A7-A83C15A8DE5B}" type="slidenum">
              <a:rPr lang="en-US" altLang="ko-KR"/>
              <a:pPr/>
              <a:t>‹#›</a:t>
            </a:fld>
            <a:endParaRPr lang="en-US" altLang="ko-KR"/>
          </a:p>
        </p:txBody>
      </p:sp>
    </p:spTree>
    <p:extLst>
      <p:ext uri="{BB962C8B-B14F-4D97-AF65-F5344CB8AC3E}">
        <p14:creationId xmlns:p14="http://schemas.microsoft.com/office/powerpoint/2010/main" val="988208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fld id="{68CA1645-6D05-4232-B177-3AEE70185917}" type="slidenum">
              <a:rPr lang="en-US" altLang="ko-KR"/>
              <a:pPr/>
              <a:t>‹#›</a:t>
            </a:fld>
            <a:endParaRPr lang="en-US" altLang="ko-KR"/>
          </a:p>
        </p:txBody>
      </p:sp>
    </p:spTree>
    <p:extLst>
      <p:ext uri="{BB962C8B-B14F-4D97-AF65-F5344CB8AC3E}">
        <p14:creationId xmlns:p14="http://schemas.microsoft.com/office/powerpoint/2010/main" val="251944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558945" y="27759786"/>
            <a:ext cx="27539395" cy="8580929"/>
          </a:xfrm>
        </p:spPr>
        <p:txBody>
          <a:bodyPr anchor="t"/>
          <a:lstStyle>
            <a:lvl1pPr algn="l">
              <a:defRPr sz="3900" b="1" cap="all"/>
            </a:lvl1pPr>
          </a:lstStyle>
          <a:p>
            <a:r>
              <a:rPr lang="ko-KR" altLang="en-US"/>
              <a:t>마스터 제목 스타일 편집</a:t>
            </a:r>
          </a:p>
        </p:txBody>
      </p:sp>
      <p:sp>
        <p:nvSpPr>
          <p:cNvPr id="3" name="텍스트 개체 틀 2"/>
          <p:cNvSpPr>
            <a:spLocks noGrp="1"/>
          </p:cNvSpPr>
          <p:nvPr>
            <p:ph type="body" idx="1"/>
          </p:nvPr>
        </p:nvSpPr>
        <p:spPr>
          <a:xfrm>
            <a:off x="2558945" y="18309646"/>
            <a:ext cx="27539395" cy="9450139"/>
          </a:xfrm>
        </p:spPr>
        <p:txBody>
          <a:bodyPr anchor="b"/>
          <a:lstStyle>
            <a:lvl1pPr marL="0" indent="0">
              <a:buNone/>
              <a:defRPr sz="1900"/>
            </a:lvl1pPr>
            <a:lvl2pPr marL="442754" indent="0">
              <a:buNone/>
              <a:defRPr sz="1700"/>
            </a:lvl2pPr>
            <a:lvl3pPr marL="885507" indent="0">
              <a:buNone/>
              <a:defRPr sz="1500"/>
            </a:lvl3pPr>
            <a:lvl4pPr marL="1328262" indent="0">
              <a:buNone/>
              <a:defRPr sz="1400"/>
            </a:lvl4pPr>
            <a:lvl5pPr marL="1771016" indent="0">
              <a:buNone/>
              <a:defRPr sz="1400"/>
            </a:lvl5pPr>
            <a:lvl6pPr marL="2213770" indent="0">
              <a:buNone/>
              <a:defRPr sz="1400"/>
            </a:lvl6pPr>
            <a:lvl7pPr marL="2656523" indent="0">
              <a:buNone/>
              <a:defRPr sz="1400"/>
            </a:lvl7pPr>
            <a:lvl8pPr marL="3099277" indent="0">
              <a:buNone/>
              <a:defRPr sz="1400"/>
            </a:lvl8pPr>
            <a:lvl9pPr marL="3542032" indent="0">
              <a:buNone/>
              <a:defRPr sz="1400"/>
            </a:lvl9pPr>
          </a:lstStyle>
          <a:p>
            <a:pPr lvl="0"/>
            <a:r>
              <a:rPr lang="ko-KR" altLang="en-US"/>
              <a:t>마스터 텍스트 스타일을 편집합니다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fld id="{D07A701A-0BFA-4E73-866A-EF6539D71E8C}" type="slidenum">
              <a:rPr lang="en-US" altLang="ko-KR"/>
              <a:pPr/>
              <a:t>‹#›</a:t>
            </a:fld>
            <a:endParaRPr lang="en-US" altLang="ko-KR"/>
          </a:p>
        </p:txBody>
      </p:sp>
    </p:spTree>
    <p:extLst>
      <p:ext uri="{BB962C8B-B14F-4D97-AF65-F5344CB8AC3E}">
        <p14:creationId xmlns:p14="http://schemas.microsoft.com/office/powerpoint/2010/main" val="3827430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1619964" y="10079613"/>
            <a:ext cx="14507682" cy="28511135"/>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16271642" y="10079613"/>
            <a:ext cx="14507682" cy="28511135"/>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fld id="{6D4D643D-3EAD-48F0-B180-2361A107F9E7}" type="slidenum">
              <a:rPr lang="en-US" altLang="ko-KR"/>
              <a:pPr/>
              <a:t>‹#›</a:t>
            </a:fld>
            <a:endParaRPr lang="en-US" altLang="ko-KR"/>
          </a:p>
        </p:txBody>
      </p:sp>
    </p:spTree>
    <p:extLst>
      <p:ext uri="{BB962C8B-B14F-4D97-AF65-F5344CB8AC3E}">
        <p14:creationId xmlns:p14="http://schemas.microsoft.com/office/powerpoint/2010/main" val="2182977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1619964" y="9669786"/>
            <a:ext cx="14315686" cy="4029971"/>
          </a:xfrm>
        </p:spPr>
        <p:txBody>
          <a:bodyPr anchor="b"/>
          <a:lstStyle>
            <a:lvl1pPr marL="0" indent="0">
              <a:buNone/>
              <a:defRPr sz="2300" b="1"/>
            </a:lvl1pPr>
            <a:lvl2pPr marL="442754" indent="0">
              <a:buNone/>
              <a:defRPr sz="1900" b="1"/>
            </a:lvl2pPr>
            <a:lvl3pPr marL="885507" indent="0">
              <a:buNone/>
              <a:defRPr sz="1700" b="1"/>
            </a:lvl3pPr>
            <a:lvl4pPr marL="1328262" indent="0">
              <a:buNone/>
              <a:defRPr sz="1500" b="1"/>
            </a:lvl4pPr>
            <a:lvl5pPr marL="1771016" indent="0">
              <a:buNone/>
              <a:defRPr sz="1500" b="1"/>
            </a:lvl5pPr>
            <a:lvl6pPr marL="2213770" indent="0">
              <a:buNone/>
              <a:defRPr sz="1500" b="1"/>
            </a:lvl6pPr>
            <a:lvl7pPr marL="2656523" indent="0">
              <a:buNone/>
              <a:defRPr sz="1500" b="1"/>
            </a:lvl7pPr>
            <a:lvl8pPr marL="3099277" indent="0">
              <a:buNone/>
              <a:defRPr sz="1500" b="1"/>
            </a:lvl8pPr>
            <a:lvl9pPr marL="3542032" indent="0">
              <a:buNone/>
              <a:defRPr sz="1500" b="1"/>
            </a:lvl9pPr>
          </a:lstStyle>
          <a:p>
            <a:pPr lvl="0"/>
            <a:r>
              <a:rPr lang="ko-KR" altLang="en-US"/>
              <a:t>마스터 텍스트 스타일을 편집합니다</a:t>
            </a:r>
          </a:p>
        </p:txBody>
      </p:sp>
      <p:sp>
        <p:nvSpPr>
          <p:cNvPr id="4" name="내용 개체 틀 3"/>
          <p:cNvSpPr>
            <a:spLocks noGrp="1"/>
          </p:cNvSpPr>
          <p:nvPr>
            <p:ph sz="half" idx="2"/>
          </p:nvPr>
        </p:nvSpPr>
        <p:spPr>
          <a:xfrm>
            <a:off x="1619964" y="13699757"/>
            <a:ext cx="14315686" cy="24890992"/>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16459139" y="9669786"/>
            <a:ext cx="14320185" cy="4029971"/>
          </a:xfrm>
        </p:spPr>
        <p:txBody>
          <a:bodyPr anchor="b"/>
          <a:lstStyle>
            <a:lvl1pPr marL="0" indent="0">
              <a:buNone/>
              <a:defRPr sz="2300" b="1"/>
            </a:lvl1pPr>
            <a:lvl2pPr marL="442754" indent="0">
              <a:buNone/>
              <a:defRPr sz="1900" b="1"/>
            </a:lvl2pPr>
            <a:lvl3pPr marL="885507" indent="0">
              <a:buNone/>
              <a:defRPr sz="1700" b="1"/>
            </a:lvl3pPr>
            <a:lvl4pPr marL="1328262" indent="0">
              <a:buNone/>
              <a:defRPr sz="1500" b="1"/>
            </a:lvl4pPr>
            <a:lvl5pPr marL="1771016" indent="0">
              <a:buNone/>
              <a:defRPr sz="1500" b="1"/>
            </a:lvl5pPr>
            <a:lvl6pPr marL="2213770" indent="0">
              <a:buNone/>
              <a:defRPr sz="1500" b="1"/>
            </a:lvl6pPr>
            <a:lvl7pPr marL="2656523" indent="0">
              <a:buNone/>
              <a:defRPr sz="1500" b="1"/>
            </a:lvl7pPr>
            <a:lvl8pPr marL="3099277" indent="0">
              <a:buNone/>
              <a:defRPr sz="1500" b="1"/>
            </a:lvl8pPr>
            <a:lvl9pPr marL="3542032" indent="0">
              <a:buNone/>
              <a:defRPr sz="1500" b="1"/>
            </a:lvl9pPr>
          </a:lstStyle>
          <a:p>
            <a:pPr lvl="0"/>
            <a:r>
              <a:rPr lang="ko-KR" altLang="en-US"/>
              <a:t>마스터 텍스트 스타일을 편집합니다</a:t>
            </a:r>
          </a:p>
        </p:txBody>
      </p:sp>
      <p:sp>
        <p:nvSpPr>
          <p:cNvPr id="6" name="내용 개체 틀 5"/>
          <p:cNvSpPr>
            <a:spLocks noGrp="1"/>
          </p:cNvSpPr>
          <p:nvPr>
            <p:ph sz="quarter" idx="4"/>
          </p:nvPr>
        </p:nvSpPr>
        <p:spPr>
          <a:xfrm>
            <a:off x="16459139" y="13699757"/>
            <a:ext cx="14320185" cy="24890992"/>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6"/>
          <p:cNvSpPr>
            <a:spLocks noGrp="1" noChangeArrowheads="1"/>
          </p:cNvSpPr>
          <p:nvPr>
            <p:ph type="sldNum" sz="quarter" idx="12"/>
          </p:nvPr>
        </p:nvSpPr>
        <p:spPr>
          <a:ln/>
        </p:spPr>
        <p:txBody>
          <a:bodyPr/>
          <a:lstStyle>
            <a:lvl1pPr>
              <a:defRPr/>
            </a:lvl1pPr>
          </a:lstStyle>
          <a:p>
            <a:fld id="{61BB91E1-D275-4746-84D5-A1A3DDB7D8E3}" type="slidenum">
              <a:rPr lang="en-US" altLang="ko-KR"/>
              <a:pPr/>
              <a:t>‹#›</a:t>
            </a:fld>
            <a:endParaRPr lang="en-US" altLang="ko-KR"/>
          </a:p>
        </p:txBody>
      </p:sp>
    </p:spTree>
    <p:extLst>
      <p:ext uri="{BB962C8B-B14F-4D97-AF65-F5344CB8AC3E}">
        <p14:creationId xmlns:p14="http://schemas.microsoft.com/office/powerpoint/2010/main" val="98881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6"/>
          <p:cNvSpPr>
            <a:spLocks noGrp="1" noChangeArrowheads="1"/>
          </p:cNvSpPr>
          <p:nvPr>
            <p:ph type="sldNum" sz="quarter" idx="12"/>
          </p:nvPr>
        </p:nvSpPr>
        <p:spPr>
          <a:ln/>
        </p:spPr>
        <p:txBody>
          <a:bodyPr/>
          <a:lstStyle>
            <a:lvl1pPr>
              <a:defRPr/>
            </a:lvl1pPr>
          </a:lstStyle>
          <a:p>
            <a:fld id="{2BCB56C8-C93A-4CD9-81ED-CC51828BC320}" type="slidenum">
              <a:rPr lang="en-US" altLang="ko-KR"/>
              <a:pPr/>
              <a:t>‹#›</a:t>
            </a:fld>
            <a:endParaRPr lang="en-US" altLang="ko-KR"/>
          </a:p>
        </p:txBody>
      </p:sp>
    </p:spTree>
    <p:extLst>
      <p:ext uri="{BB962C8B-B14F-4D97-AF65-F5344CB8AC3E}">
        <p14:creationId xmlns:p14="http://schemas.microsoft.com/office/powerpoint/2010/main" val="238261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6"/>
          <p:cNvSpPr>
            <a:spLocks noGrp="1" noChangeArrowheads="1"/>
          </p:cNvSpPr>
          <p:nvPr>
            <p:ph type="sldNum" sz="quarter" idx="12"/>
          </p:nvPr>
        </p:nvSpPr>
        <p:spPr>
          <a:ln/>
        </p:spPr>
        <p:txBody>
          <a:bodyPr/>
          <a:lstStyle>
            <a:lvl1pPr>
              <a:defRPr/>
            </a:lvl1pPr>
          </a:lstStyle>
          <a:p>
            <a:fld id="{B0589B66-15BE-4BA3-A56F-9D468DD31BFD}" type="slidenum">
              <a:rPr lang="en-US" altLang="ko-KR"/>
              <a:pPr/>
              <a:t>‹#›</a:t>
            </a:fld>
            <a:endParaRPr lang="en-US" altLang="ko-KR"/>
          </a:p>
        </p:txBody>
      </p:sp>
    </p:spTree>
    <p:extLst>
      <p:ext uri="{BB962C8B-B14F-4D97-AF65-F5344CB8AC3E}">
        <p14:creationId xmlns:p14="http://schemas.microsoft.com/office/powerpoint/2010/main" val="2010043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619965" y="1719670"/>
            <a:ext cx="10658765" cy="7320644"/>
          </a:xfrm>
        </p:spPr>
        <p:txBody>
          <a:bodyPr anchor="b"/>
          <a:lstStyle>
            <a:lvl1pPr algn="l">
              <a:defRPr sz="1900" b="1"/>
            </a:lvl1pPr>
          </a:lstStyle>
          <a:p>
            <a:r>
              <a:rPr lang="ko-KR" altLang="en-US"/>
              <a:t>마스터 제목 스타일 편집</a:t>
            </a:r>
          </a:p>
        </p:txBody>
      </p:sp>
      <p:sp>
        <p:nvSpPr>
          <p:cNvPr id="3" name="내용 개체 틀 2"/>
          <p:cNvSpPr>
            <a:spLocks noGrp="1"/>
          </p:cNvSpPr>
          <p:nvPr>
            <p:ph idx="1"/>
          </p:nvPr>
        </p:nvSpPr>
        <p:spPr>
          <a:xfrm>
            <a:off x="12667222" y="1719669"/>
            <a:ext cx="18112102" cy="36871081"/>
          </a:xfrm>
        </p:spPr>
        <p:txBody>
          <a:bodyPr/>
          <a:lstStyle>
            <a:lvl1pPr>
              <a:defRPr sz="31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1619965" y="9040314"/>
            <a:ext cx="10658765" cy="29550436"/>
          </a:xfrm>
        </p:spPr>
        <p:txBody>
          <a:bodyPr/>
          <a:lstStyle>
            <a:lvl1pPr marL="0" indent="0">
              <a:buNone/>
              <a:defRPr sz="1400"/>
            </a:lvl1pPr>
            <a:lvl2pPr marL="442754" indent="0">
              <a:buNone/>
              <a:defRPr sz="1200"/>
            </a:lvl2pPr>
            <a:lvl3pPr marL="885507" indent="0">
              <a:buNone/>
              <a:defRPr sz="1000"/>
            </a:lvl3pPr>
            <a:lvl4pPr marL="1328262" indent="0">
              <a:buNone/>
              <a:defRPr sz="900"/>
            </a:lvl4pPr>
            <a:lvl5pPr marL="1771016" indent="0">
              <a:buNone/>
              <a:defRPr sz="900"/>
            </a:lvl5pPr>
            <a:lvl6pPr marL="2213770" indent="0">
              <a:buNone/>
              <a:defRPr sz="900"/>
            </a:lvl6pPr>
            <a:lvl7pPr marL="2656523" indent="0">
              <a:buNone/>
              <a:defRPr sz="900"/>
            </a:lvl7pPr>
            <a:lvl8pPr marL="3099277" indent="0">
              <a:buNone/>
              <a:defRPr sz="900"/>
            </a:lvl8pPr>
            <a:lvl9pPr marL="3542032" indent="0">
              <a:buNone/>
              <a:defRPr sz="900"/>
            </a:lvl9pPr>
          </a:lstStyle>
          <a:p>
            <a:pPr lvl="0"/>
            <a:r>
              <a:rPr lang="ko-KR" altLang="en-US"/>
              <a:t>마스터 텍스트 스타일을 편집합니다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fld id="{5008585D-DA1C-41CD-88D0-EB121285D5E8}" type="slidenum">
              <a:rPr lang="en-US" altLang="ko-KR"/>
              <a:pPr/>
              <a:t>‹#›</a:t>
            </a:fld>
            <a:endParaRPr lang="en-US" altLang="ko-KR"/>
          </a:p>
        </p:txBody>
      </p:sp>
    </p:spTree>
    <p:extLst>
      <p:ext uri="{BB962C8B-B14F-4D97-AF65-F5344CB8AC3E}">
        <p14:creationId xmlns:p14="http://schemas.microsoft.com/office/powerpoint/2010/main" val="4022958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350860" y="30240180"/>
            <a:ext cx="19439573" cy="3570588"/>
          </a:xfrm>
        </p:spPr>
        <p:txBody>
          <a:bodyPr anchor="b"/>
          <a:lstStyle>
            <a:lvl1pPr algn="l">
              <a:defRPr sz="1900" b="1"/>
            </a:lvl1pPr>
          </a:lstStyle>
          <a:p>
            <a:r>
              <a:rPr lang="ko-KR" altLang="en-US"/>
              <a:t>마스터 제목 스타일 편집</a:t>
            </a:r>
          </a:p>
        </p:txBody>
      </p:sp>
      <p:sp>
        <p:nvSpPr>
          <p:cNvPr id="3" name="그림 개체 틀 2"/>
          <p:cNvSpPr>
            <a:spLocks noGrp="1"/>
          </p:cNvSpPr>
          <p:nvPr>
            <p:ph type="pic" idx="1"/>
          </p:nvPr>
        </p:nvSpPr>
        <p:spPr>
          <a:xfrm>
            <a:off x="6350860" y="3859878"/>
            <a:ext cx="19439573" cy="25920919"/>
          </a:xfrm>
        </p:spPr>
        <p:txBody>
          <a:bodyPr/>
          <a:lstStyle>
            <a:lvl1pPr marL="0" indent="0">
              <a:buNone/>
              <a:defRPr sz="3100"/>
            </a:lvl1pPr>
            <a:lvl2pPr marL="442754" indent="0">
              <a:buNone/>
              <a:defRPr sz="2700"/>
            </a:lvl2pPr>
            <a:lvl3pPr marL="885507" indent="0">
              <a:buNone/>
              <a:defRPr sz="2300"/>
            </a:lvl3pPr>
            <a:lvl4pPr marL="1328262" indent="0">
              <a:buNone/>
              <a:defRPr sz="1900"/>
            </a:lvl4pPr>
            <a:lvl5pPr marL="1771016" indent="0">
              <a:buNone/>
              <a:defRPr sz="1900"/>
            </a:lvl5pPr>
            <a:lvl6pPr marL="2213770" indent="0">
              <a:buNone/>
              <a:defRPr sz="1900"/>
            </a:lvl6pPr>
            <a:lvl7pPr marL="2656523" indent="0">
              <a:buNone/>
              <a:defRPr sz="1900"/>
            </a:lvl7pPr>
            <a:lvl8pPr marL="3099277" indent="0">
              <a:buNone/>
              <a:defRPr sz="1900"/>
            </a:lvl8pPr>
            <a:lvl9pPr marL="3542032" indent="0">
              <a:buNone/>
              <a:defRPr sz="1900"/>
            </a:lvl9pPr>
          </a:lstStyle>
          <a:p>
            <a:pPr lvl="0"/>
            <a:endParaRPr lang="ko-KR" altLang="en-US" noProof="0"/>
          </a:p>
        </p:txBody>
      </p:sp>
      <p:sp>
        <p:nvSpPr>
          <p:cNvPr id="4" name="텍스트 개체 틀 3"/>
          <p:cNvSpPr>
            <a:spLocks noGrp="1"/>
          </p:cNvSpPr>
          <p:nvPr>
            <p:ph type="body" sz="half" idx="2"/>
          </p:nvPr>
        </p:nvSpPr>
        <p:spPr>
          <a:xfrm>
            <a:off x="6350860" y="33810770"/>
            <a:ext cx="19439573" cy="5069270"/>
          </a:xfrm>
        </p:spPr>
        <p:txBody>
          <a:bodyPr/>
          <a:lstStyle>
            <a:lvl1pPr marL="0" indent="0">
              <a:buNone/>
              <a:defRPr sz="1400"/>
            </a:lvl1pPr>
            <a:lvl2pPr marL="442754" indent="0">
              <a:buNone/>
              <a:defRPr sz="1200"/>
            </a:lvl2pPr>
            <a:lvl3pPr marL="885507" indent="0">
              <a:buNone/>
              <a:defRPr sz="1000"/>
            </a:lvl3pPr>
            <a:lvl4pPr marL="1328262" indent="0">
              <a:buNone/>
              <a:defRPr sz="900"/>
            </a:lvl4pPr>
            <a:lvl5pPr marL="1771016" indent="0">
              <a:buNone/>
              <a:defRPr sz="900"/>
            </a:lvl5pPr>
            <a:lvl6pPr marL="2213770" indent="0">
              <a:buNone/>
              <a:defRPr sz="900"/>
            </a:lvl6pPr>
            <a:lvl7pPr marL="2656523" indent="0">
              <a:buNone/>
              <a:defRPr sz="900"/>
            </a:lvl7pPr>
            <a:lvl8pPr marL="3099277" indent="0">
              <a:buNone/>
              <a:defRPr sz="900"/>
            </a:lvl8pPr>
            <a:lvl9pPr marL="3542032" indent="0">
              <a:buNone/>
              <a:defRPr sz="900"/>
            </a:lvl9pPr>
          </a:lstStyle>
          <a:p>
            <a:pPr lvl="0"/>
            <a:r>
              <a:rPr lang="ko-KR" altLang="en-US"/>
              <a:t>마스터 텍스트 스타일을 편집합니다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fld id="{DC35F8A1-031A-45F8-8EF1-4F92732EB789}" type="slidenum">
              <a:rPr lang="en-US" altLang="ko-KR"/>
              <a:pPr/>
              <a:t>‹#›</a:t>
            </a:fld>
            <a:endParaRPr lang="en-US" altLang="ko-KR"/>
          </a:p>
        </p:txBody>
      </p:sp>
    </p:spTree>
    <p:extLst>
      <p:ext uri="{BB962C8B-B14F-4D97-AF65-F5344CB8AC3E}">
        <p14:creationId xmlns:p14="http://schemas.microsoft.com/office/powerpoint/2010/main" val="1842977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1DFE3"/>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20600" y="1730184"/>
            <a:ext cx="29158089" cy="7200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8444" tIns="209222" rIns="418444" bIns="209222" numCol="1" anchor="ctr" anchorCtr="0" compatLnSpc="1">
            <a:prstTxWarp prst="textNoShape">
              <a:avLst/>
            </a:prstTxWarp>
          </a:bodyPr>
          <a:lstStyle/>
          <a:p>
            <a:pPr lvl="0"/>
            <a:r>
              <a:rPr lang="ko-KR" altLang="en-US"/>
              <a:t>마스터 제목 스타일 편집</a:t>
            </a:r>
          </a:p>
        </p:txBody>
      </p:sp>
      <p:sp>
        <p:nvSpPr>
          <p:cNvPr id="1027" name="Rectangle 3"/>
          <p:cNvSpPr>
            <a:spLocks noGrp="1" noChangeArrowheads="1"/>
          </p:cNvSpPr>
          <p:nvPr>
            <p:ph type="body" idx="1"/>
          </p:nvPr>
        </p:nvSpPr>
        <p:spPr bwMode="auto">
          <a:xfrm>
            <a:off x="1620600" y="10079515"/>
            <a:ext cx="29158089" cy="28511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8444" tIns="209222" rIns="418444" bIns="209222"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8" name="Rectangle 4"/>
          <p:cNvSpPr>
            <a:spLocks noGrp="1" noChangeArrowheads="1"/>
          </p:cNvSpPr>
          <p:nvPr>
            <p:ph type="dt" sz="half" idx="2"/>
          </p:nvPr>
        </p:nvSpPr>
        <p:spPr bwMode="auto">
          <a:xfrm>
            <a:off x="1620600" y="39340264"/>
            <a:ext cx="7558564" cy="3000044"/>
          </a:xfrm>
          <a:prstGeom prst="rect">
            <a:avLst/>
          </a:prstGeom>
          <a:noFill/>
          <a:ln w="9525">
            <a:noFill/>
            <a:miter lim="800000"/>
            <a:headEnd/>
            <a:tailEnd/>
          </a:ln>
          <a:effectLst/>
        </p:spPr>
        <p:txBody>
          <a:bodyPr vert="horz" wrap="square" lIns="418444" tIns="209222" rIns="418444" bIns="209222" numCol="1" anchor="t" anchorCtr="0" compatLnSpc="1">
            <a:prstTxWarp prst="textNoShape">
              <a:avLst/>
            </a:prstTxWarp>
          </a:bodyPr>
          <a:lstStyle>
            <a:lvl1pPr>
              <a:defRPr sz="6399">
                <a:latin typeface="굴림" pitchFamily="50" charset="-127"/>
                <a:ea typeface="굴림" pitchFamily="50" charset="-127"/>
              </a:defRPr>
            </a:lvl1pPr>
          </a:lstStyle>
          <a:p>
            <a:pPr>
              <a:defRPr/>
            </a:pPr>
            <a:endParaRPr lang="en-US" altLang="ko-KR"/>
          </a:p>
        </p:txBody>
      </p:sp>
      <p:sp>
        <p:nvSpPr>
          <p:cNvPr id="1029" name="Rectangle 5"/>
          <p:cNvSpPr>
            <a:spLocks noGrp="1" noChangeArrowheads="1"/>
          </p:cNvSpPr>
          <p:nvPr>
            <p:ph type="ftr" sz="quarter" idx="3"/>
          </p:nvPr>
        </p:nvSpPr>
        <p:spPr bwMode="auto">
          <a:xfrm>
            <a:off x="11069598" y="39340264"/>
            <a:ext cx="10260092" cy="3000044"/>
          </a:xfrm>
          <a:prstGeom prst="rect">
            <a:avLst/>
          </a:prstGeom>
          <a:noFill/>
          <a:ln w="9525">
            <a:noFill/>
            <a:miter lim="800000"/>
            <a:headEnd/>
            <a:tailEnd/>
          </a:ln>
          <a:effectLst/>
        </p:spPr>
        <p:txBody>
          <a:bodyPr vert="horz" wrap="square" lIns="418444" tIns="209222" rIns="418444" bIns="209222" numCol="1" anchor="t" anchorCtr="0" compatLnSpc="1">
            <a:prstTxWarp prst="textNoShape">
              <a:avLst/>
            </a:prstTxWarp>
          </a:bodyPr>
          <a:lstStyle>
            <a:lvl1pPr algn="ctr">
              <a:defRPr sz="6399">
                <a:latin typeface="굴림" pitchFamily="50" charset="-127"/>
                <a:ea typeface="굴림" pitchFamily="50" charset="-127"/>
              </a:defRPr>
            </a:lvl1pPr>
          </a:lstStyle>
          <a:p>
            <a:pPr>
              <a:defRPr/>
            </a:pPr>
            <a:endParaRPr lang="en-US" altLang="ko-KR"/>
          </a:p>
        </p:txBody>
      </p:sp>
      <p:sp>
        <p:nvSpPr>
          <p:cNvPr id="1030" name="Rectangle 6"/>
          <p:cNvSpPr>
            <a:spLocks noGrp="1" noChangeArrowheads="1"/>
          </p:cNvSpPr>
          <p:nvPr>
            <p:ph type="sldNum" sz="quarter" idx="4"/>
          </p:nvPr>
        </p:nvSpPr>
        <p:spPr bwMode="auto">
          <a:xfrm>
            <a:off x="23220126" y="39340264"/>
            <a:ext cx="7558564" cy="3000044"/>
          </a:xfrm>
          <a:prstGeom prst="rect">
            <a:avLst/>
          </a:prstGeom>
          <a:noFill/>
          <a:ln w="9525">
            <a:noFill/>
            <a:miter lim="800000"/>
            <a:headEnd/>
            <a:tailEnd/>
          </a:ln>
          <a:effectLst/>
        </p:spPr>
        <p:txBody>
          <a:bodyPr vert="horz" wrap="square" lIns="418444" tIns="209222" rIns="418444" bIns="209222" numCol="1" anchor="t" anchorCtr="0" compatLnSpc="1">
            <a:prstTxWarp prst="textNoShape">
              <a:avLst/>
            </a:prstTxWarp>
          </a:bodyPr>
          <a:lstStyle>
            <a:lvl1pPr algn="r">
              <a:defRPr sz="6399"/>
            </a:lvl1pPr>
          </a:lstStyle>
          <a:p>
            <a:fld id="{20962622-7E86-42C1-BD25-ECF20DA2D94A}" type="slidenum">
              <a:rPr lang="en-US" altLang="ko-KR"/>
              <a:pPr/>
              <a:t>‹#›</a:t>
            </a:fld>
            <a:endParaRPr lang="en-US" altLang="ko-K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84232" rtl="0" eaLnBrk="0" fontAlgn="base" latinLnBrk="1" hangingPunct="0">
        <a:spcBef>
          <a:spcPct val="0"/>
        </a:spcBef>
        <a:spcAft>
          <a:spcPct val="0"/>
        </a:spcAft>
        <a:defRPr kumimoji="1" sz="20098">
          <a:solidFill>
            <a:schemeClr val="tx2"/>
          </a:solidFill>
          <a:latin typeface="+mj-lt"/>
          <a:ea typeface="+mj-ea"/>
          <a:cs typeface="+mj-cs"/>
        </a:defRPr>
      </a:lvl1pPr>
      <a:lvl2pPr algn="ctr" defTabSz="4184232" rtl="0" eaLnBrk="0" fontAlgn="base" latinLnBrk="1" hangingPunct="0">
        <a:spcBef>
          <a:spcPct val="0"/>
        </a:spcBef>
        <a:spcAft>
          <a:spcPct val="0"/>
        </a:spcAft>
        <a:defRPr kumimoji="1" sz="20098">
          <a:solidFill>
            <a:schemeClr val="tx2"/>
          </a:solidFill>
          <a:latin typeface="굴림" pitchFamily="50" charset="-127"/>
          <a:ea typeface="굴림" pitchFamily="50" charset="-127"/>
        </a:defRPr>
      </a:lvl2pPr>
      <a:lvl3pPr algn="ctr" defTabSz="4184232" rtl="0" eaLnBrk="0" fontAlgn="base" latinLnBrk="1" hangingPunct="0">
        <a:spcBef>
          <a:spcPct val="0"/>
        </a:spcBef>
        <a:spcAft>
          <a:spcPct val="0"/>
        </a:spcAft>
        <a:defRPr kumimoji="1" sz="20098">
          <a:solidFill>
            <a:schemeClr val="tx2"/>
          </a:solidFill>
          <a:latin typeface="굴림" pitchFamily="50" charset="-127"/>
          <a:ea typeface="굴림" pitchFamily="50" charset="-127"/>
        </a:defRPr>
      </a:lvl3pPr>
      <a:lvl4pPr algn="ctr" defTabSz="4184232" rtl="0" eaLnBrk="0" fontAlgn="base" latinLnBrk="1" hangingPunct="0">
        <a:spcBef>
          <a:spcPct val="0"/>
        </a:spcBef>
        <a:spcAft>
          <a:spcPct val="0"/>
        </a:spcAft>
        <a:defRPr kumimoji="1" sz="20098">
          <a:solidFill>
            <a:schemeClr val="tx2"/>
          </a:solidFill>
          <a:latin typeface="굴림" pitchFamily="50" charset="-127"/>
          <a:ea typeface="굴림" pitchFamily="50" charset="-127"/>
        </a:defRPr>
      </a:lvl4pPr>
      <a:lvl5pPr algn="ctr" defTabSz="4184232" rtl="0" eaLnBrk="0" fontAlgn="base" latinLnBrk="1" hangingPunct="0">
        <a:spcBef>
          <a:spcPct val="0"/>
        </a:spcBef>
        <a:spcAft>
          <a:spcPct val="0"/>
        </a:spcAft>
        <a:defRPr kumimoji="1" sz="20098">
          <a:solidFill>
            <a:schemeClr val="tx2"/>
          </a:solidFill>
          <a:latin typeface="굴림" pitchFamily="50" charset="-127"/>
          <a:ea typeface="굴림" pitchFamily="50" charset="-127"/>
        </a:defRPr>
      </a:lvl5pPr>
      <a:lvl6pPr marL="442754" algn="ctr" defTabSz="4184639" rtl="0" fontAlgn="base" latinLnBrk="1">
        <a:spcBef>
          <a:spcPct val="0"/>
        </a:spcBef>
        <a:spcAft>
          <a:spcPct val="0"/>
        </a:spcAft>
        <a:defRPr kumimoji="1" sz="20098">
          <a:solidFill>
            <a:schemeClr val="tx2"/>
          </a:solidFill>
          <a:latin typeface="굴림" pitchFamily="50" charset="-127"/>
          <a:ea typeface="굴림" pitchFamily="50" charset="-127"/>
        </a:defRPr>
      </a:lvl6pPr>
      <a:lvl7pPr marL="885507" algn="ctr" defTabSz="4184639" rtl="0" fontAlgn="base" latinLnBrk="1">
        <a:spcBef>
          <a:spcPct val="0"/>
        </a:spcBef>
        <a:spcAft>
          <a:spcPct val="0"/>
        </a:spcAft>
        <a:defRPr kumimoji="1" sz="20098">
          <a:solidFill>
            <a:schemeClr val="tx2"/>
          </a:solidFill>
          <a:latin typeface="굴림" pitchFamily="50" charset="-127"/>
          <a:ea typeface="굴림" pitchFamily="50" charset="-127"/>
        </a:defRPr>
      </a:lvl7pPr>
      <a:lvl8pPr marL="1328262" algn="ctr" defTabSz="4184639" rtl="0" fontAlgn="base" latinLnBrk="1">
        <a:spcBef>
          <a:spcPct val="0"/>
        </a:spcBef>
        <a:spcAft>
          <a:spcPct val="0"/>
        </a:spcAft>
        <a:defRPr kumimoji="1" sz="20098">
          <a:solidFill>
            <a:schemeClr val="tx2"/>
          </a:solidFill>
          <a:latin typeface="굴림" pitchFamily="50" charset="-127"/>
          <a:ea typeface="굴림" pitchFamily="50" charset="-127"/>
        </a:defRPr>
      </a:lvl8pPr>
      <a:lvl9pPr marL="1771016" algn="ctr" defTabSz="4184639" rtl="0" fontAlgn="base" latinLnBrk="1">
        <a:spcBef>
          <a:spcPct val="0"/>
        </a:spcBef>
        <a:spcAft>
          <a:spcPct val="0"/>
        </a:spcAft>
        <a:defRPr kumimoji="1" sz="20098">
          <a:solidFill>
            <a:schemeClr val="tx2"/>
          </a:solidFill>
          <a:latin typeface="굴림" pitchFamily="50" charset="-127"/>
          <a:ea typeface="굴림" pitchFamily="50" charset="-127"/>
        </a:defRPr>
      </a:lvl9pPr>
    </p:titleStyle>
    <p:bodyStyle>
      <a:lvl1pPr marL="1568293" indent="-1568293" algn="l" defTabSz="4184232" rtl="0" eaLnBrk="0" fontAlgn="base" latinLnBrk="1" hangingPunct="0">
        <a:spcBef>
          <a:spcPct val="20000"/>
        </a:spcBef>
        <a:spcAft>
          <a:spcPct val="0"/>
        </a:spcAft>
        <a:buChar char="•"/>
        <a:defRPr kumimoji="1" sz="14599">
          <a:solidFill>
            <a:schemeClr val="tx1"/>
          </a:solidFill>
          <a:latin typeface="+mn-lt"/>
          <a:ea typeface="+mn-ea"/>
          <a:cs typeface="+mn-cs"/>
        </a:defRPr>
      </a:lvl1pPr>
      <a:lvl2pPr marL="3398498" indent="-1306382" algn="l" defTabSz="4184232" rtl="0" eaLnBrk="0" fontAlgn="base" latinLnBrk="1" hangingPunct="0">
        <a:spcBef>
          <a:spcPct val="20000"/>
        </a:spcBef>
        <a:spcAft>
          <a:spcPct val="0"/>
        </a:spcAft>
        <a:buChar char="–"/>
        <a:defRPr kumimoji="1" sz="12799">
          <a:solidFill>
            <a:schemeClr val="tx1"/>
          </a:solidFill>
          <a:latin typeface="+mn-lt"/>
          <a:ea typeface="+mn-ea"/>
        </a:defRPr>
      </a:lvl2pPr>
      <a:lvl3pPr marL="5228702" indent="-1044471" algn="l" defTabSz="4184232" rtl="0" eaLnBrk="0" fontAlgn="base" latinLnBrk="1" hangingPunct="0">
        <a:spcBef>
          <a:spcPct val="20000"/>
        </a:spcBef>
        <a:spcAft>
          <a:spcPct val="0"/>
        </a:spcAft>
        <a:buChar char="•"/>
        <a:defRPr kumimoji="1" sz="10899">
          <a:solidFill>
            <a:schemeClr val="tx1"/>
          </a:solidFill>
          <a:latin typeface="+mn-lt"/>
          <a:ea typeface="+mn-ea"/>
        </a:defRPr>
      </a:lvl3pPr>
      <a:lvl4pPr marL="7320818" indent="-1046058" algn="l" defTabSz="4184232" rtl="0" eaLnBrk="0" fontAlgn="base" latinLnBrk="1" hangingPunct="0">
        <a:spcBef>
          <a:spcPct val="20000"/>
        </a:spcBef>
        <a:spcAft>
          <a:spcPct val="0"/>
        </a:spcAft>
        <a:buChar char="–"/>
        <a:defRPr kumimoji="1" sz="9199">
          <a:solidFill>
            <a:schemeClr val="tx1"/>
          </a:solidFill>
          <a:latin typeface="+mn-lt"/>
          <a:ea typeface="+mn-ea"/>
        </a:defRPr>
      </a:lvl4pPr>
      <a:lvl5pPr marL="9414521" indent="-1046058" algn="l" defTabSz="4184232" rtl="0" eaLnBrk="0" fontAlgn="base" latinLnBrk="1" hangingPunct="0">
        <a:spcBef>
          <a:spcPct val="20000"/>
        </a:spcBef>
        <a:spcAft>
          <a:spcPct val="0"/>
        </a:spcAft>
        <a:buChar char="»"/>
        <a:defRPr kumimoji="1" sz="9199">
          <a:solidFill>
            <a:schemeClr val="tx1"/>
          </a:solidFill>
          <a:latin typeface="+mn-lt"/>
          <a:ea typeface="+mn-ea"/>
        </a:defRPr>
      </a:lvl5pPr>
      <a:lvl6pPr marL="9857424" indent="-1046929" algn="l" defTabSz="4184639" rtl="0" fontAlgn="base" latinLnBrk="1">
        <a:spcBef>
          <a:spcPct val="20000"/>
        </a:spcBef>
        <a:spcAft>
          <a:spcPct val="0"/>
        </a:spcAft>
        <a:buChar char="»"/>
        <a:defRPr kumimoji="1" sz="9199">
          <a:solidFill>
            <a:schemeClr val="tx1"/>
          </a:solidFill>
          <a:latin typeface="+mn-lt"/>
          <a:ea typeface="+mn-ea"/>
        </a:defRPr>
      </a:lvl6pPr>
      <a:lvl7pPr marL="10300178" indent="-1046929" algn="l" defTabSz="4184639" rtl="0" fontAlgn="base" latinLnBrk="1">
        <a:spcBef>
          <a:spcPct val="20000"/>
        </a:spcBef>
        <a:spcAft>
          <a:spcPct val="0"/>
        </a:spcAft>
        <a:buChar char="»"/>
        <a:defRPr kumimoji="1" sz="9199">
          <a:solidFill>
            <a:schemeClr val="tx1"/>
          </a:solidFill>
          <a:latin typeface="+mn-lt"/>
          <a:ea typeface="+mn-ea"/>
        </a:defRPr>
      </a:lvl7pPr>
      <a:lvl8pPr marL="10742932" indent="-1046929" algn="l" defTabSz="4184639" rtl="0" fontAlgn="base" latinLnBrk="1">
        <a:spcBef>
          <a:spcPct val="20000"/>
        </a:spcBef>
        <a:spcAft>
          <a:spcPct val="0"/>
        </a:spcAft>
        <a:buChar char="»"/>
        <a:defRPr kumimoji="1" sz="9199">
          <a:solidFill>
            <a:schemeClr val="tx1"/>
          </a:solidFill>
          <a:latin typeface="+mn-lt"/>
          <a:ea typeface="+mn-ea"/>
        </a:defRPr>
      </a:lvl8pPr>
      <a:lvl9pPr marL="11185686" indent="-1046929" algn="l" defTabSz="4184639" rtl="0" fontAlgn="base" latinLnBrk="1">
        <a:spcBef>
          <a:spcPct val="20000"/>
        </a:spcBef>
        <a:spcAft>
          <a:spcPct val="0"/>
        </a:spcAft>
        <a:buChar char="»"/>
        <a:defRPr kumimoji="1" sz="9199">
          <a:solidFill>
            <a:schemeClr val="tx1"/>
          </a:solidFill>
          <a:latin typeface="+mn-lt"/>
          <a:ea typeface="+mn-ea"/>
        </a:defRPr>
      </a:lvl9pPr>
    </p:bodyStyle>
    <p:otherStyle>
      <a:defPPr>
        <a:defRPr lang="ko-KR"/>
      </a:defPPr>
      <a:lvl1pPr marL="0" algn="l" defTabSz="885507" rtl="0" eaLnBrk="1" latinLnBrk="1" hangingPunct="1">
        <a:defRPr sz="1700" kern="1200">
          <a:solidFill>
            <a:schemeClr val="tx1"/>
          </a:solidFill>
          <a:latin typeface="+mn-lt"/>
          <a:ea typeface="+mn-ea"/>
          <a:cs typeface="+mn-cs"/>
        </a:defRPr>
      </a:lvl1pPr>
      <a:lvl2pPr marL="442754" algn="l" defTabSz="885507" rtl="0" eaLnBrk="1" latinLnBrk="1" hangingPunct="1">
        <a:defRPr sz="1700" kern="1200">
          <a:solidFill>
            <a:schemeClr val="tx1"/>
          </a:solidFill>
          <a:latin typeface="+mn-lt"/>
          <a:ea typeface="+mn-ea"/>
          <a:cs typeface="+mn-cs"/>
        </a:defRPr>
      </a:lvl2pPr>
      <a:lvl3pPr marL="885507" algn="l" defTabSz="885507" rtl="0" eaLnBrk="1" latinLnBrk="1" hangingPunct="1">
        <a:defRPr sz="1700" kern="1200">
          <a:solidFill>
            <a:schemeClr val="tx1"/>
          </a:solidFill>
          <a:latin typeface="+mn-lt"/>
          <a:ea typeface="+mn-ea"/>
          <a:cs typeface="+mn-cs"/>
        </a:defRPr>
      </a:lvl3pPr>
      <a:lvl4pPr marL="1328262" algn="l" defTabSz="885507" rtl="0" eaLnBrk="1" latinLnBrk="1" hangingPunct="1">
        <a:defRPr sz="1700" kern="1200">
          <a:solidFill>
            <a:schemeClr val="tx1"/>
          </a:solidFill>
          <a:latin typeface="+mn-lt"/>
          <a:ea typeface="+mn-ea"/>
          <a:cs typeface="+mn-cs"/>
        </a:defRPr>
      </a:lvl4pPr>
      <a:lvl5pPr marL="1771016" algn="l" defTabSz="885507" rtl="0" eaLnBrk="1" latinLnBrk="1" hangingPunct="1">
        <a:defRPr sz="1700" kern="1200">
          <a:solidFill>
            <a:schemeClr val="tx1"/>
          </a:solidFill>
          <a:latin typeface="+mn-lt"/>
          <a:ea typeface="+mn-ea"/>
          <a:cs typeface="+mn-cs"/>
        </a:defRPr>
      </a:lvl5pPr>
      <a:lvl6pPr marL="2213770" algn="l" defTabSz="885507" rtl="0" eaLnBrk="1" latinLnBrk="1" hangingPunct="1">
        <a:defRPr sz="1700" kern="1200">
          <a:solidFill>
            <a:schemeClr val="tx1"/>
          </a:solidFill>
          <a:latin typeface="+mn-lt"/>
          <a:ea typeface="+mn-ea"/>
          <a:cs typeface="+mn-cs"/>
        </a:defRPr>
      </a:lvl6pPr>
      <a:lvl7pPr marL="2656523" algn="l" defTabSz="885507" rtl="0" eaLnBrk="1" latinLnBrk="1" hangingPunct="1">
        <a:defRPr sz="1700" kern="1200">
          <a:solidFill>
            <a:schemeClr val="tx1"/>
          </a:solidFill>
          <a:latin typeface="+mn-lt"/>
          <a:ea typeface="+mn-ea"/>
          <a:cs typeface="+mn-cs"/>
        </a:defRPr>
      </a:lvl7pPr>
      <a:lvl8pPr marL="3099277" algn="l" defTabSz="885507" rtl="0" eaLnBrk="1" latinLnBrk="1" hangingPunct="1">
        <a:defRPr sz="1700" kern="1200">
          <a:solidFill>
            <a:schemeClr val="tx1"/>
          </a:solidFill>
          <a:latin typeface="+mn-lt"/>
          <a:ea typeface="+mn-ea"/>
          <a:cs typeface="+mn-cs"/>
        </a:defRPr>
      </a:lvl8pPr>
      <a:lvl9pPr marL="3542032" algn="l" defTabSz="885507" rtl="0" eaLnBrk="1" latinLnBrk="1"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4.xml"/><Relationship Id="rId13" Type="http://schemas.openxmlformats.org/officeDocument/2006/relationships/image" Target="../media/image3.png"/><Relationship Id="rId18" Type="http://schemas.openxmlformats.org/officeDocument/2006/relationships/image" Target="../media/image8.png"/><Relationship Id="rId3" Type="http://schemas.openxmlformats.org/officeDocument/2006/relationships/image" Target="../media/image1.gif"/><Relationship Id="rId7" Type="http://schemas.openxmlformats.org/officeDocument/2006/relationships/chart" Target="../charts/chart3.xml"/><Relationship Id="rId12" Type="http://schemas.openxmlformats.org/officeDocument/2006/relationships/chart" Target="../charts/chart8.xml"/><Relationship Id="rId17" Type="http://schemas.openxmlformats.org/officeDocument/2006/relationships/image" Target="../media/image7.gif"/><Relationship Id="rId2" Type="http://schemas.openxmlformats.org/officeDocument/2006/relationships/notesSlide" Target="../notesSlides/notesSlide1.xml"/><Relationship Id="rId16" Type="http://schemas.openxmlformats.org/officeDocument/2006/relationships/image" Target="../media/image6.png"/><Relationship Id="rId20" Type="http://schemas.openxmlformats.org/officeDocument/2006/relationships/comments" Target="../comments/comment1.xml"/><Relationship Id="rId1" Type="http://schemas.openxmlformats.org/officeDocument/2006/relationships/slideLayout" Target="../slideLayouts/slideLayout1.xml"/><Relationship Id="rId6" Type="http://schemas.openxmlformats.org/officeDocument/2006/relationships/chart" Target="../charts/chart2.xml"/><Relationship Id="rId11" Type="http://schemas.openxmlformats.org/officeDocument/2006/relationships/chart" Target="../charts/chart7.xml"/><Relationship Id="rId5" Type="http://schemas.openxmlformats.org/officeDocument/2006/relationships/chart" Target="../charts/chart1.xml"/><Relationship Id="rId15" Type="http://schemas.openxmlformats.org/officeDocument/2006/relationships/image" Target="../media/image5.png"/><Relationship Id="rId10" Type="http://schemas.openxmlformats.org/officeDocument/2006/relationships/chart" Target="../charts/chart6.xml"/><Relationship Id="rId19"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chart" Target="../charts/chart5.xml"/><Relationship Id="rId1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14"/>
          <p:cNvSpPr>
            <a:spLocks noChangeArrowheads="1"/>
          </p:cNvSpPr>
          <p:nvPr/>
        </p:nvSpPr>
        <p:spPr bwMode="auto">
          <a:xfrm>
            <a:off x="16273510" y="6427980"/>
            <a:ext cx="15610101" cy="25253459"/>
          </a:xfrm>
          <a:prstGeom prst="rect">
            <a:avLst/>
          </a:prstGeom>
          <a:solidFill>
            <a:schemeClr val="bg1"/>
          </a:solidFill>
          <a:ln w="38100">
            <a:solidFill>
              <a:schemeClr val="accent1">
                <a:lumMod val="25000"/>
              </a:schemeClr>
            </a:solidFill>
            <a:miter lim="800000"/>
            <a:headEnd/>
            <a:tailEnd/>
          </a:ln>
          <a:effectLst/>
        </p:spPr>
        <p:txBody>
          <a:bodyPr lIns="88547" tIns="44273" rIns="88547" bIns="44273" anchor="t"/>
          <a:lstStyle/>
          <a:p>
            <a:pPr marL="331200" lvl="1" indent="-332066" defTabSz="4184639" eaLnBrk="1" hangingPunct="1">
              <a:spcAft>
                <a:spcPct val="25000"/>
              </a:spcAft>
              <a:buClr>
                <a:srgbClr val="CC0099"/>
              </a:buClr>
              <a:buBlip>
                <a:blip r:embed="rId3"/>
              </a:buBlip>
              <a:defRPr/>
            </a:pPr>
            <a:endParaRPr lang="en-US" altLang="ko-KR" sz="800" dirty="0">
              <a:solidFill>
                <a:srgbClr val="000000"/>
              </a:solidFill>
              <a:latin typeface="+mn-ea"/>
              <a:ea typeface="+mn-ea"/>
              <a:cs typeface="Tahoma" pitchFamily="34" charset="0"/>
            </a:endParaRPr>
          </a:p>
          <a:p>
            <a:pPr marL="331200" lvl="1" indent="-332066" defTabSz="4184639" eaLnBrk="1" hangingPunct="1">
              <a:spcAft>
                <a:spcPct val="25000"/>
              </a:spcAft>
              <a:buClr>
                <a:srgbClr val="CC0099"/>
              </a:buClr>
              <a:buBlip>
                <a:blip r:embed="rId3"/>
              </a:buBlip>
              <a:defRPr/>
            </a:pPr>
            <a:r>
              <a:rPr lang="en-US" altLang="ko-KR" sz="2600" dirty="0">
                <a:latin typeface="+mn-ea"/>
                <a:cs typeface="Tahoma" panose="020B0604030504040204" pitchFamily="34" charset="0"/>
              </a:rPr>
              <a:t>Effects of known risk factors and theirs strength of the association between hospital base case-control study and hospital base case- population base control study and a previous study Park et al.</a:t>
            </a:r>
          </a:p>
          <a:p>
            <a:pPr marL="331200" lvl="1" indent="-332066" defTabSz="4184639" eaLnBrk="1" hangingPunct="1">
              <a:spcAft>
                <a:spcPct val="25000"/>
              </a:spcAft>
              <a:buClr>
                <a:srgbClr val="CC0099"/>
              </a:buClr>
              <a:buBlip>
                <a:blip r:embed="rId3"/>
              </a:buBlip>
              <a:defRPr/>
            </a:pPr>
            <a:r>
              <a:rPr lang="en-US" altLang="ko-KR" sz="2600" dirty="0">
                <a:solidFill>
                  <a:srgbClr val="000000"/>
                </a:solidFill>
                <a:latin typeface="+mn-ea"/>
                <a:ea typeface="+mn-ea"/>
                <a:cs typeface="Tahoma" pitchFamily="34" charset="0"/>
              </a:rPr>
              <a:t>Use multivariate logistic regression and bootstrapping 3000times to obtain robust results</a:t>
            </a:r>
          </a:p>
          <a:p>
            <a:pPr marL="0" lvl="1" indent="0" defTabSz="4184639" eaLnBrk="1" hangingPunct="1">
              <a:spcAft>
                <a:spcPct val="25000"/>
              </a:spcAft>
              <a:buClr>
                <a:srgbClr val="CC0099"/>
              </a:buClr>
              <a:defRPr/>
            </a:pPr>
            <a:endParaRPr lang="en-US" altLang="ko-KR" sz="2600" b="1" dirty="0">
              <a:solidFill>
                <a:srgbClr val="000000"/>
              </a:solidFill>
              <a:latin typeface="+mn-ea"/>
              <a:ea typeface="+mn-ea"/>
              <a:cs typeface="Tahoma" pitchFamily="34" charset="0"/>
            </a:endParaRPr>
          </a:p>
          <a:p>
            <a:pPr marL="331200" lvl="1" indent="-332066" defTabSz="4184639" eaLnBrk="1" hangingPunct="1">
              <a:spcAft>
                <a:spcPct val="25000"/>
              </a:spcAft>
              <a:buClr>
                <a:srgbClr val="CC0099"/>
              </a:buClr>
              <a:buBlip>
                <a:blip r:embed="rId3"/>
              </a:buBlip>
              <a:defRPr/>
            </a:pPr>
            <a:endParaRPr lang="en-US" altLang="ko-KR" sz="2600" b="1" dirty="0">
              <a:solidFill>
                <a:srgbClr val="000000"/>
              </a:solidFill>
              <a:latin typeface="+mn-ea"/>
              <a:ea typeface="+mn-ea"/>
              <a:cs typeface="Tahoma" pitchFamily="34" charset="0"/>
            </a:endParaRPr>
          </a:p>
          <a:p>
            <a:pPr marL="331200" lvl="1" indent="-332066" defTabSz="4184639" eaLnBrk="1" hangingPunct="1">
              <a:spcAft>
                <a:spcPct val="25000"/>
              </a:spcAft>
              <a:buClr>
                <a:srgbClr val="CC0099"/>
              </a:buClr>
              <a:buBlip>
                <a:blip r:embed="rId3"/>
              </a:buBlip>
              <a:defRPr/>
            </a:pPr>
            <a:endParaRPr lang="en-US" altLang="ko-KR" sz="2600" b="1" dirty="0">
              <a:solidFill>
                <a:srgbClr val="000000"/>
              </a:solidFill>
              <a:latin typeface="+mn-ea"/>
              <a:ea typeface="+mn-ea"/>
              <a:cs typeface="Tahoma" pitchFamily="34" charset="0"/>
            </a:endParaRPr>
          </a:p>
          <a:p>
            <a:pPr marL="331200" lvl="1" indent="-332066" defTabSz="4184639" eaLnBrk="1" hangingPunct="1">
              <a:spcAft>
                <a:spcPct val="25000"/>
              </a:spcAft>
              <a:buClr>
                <a:srgbClr val="CC0099"/>
              </a:buClr>
              <a:buBlip>
                <a:blip r:embed="rId3"/>
              </a:buBlip>
              <a:defRPr/>
            </a:pPr>
            <a:endParaRPr lang="en-US" altLang="ko-KR" sz="2600" b="1" dirty="0">
              <a:solidFill>
                <a:srgbClr val="000000"/>
              </a:solidFill>
              <a:latin typeface="+mn-ea"/>
              <a:ea typeface="+mn-ea"/>
              <a:cs typeface="Tahoma" pitchFamily="34" charset="0"/>
            </a:endParaRPr>
          </a:p>
          <a:p>
            <a:pPr marL="331200" lvl="1" indent="-332066" defTabSz="4184639" eaLnBrk="1" hangingPunct="1">
              <a:spcAft>
                <a:spcPct val="25000"/>
              </a:spcAft>
              <a:buClr>
                <a:srgbClr val="CC0099"/>
              </a:buClr>
              <a:buBlip>
                <a:blip r:embed="rId3"/>
              </a:buBlip>
              <a:defRPr/>
            </a:pPr>
            <a:endParaRPr lang="en-US" altLang="ko-KR" sz="2600" b="1" dirty="0">
              <a:solidFill>
                <a:srgbClr val="000000"/>
              </a:solidFill>
              <a:latin typeface="+mn-ea"/>
              <a:ea typeface="+mn-ea"/>
              <a:cs typeface="Tahoma" pitchFamily="34" charset="0"/>
            </a:endParaRPr>
          </a:p>
          <a:p>
            <a:pPr marL="331200" lvl="1" indent="-332066" defTabSz="4184639" eaLnBrk="1" hangingPunct="1">
              <a:spcAft>
                <a:spcPct val="25000"/>
              </a:spcAft>
              <a:buClr>
                <a:srgbClr val="CC0099"/>
              </a:buClr>
              <a:buBlip>
                <a:blip r:embed="rId3"/>
              </a:buBlip>
              <a:defRPr/>
            </a:pPr>
            <a:endParaRPr lang="en-US" altLang="ko-KR" sz="2600" b="1" dirty="0">
              <a:solidFill>
                <a:srgbClr val="000000"/>
              </a:solidFill>
              <a:latin typeface="+mn-ea"/>
              <a:ea typeface="+mn-ea"/>
              <a:cs typeface="Tahoma" pitchFamily="34" charset="0"/>
            </a:endParaRPr>
          </a:p>
          <a:p>
            <a:pPr marL="331200" lvl="1" indent="-332066" defTabSz="4184639" eaLnBrk="1" hangingPunct="1">
              <a:spcAft>
                <a:spcPct val="25000"/>
              </a:spcAft>
              <a:buClr>
                <a:srgbClr val="CC0099"/>
              </a:buClr>
              <a:buBlip>
                <a:blip r:embed="rId3"/>
              </a:buBlip>
              <a:defRPr/>
            </a:pPr>
            <a:endParaRPr lang="en-US" altLang="ko-KR" sz="2600" b="1" dirty="0">
              <a:solidFill>
                <a:srgbClr val="000000"/>
              </a:solidFill>
              <a:latin typeface="+mn-ea"/>
              <a:ea typeface="+mn-ea"/>
              <a:cs typeface="Tahoma" pitchFamily="34" charset="0"/>
            </a:endParaRPr>
          </a:p>
          <a:p>
            <a:pPr marL="774000" lvl="1" indent="-331200" defTabSz="4184639" eaLnBrk="1" hangingPunct="1">
              <a:spcAft>
                <a:spcPct val="25000"/>
              </a:spcAft>
              <a:buClr>
                <a:srgbClr val="CC0099"/>
              </a:buClr>
              <a:buFont typeface="Wingdings" panose="05000000000000000000" pitchFamily="2" charset="2"/>
              <a:buChar char="v"/>
              <a:defRPr/>
            </a:pPr>
            <a:endParaRPr lang="en-US" altLang="ko-KR" sz="2600" dirty="0">
              <a:solidFill>
                <a:srgbClr val="000000"/>
              </a:solidFill>
              <a:latin typeface="+mn-ea"/>
              <a:ea typeface="+mn-ea"/>
              <a:cs typeface="Tahoma" pitchFamily="34" charset="0"/>
            </a:endParaRPr>
          </a:p>
          <a:p>
            <a:pPr marL="0" lvl="1" indent="0" defTabSz="4184639" eaLnBrk="1" hangingPunct="1">
              <a:spcAft>
                <a:spcPct val="25000"/>
              </a:spcAft>
              <a:buClr>
                <a:srgbClr val="CC0099"/>
              </a:buClr>
              <a:defRPr/>
            </a:pPr>
            <a:endParaRPr lang="en-US" altLang="ko-KR" sz="2600" dirty="0">
              <a:solidFill>
                <a:srgbClr val="000000"/>
              </a:solidFill>
              <a:latin typeface="+mn-ea"/>
              <a:ea typeface="+mn-ea"/>
              <a:cs typeface="Tahoma" pitchFamily="34" charset="0"/>
            </a:endParaRPr>
          </a:p>
          <a:p>
            <a:pPr marL="0" lvl="1" indent="0" defTabSz="4184639" eaLnBrk="1" hangingPunct="1">
              <a:spcAft>
                <a:spcPct val="25000"/>
              </a:spcAft>
              <a:buClr>
                <a:srgbClr val="CC0099"/>
              </a:buClr>
              <a:defRPr/>
            </a:pPr>
            <a:endParaRPr lang="en-US" altLang="ko-KR" sz="2600" dirty="0">
              <a:solidFill>
                <a:srgbClr val="000000"/>
              </a:solidFill>
              <a:latin typeface="+mn-ea"/>
              <a:ea typeface="+mn-ea"/>
              <a:cs typeface="Tahoma" pitchFamily="34" charset="0"/>
            </a:endParaRPr>
          </a:p>
          <a:p>
            <a:pPr marL="0" lvl="1" indent="0" defTabSz="4184639" eaLnBrk="1" hangingPunct="1">
              <a:spcAft>
                <a:spcPct val="25000"/>
              </a:spcAft>
              <a:buClr>
                <a:srgbClr val="CC0099"/>
              </a:buClr>
              <a:defRPr/>
            </a:pPr>
            <a:endParaRPr lang="en-US" altLang="ko-KR" sz="2600" dirty="0">
              <a:solidFill>
                <a:srgbClr val="000000"/>
              </a:solidFill>
              <a:latin typeface="+mn-ea"/>
              <a:ea typeface="+mn-ea"/>
              <a:cs typeface="Tahoma" pitchFamily="34" charset="0"/>
            </a:endParaRPr>
          </a:p>
          <a:p>
            <a:pPr marL="0" lvl="1" indent="0" defTabSz="4184639" eaLnBrk="1" hangingPunct="1">
              <a:spcAft>
                <a:spcPct val="25000"/>
              </a:spcAft>
              <a:buClr>
                <a:srgbClr val="CC0099"/>
              </a:buClr>
              <a:defRPr/>
            </a:pPr>
            <a:endParaRPr lang="en-US" altLang="ko-KR" sz="2600" dirty="0">
              <a:solidFill>
                <a:srgbClr val="000000"/>
              </a:solidFill>
              <a:latin typeface="+mn-ea"/>
              <a:ea typeface="+mn-ea"/>
              <a:cs typeface="Tahoma" pitchFamily="34" charset="0"/>
            </a:endParaRPr>
          </a:p>
          <a:p>
            <a:pPr marL="0" lvl="1" indent="0" defTabSz="4184639" eaLnBrk="1" hangingPunct="1">
              <a:spcAft>
                <a:spcPct val="25000"/>
              </a:spcAft>
              <a:buClr>
                <a:srgbClr val="CC0099"/>
              </a:buClr>
              <a:defRPr/>
            </a:pPr>
            <a:endParaRPr lang="en-US" altLang="ko-KR" sz="2600" dirty="0">
              <a:solidFill>
                <a:srgbClr val="000000"/>
              </a:solidFill>
              <a:latin typeface="+mn-ea"/>
              <a:ea typeface="+mn-ea"/>
              <a:cs typeface="Tahoma" pitchFamily="34" charset="0"/>
            </a:endParaRPr>
          </a:p>
          <a:p>
            <a:pPr marL="0" lvl="1" indent="0" defTabSz="4184639" eaLnBrk="1" hangingPunct="1">
              <a:spcAft>
                <a:spcPct val="25000"/>
              </a:spcAft>
              <a:buClr>
                <a:srgbClr val="CC0099"/>
              </a:buClr>
              <a:defRPr/>
            </a:pPr>
            <a:endParaRPr lang="en-US" altLang="ko-KR" sz="2600" dirty="0">
              <a:solidFill>
                <a:srgbClr val="000000"/>
              </a:solidFill>
              <a:latin typeface="+mn-ea"/>
              <a:ea typeface="+mn-ea"/>
              <a:cs typeface="Tahoma" pitchFamily="34" charset="0"/>
            </a:endParaRPr>
          </a:p>
          <a:p>
            <a:pPr marL="0" lvl="1" indent="0" defTabSz="4184639" eaLnBrk="1" hangingPunct="1">
              <a:spcAft>
                <a:spcPct val="25000"/>
              </a:spcAft>
              <a:buClr>
                <a:srgbClr val="CC0099"/>
              </a:buClr>
              <a:defRPr/>
            </a:pPr>
            <a:endParaRPr lang="en-US" altLang="ko-KR" sz="2600" dirty="0">
              <a:solidFill>
                <a:srgbClr val="000000"/>
              </a:solidFill>
              <a:latin typeface="+mn-ea"/>
              <a:ea typeface="+mn-ea"/>
              <a:cs typeface="Tahoma" pitchFamily="34" charset="0"/>
            </a:endParaRPr>
          </a:p>
          <a:p>
            <a:pPr marL="0" lvl="1" indent="0" defTabSz="4184639" eaLnBrk="1" hangingPunct="1">
              <a:spcAft>
                <a:spcPct val="25000"/>
              </a:spcAft>
              <a:buClr>
                <a:srgbClr val="CC0099"/>
              </a:buClr>
              <a:defRPr/>
            </a:pPr>
            <a:endParaRPr lang="en-US" altLang="ko-KR" sz="2600" dirty="0">
              <a:solidFill>
                <a:srgbClr val="000000"/>
              </a:solidFill>
              <a:latin typeface="+mn-ea"/>
              <a:ea typeface="+mn-ea"/>
              <a:cs typeface="Tahoma" pitchFamily="34" charset="0"/>
            </a:endParaRPr>
          </a:p>
          <a:p>
            <a:pPr marL="331200" lvl="1" indent="-332066" defTabSz="4184639" eaLnBrk="1" hangingPunct="1">
              <a:spcAft>
                <a:spcPct val="25000"/>
              </a:spcAft>
              <a:buClr>
                <a:srgbClr val="CC0099"/>
              </a:buClr>
              <a:buBlip>
                <a:blip r:embed="rId3"/>
              </a:buBlip>
              <a:defRPr/>
            </a:pPr>
            <a:endParaRPr lang="en-US" altLang="ko-KR" sz="2600" b="1" dirty="0">
              <a:solidFill>
                <a:srgbClr val="000000"/>
              </a:solidFill>
              <a:latin typeface="+mn-ea"/>
              <a:ea typeface="+mn-ea"/>
              <a:cs typeface="Tahoma" pitchFamily="34" charset="0"/>
            </a:endParaRPr>
          </a:p>
          <a:p>
            <a:pPr marL="331200" lvl="1" indent="-332066" defTabSz="4184639" eaLnBrk="1" hangingPunct="1">
              <a:spcAft>
                <a:spcPct val="25000"/>
              </a:spcAft>
              <a:buClr>
                <a:srgbClr val="CC0099"/>
              </a:buClr>
              <a:buBlip>
                <a:blip r:embed="rId3"/>
              </a:buBlip>
              <a:defRPr/>
            </a:pPr>
            <a:endParaRPr lang="en-US" altLang="ko-KR" sz="2600" b="1" dirty="0">
              <a:solidFill>
                <a:srgbClr val="000000"/>
              </a:solidFill>
              <a:latin typeface="+mn-ea"/>
              <a:ea typeface="+mn-ea"/>
              <a:cs typeface="Tahoma" pitchFamily="34" charset="0"/>
            </a:endParaRPr>
          </a:p>
          <a:p>
            <a:pPr marL="331200" lvl="1" indent="-332066" defTabSz="4184639" eaLnBrk="1" hangingPunct="1">
              <a:spcAft>
                <a:spcPct val="25000"/>
              </a:spcAft>
              <a:buClr>
                <a:srgbClr val="CC0099"/>
              </a:buClr>
              <a:buBlip>
                <a:blip r:embed="rId3"/>
              </a:buBlip>
              <a:defRPr/>
            </a:pPr>
            <a:endParaRPr lang="en-US" altLang="ko-KR" sz="2600" b="1" dirty="0">
              <a:solidFill>
                <a:srgbClr val="000000"/>
              </a:solidFill>
              <a:latin typeface="+mn-ea"/>
              <a:ea typeface="+mn-ea"/>
              <a:cs typeface="Tahoma" pitchFamily="34" charset="0"/>
            </a:endParaRPr>
          </a:p>
          <a:p>
            <a:pPr marL="331200" lvl="1" indent="-332066" defTabSz="4184639" eaLnBrk="1" hangingPunct="1">
              <a:spcAft>
                <a:spcPct val="25000"/>
              </a:spcAft>
              <a:buClr>
                <a:srgbClr val="CC0099"/>
              </a:buClr>
              <a:buBlip>
                <a:blip r:embed="rId3"/>
              </a:buBlip>
              <a:defRPr/>
            </a:pPr>
            <a:endParaRPr lang="en-US" altLang="ko-KR" sz="2600" b="1" dirty="0">
              <a:solidFill>
                <a:srgbClr val="000000"/>
              </a:solidFill>
              <a:latin typeface="+mn-ea"/>
              <a:ea typeface="+mn-ea"/>
              <a:cs typeface="Tahoma" pitchFamily="34" charset="0"/>
            </a:endParaRPr>
          </a:p>
          <a:p>
            <a:pPr marL="0" lvl="1" indent="0" defTabSz="4184639" eaLnBrk="1" hangingPunct="1">
              <a:spcAft>
                <a:spcPct val="25000"/>
              </a:spcAft>
              <a:buClr>
                <a:srgbClr val="CC0099"/>
              </a:buClr>
              <a:defRPr/>
            </a:pPr>
            <a:endParaRPr lang="en-US" altLang="ko-KR" sz="2600" b="1" dirty="0">
              <a:solidFill>
                <a:srgbClr val="000000"/>
              </a:solidFill>
              <a:latin typeface="+mn-ea"/>
              <a:ea typeface="+mn-ea"/>
              <a:cs typeface="Tahoma" pitchFamily="34" charset="0"/>
            </a:endParaRPr>
          </a:p>
          <a:p>
            <a:pPr marL="331200" lvl="1" indent="-332066" defTabSz="4184639" eaLnBrk="1" hangingPunct="1">
              <a:spcAft>
                <a:spcPct val="25000"/>
              </a:spcAft>
              <a:buClr>
                <a:srgbClr val="CC0099"/>
              </a:buClr>
              <a:buBlip>
                <a:blip r:embed="rId3"/>
              </a:buBlip>
              <a:defRPr/>
            </a:pPr>
            <a:endParaRPr lang="en-US" altLang="ko-KR" sz="2600" b="1" dirty="0">
              <a:solidFill>
                <a:srgbClr val="000000"/>
              </a:solidFill>
              <a:latin typeface="+mn-ea"/>
              <a:ea typeface="+mn-ea"/>
              <a:cs typeface="Tahoma" pitchFamily="34" charset="0"/>
            </a:endParaRPr>
          </a:p>
          <a:p>
            <a:pPr marL="331200" lvl="1" indent="-332066" defTabSz="4184639" eaLnBrk="1" hangingPunct="1">
              <a:spcAft>
                <a:spcPct val="25000"/>
              </a:spcAft>
              <a:buClr>
                <a:srgbClr val="CC0099"/>
              </a:buClr>
              <a:buBlip>
                <a:blip r:embed="rId3"/>
              </a:buBlip>
              <a:defRPr/>
            </a:pPr>
            <a:endParaRPr lang="en-US" altLang="ko-KR" sz="2600" b="1" dirty="0">
              <a:solidFill>
                <a:srgbClr val="000000"/>
              </a:solidFill>
              <a:latin typeface="+mn-ea"/>
              <a:ea typeface="+mn-ea"/>
              <a:cs typeface="Tahoma" pitchFamily="34" charset="0"/>
            </a:endParaRPr>
          </a:p>
          <a:p>
            <a:pPr marL="0" lvl="1" indent="0" defTabSz="4184639" eaLnBrk="1" hangingPunct="1">
              <a:spcAft>
                <a:spcPct val="25000"/>
              </a:spcAft>
              <a:buClr>
                <a:srgbClr val="CC0099"/>
              </a:buClr>
              <a:defRPr/>
            </a:pPr>
            <a:endParaRPr lang="en-US" altLang="ko-KR" sz="2600" b="1" dirty="0">
              <a:solidFill>
                <a:srgbClr val="000000"/>
              </a:solidFill>
              <a:latin typeface="+mn-ea"/>
              <a:ea typeface="+mn-ea"/>
              <a:cs typeface="Tahoma" pitchFamily="34" charset="0"/>
            </a:endParaRPr>
          </a:p>
          <a:p>
            <a:pPr marL="0" lvl="1" indent="0" defTabSz="4184639" eaLnBrk="1" hangingPunct="1">
              <a:spcAft>
                <a:spcPct val="25000"/>
              </a:spcAft>
              <a:buClr>
                <a:srgbClr val="CC0099"/>
              </a:buClr>
              <a:defRPr/>
            </a:pPr>
            <a:endParaRPr lang="en-US" altLang="ko-KR" sz="2600" b="1" dirty="0">
              <a:solidFill>
                <a:srgbClr val="000000"/>
              </a:solidFill>
              <a:latin typeface="+mn-ea"/>
              <a:ea typeface="+mn-ea"/>
              <a:cs typeface="Tahoma" pitchFamily="34" charset="0"/>
            </a:endParaRPr>
          </a:p>
          <a:p>
            <a:pPr marL="0" lvl="1" indent="0" defTabSz="4184639" eaLnBrk="1" hangingPunct="1">
              <a:spcAft>
                <a:spcPct val="25000"/>
              </a:spcAft>
              <a:buClr>
                <a:srgbClr val="CC0099"/>
              </a:buClr>
              <a:defRPr/>
            </a:pPr>
            <a:endParaRPr lang="en-US" altLang="ko-KR" sz="2600" b="1" dirty="0">
              <a:solidFill>
                <a:srgbClr val="000000"/>
              </a:solidFill>
              <a:latin typeface="+mn-ea"/>
              <a:ea typeface="+mn-ea"/>
              <a:cs typeface="Tahoma" pitchFamily="34" charset="0"/>
            </a:endParaRPr>
          </a:p>
          <a:p>
            <a:pPr marL="0" lvl="1" indent="0" defTabSz="4184639" eaLnBrk="1" hangingPunct="1">
              <a:spcAft>
                <a:spcPct val="25000"/>
              </a:spcAft>
              <a:buClr>
                <a:srgbClr val="CC0099"/>
              </a:buClr>
              <a:defRPr/>
            </a:pPr>
            <a:endParaRPr lang="en-US" altLang="ko-KR" sz="2600" b="1" dirty="0">
              <a:solidFill>
                <a:srgbClr val="000000"/>
              </a:solidFill>
              <a:latin typeface="+mn-ea"/>
              <a:ea typeface="+mn-ea"/>
              <a:cs typeface="Tahoma" pitchFamily="34" charset="0"/>
            </a:endParaRPr>
          </a:p>
        </p:txBody>
      </p:sp>
      <p:sp>
        <p:nvSpPr>
          <p:cNvPr id="2051" name="Rectangle 4"/>
          <p:cNvSpPr>
            <a:spLocks noChangeArrowheads="1"/>
          </p:cNvSpPr>
          <p:nvPr/>
        </p:nvSpPr>
        <p:spPr bwMode="auto">
          <a:xfrm>
            <a:off x="0" y="794"/>
            <a:ext cx="32399288" cy="4968145"/>
          </a:xfrm>
          <a:prstGeom prst="rect">
            <a:avLst/>
          </a:prstGeom>
          <a:solidFill>
            <a:schemeClr val="accent1">
              <a:lumMod val="25000"/>
            </a:schemeClr>
          </a:solidFill>
          <a:ln>
            <a:solidFill>
              <a:srgbClr val="006699"/>
            </a:solidFill>
          </a:ln>
        </p:spPr>
        <p:txBody>
          <a:bodyPr wrap="none" lIns="366039" tIns="44273" rIns="88547" bIns="44273" anchor="ctr"/>
          <a:lstStyle>
            <a:lvl1pPr eaLnBrk="0" hangingPunct="0">
              <a:defRPr kumimoji="1" sz="8200">
                <a:solidFill>
                  <a:schemeClr val="tx1"/>
                </a:solidFill>
                <a:latin typeface="굴림" panose="020B0600000101010101" pitchFamily="50" charset="-127"/>
                <a:ea typeface="굴림" panose="020B0600000101010101" pitchFamily="50" charset="-127"/>
              </a:defRPr>
            </a:lvl1pPr>
            <a:lvl2pPr marL="742950" indent="-285750" eaLnBrk="0" hangingPunct="0">
              <a:defRPr kumimoji="1" sz="8200">
                <a:solidFill>
                  <a:schemeClr val="tx1"/>
                </a:solidFill>
                <a:latin typeface="굴림" panose="020B0600000101010101" pitchFamily="50" charset="-127"/>
                <a:ea typeface="굴림" panose="020B0600000101010101" pitchFamily="50" charset="-127"/>
              </a:defRPr>
            </a:lvl2pPr>
            <a:lvl3pPr marL="1143000" indent="-228600" eaLnBrk="0" hangingPunct="0">
              <a:defRPr kumimoji="1" sz="8200">
                <a:solidFill>
                  <a:schemeClr val="tx1"/>
                </a:solidFill>
                <a:latin typeface="굴림" panose="020B0600000101010101" pitchFamily="50" charset="-127"/>
                <a:ea typeface="굴림" panose="020B0600000101010101" pitchFamily="50" charset="-127"/>
              </a:defRPr>
            </a:lvl3pPr>
            <a:lvl4pPr marL="1600200" indent="-228600" eaLnBrk="0" hangingPunct="0">
              <a:defRPr kumimoji="1" sz="8200">
                <a:solidFill>
                  <a:schemeClr val="tx1"/>
                </a:solidFill>
                <a:latin typeface="굴림" panose="020B0600000101010101" pitchFamily="50" charset="-127"/>
                <a:ea typeface="굴림" panose="020B0600000101010101" pitchFamily="50" charset="-127"/>
              </a:defRPr>
            </a:lvl4pPr>
            <a:lvl5pPr marL="2057400" indent="-228600" eaLnBrk="0" hangingPunct="0">
              <a:defRPr kumimoji="1" sz="82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9pPr>
          </a:lstStyle>
          <a:p>
            <a:pPr algn="ctr" eaLnBrk="1" hangingPunct="1">
              <a:lnSpc>
                <a:spcPct val="120000"/>
              </a:lnSpc>
            </a:pPr>
            <a:endParaRPr lang="ko-KR" altLang="ko-KR" sz="3200">
              <a:solidFill>
                <a:schemeClr val="bg1"/>
              </a:solidFill>
              <a:latin typeface="Times New Roman" panose="02020603050405020304" pitchFamily="18" charset="0"/>
              <a:ea typeface="굴림체" panose="020B0609000101010101" pitchFamily="49" charset="-127"/>
            </a:endParaRPr>
          </a:p>
        </p:txBody>
      </p:sp>
      <p:sp>
        <p:nvSpPr>
          <p:cNvPr id="2" name="Rectangle 6"/>
          <p:cNvSpPr>
            <a:spLocks noChangeArrowheads="1"/>
          </p:cNvSpPr>
          <p:nvPr/>
        </p:nvSpPr>
        <p:spPr bwMode="auto">
          <a:xfrm>
            <a:off x="4894385" y="166275"/>
            <a:ext cx="26683725" cy="2714245"/>
          </a:xfrm>
          <a:prstGeom prst="rect">
            <a:avLst/>
          </a:prstGeom>
          <a:noFill/>
          <a:ln w="9525">
            <a:noFill/>
            <a:miter lim="800000"/>
            <a:headEnd/>
            <a:tailEnd/>
          </a:ln>
          <a:effectLst/>
        </p:spPr>
        <p:txBody>
          <a:bodyPr lIns="379484" tIns="189742" rIns="379484" bIns="189742" anchor="ctr"/>
          <a:lstStyle/>
          <a:p>
            <a:pPr algn="ctr">
              <a:defRPr/>
            </a:pPr>
            <a:r>
              <a:rPr lang="en-US" altLang="ko-KR" sz="8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ahoma" pitchFamily="34" charset="0"/>
                <a:ea typeface="굴림" charset="-127"/>
                <a:cs typeface="Tahoma" pitchFamily="34" charset="0"/>
              </a:rPr>
              <a:t>Changes in risk factors of breast cancer and its effect on breast cancer risk in Korean females</a:t>
            </a:r>
            <a:endParaRPr lang="ko-KR" altLang="en-US" sz="8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ahoma" pitchFamily="34" charset="0"/>
              <a:ea typeface="굴림" charset="-127"/>
              <a:cs typeface="Tahoma" pitchFamily="34" charset="0"/>
            </a:endParaRPr>
          </a:p>
        </p:txBody>
      </p:sp>
      <p:sp>
        <p:nvSpPr>
          <p:cNvPr id="2060" name="Text Box 12"/>
          <p:cNvSpPr txBox="1">
            <a:spLocks noChangeArrowheads="1"/>
          </p:cNvSpPr>
          <p:nvPr/>
        </p:nvSpPr>
        <p:spPr bwMode="auto">
          <a:xfrm>
            <a:off x="127795" y="19978894"/>
            <a:ext cx="15824547" cy="790459"/>
          </a:xfrm>
          <a:prstGeom prst="rect">
            <a:avLst/>
          </a:prstGeom>
          <a:solidFill>
            <a:schemeClr val="accent1">
              <a:lumMod val="25000"/>
            </a:schemeClr>
          </a:solidFill>
          <a:ln w="9525">
            <a:solidFill>
              <a:srgbClr val="006666"/>
            </a:solidFill>
            <a:miter lim="800000"/>
            <a:headEnd/>
            <a:tailEnd/>
          </a:ln>
          <a:effectLst/>
        </p:spPr>
        <p:txBody>
          <a:bodyPr lIns="88547" tIns="44273" rIns="88547" bIns="44273"/>
          <a:lstStyle/>
          <a:p>
            <a:pPr algn="ctr">
              <a:spcBef>
                <a:spcPct val="20000"/>
              </a:spcBef>
              <a:defRPr/>
            </a:pPr>
            <a:r>
              <a:rPr lang="en-US" altLang="ko-KR" sz="4400" b="1" dirty="0">
                <a:solidFill>
                  <a:schemeClr val="bg1"/>
                </a:solidFill>
                <a:effectLst>
                  <a:outerShdw blurRad="38100" dist="38100" dir="2700000" algn="tl">
                    <a:srgbClr val="000000"/>
                  </a:outerShdw>
                </a:effectLst>
                <a:latin typeface="Tahoma" pitchFamily="34" charset="0"/>
                <a:cs typeface="Times New Roman" pitchFamily="18" charset="0"/>
              </a:rPr>
              <a:t>PURPOSE OF THIS STUDY</a:t>
            </a:r>
            <a:r>
              <a:rPr lang="en-US" altLang="ko-KR" sz="3900" b="1" dirty="0">
                <a:solidFill>
                  <a:srgbClr val="CCECFF"/>
                </a:solidFill>
                <a:effectLst>
                  <a:outerShdw blurRad="38100" dist="38100" dir="2700000" algn="tl">
                    <a:srgbClr val="000000"/>
                  </a:outerShdw>
                </a:effectLst>
                <a:latin typeface="Tahoma" pitchFamily="34" charset="0"/>
                <a:cs typeface="Times New Roman" pitchFamily="18" charset="0"/>
              </a:rPr>
              <a:t> </a:t>
            </a:r>
          </a:p>
        </p:txBody>
      </p:sp>
      <p:sp>
        <p:nvSpPr>
          <p:cNvPr id="2062" name="Rectangle 14"/>
          <p:cNvSpPr>
            <a:spLocks noChangeArrowheads="1"/>
          </p:cNvSpPr>
          <p:nvPr/>
        </p:nvSpPr>
        <p:spPr bwMode="auto">
          <a:xfrm>
            <a:off x="47930" y="6393028"/>
            <a:ext cx="15826972" cy="13268912"/>
          </a:xfrm>
          <a:prstGeom prst="rect">
            <a:avLst/>
          </a:prstGeom>
          <a:solidFill>
            <a:schemeClr val="bg1"/>
          </a:solidFill>
          <a:ln w="38100">
            <a:solidFill>
              <a:schemeClr val="accent1">
                <a:lumMod val="25000"/>
              </a:schemeClr>
            </a:solidFill>
            <a:miter lim="800000"/>
            <a:headEnd/>
            <a:tailEnd/>
          </a:ln>
          <a:effectLst/>
        </p:spPr>
        <p:txBody>
          <a:bodyPr lIns="88547" tIns="44273" rIns="88547" bIns="44273" anchor="t"/>
          <a:lstStyle/>
          <a:p>
            <a:pPr marL="332066" indent="-332066" algn="just" defTabSz="4184639">
              <a:buBlip>
                <a:blip r:embed="rId3"/>
              </a:buBlip>
              <a:defRPr/>
            </a:pPr>
            <a:endParaRPr lang="en-US" altLang="ko-KR" sz="800" dirty="0">
              <a:latin typeface="+mn-ea"/>
              <a:cs typeface="Tahoma" panose="020B0604030504040204" pitchFamily="34" charset="0"/>
            </a:endParaRPr>
          </a:p>
          <a:p>
            <a:pPr marL="332066" indent="-332066" algn="just" defTabSz="4184639">
              <a:buBlip>
                <a:blip r:embed="rId3"/>
              </a:buBlip>
              <a:defRPr/>
            </a:pPr>
            <a:r>
              <a:rPr lang="en-US" altLang="ko-KR" sz="2600" dirty="0">
                <a:latin typeface="+mn-ea"/>
                <a:cs typeface="Tahoma" panose="020B0604030504040204" pitchFamily="34" charset="0"/>
              </a:rPr>
              <a:t>Female breast cancer incidence has shown continuously increasing trend in Korea population and unlike Western population, breast cancer incidence at younger age is higher in Korea population</a:t>
            </a: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endParaRPr lang="en-US" altLang="ko-KR" sz="800" dirty="0">
              <a:latin typeface="+mn-ea"/>
              <a:cs typeface="Tahoma" panose="020B0604030504040204" pitchFamily="34" charset="0"/>
            </a:endParaRPr>
          </a:p>
          <a:p>
            <a:pPr marL="332066" lvl="0" indent="-332066" algn="just" defTabSz="4184639">
              <a:buBlip>
                <a:blip r:embed="rId3"/>
              </a:buBlip>
              <a:defRPr/>
            </a:pPr>
            <a:r>
              <a:rPr lang="en-US" altLang="ko-KR" sz="2600" dirty="0">
                <a:latin typeface="+mn-ea"/>
                <a:cs typeface="Tahoma" panose="020B0604030504040204" pitchFamily="34" charset="0"/>
              </a:rPr>
              <a:t>Several major risk factors of breast cancer including reproductive factors and lifestyle factors has been changed rapidly</a:t>
            </a: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endParaRPr lang="en-US" altLang="ko-KR" sz="2600" dirty="0">
              <a:latin typeface="+mn-ea"/>
              <a:cs typeface="Tahoma" panose="020B0604030504040204" pitchFamily="34" charset="0"/>
            </a:endParaRPr>
          </a:p>
          <a:p>
            <a:pPr marL="332066" lvl="0" indent="-332066" algn="just" defTabSz="4184639">
              <a:buBlip>
                <a:blip r:embed="rId3"/>
              </a:buBlip>
              <a:defRPr/>
            </a:pPr>
            <a:r>
              <a:rPr lang="en-US" altLang="ko-KR" sz="2600" dirty="0"/>
              <a:t>Considering that an odds ratio (OR), is a relative term based on a distribution of a risk factor in two groups, previous OR for breast cancer might be changed as the changes of the distribution of major risk factors. </a:t>
            </a:r>
            <a:endParaRPr lang="en-US" altLang="ko-KR" sz="2600" dirty="0">
              <a:latin typeface="+mn-ea"/>
              <a:cs typeface="Tahoma" panose="020B0604030504040204" pitchFamily="34" charset="0"/>
            </a:endParaRPr>
          </a:p>
        </p:txBody>
      </p:sp>
      <p:sp>
        <p:nvSpPr>
          <p:cNvPr id="2152" name="Text Box 104"/>
          <p:cNvSpPr txBox="1">
            <a:spLocks noChangeArrowheads="1"/>
          </p:cNvSpPr>
          <p:nvPr/>
        </p:nvSpPr>
        <p:spPr bwMode="auto">
          <a:xfrm>
            <a:off x="94704" y="24517716"/>
            <a:ext cx="15845683" cy="793633"/>
          </a:xfrm>
          <a:prstGeom prst="rect">
            <a:avLst/>
          </a:prstGeom>
          <a:solidFill>
            <a:schemeClr val="accent1">
              <a:lumMod val="25000"/>
            </a:schemeClr>
          </a:solidFill>
          <a:ln w="9525">
            <a:noFill/>
            <a:miter lim="800000"/>
            <a:headEnd/>
            <a:tailEnd/>
          </a:ln>
          <a:effectLst/>
        </p:spPr>
        <p:txBody>
          <a:bodyPr lIns="88547" tIns="44273" rIns="88547" bIns="44273"/>
          <a:lstStyle/>
          <a:p>
            <a:pPr algn="ctr">
              <a:spcBef>
                <a:spcPct val="20000"/>
              </a:spcBef>
              <a:defRPr/>
            </a:pPr>
            <a:r>
              <a:rPr lang="en-US" altLang="ko-KR" sz="4400" b="1" dirty="0">
                <a:solidFill>
                  <a:schemeClr val="bg1"/>
                </a:solidFill>
                <a:effectLst>
                  <a:outerShdw blurRad="38100" dist="38100" dir="2700000" algn="tl">
                    <a:srgbClr val="000000"/>
                  </a:outerShdw>
                </a:effectLst>
                <a:latin typeface="Tahoma" pitchFamily="34" charset="0"/>
                <a:cs typeface="Times New Roman" pitchFamily="18" charset="0"/>
              </a:rPr>
              <a:t>PARTICIPANTS and METHODS</a:t>
            </a:r>
            <a:endParaRPr lang="en-US" altLang="ko-KR" sz="4400" dirty="0">
              <a:solidFill>
                <a:schemeClr val="bg1"/>
              </a:solidFill>
              <a:latin typeface="Tahoma" pitchFamily="34" charset="0"/>
            </a:endParaRPr>
          </a:p>
        </p:txBody>
      </p:sp>
      <p:sp>
        <p:nvSpPr>
          <p:cNvPr id="2250" name="Text Box 202"/>
          <p:cNvSpPr txBox="1">
            <a:spLocks noChangeArrowheads="1"/>
          </p:cNvSpPr>
          <p:nvPr/>
        </p:nvSpPr>
        <p:spPr bwMode="auto">
          <a:xfrm>
            <a:off x="127795" y="25457852"/>
            <a:ext cx="15810130" cy="16717039"/>
          </a:xfrm>
          <a:prstGeom prst="rect">
            <a:avLst/>
          </a:prstGeom>
          <a:solidFill>
            <a:schemeClr val="bg1"/>
          </a:solidFill>
          <a:ln w="38100">
            <a:solidFill>
              <a:schemeClr val="accent1">
                <a:lumMod val="25000"/>
              </a:schemeClr>
            </a:solidFill>
            <a:miter lim="800000"/>
            <a:headEnd/>
            <a:tailEnd/>
          </a:ln>
          <a:effectLst/>
        </p:spPr>
        <p:txBody>
          <a:bodyPr wrap="square" lIns="88547" tIns="44273" rIns="88547" bIns="44273" anchor="ctr">
            <a:spAutoFit/>
          </a:bodyPr>
          <a:lstStyle/>
          <a:p>
            <a:pPr marL="332066" indent="-332066" defTabSz="4184639">
              <a:buBlip>
                <a:blip r:embed="rId3"/>
              </a:buBlip>
              <a:defRPr/>
            </a:pPr>
            <a:r>
              <a:rPr lang="en-US" altLang="ko-KR" sz="2600" b="1" dirty="0">
                <a:latin typeface="Tahoma" pitchFamily="34" charset="0"/>
                <a:ea typeface="Tahoma" panose="020B0604030504040204" pitchFamily="34" charset="0"/>
                <a:cs typeface="Tahoma" panose="020B0604030504040204" pitchFamily="34" charset="0"/>
              </a:rPr>
              <a:t> Data and Study population</a:t>
            </a:r>
          </a:p>
          <a:p>
            <a:pPr marL="332066" indent="-332066" defTabSz="4184639">
              <a:buBlip>
                <a:blip r:embed="rId3"/>
              </a:buBlip>
              <a:defRPr/>
            </a:pPr>
            <a:endParaRPr lang="en-US" altLang="ko-KR" sz="800" b="1" dirty="0">
              <a:latin typeface="Tahoma" pitchFamily="34" charset="0"/>
              <a:ea typeface="Tahoma" panose="020B0604030504040204" pitchFamily="34" charset="0"/>
              <a:cs typeface="Tahoma" panose="020B0604030504040204" pitchFamily="34" charset="0"/>
            </a:endParaRPr>
          </a:p>
          <a:p>
            <a:pPr marL="899954" lvl="1" indent="-457200" defTabSz="4184639">
              <a:spcAft>
                <a:spcPct val="25000"/>
              </a:spcAft>
              <a:buClr>
                <a:srgbClr val="CC0099"/>
              </a:buClr>
              <a:buFont typeface="Wingdings" panose="05000000000000000000" pitchFamily="2" charset="2"/>
              <a:buChar char="v"/>
              <a:defRPr/>
            </a:pPr>
            <a:r>
              <a:rPr lang="en-US" altLang="ko-KR" sz="2600" dirty="0">
                <a:latin typeface="+mn-ea"/>
                <a:ea typeface="+mn-ea"/>
                <a:cs typeface="Tahoma" panose="020B0604030504040204" pitchFamily="34" charset="0"/>
              </a:rPr>
              <a:t>Hospital base case-control study</a:t>
            </a:r>
          </a:p>
          <a:p>
            <a:pPr marL="442754" lvl="1" indent="0" defTabSz="4184639">
              <a:spcAft>
                <a:spcPct val="25000"/>
              </a:spcAft>
              <a:buClr>
                <a:srgbClr val="CC0099"/>
              </a:buClr>
              <a:defRPr/>
            </a:pPr>
            <a:r>
              <a:rPr lang="en-US" altLang="ko-KR" sz="2600" dirty="0">
                <a:latin typeface="+mn-ea"/>
                <a:ea typeface="+mn-ea"/>
                <a:cs typeface="Tahoma" panose="020B0604030504040204" pitchFamily="34" charset="0"/>
              </a:rPr>
              <a:t>    - Breast cancer patients recruited from NCC between </a:t>
            </a:r>
            <a:r>
              <a:rPr lang="en-US" altLang="ko-KR" sz="2600" dirty="0">
                <a:latin typeface="+mn-ea"/>
                <a:cs typeface="Tahoma" panose="020B0604030504040204" pitchFamily="34" charset="0"/>
              </a:rPr>
              <a:t>2012.4~2017.3</a:t>
            </a:r>
          </a:p>
          <a:p>
            <a:pPr marL="442754" lvl="1" indent="0" defTabSz="4184639">
              <a:spcAft>
                <a:spcPct val="25000"/>
              </a:spcAft>
              <a:buClr>
                <a:srgbClr val="CC0099"/>
              </a:buClr>
              <a:defRPr/>
            </a:pPr>
            <a:r>
              <a:rPr lang="en-US" altLang="ko-KR" sz="2600" dirty="0">
                <a:latin typeface="+mn-ea"/>
                <a:ea typeface="+mn-ea"/>
                <a:cs typeface="Tahoma" panose="020B0604030504040204" pitchFamily="34" charset="0"/>
              </a:rPr>
              <a:t>    - Health examinee controls </a:t>
            </a:r>
            <a:r>
              <a:rPr lang="en-US" altLang="ko-KR" sz="2600" dirty="0">
                <a:latin typeface="+mn-ea"/>
                <a:cs typeface="Tahoma" panose="020B0604030504040204" pitchFamily="34" charset="0"/>
              </a:rPr>
              <a:t>recruited from NCC between 2012.4~2016.9</a:t>
            </a:r>
            <a:endParaRPr lang="en-US" altLang="ko-KR" sz="2600" dirty="0">
              <a:latin typeface="+mn-ea"/>
              <a:ea typeface="+mn-ea"/>
              <a:cs typeface="Tahoma" panose="020B0604030504040204" pitchFamily="34" charset="0"/>
            </a:endParaRPr>
          </a:p>
          <a:p>
            <a:pPr marL="899954" lvl="1" indent="-457200" defTabSz="4184639">
              <a:spcAft>
                <a:spcPct val="25000"/>
              </a:spcAft>
              <a:buClr>
                <a:srgbClr val="CC0099"/>
              </a:buClr>
              <a:buFont typeface="Wingdings" panose="05000000000000000000" pitchFamily="2" charset="2"/>
              <a:buChar char="v"/>
              <a:defRPr/>
            </a:pPr>
            <a:r>
              <a:rPr lang="en-US" altLang="ko-KR" sz="2600" dirty="0">
                <a:latin typeface="+mn-ea"/>
                <a:cs typeface="Tahoma" panose="020B0604030504040204" pitchFamily="34" charset="0"/>
              </a:rPr>
              <a:t>Hospital based case- population base controls study</a:t>
            </a:r>
          </a:p>
          <a:p>
            <a:pPr marL="442754" lvl="1" indent="0" defTabSz="4184639">
              <a:spcAft>
                <a:spcPct val="25000"/>
              </a:spcAft>
              <a:buClr>
                <a:srgbClr val="CC0099"/>
              </a:buClr>
              <a:defRPr/>
            </a:pPr>
            <a:r>
              <a:rPr lang="en-US" altLang="ko-KR" sz="2600" dirty="0">
                <a:latin typeface="+mn-ea"/>
                <a:cs typeface="Tahoma" panose="020B0604030504040204" pitchFamily="34" charset="0"/>
              </a:rPr>
              <a:t>    - Breast cancer patients recruited from NCC between 2012.4~2017.3</a:t>
            </a:r>
          </a:p>
          <a:p>
            <a:pPr marL="442754" lvl="1" indent="0" defTabSz="4184639">
              <a:spcAft>
                <a:spcPct val="25000"/>
              </a:spcAft>
              <a:buClr>
                <a:srgbClr val="CC0099"/>
              </a:buClr>
              <a:defRPr/>
            </a:pPr>
            <a:r>
              <a:rPr lang="en-US" altLang="ko-KR" sz="2600" dirty="0">
                <a:latin typeface="+mn-ea"/>
                <a:cs typeface="Tahoma" panose="020B0604030504040204" pitchFamily="34" charset="0"/>
              </a:rPr>
              <a:t>    - 2013~2015 Korea National Health and Nutrition Examination Survey </a:t>
            </a:r>
          </a:p>
          <a:p>
            <a:pPr marL="899954" lvl="1" indent="-457200" defTabSz="4184639">
              <a:spcAft>
                <a:spcPct val="25000"/>
              </a:spcAft>
              <a:buClr>
                <a:srgbClr val="CC0099"/>
              </a:buClr>
              <a:buFont typeface="Wingdings" panose="05000000000000000000" pitchFamily="2" charset="2"/>
              <a:buChar char="v"/>
              <a:defRPr/>
            </a:pPr>
            <a:r>
              <a:rPr lang="en-US" altLang="ko-KR" sz="2600" dirty="0">
                <a:latin typeface="+mn-ea"/>
                <a:ea typeface="+mn-ea"/>
                <a:cs typeface="Tahoma" panose="020B0604030504040204" pitchFamily="34" charset="0"/>
              </a:rPr>
              <a:t>Separate datasets by the two age groups, less than 50 and above 50 and handling each datasets considering different risk factors etiology before and after menopause</a:t>
            </a:r>
          </a:p>
          <a:p>
            <a:pPr marL="899954" lvl="1" indent="-457200" defTabSz="4184639">
              <a:spcAft>
                <a:spcPct val="25000"/>
              </a:spcAft>
              <a:buClr>
                <a:srgbClr val="CC0099"/>
              </a:buClr>
              <a:buFont typeface="Wingdings" panose="05000000000000000000" pitchFamily="2" charset="2"/>
              <a:buChar char="v"/>
              <a:defRPr/>
            </a:pPr>
            <a:r>
              <a:rPr lang="en-US" altLang="ko-KR" sz="2600" dirty="0">
                <a:latin typeface="+mn-ea"/>
                <a:ea typeface="+mn-ea"/>
                <a:cs typeface="Tahoma" panose="020B0604030504040204" pitchFamily="34" charset="0"/>
              </a:rPr>
              <a:t>Cases and controls were matched by 5-year age group (</a:t>
            </a:r>
            <a:r>
              <a:rPr lang="en-US" altLang="ko-KR" sz="2600" dirty="0">
                <a:latin typeface="+mn-ea"/>
                <a:cs typeface="Tahoma" panose="020B0604030504040204" pitchFamily="34" charset="0"/>
              </a:rPr>
              <a:t>Hospital base case-control study) and residence area and 5-year age group (Hospital based case- population base controls study)</a:t>
            </a:r>
          </a:p>
          <a:p>
            <a:pPr marL="899954" lvl="1" indent="-457200" defTabSz="4184639">
              <a:spcAft>
                <a:spcPct val="25000"/>
              </a:spcAft>
              <a:buClr>
                <a:srgbClr val="CC0099"/>
              </a:buClr>
              <a:buFont typeface="Wingdings" panose="05000000000000000000" pitchFamily="2" charset="2"/>
              <a:buChar char="v"/>
              <a:defRPr/>
            </a:pPr>
            <a:endParaRPr lang="en-US" altLang="ko-KR" sz="2600" dirty="0">
              <a:latin typeface="+mn-ea"/>
              <a:cs typeface="Tahoma" panose="020B0604030504040204" pitchFamily="34" charset="0"/>
            </a:endParaRPr>
          </a:p>
          <a:p>
            <a:pPr marL="899954" lvl="1" indent="-457200" defTabSz="4184639">
              <a:spcAft>
                <a:spcPct val="25000"/>
              </a:spcAft>
              <a:buClr>
                <a:srgbClr val="CC0099"/>
              </a:buClr>
              <a:buFont typeface="Wingdings" panose="05000000000000000000" pitchFamily="2" charset="2"/>
              <a:buChar char="v"/>
              <a:defRPr/>
            </a:pPr>
            <a:endParaRPr lang="en-US" altLang="ko-KR" sz="2600" dirty="0">
              <a:latin typeface="+mn-ea"/>
              <a:cs typeface="Tahoma" panose="020B0604030504040204" pitchFamily="34" charset="0"/>
            </a:endParaRPr>
          </a:p>
          <a:p>
            <a:pPr marL="899954" lvl="1" indent="-457200" defTabSz="4184639">
              <a:spcAft>
                <a:spcPct val="25000"/>
              </a:spcAft>
              <a:buClr>
                <a:srgbClr val="CC0099"/>
              </a:buClr>
              <a:buFont typeface="Wingdings" panose="05000000000000000000" pitchFamily="2" charset="2"/>
              <a:buChar char="v"/>
              <a:defRPr/>
            </a:pPr>
            <a:endParaRPr lang="en-US" altLang="ko-KR" sz="2600" dirty="0">
              <a:latin typeface="+mn-ea"/>
              <a:cs typeface="Tahoma" panose="020B0604030504040204" pitchFamily="34" charset="0"/>
            </a:endParaRPr>
          </a:p>
          <a:p>
            <a:pPr marL="899954" lvl="1" indent="-457200" defTabSz="4184639">
              <a:spcAft>
                <a:spcPct val="25000"/>
              </a:spcAft>
              <a:buClr>
                <a:srgbClr val="CC0099"/>
              </a:buClr>
              <a:buFont typeface="Wingdings" panose="05000000000000000000" pitchFamily="2" charset="2"/>
              <a:buChar char="v"/>
              <a:defRPr/>
            </a:pPr>
            <a:endParaRPr lang="en-US" altLang="ko-KR" sz="2600" dirty="0">
              <a:latin typeface="+mn-ea"/>
              <a:cs typeface="Tahoma" panose="020B0604030504040204" pitchFamily="34" charset="0"/>
            </a:endParaRPr>
          </a:p>
          <a:p>
            <a:pPr marL="899954" lvl="1" indent="-457200" defTabSz="4184639">
              <a:spcAft>
                <a:spcPct val="25000"/>
              </a:spcAft>
              <a:buClr>
                <a:srgbClr val="CC0099"/>
              </a:buClr>
              <a:buFont typeface="Wingdings" panose="05000000000000000000" pitchFamily="2" charset="2"/>
              <a:buChar char="v"/>
              <a:defRPr/>
            </a:pPr>
            <a:endParaRPr lang="en-US" altLang="ko-KR" sz="2600" dirty="0">
              <a:latin typeface="+mn-ea"/>
              <a:cs typeface="Tahoma" panose="020B0604030504040204" pitchFamily="34" charset="0"/>
            </a:endParaRPr>
          </a:p>
          <a:p>
            <a:pPr marL="899954" lvl="1" indent="-457200" defTabSz="4184639">
              <a:spcAft>
                <a:spcPct val="25000"/>
              </a:spcAft>
              <a:buClr>
                <a:srgbClr val="CC0099"/>
              </a:buClr>
              <a:buFont typeface="Wingdings" panose="05000000000000000000" pitchFamily="2" charset="2"/>
              <a:buChar char="v"/>
              <a:defRPr/>
            </a:pPr>
            <a:endParaRPr lang="en-US" altLang="ko-KR" sz="2600" dirty="0">
              <a:latin typeface="+mn-ea"/>
              <a:cs typeface="Tahoma" panose="020B0604030504040204" pitchFamily="34" charset="0"/>
            </a:endParaRPr>
          </a:p>
          <a:p>
            <a:pPr marL="899954" lvl="1" indent="-457200" defTabSz="4184639">
              <a:spcAft>
                <a:spcPct val="25000"/>
              </a:spcAft>
              <a:buClr>
                <a:srgbClr val="CC0099"/>
              </a:buClr>
              <a:buFont typeface="Wingdings" panose="05000000000000000000" pitchFamily="2" charset="2"/>
              <a:buChar char="v"/>
              <a:defRPr/>
            </a:pPr>
            <a:endParaRPr lang="en-US" altLang="ko-KR" sz="2600" dirty="0">
              <a:latin typeface="+mn-ea"/>
              <a:ea typeface="Tahoma" panose="020B0604030504040204" pitchFamily="34" charset="0"/>
              <a:cs typeface="Tahoma" panose="020B0604030504040204" pitchFamily="34" charset="0"/>
            </a:endParaRPr>
          </a:p>
          <a:p>
            <a:pPr marL="899954" lvl="1" indent="-457200" defTabSz="4184639">
              <a:spcAft>
                <a:spcPct val="25000"/>
              </a:spcAft>
              <a:buClr>
                <a:srgbClr val="CC0099"/>
              </a:buClr>
              <a:buFont typeface="Wingdings" panose="05000000000000000000" pitchFamily="2" charset="2"/>
              <a:buChar char="v"/>
              <a:defRPr/>
            </a:pPr>
            <a:endParaRPr lang="en-US" altLang="ko-KR" sz="2600" dirty="0">
              <a:latin typeface="+mn-ea"/>
              <a:ea typeface="Tahoma" panose="020B0604030504040204" pitchFamily="34" charset="0"/>
              <a:cs typeface="Tahoma" panose="020B0604030504040204" pitchFamily="34" charset="0"/>
            </a:endParaRPr>
          </a:p>
          <a:p>
            <a:pPr marL="899954" lvl="1" indent="-457200" defTabSz="4184639">
              <a:spcAft>
                <a:spcPct val="25000"/>
              </a:spcAft>
              <a:buClr>
                <a:srgbClr val="CC0099"/>
              </a:buClr>
              <a:buFont typeface="Wingdings" panose="05000000000000000000" pitchFamily="2" charset="2"/>
              <a:buChar char="v"/>
              <a:defRPr/>
            </a:pPr>
            <a:endParaRPr lang="en-US" altLang="ko-KR" sz="2600" dirty="0">
              <a:latin typeface="Tahoma" panose="020B0604030504040204" pitchFamily="34" charset="0"/>
              <a:ea typeface="Tahoma" panose="020B0604030504040204" pitchFamily="34" charset="0"/>
              <a:cs typeface="Tahoma" panose="020B0604030504040204" pitchFamily="34" charset="0"/>
            </a:endParaRPr>
          </a:p>
          <a:p>
            <a:pPr marL="774820" lvl="1" indent="-332066" defTabSz="4184639">
              <a:spcAft>
                <a:spcPct val="25000"/>
              </a:spcAft>
              <a:buClr>
                <a:srgbClr val="CC0099"/>
              </a:buClr>
              <a:buFont typeface="Wingdings 2" pitchFamily="18" charset="2"/>
              <a:buChar char="®"/>
              <a:defRPr/>
            </a:pPr>
            <a:endParaRPr lang="en-US" altLang="ko-KR" sz="2600" dirty="0">
              <a:latin typeface="Tahoma" panose="020B0604030504040204" pitchFamily="34" charset="0"/>
              <a:ea typeface="Tahoma" panose="020B0604030504040204" pitchFamily="34" charset="0"/>
              <a:cs typeface="Tahoma" panose="020B0604030504040204" pitchFamily="34" charset="0"/>
            </a:endParaRPr>
          </a:p>
          <a:p>
            <a:pPr marL="774820" lvl="1" indent="-332066" defTabSz="4184639">
              <a:spcAft>
                <a:spcPct val="25000"/>
              </a:spcAft>
              <a:buClr>
                <a:srgbClr val="CC0099"/>
              </a:buClr>
              <a:buFont typeface="Wingdings 2" pitchFamily="18" charset="2"/>
              <a:buChar char="®"/>
              <a:defRPr/>
            </a:pPr>
            <a:endParaRPr lang="en-US" altLang="ko-KR" sz="2600" dirty="0">
              <a:latin typeface="Tahoma" panose="020B0604030504040204" pitchFamily="34" charset="0"/>
              <a:ea typeface="Tahoma" panose="020B0604030504040204" pitchFamily="34" charset="0"/>
              <a:cs typeface="Tahoma" panose="020B0604030504040204" pitchFamily="34" charset="0"/>
            </a:endParaRPr>
          </a:p>
          <a:p>
            <a:pPr marL="774820" lvl="1" indent="-332066" defTabSz="4184639">
              <a:spcAft>
                <a:spcPct val="25000"/>
              </a:spcAft>
              <a:buClr>
                <a:srgbClr val="CC0099"/>
              </a:buClr>
              <a:buFont typeface="Wingdings 2" pitchFamily="18" charset="2"/>
              <a:buChar char="®"/>
              <a:defRPr/>
            </a:pPr>
            <a:endParaRPr lang="en-US" altLang="ko-KR" sz="2600" dirty="0">
              <a:latin typeface="Tahoma" panose="020B0604030504040204" pitchFamily="34" charset="0"/>
              <a:ea typeface="Tahoma" panose="020B0604030504040204" pitchFamily="34" charset="0"/>
              <a:cs typeface="Tahoma" panose="020B0604030504040204" pitchFamily="34" charset="0"/>
            </a:endParaRPr>
          </a:p>
          <a:p>
            <a:pPr marL="774820" lvl="1" indent="-332066" defTabSz="4184639">
              <a:spcAft>
                <a:spcPct val="25000"/>
              </a:spcAft>
              <a:buClr>
                <a:srgbClr val="CC0099"/>
              </a:buClr>
              <a:buFont typeface="Wingdings 2" pitchFamily="18" charset="2"/>
              <a:buChar char="®"/>
              <a:defRPr/>
            </a:pPr>
            <a:endParaRPr lang="en-US" altLang="ko-KR" sz="2600" dirty="0">
              <a:latin typeface="Tahoma" panose="020B0604030504040204" pitchFamily="34" charset="0"/>
              <a:ea typeface="Tahoma" panose="020B0604030504040204" pitchFamily="34" charset="0"/>
              <a:cs typeface="Tahoma" panose="020B0604030504040204" pitchFamily="34" charset="0"/>
            </a:endParaRPr>
          </a:p>
          <a:p>
            <a:pPr marL="774820" lvl="1" indent="-332066" defTabSz="4184639">
              <a:spcAft>
                <a:spcPct val="25000"/>
              </a:spcAft>
              <a:buClr>
                <a:srgbClr val="CC0099"/>
              </a:buClr>
              <a:buFont typeface="Wingdings 2" pitchFamily="18" charset="2"/>
              <a:buChar char="®"/>
              <a:defRPr/>
            </a:pPr>
            <a:endParaRPr lang="en-US" altLang="ko-KR" sz="2600" dirty="0">
              <a:latin typeface="Tahoma" panose="020B0604030504040204" pitchFamily="34" charset="0"/>
              <a:ea typeface="Tahoma" panose="020B0604030504040204" pitchFamily="34" charset="0"/>
              <a:cs typeface="Tahoma" panose="020B0604030504040204" pitchFamily="34" charset="0"/>
            </a:endParaRPr>
          </a:p>
          <a:p>
            <a:pPr marL="774820" lvl="1" indent="-332066" defTabSz="4184639">
              <a:spcAft>
                <a:spcPct val="25000"/>
              </a:spcAft>
              <a:buClr>
                <a:srgbClr val="CC0099"/>
              </a:buClr>
              <a:buFont typeface="Wingdings 2" pitchFamily="18" charset="2"/>
              <a:buChar char="®"/>
              <a:defRPr/>
            </a:pPr>
            <a:endParaRPr lang="en-US" altLang="ko-KR" sz="2600" dirty="0">
              <a:latin typeface="Tahoma" panose="020B0604030504040204" pitchFamily="34" charset="0"/>
              <a:ea typeface="Tahoma" panose="020B0604030504040204" pitchFamily="34" charset="0"/>
              <a:cs typeface="Tahoma" panose="020B0604030504040204" pitchFamily="34" charset="0"/>
            </a:endParaRPr>
          </a:p>
          <a:p>
            <a:pPr marL="774820" lvl="1" indent="-332066" defTabSz="4184639">
              <a:spcAft>
                <a:spcPct val="25000"/>
              </a:spcAft>
              <a:buClr>
                <a:srgbClr val="CC0099"/>
              </a:buClr>
              <a:buFont typeface="Wingdings 2" pitchFamily="18" charset="2"/>
              <a:buChar char="®"/>
              <a:defRPr/>
            </a:pPr>
            <a:endParaRPr lang="en-US" altLang="ko-KR" sz="2600" dirty="0">
              <a:latin typeface="Tahoma" panose="020B0604030504040204" pitchFamily="34" charset="0"/>
              <a:ea typeface="Tahoma" panose="020B0604030504040204" pitchFamily="34" charset="0"/>
              <a:cs typeface="Tahoma" panose="020B0604030504040204" pitchFamily="34" charset="0"/>
            </a:endParaRPr>
          </a:p>
          <a:p>
            <a:pPr marL="332066" indent="-332066" defTabSz="4184639">
              <a:buBlip>
                <a:blip r:embed="rId3"/>
              </a:buBlip>
              <a:defRPr/>
            </a:pPr>
            <a:r>
              <a:rPr lang="en-US" altLang="ko-KR" sz="2600" b="1" dirty="0">
                <a:latin typeface="Tahoma" pitchFamily="34" charset="0"/>
                <a:ea typeface="Tahoma" panose="020B0604030504040204" pitchFamily="34" charset="0"/>
                <a:cs typeface="Tahoma" panose="020B0604030504040204" pitchFamily="34" charset="0"/>
              </a:rPr>
              <a:t> Assessment</a:t>
            </a:r>
            <a:endParaRPr lang="en-US" altLang="ko-KR" sz="2600" dirty="0">
              <a:latin typeface="+mn-ea"/>
              <a:ea typeface="+mn-ea"/>
              <a:cs typeface="Tahoma" panose="020B0604030504040204" pitchFamily="34" charset="0"/>
            </a:endParaRPr>
          </a:p>
          <a:p>
            <a:pPr marL="346398" indent="-346398" eaLnBrk="1" hangingPunct="1">
              <a:buFont typeface="Arial" panose="020B0604020202020204" pitchFamily="34" charset="0"/>
              <a:buChar char="•"/>
            </a:pPr>
            <a:r>
              <a:rPr lang="en-US" altLang="ko-KR" sz="2600" dirty="0">
                <a:ea typeface="Verdana" panose="020B0604030504040204" pitchFamily="34" charset="0"/>
                <a:cs typeface="Verdana" panose="020B0604030504040204" pitchFamily="34" charset="0"/>
              </a:rPr>
              <a:t>By structured questionnaire</a:t>
            </a:r>
          </a:p>
          <a:p>
            <a:pPr marL="1085850" lvl="1" indent="-342900" algn="just" eaLnBrk="1" hangingPunct="1">
              <a:buFont typeface="Verdana" pitchFamily="34" charset="0"/>
              <a:buChar char="‒"/>
            </a:pPr>
            <a:r>
              <a:rPr lang="en-US" altLang="ko-KR" sz="2600" dirty="0">
                <a:ea typeface="Verdana" panose="020B0604030504040204" pitchFamily="34" charset="0"/>
                <a:cs typeface="Verdana" panose="020B0604030504040204" pitchFamily="34" charset="0"/>
              </a:rPr>
              <a:t>Female related : age at menarche, age at menopause, pregnancy, age at first pregnancy, duration of breast feeding, oral contraceptive usage</a:t>
            </a:r>
          </a:p>
          <a:p>
            <a:pPr marL="1085850" lvl="1" indent="-342900" algn="just" eaLnBrk="1" hangingPunct="1">
              <a:buFont typeface="Verdana" pitchFamily="34" charset="0"/>
              <a:buChar char="‒"/>
            </a:pPr>
            <a:r>
              <a:rPr lang="en-US" altLang="ko-KR" sz="2600" dirty="0"/>
              <a:t>Confounders: age, region(only for KNHANES), educational levels(only for KNHANES).</a:t>
            </a:r>
            <a:endParaRPr lang="en-US" altLang="ko-KR" sz="2600" dirty="0">
              <a:ea typeface="Verdana" panose="020B0604030504040204" pitchFamily="34" charset="0"/>
              <a:cs typeface="Verdana" panose="020B0604030504040204" pitchFamily="34" charset="0"/>
            </a:endParaRPr>
          </a:p>
          <a:p>
            <a:pPr marL="1085850" lvl="1" indent="-342900" algn="just" eaLnBrk="1" hangingPunct="1">
              <a:buFont typeface="Verdana" pitchFamily="34" charset="0"/>
              <a:buChar char="‒"/>
            </a:pPr>
            <a:r>
              <a:rPr lang="en-US" altLang="ko-KR" sz="2600" dirty="0">
                <a:ea typeface="Verdana" panose="020B0604030504040204" pitchFamily="34" charset="0"/>
                <a:cs typeface="Verdana" panose="020B0604030504040204" pitchFamily="34" charset="0"/>
              </a:rPr>
              <a:t>Other demographic and socioeconomic characteristics: Body Mass Index (BMI), family history of breast cancer</a:t>
            </a:r>
          </a:p>
        </p:txBody>
      </p:sp>
      <p:sp>
        <p:nvSpPr>
          <p:cNvPr id="2256" name="Text Box 208"/>
          <p:cNvSpPr txBox="1">
            <a:spLocks noChangeArrowheads="1"/>
          </p:cNvSpPr>
          <p:nvPr/>
        </p:nvSpPr>
        <p:spPr bwMode="auto">
          <a:xfrm>
            <a:off x="16348355" y="33441984"/>
            <a:ext cx="15435435" cy="6232343"/>
          </a:xfrm>
          <a:prstGeom prst="rect">
            <a:avLst/>
          </a:prstGeom>
          <a:solidFill>
            <a:schemeClr val="bg1"/>
          </a:solidFill>
          <a:ln w="38100">
            <a:solidFill>
              <a:schemeClr val="accent1">
                <a:lumMod val="25000"/>
              </a:schemeClr>
            </a:solidFill>
            <a:miter lim="800000"/>
            <a:headEnd/>
            <a:tailEnd/>
          </a:ln>
          <a:effectLst/>
        </p:spPr>
        <p:txBody>
          <a:bodyPr lIns="88547" tIns="44273" rIns="88547" bIns="44273" anchor="ctr"/>
          <a:lstStyle/>
          <a:p>
            <a:pPr marL="332066" indent="-332066" algn="just" defTabSz="4184639">
              <a:buBlip>
                <a:blip r:embed="rId3"/>
              </a:buBlip>
              <a:defRPr/>
            </a:pPr>
            <a:r>
              <a:rPr lang="en-US" altLang="ko-KR" sz="2600" dirty="0"/>
              <a:t>In general, the direction and magnitude ORs of selected breast cancer risk factors were comparable with the previous results in NCC cases-controls, except for oral contraceptive use which showed reverse association or non-significant association. </a:t>
            </a:r>
          </a:p>
          <a:p>
            <a:pPr marL="332066" indent="-332066" algn="just" defTabSz="4184639">
              <a:buBlip>
                <a:blip r:embed="rId3"/>
              </a:buBlip>
              <a:defRPr/>
            </a:pPr>
            <a:endParaRPr lang="en-US" altLang="ko-KR" sz="1000" dirty="0">
              <a:latin typeface="+mn-ea"/>
              <a:ea typeface="+mn-ea"/>
            </a:endParaRPr>
          </a:p>
          <a:p>
            <a:pPr marL="332066" indent="-332066" algn="just" defTabSz="4184639">
              <a:buBlip>
                <a:blip r:embed="rId3"/>
              </a:buBlip>
              <a:defRPr/>
            </a:pPr>
            <a:r>
              <a:rPr lang="en-US" altLang="ko-KR" sz="2600" dirty="0">
                <a:latin typeface="+mn-ea"/>
                <a:ea typeface="+mn-ea"/>
              </a:rPr>
              <a:t>Some variables related to pregnancy, like age of first delivery, duration of breast feeding show higher odds ratio than odds ratio of previous study. This can be related to change of lifestyles.</a:t>
            </a:r>
          </a:p>
          <a:p>
            <a:pPr marL="332066" indent="-332066" algn="just" defTabSz="4184639">
              <a:buBlip>
                <a:blip r:embed="rId3"/>
              </a:buBlip>
              <a:defRPr/>
            </a:pPr>
            <a:endParaRPr lang="en-US" altLang="ko-KR" sz="1000" dirty="0">
              <a:latin typeface="+mn-ea"/>
              <a:ea typeface="+mn-ea"/>
            </a:endParaRPr>
          </a:p>
          <a:p>
            <a:pPr marL="332066" indent="-332066" algn="just" defTabSz="4184639">
              <a:buBlip>
                <a:blip r:embed="rId3"/>
              </a:buBlip>
              <a:defRPr/>
            </a:pPr>
            <a:r>
              <a:rPr lang="en-US" altLang="ko-KR" sz="2600" dirty="0">
                <a:latin typeface="+mn-ea"/>
                <a:ea typeface="+mn-ea"/>
              </a:rPr>
              <a:t>When the ORs were compared between </a:t>
            </a:r>
            <a:r>
              <a:rPr lang="en-US" altLang="ko-KR" sz="2600" dirty="0">
                <a:latin typeface="+mn-ea"/>
                <a:cs typeface="Tahoma" panose="020B0604030504040204" pitchFamily="34" charset="0"/>
              </a:rPr>
              <a:t>two types of controls, the magnitude ORs were higher in population base control</a:t>
            </a:r>
          </a:p>
          <a:p>
            <a:pPr marL="817563" indent="-817563" algn="just" defTabSz="4184639">
              <a:defRPr/>
            </a:pPr>
            <a:r>
              <a:rPr lang="en-US" altLang="ko-KR" sz="2600" dirty="0">
                <a:latin typeface="+mn-ea"/>
                <a:ea typeface="+mn-ea"/>
                <a:cs typeface="Tahoma" panose="020B0604030504040204" pitchFamily="34" charset="0"/>
              </a:rPr>
              <a:t>    - Expected selection bias of hospital base controls would be minimal and population base controls may show higher </a:t>
            </a:r>
            <a:r>
              <a:rPr lang="en-US" altLang="ko-KR" sz="2600" dirty="0">
                <a:latin typeface="+mn-ea"/>
                <a:cs typeface="Tahoma" panose="020B0604030504040204" pitchFamily="34" charset="0"/>
              </a:rPr>
              <a:t>selection bias </a:t>
            </a:r>
          </a:p>
          <a:p>
            <a:pPr marL="817563" indent="-817563" algn="just" defTabSz="4184639">
              <a:defRPr/>
            </a:pPr>
            <a:r>
              <a:rPr lang="en-US" altLang="ko-KR" sz="2600" dirty="0">
                <a:latin typeface="+mn-ea"/>
                <a:ea typeface="+mn-ea"/>
                <a:cs typeface="Tahoma" panose="020B0604030504040204" pitchFamily="34" charset="0"/>
              </a:rPr>
              <a:t>    - In case-control study, source of cases and controls should be same to avoid biased results</a:t>
            </a:r>
            <a:endParaRPr lang="en-US" altLang="ko-KR" sz="800" dirty="0">
              <a:latin typeface="+mn-ea"/>
              <a:ea typeface="+mn-ea"/>
              <a:cs typeface="Tahoma" panose="020B0604030504040204" pitchFamily="34" charset="0"/>
            </a:endParaRPr>
          </a:p>
          <a:p>
            <a:pPr algn="just" defTabSz="4184639">
              <a:defRPr/>
            </a:pPr>
            <a:r>
              <a:rPr lang="en-US" altLang="ko-KR" sz="800" dirty="0">
                <a:latin typeface="+mn-ea"/>
                <a:ea typeface="+mn-ea"/>
                <a:cs typeface="Tahoma" panose="020B0604030504040204" pitchFamily="34" charset="0"/>
              </a:rPr>
              <a:t>    </a:t>
            </a:r>
            <a:endParaRPr lang="en-US" altLang="ko-KR" sz="800" dirty="0">
              <a:latin typeface="+mn-ea"/>
              <a:ea typeface="+mn-ea"/>
            </a:endParaRPr>
          </a:p>
          <a:p>
            <a:pPr marL="332066" indent="-332066" algn="just" defTabSz="4184639">
              <a:buBlip>
                <a:blip r:embed="rId3"/>
              </a:buBlip>
              <a:defRPr/>
            </a:pPr>
            <a:r>
              <a:rPr lang="en-US" altLang="ko-KR" sz="2600" dirty="0">
                <a:latin typeface="+mn-ea"/>
                <a:ea typeface="+mn-ea"/>
              </a:rPr>
              <a:t>There may be better model by adjusting cut offs of explanatory variables or selecting new variables, cause some variables reflect change of lifestyles and were not significant (Ex: age at menopause)</a:t>
            </a:r>
            <a:endParaRPr lang="ko-KR" altLang="en-US" sz="2600" dirty="0">
              <a:latin typeface="+mn-ea"/>
              <a:ea typeface="+mn-ea"/>
            </a:endParaRPr>
          </a:p>
        </p:txBody>
      </p:sp>
      <p:sp>
        <p:nvSpPr>
          <p:cNvPr id="2264" name="Text Box 216"/>
          <p:cNvSpPr txBox="1">
            <a:spLocks noChangeArrowheads="1"/>
          </p:cNvSpPr>
          <p:nvPr/>
        </p:nvSpPr>
        <p:spPr bwMode="auto">
          <a:xfrm>
            <a:off x="16384078" y="32322668"/>
            <a:ext cx="15454538" cy="792046"/>
          </a:xfrm>
          <a:prstGeom prst="rect">
            <a:avLst/>
          </a:prstGeom>
          <a:solidFill>
            <a:schemeClr val="accent1">
              <a:lumMod val="25000"/>
            </a:schemeClr>
          </a:solidFill>
          <a:ln w="9525">
            <a:noFill/>
            <a:miter lim="800000"/>
            <a:headEnd/>
            <a:tailEnd/>
          </a:ln>
          <a:effectLst/>
        </p:spPr>
        <p:txBody>
          <a:bodyPr lIns="88547" tIns="44273" rIns="88547" bIns="44273"/>
          <a:lstStyle/>
          <a:p>
            <a:pPr algn="ctr">
              <a:spcBef>
                <a:spcPct val="20000"/>
              </a:spcBef>
              <a:defRPr/>
            </a:pPr>
            <a:r>
              <a:rPr lang="en-US" altLang="ko-KR" sz="4400" b="1" dirty="0">
                <a:solidFill>
                  <a:schemeClr val="bg1"/>
                </a:solidFill>
                <a:effectLst>
                  <a:outerShdw blurRad="38100" dist="38100" dir="2700000" algn="tl">
                    <a:srgbClr val="000000"/>
                  </a:outerShdw>
                </a:effectLst>
                <a:latin typeface="Tahoma" pitchFamily="34" charset="0"/>
                <a:cs typeface="Times New Roman" pitchFamily="18" charset="0"/>
              </a:rPr>
              <a:t>CONCLUSIONS</a:t>
            </a:r>
          </a:p>
        </p:txBody>
      </p:sp>
      <p:pic>
        <p:nvPicPr>
          <p:cNvPr id="2067" name="Picture 319" descr="영어_투명"/>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796" y="66084"/>
            <a:ext cx="4502633" cy="1921987"/>
          </a:xfrm>
          <a:prstGeom prst="rect">
            <a:avLst/>
          </a:prstGeom>
          <a:solidFill>
            <a:srgbClr val="99FF33">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6" name="Text Box 365"/>
          <p:cNvSpPr txBox="1">
            <a:spLocks noChangeArrowheads="1"/>
          </p:cNvSpPr>
          <p:nvPr/>
        </p:nvSpPr>
        <p:spPr bwMode="auto">
          <a:xfrm>
            <a:off x="16280712" y="5365404"/>
            <a:ext cx="15620596" cy="849188"/>
          </a:xfrm>
          <a:prstGeom prst="rect">
            <a:avLst/>
          </a:prstGeom>
          <a:solidFill>
            <a:schemeClr val="accent1">
              <a:lumMod val="25000"/>
            </a:schemeClr>
          </a:solidFill>
          <a:ln w="9525">
            <a:noFill/>
            <a:miter lim="800000"/>
            <a:headEnd/>
            <a:tailEnd/>
          </a:ln>
          <a:effectLst/>
        </p:spPr>
        <p:txBody>
          <a:bodyPr lIns="88547" tIns="44273" rIns="88547" bIns="44273"/>
          <a:lstStyle/>
          <a:p>
            <a:pPr algn="ctr">
              <a:spcBef>
                <a:spcPct val="20000"/>
              </a:spcBef>
              <a:defRPr/>
            </a:pPr>
            <a:r>
              <a:rPr lang="en-US" altLang="ko-KR" sz="4400" b="1" dirty="0">
                <a:solidFill>
                  <a:schemeClr val="bg1"/>
                </a:solidFill>
                <a:effectLst>
                  <a:outerShdw blurRad="38100" dist="38100" dir="2700000" algn="tl">
                    <a:srgbClr val="000000"/>
                  </a:outerShdw>
                </a:effectLst>
                <a:latin typeface="Tahoma" pitchFamily="34" charset="0"/>
                <a:cs typeface="Times New Roman" pitchFamily="18" charset="0"/>
              </a:rPr>
              <a:t>RESULTS</a:t>
            </a:r>
          </a:p>
        </p:txBody>
      </p:sp>
      <p:sp>
        <p:nvSpPr>
          <p:cNvPr id="2276" name="Text Box 228"/>
          <p:cNvSpPr txBox="1">
            <a:spLocks noChangeArrowheads="1"/>
          </p:cNvSpPr>
          <p:nvPr/>
        </p:nvSpPr>
        <p:spPr bwMode="auto">
          <a:xfrm>
            <a:off x="47930" y="42353135"/>
            <a:ext cx="31808824" cy="525045"/>
          </a:xfrm>
          <a:prstGeom prst="rect">
            <a:avLst/>
          </a:prstGeom>
          <a:solidFill>
            <a:schemeClr val="accent1">
              <a:lumMod val="25000"/>
            </a:schemeClr>
          </a:solidFill>
          <a:ln w="9525">
            <a:noFill/>
            <a:miter lim="800000"/>
            <a:headEnd/>
            <a:tailEnd/>
          </a:ln>
          <a:effectLst/>
        </p:spPr>
        <p:txBody>
          <a:bodyPr lIns="88547" tIns="44273" rIns="88547" bIns="44273"/>
          <a:lstStyle/>
          <a:p>
            <a:pPr algn="ctr">
              <a:spcBef>
                <a:spcPct val="20000"/>
              </a:spcBef>
              <a:defRPr/>
            </a:pPr>
            <a:endParaRPr lang="ko-KR" altLang="ko-KR" sz="3900" b="1" dirty="0">
              <a:effectLst>
                <a:outerShdw blurRad="38100" dist="38100" dir="2700000" algn="tl">
                  <a:srgbClr val="FFFFFF"/>
                </a:outerShdw>
              </a:effectLst>
              <a:latin typeface="Verdana" pitchFamily="34" charset="0"/>
              <a:cs typeface="Times New Roman" pitchFamily="18" charset="0"/>
            </a:endParaRPr>
          </a:p>
        </p:txBody>
      </p:sp>
      <p:sp>
        <p:nvSpPr>
          <p:cNvPr id="2074" name="TextBox 41"/>
          <p:cNvSpPr txBox="1">
            <a:spLocks noChangeArrowheads="1"/>
          </p:cNvSpPr>
          <p:nvPr/>
        </p:nvSpPr>
        <p:spPr bwMode="auto">
          <a:xfrm>
            <a:off x="3681120" y="2930345"/>
            <a:ext cx="28070811"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200">
                <a:solidFill>
                  <a:schemeClr val="tx1"/>
                </a:solidFill>
                <a:latin typeface="굴림" panose="020B0600000101010101" pitchFamily="50" charset="-127"/>
                <a:ea typeface="굴림" panose="020B0600000101010101" pitchFamily="50" charset="-127"/>
              </a:defRPr>
            </a:lvl1pPr>
            <a:lvl2pPr marL="742950" indent="-285750" eaLnBrk="0" hangingPunct="0">
              <a:defRPr kumimoji="1" sz="8200">
                <a:solidFill>
                  <a:schemeClr val="tx1"/>
                </a:solidFill>
                <a:latin typeface="굴림" panose="020B0600000101010101" pitchFamily="50" charset="-127"/>
                <a:ea typeface="굴림" panose="020B0600000101010101" pitchFamily="50" charset="-127"/>
              </a:defRPr>
            </a:lvl2pPr>
            <a:lvl3pPr marL="1143000" indent="-228600" eaLnBrk="0" hangingPunct="0">
              <a:defRPr kumimoji="1" sz="8200">
                <a:solidFill>
                  <a:schemeClr val="tx1"/>
                </a:solidFill>
                <a:latin typeface="굴림" panose="020B0600000101010101" pitchFamily="50" charset="-127"/>
                <a:ea typeface="굴림" panose="020B0600000101010101" pitchFamily="50" charset="-127"/>
              </a:defRPr>
            </a:lvl3pPr>
            <a:lvl4pPr marL="1600200" indent="-228600" eaLnBrk="0" hangingPunct="0">
              <a:defRPr kumimoji="1" sz="8200">
                <a:solidFill>
                  <a:schemeClr val="tx1"/>
                </a:solidFill>
                <a:latin typeface="굴림" panose="020B0600000101010101" pitchFamily="50" charset="-127"/>
                <a:ea typeface="굴림" panose="020B0600000101010101" pitchFamily="50" charset="-127"/>
              </a:defRPr>
            </a:lvl4pPr>
            <a:lvl5pPr marL="2057400" indent="-228600" eaLnBrk="0" hangingPunct="0">
              <a:defRPr kumimoji="1" sz="82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9pPr>
          </a:lstStyle>
          <a:p>
            <a:pPr algn="ctr" eaLnBrk="1" latinLnBrk="0" hangingPunct="1"/>
            <a:r>
              <a:rPr lang="en-US" altLang="ko-KR" sz="3600" b="1" u="sng"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In </a:t>
            </a:r>
            <a:r>
              <a:rPr lang="en-US" altLang="ko-KR" sz="3600" b="1" u="sng" dirty="0" err="1">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Wook</a:t>
            </a:r>
            <a:r>
              <a:rPr lang="en-US" altLang="ko-KR" sz="3600" b="1" u="sng"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 Baek</a:t>
            </a:r>
            <a:r>
              <a:rPr lang="en-US" altLang="ko-KR" sz="3600" b="1" u="sng" baseline="300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1</a:t>
            </a:r>
            <a:r>
              <a:rPr lang="en-US" altLang="ko-KR" sz="36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 Eun-</a:t>
            </a:r>
            <a:r>
              <a:rPr lang="en-US" altLang="ko-KR" sz="3600" dirty="0" err="1">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Sook</a:t>
            </a:r>
            <a:r>
              <a:rPr lang="en-US" altLang="ko-KR" sz="36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 Lee</a:t>
            </a:r>
            <a:r>
              <a:rPr lang="en-US" altLang="ko-KR" sz="3600" baseline="300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2</a:t>
            </a:r>
            <a:r>
              <a:rPr lang="en-US" altLang="ko-KR" sz="36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 Sun-Young Kong</a:t>
            </a:r>
            <a:r>
              <a:rPr lang="en-US" altLang="ko-KR" sz="3600" baseline="300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1</a:t>
            </a:r>
            <a:r>
              <a:rPr lang="en-US" altLang="ko-KR" sz="36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 So-</a:t>
            </a:r>
            <a:r>
              <a:rPr lang="en-US" altLang="ko-KR" sz="3600" dirty="0" err="1">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Youn</a:t>
            </a:r>
            <a:r>
              <a:rPr lang="en-US" altLang="ko-KR" sz="36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 Jung</a:t>
            </a:r>
            <a:r>
              <a:rPr lang="en-US" altLang="ko-KR" sz="3600" baseline="300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2</a:t>
            </a:r>
            <a:r>
              <a:rPr lang="en-US" altLang="ko-KR" sz="36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 See </a:t>
            </a:r>
            <a:r>
              <a:rPr lang="en-US" altLang="ko-KR" sz="3600" dirty="0" err="1">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youn</a:t>
            </a:r>
            <a:r>
              <a:rPr lang="en-US" altLang="ko-KR" sz="36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 Lee</a:t>
            </a:r>
            <a:r>
              <a:rPr lang="en-US" altLang="ko-KR" sz="3600" baseline="300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2</a:t>
            </a:r>
            <a:r>
              <a:rPr lang="en-US" altLang="ko-KR" sz="36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3600" dirty="0" err="1">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Jeongseon</a:t>
            </a:r>
            <a:r>
              <a:rPr lang="en-US" altLang="ko-KR" sz="36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 Kim</a:t>
            </a:r>
            <a:r>
              <a:rPr lang="en-US" altLang="ko-KR" sz="3600" baseline="300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1</a:t>
            </a:r>
            <a:r>
              <a:rPr lang="en-US" altLang="ko-KR" sz="36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3600" dirty="0" err="1">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Boyoung</a:t>
            </a:r>
            <a:r>
              <a:rPr lang="en-US" altLang="ko-KR" sz="36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 Park</a:t>
            </a:r>
            <a:r>
              <a:rPr lang="en-US" altLang="ko-KR" sz="3600" baseline="300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1</a:t>
            </a:r>
            <a:endParaRPr lang="en-US" altLang="ko-KR" sz="36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endParaRPr>
          </a:p>
          <a:p>
            <a:pPr algn="ctr" eaLnBrk="1" latinLnBrk="0" hangingPunct="1"/>
            <a:endParaRPr lang="ko-KR" altLang="en-US" sz="18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endParaRPr>
          </a:p>
          <a:p>
            <a:pPr algn="ctr" eaLnBrk="1" latinLnBrk="0" hangingPunct="1"/>
            <a:r>
              <a:rPr lang="en-US" altLang="ko-KR" sz="36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3600" baseline="300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1) </a:t>
            </a:r>
            <a:r>
              <a:rPr lang="en-US" altLang="ko-KR" sz="36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National Cancer Center graduate</a:t>
            </a:r>
            <a:r>
              <a:rPr lang="ko-KR" altLang="en-US" sz="36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36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School of Cancer Science and Policy</a:t>
            </a:r>
          </a:p>
          <a:p>
            <a:pPr algn="ctr" eaLnBrk="1" latinLnBrk="0" hangingPunct="1"/>
            <a:r>
              <a:rPr lang="en-US" altLang="ko-KR" sz="36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3600" baseline="300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2) </a:t>
            </a:r>
            <a:r>
              <a:rPr lang="en-US" altLang="ko-KR" sz="36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rPr>
              <a:t>Breast Cancer Center, National Cancer Center</a:t>
            </a:r>
            <a:endParaRPr lang="ko-KR" altLang="en-US" sz="3600" dirty="0">
              <a:solidFill>
                <a:schemeClr val="accent1"/>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2078" name="직사각형 61"/>
          <p:cNvSpPr>
            <a:spLocks noChangeArrowheads="1"/>
          </p:cNvSpPr>
          <p:nvPr/>
        </p:nvSpPr>
        <p:spPr bwMode="auto">
          <a:xfrm>
            <a:off x="19271005" y="6600649"/>
            <a:ext cx="184123" cy="46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200">
                <a:solidFill>
                  <a:schemeClr val="tx1"/>
                </a:solidFill>
                <a:latin typeface="굴림" panose="020B0600000101010101" pitchFamily="50" charset="-127"/>
                <a:ea typeface="굴림" panose="020B0600000101010101" pitchFamily="50" charset="-127"/>
              </a:defRPr>
            </a:lvl1pPr>
            <a:lvl2pPr marL="742950" indent="-285750" eaLnBrk="0" hangingPunct="0">
              <a:defRPr kumimoji="1" sz="8200">
                <a:solidFill>
                  <a:schemeClr val="tx1"/>
                </a:solidFill>
                <a:latin typeface="굴림" panose="020B0600000101010101" pitchFamily="50" charset="-127"/>
                <a:ea typeface="굴림" panose="020B0600000101010101" pitchFamily="50" charset="-127"/>
              </a:defRPr>
            </a:lvl2pPr>
            <a:lvl3pPr marL="1143000" indent="-228600" eaLnBrk="0" hangingPunct="0">
              <a:defRPr kumimoji="1" sz="8200">
                <a:solidFill>
                  <a:schemeClr val="tx1"/>
                </a:solidFill>
                <a:latin typeface="굴림" panose="020B0600000101010101" pitchFamily="50" charset="-127"/>
                <a:ea typeface="굴림" panose="020B0600000101010101" pitchFamily="50" charset="-127"/>
              </a:defRPr>
            </a:lvl3pPr>
            <a:lvl4pPr marL="1600200" indent="-228600" eaLnBrk="0" hangingPunct="0">
              <a:defRPr kumimoji="1" sz="8200">
                <a:solidFill>
                  <a:schemeClr val="tx1"/>
                </a:solidFill>
                <a:latin typeface="굴림" panose="020B0600000101010101" pitchFamily="50" charset="-127"/>
                <a:ea typeface="굴림" panose="020B0600000101010101" pitchFamily="50" charset="-127"/>
              </a:defRPr>
            </a:lvl4pPr>
            <a:lvl5pPr marL="2057400" indent="-228600" eaLnBrk="0" hangingPunct="0">
              <a:defRPr kumimoji="1" sz="82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9pPr>
          </a:lstStyle>
          <a:p>
            <a:pPr eaLnBrk="1" hangingPunct="1"/>
            <a:endParaRPr lang="ko-KR" altLang="en-US" sz="2400"/>
          </a:p>
        </p:txBody>
      </p:sp>
      <p:sp>
        <p:nvSpPr>
          <p:cNvPr id="2079" name="직사각형 65"/>
          <p:cNvSpPr>
            <a:spLocks noChangeArrowheads="1"/>
          </p:cNvSpPr>
          <p:nvPr/>
        </p:nvSpPr>
        <p:spPr bwMode="auto">
          <a:xfrm>
            <a:off x="20913826" y="23957411"/>
            <a:ext cx="273010" cy="135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200">
                <a:solidFill>
                  <a:schemeClr val="tx1"/>
                </a:solidFill>
                <a:latin typeface="굴림" panose="020B0600000101010101" pitchFamily="50" charset="-127"/>
                <a:ea typeface="굴림" panose="020B0600000101010101" pitchFamily="50" charset="-127"/>
              </a:defRPr>
            </a:lvl1pPr>
            <a:lvl2pPr marL="742950" indent="-285750" eaLnBrk="0" hangingPunct="0">
              <a:defRPr kumimoji="1" sz="8200">
                <a:solidFill>
                  <a:schemeClr val="tx1"/>
                </a:solidFill>
                <a:latin typeface="굴림" panose="020B0600000101010101" pitchFamily="50" charset="-127"/>
                <a:ea typeface="굴림" panose="020B0600000101010101" pitchFamily="50" charset="-127"/>
              </a:defRPr>
            </a:lvl2pPr>
            <a:lvl3pPr marL="1143000" indent="-228600" eaLnBrk="0" hangingPunct="0">
              <a:defRPr kumimoji="1" sz="8200">
                <a:solidFill>
                  <a:schemeClr val="tx1"/>
                </a:solidFill>
                <a:latin typeface="굴림" panose="020B0600000101010101" pitchFamily="50" charset="-127"/>
                <a:ea typeface="굴림" panose="020B0600000101010101" pitchFamily="50" charset="-127"/>
              </a:defRPr>
            </a:lvl3pPr>
            <a:lvl4pPr marL="1600200" indent="-228600" eaLnBrk="0" hangingPunct="0">
              <a:defRPr kumimoji="1" sz="8200">
                <a:solidFill>
                  <a:schemeClr val="tx1"/>
                </a:solidFill>
                <a:latin typeface="굴림" panose="020B0600000101010101" pitchFamily="50" charset="-127"/>
                <a:ea typeface="굴림" panose="020B0600000101010101" pitchFamily="50" charset="-127"/>
              </a:defRPr>
            </a:lvl4pPr>
            <a:lvl5pPr marL="2057400" indent="-228600" eaLnBrk="0" hangingPunct="0">
              <a:defRPr kumimoji="1" sz="82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9pPr>
          </a:lstStyle>
          <a:p>
            <a:pPr eaLnBrk="1" hangingPunct="1"/>
            <a:endParaRPr lang="ko-KR" altLang="en-US" sz="8199"/>
          </a:p>
        </p:txBody>
      </p:sp>
      <p:sp>
        <p:nvSpPr>
          <p:cNvPr id="2080" name="직사각형 66"/>
          <p:cNvSpPr>
            <a:spLocks noChangeArrowheads="1"/>
          </p:cNvSpPr>
          <p:nvPr/>
        </p:nvSpPr>
        <p:spPr bwMode="auto">
          <a:xfrm>
            <a:off x="20985253" y="21743173"/>
            <a:ext cx="273010" cy="135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200">
                <a:solidFill>
                  <a:schemeClr val="tx1"/>
                </a:solidFill>
                <a:latin typeface="굴림" panose="020B0600000101010101" pitchFamily="50" charset="-127"/>
                <a:ea typeface="굴림" panose="020B0600000101010101" pitchFamily="50" charset="-127"/>
              </a:defRPr>
            </a:lvl1pPr>
            <a:lvl2pPr marL="742950" indent="-285750" eaLnBrk="0" hangingPunct="0">
              <a:defRPr kumimoji="1" sz="8200">
                <a:solidFill>
                  <a:schemeClr val="tx1"/>
                </a:solidFill>
                <a:latin typeface="굴림" panose="020B0600000101010101" pitchFamily="50" charset="-127"/>
                <a:ea typeface="굴림" panose="020B0600000101010101" pitchFamily="50" charset="-127"/>
              </a:defRPr>
            </a:lvl2pPr>
            <a:lvl3pPr marL="1143000" indent="-228600" eaLnBrk="0" hangingPunct="0">
              <a:defRPr kumimoji="1" sz="8200">
                <a:solidFill>
                  <a:schemeClr val="tx1"/>
                </a:solidFill>
                <a:latin typeface="굴림" panose="020B0600000101010101" pitchFamily="50" charset="-127"/>
                <a:ea typeface="굴림" panose="020B0600000101010101" pitchFamily="50" charset="-127"/>
              </a:defRPr>
            </a:lvl3pPr>
            <a:lvl4pPr marL="1600200" indent="-228600" eaLnBrk="0" hangingPunct="0">
              <a:defRPr kumimoji="1" sz="8200">
                <a:solidFill>
                  <a:schemeClr val="tx1"/>
                </a:solidFill>
                <a:latin typeface="굴림" panose="020B0600000101010101" pitchFamily="50" charset="-127"/>
                <a:ea typeface="굴림" panose="020B0600000101010101" pitchFamily="50" charset="-127"/>
              </a:defRPr>
            </a:lvl4pPr>
            <a:lvl5pPr marL="2057400" indent="-228600" eaLnBrk="0" hangingPunct="0">
              <a:defRPr kumimoji="1" sz="82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9pPr>
          </a:lstStyle>
          <a:p>
            <a:pPr eaLnBrk="1" hangingPunct="1"/>
            <a:endParaRPr lang="ko-KR" altLang="en-US" sz="8199"/>
          </a:p>
        </p:txBody>
      </p:sp>
      <p:sp>
        <p:nvSpPr>
          <p:cNvPr id="2081" name="직사각형 67"/>
          <p:cNvSpPr>
            <a:spLocks noChangeArrowheads="1"/>
          </p:cNvSpPr>
          <p:nvPr/>
        </p:nvSpPr>
        <p:spPr bwMode="auto">
          <a:xfrm>
            <a:off x="20270983" y="21671747"/>
            <a:ext cx="273010" cy="135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200">
                <a:solidFill>
                  <a:schemeClr val="tx1"/>
                </a:solidFill>
                <a:latin typeface="굴림" panose="020B0600000101010101" pitchFamily="50" charset="-127"/>
                <a:ea typeface="굴림" panose="020B0600000101010101" pitchFamily="50" charset="-127"/>
              </a:defRPr>
            </a:lvl1pPr>
            <a:lvl2pPr marL="742950" indent="-285750" eaLnBrk="0" hangingPunct="0">
              <a:defRPr kumimoji="1" sz="8200">
                <a:solidFill>
                  <a:schemeClr val="tx1"/>
                </a:solidFill>
                <a:latin typeface="굴림" panose="020B0600000101010101" pitchFamily="50" charset="-127"/>
                <a:ea typeface="굴림" panose="020B0600000101010101" pitchFamily="50" charset="-127"/>
              </a:defRPr>
            </a:lvl2pPr>
            <a:lvl3pPr marL="1143000" indent="-228600" eaLnBrk="0" hangingPunct="0">
              <a:defRPr kumimoji="1" sz="8200">
                <a:solidFill>
                  <a:schemeClr val="tx1"/>
                </a:solidFill>
                <a:latin typeface="굴림" panose="020B0600000101010101" pitchFamily="50" charset="-127"/>
                <a:ea typeface="굴림" panose="020B0600000101010101" pitchFamily="50" charset="-127"/>
              </a:defRPr>
            </a:lvl3pPr>
            <a:lvl4pPr marL="1600200" indent="-228600" eaLnBrk="0" hangingPunct="0">
              <a:defRPr kumimoji="1" sz="8200">
                <a:solidFill>
                  <a:schemeClr val="tx1"/>
                </a:solidFill>
                <a:latin typeface="굴림" panose="020B0600000101010101" pitchFamily="50" charset="-127"/>
                <a:ea typeface="굴림" panose="020B0600000101010101" pitchFamily="50" charset="-127"/>
              </a:defRPr>
            </a:lvl4pPr>
            <a:lvl5pPr marL="2057400" indent="-228600" eaLnBrk="0" hangingPunct="0">
              <a:defRPr kumimoji="1" sz="82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9pPr>
          </a:lstStyle>
          <a:p>
            <a:pPr eaLnBrk="1" hangingPunct="1"/>
            <a:endParaRPr lang="ko-KR" altLang="en-US" sz="8199"/>
          </a:p>
        </p:txBody>
      </p:sp>
      <p:sp>
        <p:nvSpPr>
          <p:cNvPr id="2082" name="직사각형 68"/>
          <p:cNvSpPr>
            <a:spLocks noChangeArrowheads="1"/>
          </p:cNvSpPr>
          <p:nvPr/>
        </p:nvSpPr>
        <p:spPr bwMode="auto">
          <a:xfrm>
            <a:off x="21770950" y="23957411"/>
            <a:ext cx="273010" cy="135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200">
                <a:solidFill>
                  <a:schemeClr val="tx1"/>
                </a:solidFill>
                <a:latin typeface="굴림" panose="020B0600000101010101" pitchFamily="50" charset="-127"/>
                <a:ea typeface="굴림" panose="020B0600000101010101" pitchFamily="50" charset="-127"/>
              </a:defRPr>
            </a:lvl1pPr>
            <a:lvl2pPr marL="742950" indent="-285750" eaLnBrk="0" hangingPunct="0">
              <a:defRPr kumimoji="1" sz="8200">
                <a:solidFill>
                  <a:schemeClr val="tx1"/>
                </a:solidFill>
                <a:latin typeface="굴림" panose="020B0600000101010101" pitchFamily="50" charset="-127"/>
                <a:ea typeface="굴림" panose="020B0600000101010101" pitchFamily="50" charset="-127"/>
              </a:defRPr>
            </a:lvl2pPr>
            <a:lvl3pPr marL="1143000" indent="-228600" eaLnBrk="0" hangingPunct="0">
              <a:defRPr kumimoji="1" sz="8200">
                <a:solidFill>
                  <a:schemeClr val="tx1"/>
                </a:solidFill>
                <a:latin typeface="굴림" panose="020B0600000101010101" pitchFamily="50" charset="-127"/>
                <a:ea typeface="굴림" panose="020B0600000101010101" pitchFamily="50" charset="-127"/>
              </a:defRPr>
            </a:lvl3pPr>
            <a:lvl4pPr marL="1600200" indent="-228600" eaLnBrk="0" hangingPunct="0">
              <a:defRPr kumimoji="1" sz="8200">
                <a:solidFill>
                  <a:schemeClr val="tx1"/>
                </a:solidFill>
                <a:latin typeface="굴림" panose="020B0600000101010101" pitchFamily="50" charset="-127"/>
                <a:ea typeface="굴림" panose="020B0600000101010101" pitchFamily="50" charset="-127"/>
              </a:defRPr>
            </a:lvl4pPr>
            <a:lvl5pPr marL="2057400" indent="-228600" eaLnBrk="0" hangingPunct="0">
              <a:defRPr kumimoji="1" sz="82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9pPr>
          </a:lstStyle>
          <a:p>
            <a:pPr eaLnBrk="1" hangingPunct="1"/>
            <a:endParaRPr lang="ko-KR" altLang="en-US" sz="8199"/>
          </a:p>
        </p:txBody>
      </p:sp>
      <p:sp>
        <p:nvSpPr>
          <p:cNvPr id="2083" name="직사각형 72"/>
          <p:cNvSpPr>
            <a:spLocks noChangeArrowheads="1"/>
          </p:cNvSpPr>
          <p:nvPr/>
        </p:nvSpPr>
        <p:spPr bwMode="auto">
          <a:xfrm>
            <a:off x="19485286" y="26814491"/>
            <a:ext cx="184123" cy="135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200">
                <a:solidFill>
                  <a:schemeClr val="tx1"/>
                </a:solidFill>
                <a:latin typeface="굴림" panose="020B0600000101010101" pitchFamily="50" charset="-127"/>
                <a:ea typeface="굴림" panose="020B0600000101010101" pitchFamily="50" charset="-127"/>
              </a:defRPr>
            </a:lvl1pPr>
            <a:lvl2pPr marL="742950" indent="-285750" eaLnBrk="0" hangingPunct="0">
              <a:defRPr kumimoji="1" sz="8200">
                <a:solidFill>
                  <a:schemeClr val="tx1"/>
                </a:solidFill>
                <a:latin typeface="굴림" panose="020B0600000101010101" pitchFamily="50" charset="-127"/>
                <a:ea typeface="굴림" panose="020B0600000101010101" pitchFamily="50" charset="-127"/>
              </a:defRPr>
            </a:lvl2pPr>
            <a:lvl3pPr marL="1143000" indent="-228600" eaLnBrk="0" hangingPunct="0">
              <a:defRPr kumimoji="1" sz="8200">
                <a:solidFill>
                  <a:schemeClr val="tx1"/>
                </a:solidFill>
                <a:latin typeface="굴림" panose="020B0600000101010101" pitchFamily="50" charset="-127"/>
                <a:ea typeface="굴림" panose="020B0600000101010101" pitchFamily="50" charset="-127"/>
              </a:defRPr>
            </a:lvl3pPr>
            <a:lvl4pPr marL="1600200" indent="-228600" eaLnBrk="0" hangingPunct="0">
              <a:defRPr kumimoji="1" sz="8200">
                <a:solidFill>
                  <a:schemeClr val="tx1"/>
                </a:solidFill>
                <a:latin typeface="굴림" panose="020B0600000101010101" pitchFamily="50" charset="-127"/>
                <a:ea typeface="굴림" panose="020B0600000101010101" pitchFamily="50" charset="-127"/>
              </a:defRPr>
            </a:lvl4pPr>
            <a:lvl5pPr marL="2057400" indent="-228600" eaLnBrk="0" hangingPunct="0">
              <a:defRPr kumimoji="1" sz="82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9pPr>
          </a:lstStyle>
          <a:p>
            <a:pPr eaLnBrk="1" hangingPunct="1"/>
            <a:endParaRPr lang="ko-KR" altLang="en-US" sz="8199">
              <a:solidFill>
                <a:srgbClr val="FF33CC"/>
              </a:solidFill>
            </a:endParaRPr>
          </a:p>
        </p:txBody>
      </p:sp>
      <p:sp>
        <p:nvSpPr>
          <p:cNvPr id="2084" name="직사각형 73"/>
          <p:cNvSpPr>
            <a:spLocks noChangeArrowheads="1"/>
          </p:cNvSpPr>
          <p:nvPr/>
        </p:nvSpPr>
        <p:spPr bwMode="auto">
          <a:xfrm>
            <a:off x="20270984" y="26671637"/>
            <a:ext cx="184123" cy="135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200">
                <a:solidFill>
                  <a:schemeClr val="tx1"/>
                </a:solidFill>
                <a:latin typeface="굴림" panose="020B0600000101010101" pitchFamily="50" charset="-127"/>
                <a:ea typeface="굴림" panose="020B0600000101010101" pitchFamily="50" charset="-127"/>
              </a:defRPr>
            </a:lvl1pPr>
            <a:lvl2pPr marL="742950" indent="-285750" eaLnBrk="0" hangingPunct="0">
              <a:defRPr kumimoji="1" sz="8200">
                <a:solidFill>
                  <a:schemeClr val="tx1"/>
                </a:solidFill>
                <a:latin typeface="굴림" panose="020B0600000101010101" pitchFamily="50" charset="-127"/>
                <a:ea typeface="굴림" panose="020B0600000101010101" pitchFamily="50" charset="-127"/>
              </a:defRPr>
            </a:lvl2pPr>
            <a:lvl3pPr marL="1143000" indent="-228600" eaLnBrk="0" hangingPunct="0">
              <a:defRPr kumimoji="1" sz="8200">
                <a:solidFill>
                  <a:schemeClr val="tx1"/>
                </a:solidFill>
                <a:latin typeface="굴림" panose="020B0600000101010101" pitchFamily="50" charset="-127"/>
                <a:ea typeface="굴림" panose="020B0600000101010101" pitchFamily="50" charset="-127"/>
              </a:defRPr>
            </a:lvl3pPr>
            <a:lvl4pPr marL="1600200" indent="-228600" eaLnBrk="0" hangingPunct="0">
              <a:defRPr kumimoji="1" sz="8200">
                <a:solidFill>
                  <a:schemeClr val="tx1"/>
                </a:solidFill>
                <a:latin typeface="굴림" panose="020B0600000101010101" pitchFamily="50" charset="-127"/>
                <a:ea typeface="굴림" panose="020B0600000101010101" pitchFamily="50" charset="-127"/>
              </a:defRPr>
            </a:lvl4pPr>
            <a:lvl5pPr marL="2057400" indent="-228600" eaLnBrk="0" hangingPunct="0">
              <a:defRPr kumimoji="1" sz="82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9pPr>
          </a:lstStyle>
          <a:p>
            <a:pPr eaLnBrk="1" hangingPunct="1"/>
            <a:endParaRPr lang="ko-KR" altLang="en-US" sz="8199">
              <a:solidFill>
                <a:srgbClr val="FF33CC"/>
              </a:solidFill>
            </a:endParaRPr>
          </a:p>
        </p:txBody>
      </p:sp>
      <p:sp>
        <p:nvSpPr>
          <p:cNvPr id="2085" name="직사각형 74"/>
          <p:cNvSpPr>
            <a:spLocks noChangeArrowheads="1"/>
          </p:cNvSpPr>
          <p:nvPr/>
        </p:nvSpPr>
        <p:spPr bwMode="auto">
          <a:xfrm>
            <a:off x="21056680" y="27243053"/>
            <a:ext cx="273010" cy="135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200">
                <a:solidFill>
                  <a:schemeClr val="tx1"/>
                </a:solidFill>
                <a:latin typeface="굴림" panose="020B0600000101010101" pitchFamily="50" charset="-127"/>
                <a:ea typeface="굴림" panose="020B0600000101010101" pitchFamily="50" charset="-127"/>
              </a:defRPr>
            </a:lvl1pPr>
            <a:lvl2pPr marL="742950" indent="-285750" eaLnBrk="0" hangingPunct="0">
              <a:defRPr kumimoji="1" sz="8200">
                <a:solidFill>
                  <a:schemeClr val="tx1"/>
                </a:solidFill>
                <a:latin typeface="굴림" panose="020B0600000101010101" pitchFamily="50" charset="-127"/>
                <a:ea typeface="굴림" panose="020B0600000101010101" pitchFamily="50" charset="-127"/>
              </a:defRPr>
            </a:lvl2pPr>
            <a:lvl3pPr marL="1143000" indent="-228600" eaLnBrk="0" hangingPunct="0">
              <a:defRPr kumimoji="1" sz="8200">
                <a:solidFill>
                  <a:schemeClr val="tx1"/>
                </a:solidFill>
                <a:latin typeface="굴림" panose="020B0600000101010101" pitchFamily="50" charset="-127"/>
                <a:ea typeface="굴림" panose="020B0600000101010101" pitchFamily="50" charset="-127"/>
              </a:defRPr>
            </a:lvl3pPr>
            <a:lvl4pPr marL="1600200" indent="-228600" eaLnBrk="0" hangingPunct="0">
              <a:defRPr kumimoji="1" sz="8200">
                <a:solidFill>
                  <a:schemeClr val="tx1"/>
                </a:solidFill>
                <a:latin typeface="굴림" panose="020B0600000101010101" pitchFamily="50" charset="-127"/>
                <a:ea typeface="굴림" panose="020B0600000101010101" pitchFamily="50" charset="-127"/>
              </a:defRPr>
            </a:lvl4pPr>
            <a:lvl5pPr marL="2057400" indent="-228600" eaLnBrk="0" hangingPunct="0">
              <a:defRPr kumimoji="1" sz="82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9pPr>
          </a:lstStyle>
          <a:p>
            <a:pPr eaLnBrk="1" hangingPunct="1"/>
            <a:endParaRPr lang="ko-KR" altLang="en-US" sz="8199"/>
          </a:p>
        </p:txBody>
      </p:sp>
      <p:sp>
        <p:nvSpPr>
          <p:cNvPr id="2086" name="직사각형 75"/>
          <p:cNvSpPr>
            <a:spLocks noChangeArrowheads="1"/>
          </p:cNvSpPr>
          <p:nvPr/>
        </p:nvSpPr>
        <p:spPr bwMode="auto">
          <a:xfrm>
            <a:off x="24556604" y="24743107"/>
            <a:ext cx="273010" cy="135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200">
                <a:solidFill>
                  <a:schemeClr val="tx1"/>
                </a:solidFill>
                <a:latin typeface="굴림" panose="020B0600000101010101" pitchFamily="50" charset="-127"/>
                <a:ea typeface="굴림" panose="020B0600000101010101" pitchFamily="50" charset="-127"/>
              </a:defRPr>
            </a:lvl1pPr>
            <a:lvl2pPr marL="742950" indent="-285750" eaLnBrk="0" hangingPunct="0">
              <a:defRPr kumimoji="1" sz="8200">
                <a:solidFill>
                  <a:schemeClr val="tx1"/>
                </a:solidFill>
                <a:latin typeface="굴림" panose="020B0600000101010101" pitchFamily="50" charset="-127"/>
                <a:ea typeface="굴림" panose="020B0600000101010101" pitchFamily="50" charset="-127"/>
              </a:defRPr>
            </a:lvl2pPr>
            <a:lvl3pPr marL="1143000" indent="-228600" eaLnBrk="0" hangingPunct="0">
              <a:defRPr kumimoji="1" sz="8200">
                <a:solidFill>
                  <a:schemeClr val="tx1"/>
                </a:solidFill>
                <a:latin typeface="굴림" panose="020B0600000101010101" pitchFamily="50" charset="-127"/>
                <a:ea typeface="굴림" panose="020B0600000101010101" pitchFamily="50" charset="-127"/>
              </a:defRPr>
            </a:lvl3pPr>
            <a:lvl4pPr marL="1600200" indent="-228600" eaLnBrk="0" hangingPunct="0">
              <a:defRPr kumimoji="1" sz="8200">
                <a:solidFill>
                  <a:schemeClr val="tx1"/>
                </a:solidFill>
                <a:latin typeface="굴림" panose="020B0600000101010101" pitchFamily="50" charset="-127"/>
                <a:ea typeface="굴림" panose="020B0600000101010101" pitchFamily="50" charset="-127"/>
              </a:defRPr>
            </a:lvl4pPr>
            <a:lvl5pPr marL="2057400" indent="-228600" eaLnBrk="0" hangingPunct="0">
              <a:defRPr kumimoji="1" sz="82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9pPr>
          </a:lstStyle>
          <a:p>
            <a:pPr eaLnBrk="1" hangingPunct="1"/>
            <a:endParaRPr lang="ko-KR" altLang="en-US" sz="8199"/>
          </a:p>
        </p:txBody>
      </p:sp>
      <p:sp>
        <p:nvSpPr>
          <p:cNvPr id="2087" name="직사각형 76"/>
          <p:cNvSpPr>
            <a:spLocks noChangeArrowheads="1"/>
          </p:cNvSpPr>
          <p:nvPr/>
        </p:nvSpPr>
        <p:spPr bwMode="auto">
          <a:xfrm>
            <a:off x="24628030" y="22528871"/>
            <a:ext cx="273010" cy="135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200">
                <a:solidFill>
                  <a:schemeClr val="tx1"/>
                </a:solidFill>
                <a:latin typeface="굴림" panose="020B0600000101010101" pitchFamily="50" charset="-127"/>
                <a:ea typeface="굴림" panose="020B0600000101010101" pitchFamily="50" charset="-127"/>
              </a:defRPr>
            </a:lvl1pPr>
            <a:lvl2pPr marL="742950" indent="-285750" eaLnBrk="0" hangingPunct="0">
              <a:defRPr kumimoji="1" sz="8200">
                <a:solidFill>
                  <a:schemeClr val="tx1"/>
                </a:solidFill>
                <a:latin typeface="굴림" panose="020B0600000101010101" pitchFamily="50" charset="-127"/>
                <a:ea typeface="굴림" panose="020B0600000101010101" pitchFamily="50" charset="-127"/>
              </a:defRPr>
            </a:lvl2pPr>
            <a:lvl3pPr marL="1143000" indent="-228600" eaLnBrk="0" hangingPunct="0">
              <a:defRPr kumimoji="1" sz="8200">
                <a:solidFill>
                  <a:schemeClr val="tx1"/>
                </a:solidFill>
                <a:latin typeface="굴림" panose="020B0600000101010101" pitchFamily="50" charset="-127"/>
                <a:ea typeface="굴림" panose="020B0600000101010101" pitchFamily="50" charset="-127"/>
              </a:defRPr>
            </a:lvl3pPr>
            <a:lvl4pPr marL="1600200" indent="-228600" eaLnBrk="0" hangingPunct="0">
              <a:defRPr kumimoji="1" sz="8200">
                <a:solidFill>
                  <a:schemeClr val="tx1"/>
                </a:solidFill>
                <a:latin typeface="굴림" panose="020B0600000101010101" pitchFamily="50" charset="-127"/>
                <a:ea typeface="굴림" panose="020B0600000101010101" pitchFamily="50" charset="-127"/>
              </a:defRPr>
            </a:lvl4pPr>
            <a:lvl5pPr marL="2057400" indent="-228600" eaLnBrk="0" hangingPunct="0">
              <a:defRPr kumimoji="1" sz="82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9pPr>
          </a:lstStyle>
          <a:p>
            <a:pPr eaLnBrk="1" hangingPunct="1"/>
            <a:endParaRPr lang="ko-KR" altLang="en-US" sz="8199"/>
          </a:p>
        </p:txBody>
      </p:sp>
      <p:sp>
        <p:nvSpPr>
          <p:cNvPr id="2088" name="직사각형 78"/>
          <p:cNvSpPr>
            <a:spLocks noChangeArrowheads="1"/>
          </p:cNvSpPr>
          <p:nvPr/>
        </p:nvSpPr>
        <p:spPr bwMode="auto">
          <a:xfrm>
            <a:off x="25413728" y="24743107"/>
            <a:ext cx="273010" cy="135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200">
                <a:solidFill>
                  <a:schemeClr val="tx1"/>
                </a:solidFill>
                <a:latin typeface="굴림" panose="020B0600000101010101" pitchFamily="50" charset="-127"/>
                <a:ea typeface="굴림" panose="020B0600000101010101" pitchFamily="50" charset="-127"/>
              </a:defRPr>
            </a:lvl1pPr>
            <a:lvl2pPr marL="742950" indent="-285750" eaLnBrk="0" hangingPunct="0">
              <a:defRPr kumimoji="1" sz="8200">
                <a:solidFill>
                  <a:schemeClr val="tx1"/>
                </a:solidFill>
                <a:latin typeface="굴림" panose="020B0600000101010101" pitchFamily="50" charset="-127"/>
                <a:ea typeface="굴림" panose="020B0600000101010101" pitchFamily="50" charset="-127"/>
              </a:defRPr>
            </a:lvl2pPr>
            <a:lvl3pPr marL="1143000" indent="-228600" eaLnBrk="0" hangingPunct="0">
              <a:defRPr kumimoji="1" sz="8200">
                <a:solidFill>
                  <a:schemeClr val="tx1"/>
                </a:solidFill>
                <a:latin typeface="굴림" panose="020B0600000101010101" pitchFamily="50" charset="-127"/>
                <a:ea typeface="굴림" panose="020B0600000101010101" pitchFamily="50" charset="-127"/>
              </a:defRPr>
            </a:lvl3pPr>
            <a:lvl4pPr marL="1600200" indent="-228600" eaLnBrk="0" hangingPunct="0">
              <a:defRPr kumimoji="1" sz="8200">
                <a:solidFill>
                  <a:schemeClr val="tx1"/>
                </a:solidFill>
                <a:latin typeface="굴림" panose="020B0600000101010101" pitchFamily="50" charset="-127"/>
                <a:ea typeface="굴림" panose="020B0600000101010101" pitchFamily="50" charset="-127"/>
              </a:defRPr>
            </a:lvl4pPr>
            <a:lvl5pPr marL="2057400" indent="-228600" eaLnBrk="0" hangingPunct="0">
              <a:defRPr kumimoji="1" sz="82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9pPr>
          </a:lstStyle>
          <a:p>
            <a:pPr eaLnBrk="1" hangingPunct="1"/>
            <a:endParaRPr lang="ko-KR" altLang="en-US" sz="8199"/>
          </a:p>
        </p:txBody>
      </p:sp>
      <p:sp>
        <p:nvSpPr>
          <p:cNvPr id="2089" name="직사각형 86"/>
          <p:cNvSpPr>
            <a:spLocks noChangeArrowheads="1"/>
          </p:cNvSpPr>
          <p:nvPr/>
        </p:nvSpPr>
        <p:spPr bwMode="auto">
          <a:xfrm>
            <a:off x="20413838" y="10171999"/>
            <a:ext cx="468243" cy="46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200">
                <a:solidFill>
                  <a:schemeClr val="tx1"/>
                </a:solidFill>
                <a:latin typeface="굴림" panose="020B0600000101010101" pitchFamily="50" charset="-127"/>
                <a:ea typeface="굴림" panose="020B0600000101010101" pitchFamily="50" charset="-127"/>
              </a:defRPr>
            </a:lvl1pPr>
            <a:lvl2pPr marL="742950" indent="-285750" eaLnBrk="0" hangingPunct="0">
              <a:defRPr kumimoji="1" sz="8200">
                <a:solidFill>
                  <a:schemeClr val="tx1"/>
                </a:solidFill>
                <a:latin typeface="굴림" panose="020B0600000101010101" pitchFamily="50" charset="-127"/>
                <a:ea typeface="굴림" panose="020B0600000101010101" pitchFamily="50" charset="-127"/>
              </a:defRPr>
            </a:lvl2pPr>
            <a:lvl3pPr marL="1143000" indent="-228600" eaLnBrk="0" hangingPunct="0">
              <a:defRPr kumimoji="1" sz="8200">
                <a:solidFill>
                  <a:schemeClr val="tx1"/>
                </a:solidFill>
                <a:latin typeface="굴림" panose="020B0600000101010101" pitchFamily="50" charset="-127"/>
                <a:ea typeface="굴림" panose="020B0600000101010101" pitchFamily="50" charset="-127"/>
              </a:defRPr>
            </a:lvl3pPr>
            <a:lvl4pPr marL="1600200" indent="-228600" eaLnBrk="0" hangingPunct="0">
              <a:defRPr kumimoji="1" sz="8200">
                <a:solidFill>
                  <a:schemeClr val="tx1"/>
                </a:solidFill>
                <a:latin typeface="굴림" panose="020B0600000101010101" pitchFamily="50" charset="-127"/>
                <a:ea typeface="굴림" panose="020B0600000101010101" pitchFamily="50" charset="-127"/>
              </a:defRPr>
            </a:lvl4pPr>
            <a:lvl5pPr marL="2057400" indent="-228600" eaLnBrk="0" hangingPunct="0">
              <a:defRPr kumimoji="1" sz="82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8200">
                <a:solidFill>
                  <a:schemeClr val="tx1"/>
                </a:solidFill>
                <a:latin typeface="굴림" panose="020B0600000101010101" pitchFamily="50" charset="-127"/>
                <a:ea typeface="굴림" panose="020B0600000101010101" pitchFamily="50" charset="-127"/>
              </a:defRPr>
            </a:lvl9pPr>
          </a:lstStyle>
          <a:p>
            <a:pPr eaLnBrk="1" hangingPunct="1"/>
            <a:endParaRPr lang="ko-KR" altLang="en-US" sz="2400">
              <a:solidFill>
                <a:srgbClr val="FFC000"/>
              </a:solidFill>
            </a:endParaRPr>
          </a:p>
        </p:txBody>
      </p:sp>
      <p:sp>
        <p:nvSpPr>
          <p:cNvPr id="93" name="직사각형 92"/>
          <p:cNvSpPr/>
          <p:nvPr/>
        </p:nvSpPr>
        <p:spPr>
          <a:xfrm>
            <a:off x="12482265" y="21138425"/>
            <a:ext cx="185711" cy="923789"/>
          </a:xfrm>
          <a:prstGeom prst="rect">
            <a:avLst/>
          </a:prstGeom>
          <a:noFill/>
        </p:spPr>
        <p:txBody>
          <a:bodyPr wrap="none">
            <a:spAutoFit/>
          </a:bodyPr>
          <a:lstStyle/>
          <a:p>
            <a:pPr algn="ctr">
              <a:defRPr/>
            </a:pPr>
            <a:endParaRPr lang="en-US" altLang="ko-KR" sz="5399"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굴림" charset="-127"/>
              <a:ea typeface="굴림" charset="-127"/>
            </a:endParaRPr>
          </a:p>
        </p:txBody>
      </p:sp>
      <p:graphicFrame>
        <p:nvGraphicFramePr>
          <p:cNvPr id="69" name="차트 68"/>
          <p:cNvGraphicFramePr/>
          <p:nvPr/>
        </p:nvGraphicFramePr>
        <p:xfrm>
          <a:off x="2147159131" y="-12698"/>
          <a:ext cx="0" cy="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0" name="차트 69"/>
          <p:cNvGraphicFramePr/>
          <p:nvPr/>
        </p:nvGraphicFramePr>
        <p:xfrm>
          <a:off x="2147159131" y="2147160719"/>
          <a:ext cx="0" cy="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1" name="차트 70"/>
          <p:cNvGraphicFramePr/>
          <p:nvPr/>
        </p:nvGraphicFramePr>
        <p:xfrm>
          <a:off x="2147159131" y="2147160719"/>
          <a:ext cx="0" cy="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2" name="차트 71"/>
          <p:cNvGraphicFramePr/>
          <p:nvPr/>
        </p:nvGraphicFramePr>
        <p:xfrm>
          <a:off x="2147159131" y="2147160719"/>
          <a:ext cx="0" cy="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3" name="차트 72"/>
          <p:cNvGraphicFramePr/>
          <p:nvPr/>
        </p:nvGraphicFramePr>
        <p:xfrm>
          <a:off x="2147159131" y="2147160719"/>
          <a:ext cx="0" cy="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74" name="차트 73"/>
          <p:cNvGraphicFramePr/>
          <p:nvPr/>
        </p:nvGraphicFramePr>
        <p:xfrm>
          <a:off x="2147159131" y="2147160719"/>
          <a:ext cx="0" cy="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77" name="차트 76"/>
          <p:cNvGraphicFramePr/>
          <p:nvPr/>
        </p:nvGraphicFramePr>
        <p:xfrm>
          <a:off x="2147159131" y="2147160719"/>
          <a:ext cx="0" cy="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78" name="차트 77"/>
          <p:cNvGraphicFramePr/>
          <p:nvPr/>
        </p:nvGraphicFramePr>
        <p:xfrm>
          <a:off x="2147159131" y="2147160719"/>
          <a:ext cx="0" cy="0"/>
        </p:xfrm>
        <a:graphic>
          <a:graphicData uri="http://schemas.openxmlformats.org/drawingml/2006/chart">
            <c:chart xmlns:c="http://schemas.openxmlformats.org/drawingml/2006/chart" xmlns:r="http://schemas.openxmlformats.org/officeDocument/2006/relationships" r:id="rId12"/>
          </a:graphicData>
        </a:graphic>
      </p:graphicFrame>
      <p:grpSp>
        <p:nvGrpSpPr>
          <p:cNvPr id="67" name="그룹 66">
            <a:extLst>
              <a:ext uri="{FF2B5EF4-FFF2-40B4-BE49-F238E27FC236}">
                <a16:creationId xmlns:a16="http://schemas.microsoft.com/office/drawing/2014/main" xmlns="" id="{7DFA8A80-5A30-4B62-B5BD-E3516119B179}"/>
              </a:ext>
            </a:extLst>
          </p:cNvPr>
          <p:cNvGrpSpPr/>
          <p:nvPr/>
        </p:nvGrpSpPr>
        <p:grpSpPr>
          <a:xfrm>
            <a:off x="1991079" y="31491304"/>
            <a:ext cx="11635667" cy="2997839"/>
            <a:chOff x="2217488" y="1456119"/>
            <a:chExt cx="5082663" cy="1369468"/>
          </a:xfrm>
        </p:grpSpPr>
        <p:sp>
          <p:nvSpPr>
            <p:cNvPr id="96" name="직사각형 95">
              <a:extLst>
                <a:ext uri="{FF2B5EF4-FFF2-40B4-BE49-F238E27FC236}">
                  <a16:creationId xmlns:a16="http://schemas.microsoft.com/office/drawing/2014/main" xmlns="" id="{9440B23B-25D8-4DC6-A4F5-44FAE63308B0}"/>
                </a:ext>
              </a:extLst>
            </p:cNvPr>
            <p:cNvSpPr/>
            <p:nvPr/>
          </p:nvSpPr>
          <p:spPr>
            <a:xfrm>
              <a:off x="2232746" y="1463764"/>
              <a:ext cx="1800200" cy="470651"/>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tLang="ko-KR" sz="2400" dirty="0">
                <a:solidFill>
                  <a:schemeClr val="tx1"/>
                </a:solidFill>
              </a:endParaRPr>
            </a:p>
            <a:p>
              <a:pPr lvl="0" algn="ctr"/>
              <a:r>
                <a:rPr lang="en-US" altLang="ko-KR" sz="2400" dirty="0">
                  <a:solidFill>
                    <a:schemeClr val="tx1"/>
                  </a:solidFill>
                </a:rPr>
                <a:t>NCC</a:t>
              </a:r>
            </a:p>
            <a:p>
              <a:pPr lvl="0" algn="ctr"/>
              <a:r>
                <a:rPr lang="en-US" altLang="ko-KR" sz="2000" dirty="0">
                  <a:solidFill>
                    <a:schemeClr val="tx1"/>
                  </a:solidFill>
                </a:rPr>
                <a:t>(N=3853)</a:t>
              </a:r>
              <a:endParaRPr lang="ko-KR" altLang="en-US" sz="2000" dirty="0">
                <a:solidFill>
                  <a:schemeClr val="tx1"/>
                </a:solidFill>
              </a:endParaRPr>
            </a:p>
            <a:p>
              <a:pPr algn="ctr"/>
              <a:endParaRPr lang="ko-KR" altLang="en-US" sz="2400" dirty="0">
                <a:solidFill>
                  <a:schemeClr val="tx1"/>
                </a:solidFill>
              </a:endParaRPr>
            </a:p>
          </p:txBody>
        </p:sp>
        <p:sp>
          <p:nvSpPr>
            <p:cNvPr id="97" name="직사각형 96">
              <a:extLst>
                <a:ext uri="{FF2B5EF4-FFF2-40B4-BE49-F238E27FC236}">
                  <a16:creationId xmlns:a16="http://schemas.microsoft.com/office/drawing/2014/main" xmlns="" id="{48B27B4D-F15F-430E-821C-E76519F1CE00}"/>
                </a:ext>
              </a:extLst>
            </p:cNvPr>
            <p:cNvSpPr/>
            <p:nvPr/>
          </p:nvSpPr>
          <p:spPr>
            <a:xfrm>
              <a:off x="5499951" y="1456119"/>
              <a:ext cx="1800200" cy="47829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dirty="0">
                  <a:solidFill>
                    <a:schemeClr val="tx1"/>
                  </a:solidFill>
                </a:rPr>
                <a:t>KNHANES</a:t>
              </a:r>
              <a:endParaRPr lang="en-US" altLang="ko-KR" sz="2000" dirty="0">
                <a:solidFill>
                  <a:schemeClr val="tx1"/>
                </a:solidFill>
              </a:endParaRPr>
            </a:p>
            <a:p>
              <a:pPr lvl="0" algn="ctr"/>
              <a:r>
                <a:rPr lang="en-US" altLang="ko-KR" sz="2000" dirty="0">
                  <a:solidFill>
                    <a:schemeClr val="tx1"/>
                  </a:solidFill>
                </a:rPr>
                <a:t>(N=12537)</a:t>
              </a:r>
              <a:endParaRPr lang="ko-KR" altLang="en-US" sz="2000" dirty="0">
                <a:solidFill>
                  <a:schemeClr val="tx1"/>
                </a:solidFill>
              </a:endParaRPr>
            </a:p>
          </p:txBody>
        </p:sp>
        <p:sp>
          <p:nvSpPr>
            <p:cNvPr id="99" name="직사각형 98">
              <a:extLst>
                <a:ext uri="{FF2B5EF4-FFF2-40B4-BE49-F238E27FC236}">
                  <a16:creationId xmlns:a16="http://schemas.microsoft.com/office/drawing/2014/main" xmlns="" id="{26A2584C-DD13-49C4-BE70-62F59357A256}"/>
                </a:ext>
              </a:extLst>
            </p:cNvPr>
            <p:cNvSpPr/>
            <p:nvPr/>
          </p:nvSpPr>
          <p:spPr>
            <a:xfrm>
              <a:off x="5499951" y="2210919"/>
              <a:ext cx="1800200" cy="61466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tx1"/>
                  </a:solidFill>
                </a:rPr>
                <a:t>No cancer history</a:t>
              </a:r>
            </a:p>
            <a:p>
              <a:pPr algn="ctr"/>
              <a:r>
                <a:rPr lang="en-US" altLang="ko-KR" sz="2000" dirty="0">
                  <a:solidFill>
                    <a:schemeClr val="tx1"/>
                  </a:solidFill>
                </a:rPr>
                <a:t>Living in Urban area</a:t>
              </a:r>
            </a:p>
            <a:p>
              <a:pPr algn="ctr"/>
              <a:r>
                <a:rPr lang="en-US" altLang="ko-KR" sz="2000" dirty="0">
                  <a:solidFill>
                    <a:schemeClr val="tx1"/>
                  </a:solidFill>
                </a:rPr>
                <a:t>(N=5436)</a:t>
              </a:r>
            </a:p>
          </p:txBody>
        </p:sp>
        <p:sp>
          <p:nvSpPr>
            <p:cNvPr id="101" name="직사각형 100">
              <a:extLst>
                <a:ext uri="{FF2B5EF4-FFF2-40B4-BE49-F238E27FC236}">
                  <a16:creationId xmlns:a16="http://schemas.microsoft.com/office/drawing/2014/main" xmlns="" id="{C78DE164-5E03-46AB-AADE-EA61CC72B940}"/>
                </a:ext>
              </a:extLst>
            </p:cNvPr>
            <p:cNvSpPr/>
            <p:nvPr/>
          </p:nvSpPr>
          <p:spPr>
            <a:xfrm>
              <a:off x="2217488" y="2210919"/>
              <a:ext cx="1800200" cy="61466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2000" dirty="0">
                  <a:solidFill>
                    <a:schemeClr val="tx1"/>
                  </a:solidFill>
                </a:rPr>
                <a:t>In the case of breast cancer patients, include only incident cases</a:t>
              </a:r>
            </a:p>
            <a:p>
              <a:pPr algn="ctr"/>
              <a:r>
                <a:rPr lang="en-US" altLang="ko-KR" sz="2000" dirty="0">
                  <a:solidFill>
                    <a:schemeClr val="tx1"/>
                  </a:solidFill>
                </a:rPr>
                <a:t>N=2654</a:t>
              </a:r>
            </a:p>
          </p:txBody>
        </p:sp>
      </p:grpSp>
      <p:sp>
        <p:nvSpPr>
          <p:cNvPr id="108" name="직사각형 107">
            <a:extLst>
              <a:ext uri="{FF2B5EF4-FFF2-40B4-BE49-F238E27FC236}">
                <a16:creationId xmlns:a16="http://schemas.microsoft.com/office/drawing/2014/main" xmlns="" id="{12D6DBAF-A775-44EA-B557-B720B0C560AA}"/>
              </a:ext>
            </a:extLst>
          </p:cNvPr>
          <p:cNvSpPr/>
          <p:nvPr/>
        </p:nvSpPr>
        <p:spPr>
          <a:xfrm>
            <a:off x="9505574" y="35093859"/>
            <a:ext cx="4121172" cy="11077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2000" dirty="0">
                <a:solidFill>
                  <a:schemeClr val="tx1"/>
                </a:solidFill>
              </a:rPr>
              <a:t>Matching by 1:1 ratio according to 5 years age categories</a:t>
            </a:r>
          </a:p>
        </p:txBody>
      </p:sp>
      <p:sp>
        <p:nvSpPr>
          <p:cNvPr id="110" name="Text Box 12">
            <a:extLst>
              <a:ext uri="{FF2B5EF4-FFF2-40B4-BE49-F238E27FC236}">
                <a16:creationId xmlns:a16="http://schemas.microsoft.com/office/drawing/2014/main" xmlns="" id="{C36878B9-1CF6-48C1-BF8D-9181EF2C939D}"/>
              </a:ext>
            </a:extLst>
          </p:cNvPr>
          <p:cNvSpPr txBox="1">
            <a:spLocks noChangeArrowheads="1"/>
          </p:cNvSpPr>
          <p:nvPr/>
        </p:nvSpPr>
        <p:spPr bwMode="auto">
          <a:xfrm>
            <a:off x="127796" y="5365404"/>
            <a:ext cx="15824547" cy="790459"/>
          </a:xfrm>
          <a:prstGeom prst="rect">
            <a:avLst/>
          </a:prstGeom>
          <a:solidFill>
            <a:schemeClr val="accent1">
              <a:lumMod val="25000"/>
            </a:schemeClr>
          </a:solidFill>
          <a:ln w="9525">
            <a:solidFill>
              <a:srgbClr val="006666"/>
            </a:solidFill>
            <a:miter lim="800000"/>
            <a:headEnd/>
            <a:tailEnd/>
          </a:ln>
          <a:effectLst/>
        </p:spPr>
        <p:txBody>
          <a:bodyPr lIns="88547" tIns="44273" rIns="88547" bIns="44273"/>
          <a:lstStyle/>
          <a:p>
            <a:pPr algn="ctr">
              <a:spcBef>
                <a:spcPct val="20000"/>
              </a:spcBef>
              <a:defRPr/>
            </a:pPr>
            <a:r>
              <a:rPr lang="en-US" altLang="ko-KR" sz="4400" b="1" dirty="0">
                <a:solidFill>
                  <a:schemeClr val="bg1"/>
                </a:solidFill>
                <a:effectLst>
                  <a:outerShdw blurRad="38100" dist="38100" dir="2700000" algn="tl">
                    <a:srgbClr val="000000"/>
                  </a:outerShdw>
                </a:effectLst>
                <a:latin typeface="Tahoma" pitchFamily="34" charset="0"/>
                <a:cs typeface="Times New Roman" pitchFamily="18" charset="0"/>
              </a:rPr>
              <a:t>BACKGROUND</a:t>
            </a:r>
            <a:endParaRPr lang="en-US" altLang="ko-KR" sz="3900" b="1" dirty="0">
              <a:solidFill>
                <a:srgbClr val="CCECFF"/>
              </a:solidFill>
              <a:effectLst>
                <a:outerShdw blurRad="38100" dist="38100" dir="2700000" algn="tl">
                  <a:srgbClr val="000000"/>
                </a:outerShdw>
              </a:effectLst>
              <a:latin typeface="Tahoma" pitchFamily="34" charset="0"/>
              <a:cs typeface="Times New Roman" pitchFamily="18" charset="0"/>
            </a:endParaRPr>
          </a:p>
        </p:txBody>
      </p:sp>
      <p:sp>
        <p:nvSpPr>
          <p:cNvPr id="113" name="Rectangle 14">
            <a:extLst>
              <a:ext uri="{FF2B5EF4-FFF2-40B4-BE49-F238E27FC236}">
                <a16:creationId xmlns:a16="http://schemas.microsoft.com/office/drawing/2014/main" xmlns="" id="{7D03CA14-071D-4051-8EAC-A30F945B0400}"/>
              </a:ext>
            </a:extLst>
          </p:cNvPr>
          <p:cNvSpPr>
            <a:spLocks noChangeArrowheads="1"/>
          </p:cNvSpPr>
          <p:nvPr/>
        </p:nvSpPr>
        <p:spPr bwMode="auto">
          <a:xfrm>
            <a:off x="86235" y="21138347"/>
            <a:ext cx="15826972" cy="3096900"/>
          </a:xfrm>
          <a:prstGeom prst="rect">
            <a:avLst/>
          </a:prstGeom>
          <a:solidFill>
            <a:schemeClr val="bg1"/>
          </a:solidFill>
          <a:ln w="38100">
            <a:solidFill>
              <a:schemeClr val="accent1">
                <a:lumMod val="25000"/>
              </a:schemeClr>
            </a:solidFill>
            <a:miter lim="800000"/>
            <a:headEnd/>
            <a:tailEnd/>
          </a:ln>
          <a:effectLst/>
        </p:spPr>
        <p:txBody>
          <a:bodyPr lIns="88547" tIns="44273" rIns="88547" bIns="44273" anchor="t"/>
          <a:lstStyle/>
          <a:p>
            <a:pPr lvl="0" algn="just" defTabSz="4184639">
              <a:defRPr/>
            </a:pPr>
            <a:endParaRPr lang="en-US" altLang="ko-KR" sz="2600" dirty="0">
              <a:latin typeface="+mn-ea"/>
              <a:cs typeface="Tahoma" panose="020B0604030504040204" pitchFamily="34" charset="0"/>
            </a:endParaRPr>
          </a:p>
          <a:p>
            <a:pPr marL="332066" lvl="0" indent="-332066" algn="just" defTabSz="4184639">
              <a:buBlip>
                <a:blip r:embed="rId3"/>
              </a:buBlip>
              <a:defRPr/>
            </a:pPr>
            <a:r>
              <a:rPr lang="en-US" altLang="ko-KR" sz="2600" dirty="0">
                <a:latin typeface="+mn-ea"/>
                <a:cs typeface="Tahoma" panose="020B0604030504040204" pitchFamily="34" charset="0"/>
              </a:rPr>
              <a:t>To compare the effects of known risk factors and theirs strength of the association between previously published Korean breast cancer case-control study results which was conducted in late 1990s and early 2000s and newly constructing case-control study results</a:t>
            </a:r>
          </a:p>
          <a:p>
            <a:pPr marL="332066" lvl="0" indent="-332066" algn="just" defTabSz="4184639">
              <a:buBlip>
                <a:blip r:embed="rId3"/>
              </a:buBlip>
              <a:defRPr/>
            </a:pPr>
            <a:endParaRPr lang="en-US" altLang="ko-KR" sz="1000" dirty="0">
              <a:latin typeface="+mn-ea"/>
              <a:cs typeface="Tahoma" panose="020B0604030504040204" pitchFamily="34" charset="0"/>
            </a:endParaRPr>
          </a:p>
          <a:p>
            <a:pPr marL="332066" lvl="0" indent="-332066" algn="just" defTabSz="4184639">
              <a:buBlip>
                <a:blip r:embed="rId3"/>
              </a:buBlip>
              <a:defRPr/>
            </a:pPr>
            <a:r>
              <a:rPr lang="en-US" altLang="ko-KR" sz="2600" dirty="0">
                <a:latin typeface="+mn-ea"/>
                <a:cs typeface="Tahoma" panose="020B0604030504040204" pitchFamily="34" charset="0"/>
              </a:rPr>
              <a:t>To compare the strength of the association between hospital base case-control study and hospital base case- population base control study to measure the amount of selection bias related with control selection</a:t>
            </a:r>
          </a:p>
          <a:p>
            <a:pPr lvl="0" algn="just" defTabSz="4184639">
              <a:defRPr/>
            </a:pPr>
            <a:endParaRPr lang="en-US" altLang="ko-KR" sz="2600" dirty="0">
              <a:latin typeface="+mn-ea"/>
              <a:cs typeface="Tahoma" panose="020B0604030504040204" pitchFamily="34" charset="0"/>
            </a:endParaRPr>
          </a:p>
        </p:txBody>
      </p:sp>
      <p:cxnSp>
        <p:nvCxnSpPr>
          <p:cNvPr id="8" name="직선 연결선 7">
            <a:extLst>
              <a:ext uri="{FF2B5EF4-FFF2-40B4-BE49-F238E27FC236}">
                <a16:creationId xmlns:a16="http://schemas.microsoft.com/office/drawing/2014/main" xmlns="" id="{7109FA73-7727-4FBE-82EC-6BC206A65FE8}"/>
              </a:ext>
            </a:extLst>
          </p:cNvPr>
          <p:cNvCxnSpPr>
            <a:cxnSpLocks/>
          </p:cNvCxnSpPr>
          <p:nvPr/>
        </p:nvCxnSpPr>
        <p:spPr bwMode="auto">
          <a:xfrm>
            <a:off x="5133888" y="36286740"/>
            <a:ext cx="216634" cy="51657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4" name="직선 연결선 63">
            <a:extLst>
              <a:ext uri="{FF2B5EF4-FFF2-40B4-BE49-F238E27FC236}">
                <a16:creationId xmlns:a16="http://schemas.microsoft.com/office/drawing/2014/main" xmlns="" id="{C976C111-86E2-4387-A0F2-703C9888510A}"/>
              </a:ext>
            </a:extLst>
          </p:cNvPr>
          <p:cNvCxnSpPr>
            <a:cxnSpLocks/>
          </p:cNvCxnSpPr>
          <p:nvPr/>
        </p:nvCxnSpPr>
        <p:spPr bwMode="auto">
          <a:xfrm flipH="1">
            <a:off x="2878164" y="36291950"/>
            <a:ext cx="284410" cy="56828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8" name="직사각형 67">
            <a:extLst>
              <a:ext uri="{FF2B5EF4-FFF2-40B4-BE49-F238E27FC236}">
                <a16:creationId xmlns:a16="http://schemas.microsoft.com/office/drawing/2014/main" xmlns="" id="{6627BFC8-8325-481D-AACD-944D6D7A8721}"/>
              </a:ext>
            </a:extLst>
          </p:cNvPr>
          <p:cNvSpPr/>
          <p:nvPr/>
        </p:nvSpPr>
        <p:spPr>
          <a:xfrm>
            <a:off x="994825" y="36860239"/>
            <a:ext cx="3046155" cy="148128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b="1" u="sng" dirty="0">
                <a:solidFill>
                  <a:schemeClr val="tx1"/>
                </a:solidFill>
              </a:rPr>
              <a:t>Age &lt; 50</a:t>
            </a:r>
          </a:p>
          <a:p>
            <a:pPr lvl="0" algn="ctr"/>
            <a:r>
              <a:rPr lang="en-US" altLang="ko-KR" sz="2400" dirty="0">
                <a:solidFill>
                  <a:schemeClr val="tx1"/>
                </a:solidFill>
              </a:rPr>
              <a:t>Control=631</a:t>
            </a:r>
          </a:p>
          <a:p>
            <a:pPr lvl="0" algn="ctr"/>
            <a:r>
              <a:rPr lang="en-US" altLang="ko-KR" sz="2400" dirty="0">
                <a:solidFill>
                  <a:schemeClr val="tx1"/>
                </a:solidFill>
              </a:rPr>
              <a:t>Case=631</a:t>
            </a:r>
          </a:p>
        </p:txBody>
      </p:sp>
      <p:sp>
        <p:nvSpPr>
          <p:cNvPr id="75" name="직사각형 74">
            <a:extLst>
              <a:ext uri="{FF2B5EF4-FFF2-40B4-BE49-F238E27FC236}">
                <a16:creationId xmlns:a16="http://schemas.microsoft.com/office/drawing/2014/main" xmlns="" id="{9A134602-13B3-4CE9-97DD-DC718BF7B8F4}"/>
              </a:ext>
            </a:extLst>
          </p:cNvPr>
          <p:cNvSpPr/>
          <p:nvPr/>
        </p:nvSpPr>
        <p:spPr>
          <a:xfrm>
            <a:off x="1967682" y="35115664"/>
            <a:ext cx="4121172" cy="117107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2000" dirty="0">
                <a:solidFill>
                  <a:schemeClr val="tx1"/>
                </a:solidFill>
              </a:rPr>
              <a:t>Matching by 1:1 ratio according to 5 years age categories</a:t>
            </a:r>
          </a:p>
        </p:txBody>
      </p:sp>
      <p:sp>
        <p:nvSpPr>
          <p:cNvPr id="76" name="직사각형 75">
            <a:extLst>
              <a:ext uri="{FF2B5EF4-FFF2-40B4-BE49-F238E27FC236}">
                <a16:creationId xmlns:a16="http://schemas.microsoft.com/office/drawing/2014/main" xmlns="" id="{B4F28D8E-4D1A-40A2-8222-0C3B1268259B}"/>
              </a:ext>
            </a:extLst>
          </p:cNvPr>
          <p:cNvSpPr/>
          <p:nvPr/>
        </p:nvSpPr>
        <p:spPr>
          <a:xfrm>
            <a:off x="4589173" y="36822862"/>
            <a:ext cx="3046155" cy="148128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tLang="ko-KR" sz="2400" dirty="0">
              <a:solidFill>
                <a:schemeClr val="tx1"/>
              </a:solidFill>
            </a:endParaRPr>
          </a:p>
          <a:p>
            <a:pPr lvl="0" algn="ctr"/>
            <a:r>
              <a:rPr lang="en-US" altLang="ko-KR" sz="2400" b="1" u="sng" dirty="0">
                <a:solidFill>
                  <a:schemeClr val="tx1"/>
                </a:solidFill>
              </a:rPr>
              <a:t>Age &gt;= 50</a:t>
            </a:r>
          </a:p>
          <a:p>
            <a:pPr lvl="0" algn="ctr"/>
            <a:r>
              <a:rPr lang="en-US" altLang="ko-KR" sz="2400" dirty="0">
                <a:solidFill>
                  <a:schemeClr val="tx1"/>
                </a:solidFill>
              </a:rPr>
              <a:t>Control=423</a:t>
            </a:r>
          </a:p>
          <a:p>
            <a:pPr lvl="0" algn="ctr"/>
            <a:r>
              <a:rPr lang="en-US" altLang="ko-KR" sz="2400" dirty="0">
                <a:solidFill>
                  <a:schemeClr val="tx1"/>
                </a:solidFill>
              </a:rPr>
              <a:t>Case=423</a:t>
            </a:r>
          </a:p>
          <a:p>
            <a:pPr algn="ctr"/>
            <a:endParaRPr lang="ko-KR" altLang="en-US" sz="2400" dirty="0">
              <a:solidFill>
                <a:schemeClr val="tx1"/>
              </a:solidFill>
            </a:endParaRPr>
          </a:p>
        </p:txBody>
      </p:sp>
      <p:cxnSp>
        <p:nvCxnSpPr>
          <p:cNvPr id="79" name="직선 연결선 78">
            <a:extLst>
              <a:ext uri="{FF2B5EF4-FFF2-40B4-BE49-F238E27FC236}">
                <a16:creationId xmlns:a16="http://schemas.microsoft.com/office/drawing/2014/main" xmlns="" id="{0A2C95DE-7FC1-4927-A09E-09BE4F938637}"/>
              </a:ext>
            </a:extLst>
          </p:cNvPr>
          <p:cNvCxnSpPr>
            <a:cxnSpLocks/>
          </p:cNvCxnSpPr>
          <p:nvPr/>
        </p:nvCxnSpPr>
        <p:spPr>
          <a:xfrm>
            <a:off x="4033836" y="32529267"/>
            <a:ext cx="0" cy="585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직선 연결선 79">
            <a:extLst>
              <a:ext uri="{FF2B5EF4-FFF2-40B4-BE49-F238E27FC236}">
                <a16:creationId xmlns:a16="http://schemas.microsoft.com/office/drawing/2014/main" xmlns="" id="{2F92CA38-4832-4EE3-9C16-CC2A4F2CBD2B}"/>
              </a:ext>
            </a:extLst>
          </p:cNvPr>
          <p:cNvCxnSpPr>
            <a:cxnSpLocks/>
          </p:cNvCxnSpPr>
          <p:nvPr/>
        </p:nvCxnSpPr>
        <p:spPr bwMode="auto">
          <a:xfrm>
            <a:off x="12637278" y="36201586"/>
            <a:ext cx="243952" cy="5684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3" name="직선 연결선 82">
            <a:extLst>
              <a:ext uri="{FF2B5EF4-FFF2-40B4-BE49-F238E27FC236}">
                <a16:creationId xmlns:a16="http://schemas.microsoft.com/office/drawing/2014/main" xmlns="" id="{669ED6A4-3B33-4292-8C26-DA54AF7AB00D}"/>
              </a:ext>
            </a:extLst>
          </p:cNvPr>
          <p:cNvCxnSpPr>
            <a:cxnSpLocks/>
          </p:cNvCxnSpPr>
          <p:nvPr/>
        </p:nvCxnSpPr>
        <p:spPr bwMode="auto">
          <a:xfrm flipH="1">
            <a:off x="10314084" y="36201586"/>
            <a:ext cx="382162" cy="60173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7" name="직사각형 86">
            <a:extLst>
              <a:ext uri="{FF2B5EF4-FFF2-40B4-BE49-F238E27FC236}">
                <a16:creationId xmlns:a16="http://schemas.microsoft.com/office/drawing/2014/main" xmlns="" id="{B5A05C6E-7E66-489A-B7CE-10AF280E18F2}"/>
              </a:ext>
            </a:extLst>
          </p:cNvPr>
          <p:cNvSpPr/>
          <p:nvPr/>
        </p:nvSpPr>
        <p:spPr>
          <a:xfrm>
            <a:off x="8520005" y="36770015"/>
            <a:ext cx="3046155" cy="148128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b="1" u="sng" dirty="0">
                <a:solidFill>
                  <a:schemeClr val="tx1"/>
                </a:solidFill>
              </a:rPr>
              <a:t>Age &lt; 50</a:t>
            </a:r>
          </a:p>
          <a:p>
            <a:pPr lvl="0" algn="ctr"/>
            <a:r>
              <a:rPr lang="en-US" altLang="ko-KR" sz="2400" dirty="0">
                <a:solidFill>
                  <a:schemeClr val="tx1"/>
                </a:solidFill>
              </a:rPr>
              <a:t>Control=786</a:t>
            </a:r>
          </a:p>
          <a:p>
            <a:pPr lvl="0" algn="ctr"/>
            <a:r>
              <a:rPr lang="en-US" altLang="ko-KR" sz="2400" dirty="0">
                <a:solidFill>
                  <a:schemeClr val="tx1"/>
                </a:solidFill>
              </a:rPr>
              <a:t>Case=786</a:t>
            </a:r>
          </a:p>
        </p:txBody>
      </p:sp>
      <p:sp>
        <p:nvSpPr>
          <p:cNvPr id="88" name="직사각형 87">
            <a:extLst>
              <a:ext uri="{FF2B5EF4-FFF2-40B4-BE49-F238E27FC236}">
                <a16:creationId xmlns:a16="http://schemas.microsoft.com/office/drawing/2014/main" xmlns="" id="{878975D9-07B2-49BF-B9C7-396AEB48418D}"/>
              </a:ext>
            </a:extLst>
          </p:cNvPr>
          <p:cNvSpPr/>
          <p:nvPr/>
        </p:nvSpPr>
        <p:spPr>
          <a:xfrm>
            <a:off x="12103668" y="36770014"/>
            <a:ext cx="3046155" cy="148128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b="1" u="sng" dirty="0">
                <a:solidFill>
                  <a:schemeClr val="tx1"/>
                </a:solidFill>
              </a:rPr>
              <a:t>Age &gt;= 50</a:t>
            </a:r>
          </a:p>
          <a:p>
            <a:pPr lvl="0" algn="ctr"/>
            <a:r>
              <a:rPr lang="en-US" altLang="ko-KR" sz="2400" dirty="0">
                <a:solidFill>
                  <a:schemeClr val="tx1"/>
                </a:solidFill>
              </a:rPr>
              <a:t>Control=423</a:t>
            </a:r>
          </a:p>
          <a:p>
            <a:pPr lvl="0" algn="ctr"/>
            <a:r>
              <a:rPr lang="en-US" altLang="ko-KR" sz="2400" dirty="0">
                <a:solidFill>
                  <a:schemeClr val="tx1"/>
                </a:solidFill>
              </a:rPr>
              <a:t>Case=423</a:t>
            </a:r>
          </a:p>
        </p:txBody>
      </p:sp>
      <p:sp>
        <p:nvSpPr>
          <p:cNvPr id="89" name="Text Box 216">
            <a:extLst>
              <a:ext uri="{FF2B5EF4-FFF2-40B4-BE49-F238E27FC236}">
                <a16:creationId xmlns:a16="http://schemas.microsoft.com/office/drawing/2014/main" xmlns="" id="{51248476-5B7D-42A5-B670-9C82BCB54A22}"/>
              </a:ext>
            </a:extLst>
          </p:cNvPr>
          <p:cNvSpPr txBox="1">
            <a:spLocks noChangeArrowheads="1"/>
          </p:cNvSpPr>
          <p:nvPr/>
        </p:nvSpPr>
        <p:spPr bwMode="auto">
          <a:xfrm>
            <a:off x="16338153" y="39962359"/>
            <a:ext cx="15505713" cy="792046"/>
          </a:xfrm>
          <a:prstGeom prst="rect">
            <a:avLst/>
          </a:prstGeom>
          <a:solidFill>
            <a:schemeClr val="accent1">
              <a:lumMod val="25000"/>
            </a:schemeClr>
          </a:solidFill>
          <a:ln w="9525">
            <a:noFill/>
            <a:miter lim="800000"/>
            <a:headEnd/>
            <a:tailEnd/>
          </a:ln>
          <a:effectLst/>
        </p:spPr>
        <p:txBody>
          <a:bodyPr lIns="88547" tIns="44273" rIns="88547" bIns="44273"/>
          <a:lstStyle/>
          <a:p>
            <a:pPr algn="ctr">
              <a:spcBef>
                <a:spcPct val="20000"/>
              </a:spcBef>
              <a:defRPr/>
            </a:pPr>
            <a:r>
              <a:rPr lang="en-US" altLang="ko-KR" sz="4400" b="1" dirty="0">
                <a:solidFill>
                  <a:schemeClr val="bg1"/>
                </a:solidFill>
                <a:effectLst>
                  <a:outerShdw blurRad="38100" dist="38100" dir="2700000" algn="tl">
                    <a:srgbClr val="000000"/>
                  </a:outerShdw>
                </a:effectLst>
                <a:latin typeface="Tahoma" pitchFamily="34" charset="0"/>
                <a:cs typeface="Times New Roman" pitchFamily="18" charset="0"/>
              </a:rPr>
              <a:t>Acknowledgement</a:t>
            </a:r>
          </a:p>
        </p:txBody>
      </p:sp>
      <p:sp>
        <p:nvSpPr>
          <p:cNvPr id="90" name="Text Box 208">
            <a:extLst>
              <a:ext uri="{FF2B5EF4-FFF2-40B4-BE49-F238E27FC236}">
                <a16:creationId xmlns:a16="http://schemas.microsoft.com/office/drawing/2014/main" xmlns="" id="{645476D5-F192-4752-8CEC-52A51100984A}"/>
              </a:ext>
            </a:extLst>
          </p:cNvPr>
          <p:cNvSpPr txBox="1">
            <a:spLocks noChangeArrowheads="1"/>
          </p:cNvSpPr>
          <p:nvPr/>
        </p:nvSpPr>
        <p:spPr bwMode="auto">
          <a:xfrm>
            <a:off x="16319660" y="41006474"/>
            <a:ext cx="15517802" cy="1116124"/>
          </a:xfrm>
          <a:prstGeom prst="rect">
            <a:avLst/>
          </a:prstGeom>
          <a:solidFill>
            <a:schemeClr val="bg1"/>
          </a:solidFill>
          <a:ln w="38100">
            <a:solidFill>
              <a:schemeClr val="accent1">
                <a:lumMod val="25000"/>
              </a:schemeClr>
            </a:solidFill>
            <a:miter lim="800000"/>
            <a:headEnd/>
            <a:tailEnd/>
          </a:ln>
          <a:effectLst/>
        </p:spPr>
        <p:txBody>
          <a:bodyPr lIns="88547" tIns="44273" rIns="88547" bIns="44273" anchor="ctr"/>
          <a:lstStyle/>
          <a:p>
            <a:pPr marL="332066" indent="-332066" algn="just" defTabSz="4184639">
              <a:buBlip>
                <a:blip r:embed="rId3"/>
              </a:buBlip>
              <a:defRPr/>
            </a:pPr>
            <a:endParaRPr lang="en-US" altLang="ko-KR" sz="2600" dirty="0"/>
          </a:p>
          <a:p>
            <a:pPr marL="332066" indent="-332066" algn="just" defTabSz="4184639">
              <a:buBlip>
                <a:blip r:embed="rId3"/>
              </a:buBlip>
              <a:defRPr/>
            </a:pPr>
            <a:endParaRPr lang="en-US" altLang="ko-KR" sz="2600" dirty="0"/>
          </a:p>
          <a:p>
            <a:pPr marL="332066" indent="-332066" algn="just" defTabSz="4184639">
              <a:buBlip>
                <a:blip r:embed="rId3"/>
              </a:buBlip>
              <a:defRPr/>
            </a:pPr>
            <a:r>
              <a:rPr lang="en-US" altLang="ko-KR" sz="2600" dirty="0"/>
              <a:t>This study was supported by a Control from the National Cancer Center of Korea (#1710171)</a:t>
            </a:r>
          </a:p>
          <a:p>
            <a:pPr algn="just" defTabSz="4184639">
              <a:defRPr/>
            </a:pPr>
            <a:endParaRPr lang="ko-KR" altLang="ko-KR" sz="2600" dirty="0"/>
          </a:p>
          <a:p>
            <a:pPr marL="332066" indent="-332066" algn="just" defTabSz="4184639">
              <a:buBlip>
                <a:blip r:embed="rId3"/>
              </a:buBlip>
              <a:defRPr/>
            </a:pPr>
            <a:endParaRPr lang="ko-KR" altLang="en-US" sz="2600" dirty="0">
              <a:latin typeface="+mn-ea"/>
              <a:ea typeface="+mn-ea"/>
            </a:endParaRPr>
          </a:p>
        </p:txBody>
      </p:sp>
      <p:pic>
        <p:nvPicPr>
          <p:cNvPr id="2242" name="그림 2241">
            <a:extLst>
              <a:ext uri="{FF2B5EF4-FFF2-40B4-BE49-F238E27FC236}">
                <a16:creationId xmlns:a16="http://schemas.microsoft.com/office/drawing/2014/main" xmlns="" id="{02250965-2692-4DAA-842A-C4CF54A2CF54}"/>
              </a:ext>
            </a:extLst>
          </p:cNvPr>
          <p:cNvPicPr>
            <a:picLocks noChangeAspect="1"/>
          </p:cNvPicPr>
          <p:nvPr/>
        </p:nvPicPr>
        <p:blipFill>
          <a:blip r:embed="rId13"/>
          <a:stretch>
            <a:fillRect/>
          </a:stretch>
        </p:blipFill>
        <p:spPr>
          <a:xfrm>
            <a:off x="127796" y="14115277"/>
            <a:ext cx="4649298" cy="3785629"/>
          </a:xfrm>
          <a:prstGeom prst="rect">
            <a:avLst/>
          </a:prstGeom>
        </p:spPr>
      </p:pic>
      <p:pic>
        <p:nvPicPr>
          <p:cNvPr id="2243" name="그림 2242">
            <a:extLst>
              <a:ext uri="{FF2B5EF4-FFF2-40B4-BE49-F238E27FC236}">
                <a16:creationId xmlns:a16="http://schemas.microsoft.com/office/drawing/2014/main" xmlns="" id="{CBF0C9EF-AFDF-4D75-ADF2-9DE056BFA21A}"/>
              </a:ext>
            </a:extLst>
          </p:cNvPr>
          <p:cNvPicPr>
            <a:picLocks noChangeAspect="1"/>
          </p:cNvPicPr>
          <p:nvPr/>
        </p:nvPicPr>
        <p:blipFill>
          <a:blip r:embed="rId14"/>
          <a:stretch>
            <a:fillRect/>
          </a:stretch>
        </p:blipFill>
        <p:spPr>
          <a:xfrm>
            <a:off x="4972788" y="14030289"/>
            <a:ext cx="5447248" cy="3727163"/>
          </a:xfrm>
          <a:prstGeom prst="rect">
            <a:avLst/>
          </a:prstGeom>
        </p:spPr>
      </p:pic>
      <p:sp>
        <p:nvSpPr>
          <p:cNvPr id="2246" name="TextBox 2245">
            <a:extLst>
              <a:ext uri="{FF2B5EF4-FFF2-40B4-BE49-F238E27FC236}">
                <a16:creationId xmlns:a16="http://schemas.microsoft.com/office/drawing/2014/main" xmlns="" id="{BF1B3016-06E4-46B1-9D27-AD83088705D0}"/>
              </a:ext>
            </a:extLst>
          </p:cNvPr>
          <p:cNvSpPr txBox="1"/>
          <p:nvPr/>
        </p:nvSpPr>
        <p:spPr>
          <a:xfrm>
            <a:off x="5350522" y="13622243"/>
            <a:ext cx="4526686" cy="400110"/>
          </a:xfrm>
          <a:prstGeom prst="rect">
            <a:avLst/>
          </a:prstGeom>
          <a:noFill/>
          <a:ln>
            <a:noFill/>
          </a:ln>
        </p:spPr>
        <p:txBody>
          <a:bodyPr wrap="square" rtlCol="0">
            <a:spAutoFit/>
          </a:bodyPr>
          <a:lstStyle/>
          <a:p>
            <a:pPr algn="ctr"/>
            <a:r>
              <a:rPr lang="en-US" altLang="ko-KR" sz="2000" dirty="0"/>
              <a:t>Age of delivery</a:t>
            </a:r>
            <a:endParaRPr lang="ko-KR" altLang="en-US" sz="2000" dirty="0"/>
          </a:p>
        </p:txBody>
      </p:sp>
      <p:sp>
        <p:nvSpPr>
          <p:cNvPr id="106" name="TextBox 105">
            <a:extLst>
              <a:ext uri="{FF2B5EF4-FFF2-40B4-BE49-F238E27FC236}">
                <a16:creationId xmlns:a16="http://schemas.microsoft.com/office/drawing/2014/main" xmlns="" id="{F8BD1D79-590C-4F52-9F9C-78B6816E169A}"/>
              </a:ext>
            </a:extLst>
          </p:cNvPr>
          <p:cNvSpPr txBox="1"/>
          <p:nvPr/>
        </p:nvSpPr>
        <p:spPr>
          <a:xfrm>
            <a:off x="-26209" y="13715167"/>
            <a:ext cx="4526686" cy="400110"/>
          </a:xfrm>
          <a:prstGeom prst="rect">
            <a:avLst/>
          </a:prstGeom>
          <a:noFill/>
          <a:ln>
            <a:noFill/>
          </a:ln>
        </p:spPr>
        <p:txBody>
          <a:bodyPr wrap="square" rtlCol="0">
            <a:spAutoFit/>
          </a:bodyPr>
          <a:lstStyle/>
          <a:p>
            <a:pPr algn="ctr"/>
            <a:r>
              <a:rPr lang="en-US" altLang="ko-KR" sz="2000" dirty="0"/>
              <a:t>Age at menarche</a:t>
            </a:r>
            <a:endParaRPr lang="ko-KR" altLang="en-US" sz="2000" dirty="0"/>
          </a:p>
        </p:txBody>
      </p:sp>
      <p:pic>
        <p:nvPicPr>
          <p:cNvPr id="1028" name="Picture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6533" y="7415640"/>
            <a:ext cx="10347776" cy="4888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직사각형 2"/>
          <p:cNvSpPr/>
          <p:nvPr/>
        </p:nvSpPr>
        <p:spPr bwMode="auto">
          <a:xfrm>
            <a:off x="6565186" y="9094109"/>
            <a:ext cx="3748898" cy="480874"/>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21175" rtl="0" eaLnBrk="1" fontAlgn="base" latinLnBrk="1" hangingPunct="1">
              <a:lnSpc>
                <a:spcPct val="100000"/>
              </a:lnSpc>
              <a:spcBef>
                <a:spcPct val="0"/>
              </a:spcBef>
              <a:spcAft>
                <a:spcPct val="0"/>
              </a:spcAft>
              <a:buClrTx/>
              <a:buSzTx/>
              <a:buFontTx/>
              <a:buNone/>
              <a:tabLst/>
            </a:pPr>
            <a:endParaRPr kumimoji="1" lang="ko-KR" altLang="en-US" sz="8500" b="0" i="0" u="none" strike="noStrike" cap="none" normalizeH="0" baseline="0">
              <a:ln>
                <a:noFill/>
              </a:ln>
              <a:solidFill>
                <a:schemeClr val="tx1"/>
              </a:solidFill>
              <a:effectLst/>
              <a:latin typeface="굴림" pitchFamily="50" charset="-127"/>
              <a:ea typeface="굴림" pitchFamily="50" charset="-127"/>
            </a:endParaRPr>
          </a:p>
        </p:txBody>
      </p:sp>
      <p:pic>
        <p:nvPicPr>
          <p:cNvPr id="1030"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86733" y="7415640"/>
            <a:ext cx="5426474" cy="5205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그림 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446585" y="13915222"/>
            <a:ext cx="5466622" cy="4177617"/>
          </a:xfrm>
          <a:prstGeom prst="rect">
            <a:avLst/>
          </a:prstGeom>
        </p:spPr>
      </p:pic>
      <p:sp>
        <p:nvSpPr>
          <p:cNvPr id="81" name="TextBox 80">
            <a:extLst>
              <a:ext uri="{FF2B5EF4-FFF2-40B4-BE49-F238E27FC236}">
                <a16:creationId xmlns:a16="http://schemas.microsoft.com/office/drawing/2014/main" xmlns="" id="{BF1B3016-06E4-46B1-9D27-AD83088705D0}"/>
              </a:ext>
            </a:extLst>
          </p:cNvPr>
          <p:cNvSpPr txBox="1"/>
          <p:nvPr/>
        </p:nvSpPr>
        <p:spPr>
          <a:xfrm>
            <a:off x="11084754" y="13515112"/>
            <a:ext cx="4526686" cy="400110"/>
          </a:xfrm>
          <a:prstGeom prst="rect">
            <a:avLst/>
          </a:prstGeom>
          <a:noFill/>
          <a:ln>
            <a:noFill/>
          </a:ln>
        </p:spPr>
        <p:txBody>
          <a:bodyPr wrap="square" rtlCol="0">
            <a:spAutoFit/>
          </a:bodyPr>
          <a:lstStyle/>
          <a:p>
            <a:pPr algn="ctr"/>
            <a:r>
              <a:rPr lang="en-US" altLang="ko-KR" sz="2000" dirty="0"/>
              <a:t>Obesity</a:t>
            </a:r>
            <a:endParaRPr lang="ko-KR" altLang="en-US" sz="2000" dirty="0"/>
          </a:p>
        </p:txBody>
      </p:sp>
      <p:cxnSp>
        <p:nvCxnSpPr>
          <p:cNvPr id="82" name="직선 연결선 81">
            <a:extLst>
              <a:ext uri="{FF2B5EF4-FFF2-40B4-BE49-F238E27FC236}">
                <a16:creationId xmlns:a16="http://schemas.microsoft.com/office/drawing/2014/main" xmlns="" id="{0A2C95DE-7FC1-4927-A09E-09BE4F938637}"/>
              </a:ext>
            </a:extLst>
          </p:cNvPr>
          <p:cNvCxnSpPr>
            <a:cxnSpLocks/>
          </p:cNvCxnSpPr>
          <p:nvPr/>
        </p:nvCxnSpPr>
        <p:spPr>
          <a:xfrm>
            <a:off x="4033836" y="34489141"/>
            <a:ext cx="0" cy="585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직선 연결선 83">
            <a:extLst>
              <a:ext uri="{FF2B5EF4-FFF2-40B4-BE49-F238E27FC236}">
                <a16:creationId xmlns:a16="http://schemas.microsoft.com/office/drawing/2014/main" xmlns="" id="{0A2C95DE-7FC1-4927-A09E-09BE4F938637}"/>
              </a:ext>
            </a:extLst>
          </p:cNvPr>
          <p:cNvCxnSpPr>
            <a:cxnSpLocks/>
          </p:cNvCxnSpPr>
          <p:nvPr/>
        </p:nvCxnSpPr>
        <p:spPr>
          <a:xfrm>
            <a:off x="11566160" y="32537131"/>
            <a:ext cx="0" cy="585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직선 연결선 85">
            <a:extLst>
              <a:ext uri="{FF2B5EF4-FFF2-40B4-BE49-F238E27FC236}">
                <a16:creationId xmlns:a16="http://schemas.microsoft.com/office/drawing/2014/main" xmlns="" id="{0A2C95DE-7FC1-4927-A09E-09BE4F938637}"/>
              </a:ext>
            </a:extLst>
          </p:cNvPr>
          <p:cNvCxnSpPr>
            <a:cxnSpLocks/>
          </p:cNvCxnSpPr>
          <p:nvPr/>
        </p:nvCxnSpPr>
        <p:spPr>
          <a:xfrm>
            <a:off x="11565962" y="34489140"/>
            <a:ext cx="0" cy="585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그림 4">
            <a:extLst>
              <a:ext uri="{FF2B5EF4-FFF2-40B4-BE49-F238E27FC236}">
                <a16:creationId xmlns:a16="http://schemas.microsoft.com/office/drawing/2014/main" xmlns="" id="{53F4CD25-8958-4A89-896D-99809A78EC9A}"/>
              </a:ext>
            </a:extLst>
          </p:cNvPr>
          <p:cNvPicPr>
            <a:picLocks/>
          </p:cNvPicPr>
          <p:nvPr/>
        </p:nvPicPr>
        <p:blipFill>
          <a:blip r:embed="rId18"/>
          <a:stretch>
            <a:fillRect/>
          </a:stretch>
        </p:blipFill>
        <p:spPr>
          <a:xfrm>
            <a:off x="16367800" y="8966232"/>
            <a:ext cx="15408000" cy="10800000"/>
          </a:xfrm>
          <a:prstGeom prst="rect">
            <a:avLst/>
          </a:prstGeom>
        </p:spPr>
      </p:pic>
      <p:pic>
        <p:nvPicPr>
          <p:cNvPr id="7" name="그림 6">
            <a:extLst>
              <a:ext uri="{FF2B5EF4-FFF2-40B4-BE49-F238E27FC236}">
                <a16:creationId xmlns:a16="http://schemas.microsoft.com/office/drawing/2014/main" xmlns="" id="{B85D1DF8-D52C-433F-9B5B-5930E7E06872}"/>
              </a:ext>
            </a:extLst>
          </p:cNvPr>
          <p:cNvPicPr>
            <a:picLocks/>
          </p:cNvPicPr>
          <p:nvPr/>
        </p:nvPicPr>
        <p:blipFill>
          <a:blip r:embed="rId19"/>
          <a:stretch>
            <a:fillRect/>
          </a:stretch>
        </p:blipFill>
        <p:spPr>
          <a:xfrm>
            <a:off x="16416693" y="20407461"/>
            <a:ext cx="15408000" cy="10800000"/>
          </a:xfrm>
          <a:prstGeom prst="rect">
            <a:avLst/>
          </a:prstGeom>
        </p:spPr>
      </p:pic>
    </p:spTree>
  </p:cSld>
  <p:clrMapOvr>
    <a:masterClrMapping/>
  </p:clrMapOvr>
</p:sld>
</file>

<file path=ppt/theme/theme1.xml><?xml version="1.0" encoding="utf-8"?>
<a:theme xmlns:a="http://schemas.openxmlformats.org/drawingml/2006/main" name="기본 디자인">
  <a:themeElements>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21175" rtl="0" eaLnBrk="1" fontAlgn="base" latinLnBrk="1" hangingPunct="1">
          <a:lnSpc>
            <a:spcPct val="100000"/>
          </a:lnSpc>
          <a:spcBef>
            <a:spcPct val="0"/>
          </a:spcBef>
          <a:spcAft>
            <a:spcPct val="0"/>
          </a:spcAft>
          <a:buClrTx/>
          <a:buSzTx/>
          <a:buFontTx/>
          <a:buNone/>
          <a:tabLst/>
          <a:defRPr kumimoji="1" lang="ko-KR" altLang="en-US" sz="8500" b="0" i="0" u="none" strike="noStrike" cap="none" normalizeH="0" baseline="0" smtClean="0">
            <a:ln>
              <a:noFill/>
            </a:ln>
            <a:solidFill>
              <a:schemeClr val="tx1"/>
            </a:solidFill>
            <a:effectLst/>
            <a:latin typeface="굴림" pitchFamily="50" charset="-127"/>
            <a:ea typeface="굴림"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21175" rtl="0" eaLnBrk="1" fontAlgn="base" latinLnBrk="1" hangingPunct="1">
          <a:lnSpc>
            <a:spcPct val="100000"/>
          </a:lnSpc>
          <a:spcBef>
            <a:spcPct val="0"/>
          </a:spcBef>
          <a:spcAft>
            <a:spcPct val="0"/>
          </a:spcAft>
          <a:buClrTx/>
          <a:buSzTx/>
          <a:buFontTx/>
          <a:buNone/>
          <a:tabLst/>
          <a:defRPr kumimoji="1" lang="ko-KR" altLang="en-US" sz="8500" b="0" i="0" u="none" strike="noStrike" cap="none" normalizeH="0" baseline="0" smtClean="0">
            <a:ln>
              <a:noFill/>
            </a:ln>
            <a:solidFill>
              <a:schemeClr val="tx1"/>
            </a:solidFill>
            <a:effectLst/>
            <a:latin typeface="굴림" pitchFamily="50" charset="-127"/>
            <a:ea typeface="굴림" pitchFamily="50" charset="-127"/>
          </a:defRPr>
        </a:defPPr>
      </a:lst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7023</TotalTime>
  <Words>707</Words>
  <Application>Microsoft Office PowerPoint</Application>
  <PresentationFormat>사용자 지정</PresentationFormat>
  <Paragraphs>153</Paragraphs>
  <Slides>1</Slides>
  <Notes>1</Notes>
  <HiddenSlides>0</HiddenSlides>
  <MMClips>0</MMClips>
  <ScaleCrop>false</ScaleCrop>
  <HeadingPairs>
    <vt:vector size="4" baseType="variant">
      <vt:variant>
        <vt:lpstr>테마</vt:lpstr>
      </vt:variant>
      <vt:variant>
        <vt:i4>1</vt:i4>
      </vt:variant>
      <vt:variant>
        <vt:lpstr>슬라이드 제목</vt:lpstr>
      </vt:variant>
      <vt:variant>
        <vt:i4>1</vt:i4>
      </vt:variant>
    </vt:vector>
  </HeadingPairs>
  <TitlesOfParts>
    <vt:vector size="2" baseType="lpstr">
      <vt:lpstr>기본 디자인</vt:lpstr>
      <vt:lpstr>PowerPoint 프레젠테이션</vt:lpstr>
    </vt:vector>
  </TitlesOfParts>
  <Company>웹포스터</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웹포스터 템플릿</dc:creator>
  <cp:lastModifiedBy>Inwook Baek</cp:lastModifiedBy>
  <cp:revision>726</cp:revision>
  <cp:lastPrinted>2015-11-02T12:07:13Z</cp:lastPrinted>
  <dcterms:created xsi:type="dcterms:W3CDTF">2005-08-22T11:19:29Z</dcterms:created>
  <dcterms:modified xsi:type="dcterms:W3CDTF">2019-05-01T04:21:35Z</dcterms:modified>
</cp:coreProperties>
</file>