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92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5BA"/>
    <a:srgbClr val="CCECFF"/>
    <a:srgbClr val="66FFFF"/>
    <a:srgbClr val="6699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5" autoAdjust="0"/>
    <p:restoredTop sz="88594" autoAdjust="0"/>
  </p:normalViewPr>
  <p:slideViewPr>
    <p:cSldViewPr>
      <p:cViewPr varScale="1">
        <p:scale>
          <a:sx n="80" d="100"/>
          <a:sy n="80" d="100"/>
        </p:scale>
        <p:origin x="-269" y="-77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11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6244" y="13668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char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[14] = "Good morning!";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배열의 길이가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14 ??</a:t>
            </a:r>
          </a:p>
          <a:p>
            <a:pPr algn="l"/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rgbClr val="00B050"/>
                </a:solidFill>
              </a:rPr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("%s \n",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6244" y="13668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char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[] = "Good morning!";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배열의 길이가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14 ??</a:t>
            </a:r>
          </a:p>
          <a:p>
            <a:pPr algn="l"/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rgbClr val="00B050"/>
                </a:solidFill>
              </a:rPr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배열의 크기 </a:t>
            </a:r>
            <a:r>
              <a:rPr lang="en-US" altLang="ko-KR" sz="1600" b="0" dirty="0" smtClean="0"/>
              <a:t>: %d \n”,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));</a:t>
            </a:r>
          </a:p>
          <a:p>
            <a:pPr algn="l"/>
            <a:r>
              <a:rPr lang="en-US" altLang="ko-KR" sz="1600" b="0" dirty="0" smtClean="0">
                <a:solidFill>
                  <a:srgbClr val="00B050"/>
                </a:solidFill>
              </a:rPr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("%s \n",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널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문자의 이해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76" y="1500174"/>
            <a:ext cx="6643734" cy="90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786" y="2500306"/>
            <a:ext cx="7286676" cy="185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3844" y="4929198"/>
            <a:ext cx="483016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ko-KR" altLang="en-US" dirty="0" smtClean="0"/>
              <a:t> 널</a:t>
            </a:r>
            <a:r>
              <a:rPr lang="en-US" altLang="ko-KR" dirty="0" smtClean="0"/>
              <a:t>(\0) </a:t>
            </a:r>
            <a:r>
              <a:rPr lang="ko-KR" altLang="en-US" dirty="0" smtClean="0"/>
              <a:t>문자</a:t>
            </a:r>
            <a:endParaRPr lang="en-US" altLang="ko-KR" dirty="0" smtClean="0"/>
          </a:p>
          <a:p>
            <a:pPr lvl="1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문자열의 끝에 자동으로 삽입되는 문자</a:t>
            </a:r>
            <a:endParaRPr lang="en-US" altLang="ko-KR" sz="1800" b="0" dirty="0" smtClean="0"/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문자열의 끝을 알려줌</a:t>
            </a:r>
            <a:endParaRPr lang="en-US" altLang="ko-KR" sz="1800" b="0" dirty="0" smtClean="0"/>
          </a:p>
          <a:p>
            <a:pPr lvl="1" algn="l">
              <a:buFont typeface="Wingdings" pitchFamily="2" charset="2"/>
              <a:buChar char="§"/>
            </a:pPr>
            <a:endParaRPr lang="en-US" altLang="ko-KR" dirty="0" smtClean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널 문자의 이해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6244" y="1366822"/>
            <a:ext cx="906310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char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[] = "Good morning!";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배열의 길이가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14 ??</a:t>
            </a:r>
          </a:p>
          <a:p>
            <a:pPr algn="l"/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rgbClr val="00B050"/>
                </a:solidFill>
              </a:rPr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배열의 크기 </a:t>
            </a:r>
            <a:r>
              <a:rPr lang="en-US" altLang="ko-KR" sz="1600" b="0" dirty="0" smtClean="0"/>
              <a:t>: %d \n”,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널 문자 문자형 출력 </a:t>
            </a:r>
            <a:r>
              <a:rPr lang="en-US" altLang="ko-KR" sz="1600" b="0" dirty="0" smtClean="0"/>
              <a:t>: %c \n”,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[13]);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널 문자 정수형 출력 </a:t>
            </a:r>
            <a:r>
              <a:rPr lang="en-US" altLang="ko-KR" sz="1600" b="0" dirty="0" smtClean="0"/>
              <a:t>: %d \n”,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[13]);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[12] = ‘?’;	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str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에 저장된 문자열 데이터는 변경 가능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rgbClr val="00B050"/>
                </a:solidFill>
              </a:rPr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("%s \n",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널 문자의 이해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6244" y="1366822"/>
            <a:ext cx="906310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char nu = '\0';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널 문자 저장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char sp = ' ';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공백 문자 저장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("%d %d ", nu, sp);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출력의 결과는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??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return 0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8224" y="5429264"/>
            <a:ext cx="341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널 문자와 공백 문자는 서로 다르다</a:t>
            </a:r>
            <a:r>
              <a:rPr lang="en-US" altLang="ko-KR" sz="1600" dirty="0" smtClean="0">
                <a:solidFill>
                  <a:srgbClr val="FF0000"/>
                </a:solidFill>
              </a:rPr>
              <a:t>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널 문자가 필요한 이유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6244" y="1366822"/>
            <a:ext cx="906310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char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[50];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idx</a:t>
            </a:r>
            <a:r>
              <a:rPr lang="en-US" altLang="ko-KR" sz="1600" b="0" dirty="0" smtClean="0"/>
              <a:t> = 0;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문자열 입력</a:t>
            </a:r>
            <a:r>
              <a:rPr lang="en-US" altLang="ko-KR" sz="1600" b="0" dirty="0" smtClean="0"/>
              <a:t>: ");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("%s",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입력 받은 문자열</a:t>
            </a:r>
            <a:r>
              <a:rPr lang="en-US" altLang="ko-KR" sz="1600" b="0" dirty="0" smtClean="0"/>
              <a:t>: %s \n",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문자 단위 출력 </a:t>
            </a:r>
            <a:r>
              <a:rPr lang="en-US" altLang="ko-KR" sz="1600" b="0" dirty="0" smtClean="0"/>
              <a:t>: ");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while(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</a:t>
            </a:r>
            <a:r>
              <a:rPr lang="en-US" altLang="ko-KR" sz="1600" b="0" dirty="0" err="1" smtClean="0"/>
              <a:t>idx</a:t>
            </a:r>
            <a:r>
              <a:rPr lang="en-US" altLang="ko-KR" sz="1600" b="0" dirty="0" smtClean="0"/>
              <a:t>] != '\0')</a:t>
            </a:r>
          </a:p>
          <a:p>
            <a:pPr algn="l"/>
            <a:r>
              <a:rPr lang="en-US" altLang="ko-KR" sz="1600" b="0" dirty="0" smtClean="0"/>
              <a:t>	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("%c",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</a:t>
            </a:r>
            <a:r>
              <a:rPr lang="en-US" altLang="ko-KR" sz="1600" b="0" dirty="0" err="1" smtClean="0"/>
              <a:t>idx</a:t>
            </a:r>
            <a:r>
              <a:rPr lang="en-US" altLang="ko-KR" sz="1600" b="0" dirty="0" smtClean="0"/>
              <a:t>]);</a:t>
            </a:r>
          </a:p>
          <a:p>
            <a:pPr algn="l"/>
            <a:r>
              <a:rPr lang="en-US" altLang="ko-KR" sz="1600" b="0" smtClean="0"/>
              <a:t>	</a:t>
            </a: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idx</a:t>
            </a:r>
            <a:r>
              <a:rPr lang="en-US" altLang="ko-KR" sz="1600" b="0" dirty="0" smtClean="0"/>
              <a:t>++;</a:t>
            </a:r>
          </a:p>
          <a:p>
            <a:pPr algn="l"/>
            <a:r>
              <a:rPr lang="en-US" altLang="ko-KR" sz="1600" b="0" dirty="0" smtClean="0"/>
              <a:t>	}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("\n");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6993" y="2987101"/>
            <a:ext cx="3133725" cy="59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105555" y="3630043"/>
            <a:ext cx="3196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dirty="0" smtClean="0">
                <a:solidFill>
                  <a:srgbClr val="FF0000"/>
                </a:solidFill>
              </a:rPr>
              <a:t>널 문자의 유무에 따라 문자열의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r>
              <a:rPr lang="ko-KR" altLang="en-US" sz="1600" b="0" dirty="0" smtClean="0">
                <a:solidFill>
                  <a:srgbClr val="FF0000"/>
                </a:solidFill>
              </a:rPr>
              <a:t>판단 여부가 결정된다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널 문자가 필요한 이유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6244" y="1366822"/>
            <a:ext cx="906310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char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[50] = "I like C </a:t>
            </a:r>
            <a:r>
              <a:rPr lang="en-US" altLang="ko-KR" sz="1600" b="0" dirty="0" err="1" smtClean="0"/>
              <a:t>programing</a:t>
            </a:r>
            <a:r>
              <a:rPr lang="en-US" altLang="ko-KR" sz="1600" b="0" dirty="0" smtClean="0"/>
              <a:t>";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("string : %s \n",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[8] = '\0';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("string : %s \n",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[6] = '\0';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("string : %s \n",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[1] = '\0';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("string : %s \n",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algn="l"/>
            <a:endParaRPr lang="en-US" altLang="ko-KR" sz="16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391152"/>
          </a:xfrm>
        </p:spPr>
        <p:txBody>
          <a:bodyPr/>
          <a:lstStyle/>
          <a:p>
            <a:r>
              <a:rPr lang="ko-KR" altLang="en-US" sz="2000" dirty="0" smtClean="0"/>
              <a:t>사용자로부터 </a:t>
            </a:r>
            <a:r>
              <a:rPr lang="ko-KR" altLang="en-US" sz="2000" dirty="0" err="1" smtClean="0"/>
              <a:t>영단어를</a:t>
            </a:r>
            <a:r>
              <a:rPr lang="ko-KR" altLang="en-US" sz="2000" dirty="0" smtClean="0"/>
              <a:t> 입력 받아서 입력 받은 영단어의 길이를 계산하여 출력해보자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95216" y="1857364"/>
            <a:ext cx="5715040" cy="42862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4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4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4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main(void)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char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voca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[100];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len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=0;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영단어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입력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”);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scanf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(“%s”,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voca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작성하시오</a:t>
            </a:r>
            <a:r>
              <a:rPr lang="en-US" altLang="ko-KR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/>
            <a:endParaRPr lang="en-US" altLang="ko-KR" sz="1400" b="0" dirty="0" smtClean="0">
              <a:solidFill>
                <a:srgbClr val="00B0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입력한 영단어의 길이는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%d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\n”,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len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0;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 	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ko-KR" altLang="en-US" sz="14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07064" y="3500438"/>
            <a:ext cx="2989406" cy="1571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ko-KR" altLang="en-US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영단어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입력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abcd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None/>
            </a:pP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입력한 영단어의 길이는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4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5595942" y="4071942"/>
            <a:ext cx="714380" cy="35719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391152"/>
          </a:xfrm>
        </p:spPr>
        <p:txBody>
          <a:bodyPr/>
          <a:lstStyle/>
          <a:p>
            <a:r>
              <a:rPr lang="ko-KR" altLang="en-US" sz="2000" dirty="0" smtClean="0"/>
              <a:t>사용자로부터 입력 받은 </a:t>
            </a:r>
            <a:r>
              <a:rPr lang="ko-KR" altLang="en-US" sz="2000" dirty="0" err="1" smtClean="0"/>
              <a:t>영단어를</a:t>
            </a:r>
            <a:r>
              <a:rPr lang="ko-KR" altLang="en-US" sz="2000" dirty="0" smtClean="0"/>
              <a:t> 역순으로 출력하는 프로그램을 작성해보자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95216" y="1928802"/>
            <a:ext cx="5715040" cy="42862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4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4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4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main(void)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char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voca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[100];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len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=0,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char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temp;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영단어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입력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”);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scanf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(“%s”,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voca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작성하시오</a:t>
            </a:r>
            <a:r>
              <a:rPr lang="en-US" altLang="ko-KR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/>
            <a:endParaRPr lang="en-US" altLang="ko-KR" sz="1400" b="0" dirty="0" smtClean="0">
              <a:solidFill>
                <a:srgbClr val="00B0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역순으로 출력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%s \n”,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voca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0;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 	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ko-KR" altLang="en-US" sz="14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07064" y="3500438"/>
            <a:ext cx="2989406" cy="1571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ko-KR" altLang="en-US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영단어</a:t>
            </a: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입력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programing</a:t>
            </a: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역순으로 출력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gnimargorp</a:t>
            </a:r>
            <a:endParaRPr lang="ko-KR" altLang="en-US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5595942" y="4071942"/>
            <a:ext cx="714380" cy="35719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</a:t>
            </a: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 smtClean="0"/>
              <a:t>둘 이상의 변수를 모아 놓은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타입을 가지는 변수들의 집합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다수의 변수 선언을 용이하게 하기 위함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같은 형의 변수들을 연속적으로 나란히 선언할 수 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문자열을 사용할 수 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 bwMode="auto">
          <a:xfrm>
            <a:off x="1238224" y="1643050"/>
            <a:ext cx="2428892" cy="6429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선언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64" y="1724024"/>
            <a:ext cx="1981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44" y="2647952"/>
            <a:ext cx="4533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1760" y="2285992"/>
            <a:ext cx="31146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오른쪽 화살표 8"/>
          <p:cNvSpPr/>
          <p:nvPr/>
        </p:nvSpPr>
        <p:spPr bwMode="auto">
          <a:xfrm>
            <a:off x="5167314" y="2714620"/>
            <a:ext cx="714380" cy="5000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5934" y="4857760"/>
            <a:ext cx="64389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 이해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5454" y="1571612"/>
            <a:ext cx="706657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9662" y="4833950"/>
            <a:ext cx="7177101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아래쪽 화살표 10"/>
          <p:cNvSpPr/>
          <p:nvPr/>
        </p:nvSpPr>
        <p:spPr bwMode="auto">
          <a:xfrm>
            <a:off x="4381496" y="3571876"/>
            <a:ext cx="571504" cy="50006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 이해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lang="en-US" altLang="ko-KR" sz="1600" b="0" kern="0" dirty="0" smtClean="0">
                <a:latin typeface="+mn-lt"/>
                <a:ea typeface="+mn-ea"/>
              </a:rPr>
              <a:t>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stdio.h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[5];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sum=0,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[0]=10,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[1]=20,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[2]=30,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[3]=40,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[4]=50;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for(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&lt;5;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++)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sum +=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];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</a:t>
            </a:r>
            <a:r>
              <a:rPr lang="ko-KR" altLang="en-US" sz="1600" b="0" kern="0" dirty="0" smtClean="0">
                <a:latin typeface="+mn-lt"/>
                <a:ea typeface="+mn-ea"/>
              </a:rPr>
              <a:t>합 </a:t>
            </a:r>
            <a:r>
              <a:rPr lang="en-US" altLang="ko-KR" sz="1600" b="0" kern="0" dirty="0" smtClean="0">
                <a:latin typeface="+mn-lt"/>
                <a:ea typeface="+mn-ea"/>
              </a:rPr>
              <a:t>: %d \n”, sum);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634" y="1714488"/>
            <a:ext cx="26003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4570" y="1214422"/>
            <a:ext cx="2933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1834" y="3176586"/>
            <a:ext cx="1943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4570" y="2843217"/>
            <a:ext cx="29432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2472" y="4624398"/>
            <a:ext cx="32289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24570" y="4667261"/>
            <a:ext cx="3152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오른쪽 화살표 9"/>
          <p:cNvSpPr/>
          <p:nvPr/>
        </p:nvSpPr>
        <p:spPr bwMode="auto">
          <a:xfrm>
            <a:off x="4381496" y="1857364"/>
            <a:ext cx="92869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81496" y="3214686"/>
            <a:ext cx="92869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3" name="오른쪽 화살표 12"/>
          <p:cNvSpPr/>
          <p:nvPr/>
        </p:nvSpPr>
        <p:spPr bwMode="auto">
          <a:xfrm>
            <a:off x="4381496" y="4643446"/>
            <a:ext cx="92869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smtClean="0"/>
              <a:t>배열의 이해</a:t>
            </a:r>
            <a:endParaRPr lang="en-US" altLang="ko-K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23844" y="785794"/>
            <a:ext cx="8534400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ko-KR" altLang="en-US" sz="1300" b="0" kern="0" dirty="0" smtClean="0">
                <a:latin typeface="+mn-lt"/>
                <a:ea typeface="+mn-ea"/>
              </a:rPr>
              <a:t> </a:t>
            </a:r>
            <a:r>
              <a:rPr lang="en-US" altLang="ko-KR" sz="1300" b="0" kern="0" dirty="0" smtClean="0">
                <a:latin typeface="+mn-lt"/>
                <a:ea typeface="+mn-ea"/>
              </a:rPr>
              <a:t>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300" b="0" kern="0" dirty="0" smtClean="0">
                <a:latin typeface="+mn-lt"/>
                <a:ea typeface="+mn-ea"/>
              </a:rPr>
              <a:t> arr1[5] = {1,2,3,4,5};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300" b="0" kern="0" dirty="0" smtClean="0">
                <a:latin typeface="+mn-lt"/>
                <a:ea typeface="+mn-ea"/>
              </a:rPr>
              <a:t> arr2[] = {1,2,3,4,5,6,7};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300" b="0" kern="0" dirty="0" smtClean="0">
                <a:latin typeface="+mn-lt"/>
                <a:ea typeface="+mn-ea"/>
              </a:rPr>
              <a:t> arr3[5] = {1,2};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300" b="0" kern="0" dirty="0" smtClean="0">
                <a:latin typeface="+mn-lt"/>
                <a:ea typeface="+mn-ea"/>
              </a:rPr>
              <a:t> len1, len2, len3, 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300" b="0" kern="0" dirty="0" smtClean="0">
                <a:latin typeface="+mn-lt"/>
                <a:ea typeface="+mn-ea"/>
              </a:rPr>
              <a:t>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3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300" b="0" kern="0" dirty="0" smtClean="0">
                <a:latin typeface="+mn-lt"/>
                <a:ea typeface="+mn-ea"/>
              </a:rPr>
              <a:t>(“arr1</a:t>
            </a:r>
            <a:r>
              <a:rPr lang="ko-KR" altLang="en-US" sz="1300" b="0" kern="0" dirty="0" smtClean="0">
                <a:latin typeface="+mn-lt"/>
                <a:ea typeface="+mn-ea"/>
              </a:rPr>
              <a:t>의 크기 </a:t>
            </a:r>
            <a:r>
              <a:rPr lang="en-US" altLang="ko-KR" sz="1300" b="0" kern="0" dirty="0" smtClean="0">
                <a:latin typeface="+mn-lt"/>
                <a:ea typeface="+mn-ea"/>
              </a:rPr>
              <a:t>: %d \n”, 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sizeof</a:t>
            </a:r>
            <a:r>
              <a:rPr lang="en-US" altLang="ko-KR" sz="1300" b="0" kern="0" dirty="0" smtClean="0">
                <a:latin typeface="+mn-lt"/>
                <a:ea typeface="+mn-ea"/>
              </a:rPr>
              <a:t>(arr1));		</a:t>
            </a:r>
            <a:r>
              <a:rPr lang="en-US" altLang="ko-KR" sz="1300" b="0" kern="0" dirty="0" smtClean="0">
                <a:solidFill>
                  <a:srgbClr val="00B050"/>
                </a:solidFill>
                <a:latin typeface="+mn-lt"/>
                <a:ea typeface="+mn-ea"/>
              </a:rPr>
              <a:t>// </a:t>
            </a:r>
            <a:r>
              <a:rPr lang="en-US" altLang="ko-KR" sz="1300" b="0" kern="0" dirty="0" err="1" smtClean="0">
                <a:solidFill>
                  <a:srgbClr val="00B050"/>
                </a:solidFill>
                <a:latin typeface="+mn-lt"/>
                <a:ea typeface="+mn-ea"/>
              </a:rPr>
              <a:t>sizeof</a:t>
            </a:r>
            <a:r>
              <a:rPr lang="en-US" altLang="ko-KR" sz="1300" b="0" kern="0" dirty="0" smtClean="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r>
              <a:rPr lang="ko-KR" altLang="en-US" sz="1300" b="0" kern="0" dirty="0" smtClean="0">
                <a:solidFill>
                  <a:srgbClr val="00B050"/>
                </a:solidFill>
                <a:latin typeface="+mn-lt"/>
                <a:ea typeface="+mn-ea"/>
              </a:rPr>
              <a:t>연산의 결과로 배열의 크기를 반환</a:t>
            </a:r>
            <a:endParaRPr lang="en-US" altLang="ko-KR" sz="1300" b="0" kern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(“arr2</a:t>
            </a:r>
            <a:r>
              <a:rPr lang="ko-KR" altLang="en-US" sz="1300" b="0" kern="0" dirty="0" smtClean="0"/>
              <a:t>의 크기 </a:t>
            </a:r>
            <a:r>
              <a:rPr lang="en-US" altLang="ko-KR" sz="1300" b="0" kern="0" dirty="0" smtClean="0"/>
              <a:t>: %d \n”,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(arr2));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(“arr3</a:t>
            </a:r>
            <a:r>
              <a:rPr lang="ko-KR" altLang="en-US" sz="1300" b="0" kern="0" dirty="0" smtClean="0"/>
              <a:t>의 크기 </a:t>
            </a:r>
            <a:r>
              <a:rPr lang="en-US" altLang="ko-KR" sz="1300" b="0" kern="0" dirty="0" smtClean="0"/>
              <a:t>: %d \n”,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(arr3));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3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len1 = 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sizeof</a:t>
            </a:r>
            <a:r>
              <a:rPr lang="en-US" altLang="ko-KR" sz="1300" b="0" kern="0" dirty="0" smtClean="0">
                <a:latin typeface="+mn-lt"/>
                <a:ea typeface="+mn-ea"/>
              </a:rPr>
              <a:t>(arr1) / 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sizeof</a:t>
            </a:r>
            <a:r>
              <a:rPr lang="en-US" altLang="ko-KR" sz="1300" b="0" kern="0" dirty="0" smtClean="0">
                <a:latin typeface="+mn-lt"/>
                <a:ea typeface="+mn-ea"/>
              </a:rPr>
              <a:t>(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300" b="0" kern="0" dirty="0" smtClean="0">
                <a:latin typeface="+mn-lt"/>
                <a:ea typeface="+mn-ea"/>
              </a:rPr>
              <a:t>);		</a:t>
            </a:r>
            <a:r>
              <a:rPr lang="en-US" altLang="ko-KR" sz="1300" b="0" kern="0" dirty="0" smtClean="0">
                <a:solidFill>
                  <a:srgbClr val="00B050"/>
                </a:solidFill>
                <a:latin typeface="+mn-lt"/>
                <a:ea typeface="+mn-ea"/>
              </a:rPr>
              <a:t>// </a:t>
            </a:r>
            <a:r>
              <a:rPr lang="ko-KR" altLang="en-US" sz="1300" b="0" kern="0" dirty="0" smtClean="0">
                <a:solidFill>
                  <a:srgbClr val="00B050"/>
                </a:solidFill>
                <a:latin typeface="+mn-lt"/>
                <a:ea typeface="+mn-ea"/>
              </a:rPr>
              <a:t>배열의 길이를 계산</a:t>
            </a:r>
            <a:endParaRPr lang="en-US" altLang="ko-KR" sz="1300" b="0" kern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len2 =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(arr2) /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</a:t>
            </a:r>
            <a:r>
              <a:rPr lang="en-US" altLang="ko-KR" sz="1300" b="0" kern="0" dirty="0" err="1" smtClean="0"/>
              <a:t>int</a:t>
            </a:r>
            <a:r>
              <a:rPr lang="en-US" altLang="ko-KR" sz="1300" b="0" kern="0" dirty="0" smtClean="0"/>
              <a:t>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len3 =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(arr3) /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</a:t>
            </a:r>
            <a:r>
              <a:rPr lang="en-US" altLang="ko-KR" sz="1300" b="0" kern="0" dirty="0" err="1" smtClean="0"/>
              <a:t>int</a:t>
            </a:r>
            <a:r>
              <a:rPr lang="en-US" altLang="ko-KR" sz="1300" b="0" kern="0" dirty="0" smtClean="0"/>
              <a:t>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1300" b="0" kern="0" dirty="0" smtClean="0"/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for(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=0;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&lt;len1;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++)			</a:t>
            </a:r>
            <a:r>
              <a:rPr lang="en-US" altLang="ko-KR" sz="1300" b="0" kern="0" dirty="0" smtClean="0">
                <a:solidFill>
                  <a:srgbClr val="00B050"/>
                </a:solidFill>
              </a:rPr>
              <a:t>// </a:t>
            </a:r>
            <a:r>
              <a:rPr lang="ko-KR" altLang="en-US" sz="1300" b="0" kern="0" dirty="0" err="1" smtClean="0">
                <a:solidFill>
                  <a:srgbClr val="00B050"/>
                </a:solidFill>
              </a:rPr>
              <a:t>반복문을</a:t>
            </a:r>
            <a:r>
              <a:rPr lang="ko-KR" altLang="en-US" sz="1300" b="0" kern="0" dirty="0" smtClean="0">
                <a:solidFill>
                  <a:srgbClr val="00B050"/>
                </a:solidFill>
              </a:rPr>
              <a:t> 이용해 순차적으로 접근이 가능</a:t>
            </a:r>
            <a:endParaRPr lang="en-US" altLang="ko-KR" sz="1300" b="0" kern="0" dirty="0" smtClean="0">
              <a:solidFill>
                <a:srgbClr val="00B050"/>
              </a:solidFill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(“%d”, arr1[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]);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(“\n”);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1300" b="0" kern="0" dirty="0" smtClean="0"/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for(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=0;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&lt;len2;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++)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(“%d”, arr2[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]);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(“\n”);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1300" b="0" kern="0" dirty="0" smtClean="0"/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for(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=0;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&lt;len3;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++)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(“%d”, arr3[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]);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(“\n”);</a:t>
            </a:r>
            <a:endParaRPr lang="en-US" altLang="ko-KR" sz="13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391152"/>
          </a:xfrm>
        </p:spPr>
        <p:txBody>
          <a:bodyPr/>
          <a:lstStyle/>
          <a:p>
            <a:r>
              <a:rPr lang="ko-KR" altLang="en-US" sz="2000" dirty="0" smtClean="0"/>
              <a:t>길이가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인 </a:t>
            </a:r>
            <a:r>
              <a:rPr lang="en-US" altLang="ko-KR" sz="2000" dirty="0" err="1" smtClean="0"/>
              <a:t>int</a:t>
            </a:r>
            <a:r>
              <a:rPr lang="ko-KR" altLang="en-US" sz="2000" dirty="0" smtClean="0"/>
              <a:t>형 배열을 선언해서 프로그램 사용자로부터 총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개의 정수를 입력 받아 다음의 내용을 출력하는 프로그램을 만들어보자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최대값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최소값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총 합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95348" y="2357430"/>
            <a:ext cx="4286280" cy="40719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2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main(void)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arr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[5];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max, min, sum,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”);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for(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=0;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&lt;5;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++)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{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scanf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(“%d”, &amp;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arr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]);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}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(“\n”);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작성하시오</a:t>
            </a:r>
            <a:r>
              <a:rPr lang="en-US" altLang="ko-KR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최대값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%d \n”, max);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최소값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%d \n”, min);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총 합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%d \n”, sum);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0;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 	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ko-KR" altLang="en-US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07064" y="3500438"/>
            <a:ext cx="2989406" cy="1571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10 20 30 40 50</a:t>
            </a:r>
          </a:p>
          <a:p>
            <a:pPr algn="l">
              <a:buNone/>
            </a:pP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최대값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50</a:t>
            </a:r>
          </a:p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최소값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10</a:t>
            </a:r>
          </a:p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총 합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150</a:t>
            </a:r>
            <a:endParaRPr lang="ko-KR" altLang="en-US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5595942" y="4071942"/>
            <a:ext cx="714380" cy="35719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</a:t>
            </a: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  <a:p>
            <a:pPr lvl="1"/>
            <a:r>
              <a:rPr lang="en-US" altLang="ko-KR" dirty="0" smtClean="0"/>
              <a:t>Char</a:t>
            </a:r>
            <a:r>
              <a:rPr lang="ko-KR" altLang="en-US" dirty="0" smtClean="0"/>
              <a:t>형 배열을 이용해 문자열을 저장한다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1"/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48" y="2643182"/>
            <a:ext cx="470578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22118</TotalTime>
  <Words>299</Words>
  <Application>Microsoft Office PowerPoint</Application>
  <PresentationFormat>A4 용지(210x297mm)</PresentationFormat>
  <Paragraphs>242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기본 디자인</vt:lpstr>
      <vt:lpstr>C_Programming</vt:lpstr>
      <vt:lpstr>배열</vt:lpstr>
      <vt:lpstr>배열의 선언</vt:lpstr>
      <vt:lpstr>배열의 이해</vt:lpstr>
      <vt:lpstr>배열의 이해</vt:lpstr>
      <vt:lpstr>배열의 선언, 초기화</vt:lpstr>
      <vt:lpstr>배열의 이해</vt:lpstr>
      <vt:lpstr>문제</vt:lpstr>
      <vt:lpstr>배열</vt:lpstr>
      <vt:lpstr>배열</vt:lpstr>
      <vt:lpstr>배열</vt:lpstr>
      <vt:lpstr>배열 (널 문자의 이해)</vt:lpstr>
      <vt:lpstr>배열 (널 문자의 이해)</vt:lpstr>
      <vt:lpstr>배열 (널 문자의 이해)</vt:lpstr>
      <vt:lpstr>배열 (널 문자가 필요한 이유)</vt:lpstr>
      <vt:lpstr>배열 (널 문자가 필요한 이유)</vt:lpstr>
      <vt:lpstr>문제</vt:lpstr>
      <vt:lpstr>문제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404-Master</cp:lastModifiedBy>
  <cp:revision>2214</cp:revision>
  <dcterms:created xsi:type="dcterms:W3CDTF">2006-12-12T01:37:26Z</dcterms:created>
  <dcterms:modified xsi:type="dcterms:W3CDTF">2015-02-23T00:20:46Z</dcterms:modified>
</cp:coreProperties>
</file>