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2" r:id="rId2"/>
    <p:sldId id="393" r:id="rId3"/>
    <p:sldId id="448" r:id="rId4"/>
    <p:sldId id="447" r:id="rId5"/>
    <p:sldId id="450" r:id="rId6"/>
    <p:sldId id="451" r:id="rId7"/>
    <p:sldId id="449" r:id="rId8"/>
    <p:sldId id="452" r:id="rId9"/>
    <p:sldId id="453" r:id="rId10"/>
    <p:sldId id="454" r:id="rId11"/>
    <p:sldId id="456" r:id="rId12"/>
    <p:sldId id="457" r:id="rId13"/>
    <p:sldId id="455" r:id="rId1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smtClean="0"/>
              <a:t>1byte </a:t>
            </a:r>
            <a:r>
              <a:rPr lang="ko-KR" altLang="en-US" sz="2000" dirty="0" smtClean="0"/>
              <a:t>메모리 공간을 단위로 주소가 할당된다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그런데 주소의 형태는 정수이다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포인터 변수를 사용하지 않고도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변수를 선언만으로 주소를 저장할 수 있지 않을까</a:t>
            </a:r>
            <a:r>
              <a:rPr lang="en-US" altLang="ko-KR" sz="2000" dirty="0" smtClean="0"/>
              <a:t>?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주소의 형태는 한 시스템 내에서 모두 동일하다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32</a:t>
            </a:r>
            <a:r>
              <a:rPr lang="en-US" altLang="ko-KR" sz="2000" dirty="0" smtClean="0"/>
              <a:t>bit</a:t>
            </a:r>
            <a:r>
              <a:rPr lang="ko-KR" altLang="en-US" sz="2000" dirty="0" smtClean="0"/>
              <a:t> 시스템에서 주소는 </a:t>
            </a:r>
            <a:r>
              <a:rPr lang="en-US" altLang="ko-KR" sz="2000" dirty="0" smtClean="0"/>
              <a:t>4byte </a:t>
            </a:r>
            <a:r>
              <a:rPr lang="ko-KR" altLang="en-US" sz="2000" dirty="0" smtClean="0"/>
              <a:t>형태로 저장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</a:t>
            </a:r>
            <a:r>
              <a:rPr lang="ko-KR" altLang="en-US" sz="2000" dirty="0" smtClean="0"/>
              <a:t>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되고</a:t>
            </a:r>
            <a:r>
              <a:rPr lang="en-US" altLang="ko-KR" sz="2000" dirty="0" smtClean="0"/>
              <a:t>, 64bit </a:t>
            </a:r>
            <a:r>
              <a:rPr lang="ko-KR" altLang="en-US" sz="2000" dirty="0" smtClean="0"/>
              <a:t>시스템에서는 </a:t>
            </a:r>
            <a:r>
              <a:rPr lang="ko-KR" altLang="en-US" sz="2000" dirty="0" smtClean="0"/>
              <a:t>주소를 </a:t>
            </a:r>
            <a:r>
              <a:rPr lang="en-US" altLang="ko-KR" sz="2000" dirty="0" smtClean="0"/>
              <a:t>8byte </a:t>
            </a:r>
            <a:r>
              <a:rPr lang="ko-KR" altLang="en-US" sz="2000" dirty="0" smtClean="0"/>
              <a:t>형태로 저장하게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주소의 형태가 모두 동일한데 다양한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포인터 형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 존재하는 이유는 뭘까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다시 보기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024042" y="3857628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함수는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주소 값을 알아야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 호출 시에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주소 값을 전달하는 것이다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596" y="1428736"/>
            <a:ext cx="8215370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&amp;num);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주소 값을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함수에 전달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변수와 포인터 변수의 관계를 그림을 그려서 설명해보자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출력의 결과도 예상해보자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23910" y="2000240"/>
            <a:ext cx="4429156" cy="37862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 = 10;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* ptr1 = &amp;num1;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* ptr2 = ptr1;;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(*ptr1)++;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(*ptr2)++;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\n”, num);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변수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선언과 동시에 각각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으로 초기화하고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를 선언하여 각각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가리키게 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이 상태에서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를 이용해서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10 </a:t>
            </a:r>
            <a:r>
              <a:rPr lang="ko-KR" altLang="en-US" sz="2000" dirty="0" smtClean="0"/>
              <a:t>증가시키고</a:t>
            </a:r>
            <a:r>
              <a:rPr lang="en-US" altLang="ko-KR" sz="2000" dirty="0" smtClean="0"/>
              <a:t>, num2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10 </a:t>
            </a:r>
            <a:r>
              <a:rPr lang="ko-KR" altLang="en-US" sz="2000" dirty="0" smtClean="0"/>
              <a:t>감소시키자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이제 두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가리키는 대상을 서로 바꾸자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가리키게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포인터 변수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을 가리키게 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마지막으로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가리키는 변수에 저장된 값을 출력하자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smtClean="0"/>
              <a:t>포인터는 메모리 번지의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주기억장치의 특정 주소를 받는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변수의 크기는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관계없이 </a:t>
            </a:r>
            <a:r>
              <a:rPr lang="en-US" altLang="ko-KR" dirty="0" smtClean="0"/>
              <a:t>4byte</a:t>
            </a:r>
            <a:r>
              <a:rPr lang="ko-KR" altLang="en-US" dirty="0" smtClean="0"/>
              <a:t>의 크기를 갖는다</a:t>
            </a:r>
            <a:r>
              <a:rPr lang="en-US" altLang="ko-KR" dirty="0" smtClean="0"/>
              <a:t>.(32bit)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형식</a:t>
            </a:r>
            <a:endParaRPr lang="ko-KR" altLang="en-US" dirty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*</a:t>
            </a:r>
            <a:r>
              <a:rPr lang="ko-KR" altLang="en-US" dirty="0" err="1" smtClean="0"/>
              <a:t>포인터변수명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 err="1"/>
              <a:t>자료형은</a:t>
            </a:r>
            <a:r>
              <a:rPr lang="ko-KR" altLang="en-US" dirty="0"/>
              <a:t> 포인터변수와 연결할 변수와 같은 </a:t>
            </a:r>
            <a:r>
              <a:rPr lang="ko-KR" altLang="en-US" dirty="0" err="1"/>
              <a:t>자료형이어야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사용예</a:t>
            </a:r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main()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a=10;	//a</a:t>
            </a:r>
            <a:r>
              <a:rPr lang="ko-KR" altLang="en-US" dirty="0"/>
              <a:t>변수 메모리 할당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* pa</a:t>
            </a:r>
            <a:r>
              <a:rPr lang="en-US" altLang="ko-KR" dirty="0"/>
              <a:t>;	//pa</a:t>
            </a:r>
            <a:r>
              <a:rPr lang="ko-KR" altLang="en-US" dirty="0"/>
              <a:t>변수 메모리 할당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pa = &amp;</a:t>
            </a:r>
            <a:r>
              <a:rPr lang="en-US" altLang="ko-KR" dirty="0"/>
              <a:t>a;	//a</a:t>
            </a:r>
            <a:r>
              <a:rPr lang="ko-KR" altLang="en-US" dirty="0"/>
              <a:t>의 주소를 </a:t>
            </a:r>
            <a:r>
              <a:rPr lang="en-US" altLang="ko-KR" dirty="0"/>
              <a:t>pa</a:t>
            </a:r>
            <a:r>
              <a:rPr lang="ko-KR" altLang="en-US" dirty="0"/>
              <a:t>에 저장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}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495654" y="4102100"/>
            <a:ext cx="1238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10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495654" y="4940300"/>
            <a:ext cx="1238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100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734887" y="4076701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a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7727885" y="4902201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pa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6301664" y="4375150"/>
            <a:ext cx="675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100</a:t>
            </a:r>
          </a:p>
        </p:txBody>
      </p:sp>
      <p:cxnSp>
        <p:nvCxnSpPr>
          <p:cNvPr id="303113" name="AutoShape 9"/>
          <p:cNvCxnSpPr>
            <a:cxnSpLocks noChangeShapeType="1"/>
            <a:stCxn id="303109" idx="0"/>
            <a:endCxn id="303108" idx="1"/>
          </p:cNvCxnSpPr>
          <p:nvPr/>
        </p:nvCxnSpPr>
        <p:spPr bwMode="auto">
          <a:xfrm rot="5400000" flipH="1">
            <a:off x="6462316" y="4287838"/>
            <a:ext cx="685800" cy="619125"/>
          </a:xfrm>
          <a:prstGeom prst="curvedConnector4">
            <a:avLst>
              <a:gd name="adj1" fmla="val 38889"/>
              <a:gd name="adj2" fmla="val 14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 연산자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&amp;</a:t>
            </a:r>
            <a:r>
              <a:rPr lang="ko-KR" altLang="en-US" dirty="0" smtClean="0">
                <a:latin typeface="+mn-ea"/>
              </a:rPr>
              <a:t>는 메모리 주소를 출력해주는 연산자이다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ko-KR" kern="1200" dirty="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kumimoji="0" lang="ko-KR" altLang="en-US" kern="1200" dirty="0" smtClean="0">
                <a:latin typeface="나눔고딕" pitchFamily="50" charset="-127"/>
                <a:ea typeface="나눔고딕" pitchFamily="50" charset="-127"/>
              </a:rPr>
              <a:t>연산자를 이용하면 변수의 주소를 구할 수 </a:t>
            </a:r>
            <a:r>
              <a:rPr kumimoji="0" lang="ko-KR" altLang="en-US" kern="1200" dirty="0" smtClean="0">
                <a:latin typeface="나눔고딕" pitchFamily="50" charset="-127"/>
                <a:ea typeface="나눔고딕" pitchFamily="50" charset="-127"/>
              </a:rPr>
              <a:t>있다</a:t>
            </a:r>
            <a:r>
              <a:rPr kumimoji="0" lang="en-US" altLang="ko-KR" kern="12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ko-KR" altLang="en-US" kern="12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</a:t>
            </a:r>
            <a:r>
              <a:rPr lang="en-US" altLang="ko-KR" sz="1600" b="0" dirty="0" err="1" smtClean="0"/>
              <a:t>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주소 값을 반환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70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변수의 주소 값은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 저장하고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변수의 주소 값은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 값을 저장해야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변수의 주소 값은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변수에 값을 저장해야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 연산자 </a:t>
            </a:r>
            <a:r>
              <a:rPr lang="en-US" altLang="ko-KR" dirty="0" smtClean="0"/>
              <a:t>(*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는 주소를 이용하여 변수값을 접근하는 </a:t>
            </a:r>
            <a:r>
              <a:rPr lang="ko-KR" altLang="en-US" dirty="0" smtClean="0">
                <a:latin typeface="+mn-ea"/>
              </a:rPr>
              <a:t>연산자이다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포인터의 데이터 형은 주소를 저장하는 변수의 데이터 형과 일치해야 함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 pnum1;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smtClean="0"/>
              <a:t>* </a:t>
            </a:r>
            <a:r>
              <a:rPr lang="ko-KR" altLang="en-US" sz="1600" b="0" dirty="0" smtClean="0"/>
              <a:t>는 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pnum1</a:t>
            </a:r>
            <a:r>
              <a:rPr lang="ko-KR" altLang="en-US" sz="1600" b="0" dirty="0" smtClean="0"/>
              <a:t>의 선언을 의미함</a:t>
            </a:r>
            <a:endParaRPr lang="ko-KR" altLang="en-US" sz="16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double * pnum2;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double </a:t>
            </a:r>
            <a:r>
              <a:rPr lang="en-US" altLang="ko-KR" sz="1600" b="0" dirty="0" smtClean="0"/>
              <a:t>* 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double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pnum2</a:t>
            </a:r>
            <a:r>
              <a:rPr lang="ko-KR" altLang="en-US" sz="1600" b="0" dirty="0" smtClean="0"/>
              <a:t>의 선언을 의미함</a:t>
            </a:r>
            <a:endParaRPr lang="ko-KR" altLang="en-US" sz="16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unsigned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 pnum3;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unsigned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ko-KR" altLang="en-US" sz="1600" b="0" dirty="0" smtClean="0"/>
              <a:t>는</a:t>
            </a:r>
            <a:r>
              <a:rPr lang="en-US" altLang="ko-KR" sz="1600" b="0" dirty="0" smtClean="0"/>
              <a:t>unsigned 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pnum3</a:t>
            </a:r>
            <a:r>
              <a:rPr lang="ko-KR" altLang="en-US" sz="1600" b="0" dirty="0" smtClean="0"/>
              <a:t>의 선언을 의미함</a:t>
            </a:r>
            <a:endParaRPr lang="ko-KR" altLang="en-US" sz="1600" b="0" dirty="0"/>
          </a:p>
        </p:txBody>
      </p:sp>
      <p:sp>
        <p:nvSpPr>
          <p:cNvPr id="11" name="직사각형 10"/>
          <p:cNvSpPr/>
          <p:nvPr/>
        </p:nvSpPr>
        <p:spPr>
          <a:xfrm>
            <a:off x="809596" y="5143512"/>
            <a:ext cx="7786742" cy="120032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* 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	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선언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* 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	</a:t>
            </a:r>
            <a:r>
              <a:rPr lang="en-US" altLang="ko-KR" sz="1600" dirty="0" smtClean="0"/>
              <a:t>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*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9596" y="6376594"/>
            <a:ext cx="5011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FF0000"/>
                </a:solidFill>
              </a:rPr>
              <a:t>포인터 변수 선언에서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위치에 따른 차이는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786454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연산자는 다양한 용도가 존재한다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6720" y="1071546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연산자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23844" y="2005654"/>
          <a:ext cx="8715436" cy="32092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80000"/>
                    </a:srgbClr>
                  </a:outerShdw>
                </a:effectLst>
                <a:tableStyleId>{073A0DAA-6AF3-43AB-8588-CEC1D06C72B9}</a:tableStyleId>
              </a:tblPr>
              <a:tblGrid>
                <a:gridCol w="1357322"/>
                <a:gridCol w="3000396"/>
                <a:gridCol w="2178859"/>
                <a:gridCol w="2178859"/>
              </a:tblGrid>
              <a:tr h="44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용도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/>
                </a:tc>
              </a:tr>
              <a:tr h="830786">
                <a:tc rowSpan="3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2000" dirty="0" smtClean="0"/>
                        <a:t>      *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곱하기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변수 또는 상수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* b;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x * 3;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5 * 5;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  <a:tr h="928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포인터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주소를 저장하는 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데이터 형 </a:t>
                      </a:r>
                      <a:r>
                        <a:rPr lang="en-US" altLang="ko-KR" sz="1600" dirty="0" smtClean="0"/>
                        <a:t>* </a:t>
                      </a:r>
                      <a:r>
                        <a:rPr lang="ko-KR" altLang="en-US" sz="1600" dirty="0" err="1" smtClean="0"/>
                        <a:t>변수명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* p;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double *</a:t>
                      </a:r>
                      <a:r>
                        <a:rPr lang="en-US" altLang="ko-KR" sz="1600" dirty="0" err="1" smtClean="0"/>
                        <a:t>dp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  <a:tr h="10001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간접접근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포인터가 가리키는 값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*</a:t>
                      </a:r>
                      <a:r>
                        <a:rPr lang="ko-KR" altLang="en-US" sz="1600" dirty="0" smtClean="0"/>
                        <a:t>포인터 명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*p;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*</a:t>
                      </a:r>
                      <a:r>
                        <a:rPr lang="en-US" altLang="ko-KR" sz="1600" dirty="0" err="1" smtClean="0"/>
                        <a:t>dp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이해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428736"/>
            <a:ext cx="8001056" cy="304698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</a:t>
            </a:r>
            <a:r>
              <a:rPr lang="en-US" altLang="ko-KR" sz="1600" b="0" dirty="0" err="1" smtClean="0"/>
              <a:t>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10;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가리킨다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20;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가리키는 공간에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저장한다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(“%d”, 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가리키는 공간에 저장된 값 출력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…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492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의미한다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놓을 자리에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놓을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이해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428736"/>
            <a:ext cx="8001056" cy="415498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 = 100, num2 = 100;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&amp;num1;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포인터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num1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가리킴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(*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 +=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num1+=30;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동일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&amp;num2;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포인터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를 가리킴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(*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 -=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num2-=30;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동일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(“num1:%d, num2:%d \n”, num1, num2);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return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잘못된 포인터의 사용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209" y="1643050"/>
            <a:ext cx="17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209" y="4071942"/>
            <a:ext cx="17954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532473" y="1844093"/>
            <a:ext cx="434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쓰레기 값으로 초기화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200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저장되는 위치는 어디인지 알 수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! 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3911" y="4272985"/>
            <a:ext cx="434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125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저장 했는데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이곳이 어디인가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? 125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번지가 어디인지 알고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?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잘못된 포인터의 사용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85" y="1857364"/>
            <a:ext cx="226664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746787" y="2812317"/>
            <a:ext cx="534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잘못된 포인터 연산을 막기 위해 특정한 값으로 초기화하지 않는 경우는 널 포인터로 초기화 하는 것이 안전하다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18" y="4130109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 포인터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NULL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숫자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의미한다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번지를 뜻하는 것이 아니라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u="sng" dirty="0" smtClean="0">
                <a:solidFill>
                  <a:srgbClr val="FF0000"/>
                </a:solidFill>
              </a:rPr>
              <a:t>아무것도 가리키지 않는다는 의미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로 해석된다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23613</TotalTime>
  <Words>561</Words>
  <Application>Microsoft Office PowerPoint</Application>
  <PresentationFormat>A4 용지(210x297mm)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C_Programming</vt:lpstr>
      <vt:lpstr>포인터</vt:lpstr>
      <vt:lpstr>포인터</vt:lpstr>
      <vt:lpstr>포인터</vt:lpstr>
      <vt:lpstr>포인터</vt:lpstr>
      <vt:lpstr>포인터의 이해</vt:lpstr>
      <vt:lpstr>포인터의 이해</vt:lpstr>
      <vt:lpstr>잘못된 포인터의 사용</vt:lpstr>
      <vt:lpstr>잘못된 포인터의 사용</vt:lpstr>
      <vt:lpstr>문제</vt:lpstr>
      <vt:lpstr>scanf 함수 다시 보기</vt:lpstr>
      <vt:lpstr>문제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2250</cp:revision>
  <dcterms:created xsi:type="dcterms:W3CDTF">2006-12-12T01:37:26Z</dcterms:created>
  <dcterms:modified xsi:type="dcterms:W3CDTF">2014-11-21T06:40:24Z</dcterms:modified>
</cp:coreProperties>
</file>