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2" r:id="rId2"/>
    <p:sldId id="393" r:id="rId3"/>
    <p:sldId id="448" r:id="rId4"/>
    <p:sldId id="449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포인터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1477866"/>
            <a:ext cx="7358114" cy="262020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 = 3.14;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**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 = &amp;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  <a:r>
              <a:rPr lang="en-US" altLang="ko-KR" sz="1600" b="0" dirty="0" smtClean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8" y="4500570"/>
            <a:ext cx="4238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포인터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1428736"/>
            <a:ext cx="7358114" cy="52055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 = 3.14;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** 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 = &amp;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* ptr2;</a:t>
            </a:r>
          </a:p>
          <a:p>
            <a:pPr algn="l">
              <a:lnSpc>
                <a:spcPct val="150000"/>
              </a:lnSpc>
            </a:pPr>
            <a:endParaRPr lang="en-US" altLang="ko-KR" sz="16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(“%9p %9p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, 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(“%9g %9g \n”, num, **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ptr2 = 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*ptr2 = 10.99;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(“%9g %9g \n”, num, **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return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배열과 포인터 배열의 포인터 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1428736"/>
            <a:ext cx="7358114" cy="452431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pt-BR" altLang="ko-KR" sz="1600" b="0" dirty="0" smtClean="0"/>
              <a:t>	int num1 = 10, num2 = 20, num3 = 30;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*ptr1 = &amp;num1;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*ptr2 = &amp;num2;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*ptr3 = &amp;num3;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ptrArr</a:t>
            </a:r>
            <a:r>
              <a:rPr lang="en-US" altLang="ko-KR" sz="1600" b="0" dirty="0" smtClean="0"/>
              <a:t>[]={ptr1, ptr2, ptr3};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**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 = </a:t>
            </a:r>
            <a:r>
              <a:rPr lang="en-US" altLang="ko-KR" sz="1600" b="0" dirty="0" err="1" smtClean="0"/>
              <a:t>ptrArr</a:t>
            </a:r>
            <a:r>
              <a:rPr lang="en-US" altLang="ko-KR" sz="1600" b="0" dirty="0" smtClean="0"/>
              <a:t>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pt-BR" altLang="ko-KR" sz="1600" b="0" dirty="0" smtClean="0"/>
              <a:t>	printf("%d %d %d \n", *(ptrArr[0]), *(ptrArr[1]), *(ptrArr[2]));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("%d %d %d \n", *(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[0]), *(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[1]), *(</a:t>
            </a:r>
            <a:r>
              <a:rPr lang="en-US" altLang="ko-KR" sz="1600" b="0" dirty="0" err="1" smtClean="0"/>
              <a:t>dptr</a:t>
            </a:r>
            <a:r>
              <a:rPr lang="en-US" altLang="ko-KR" sz="1600" b="0" dirty="0" smtClean="0"/>
              <a:t>[2]));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표현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배열을 기반으로 하는 문자열 선언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char str1[] = “My String”;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포인터를 기반으로 하는 문자열 선언</a:t>
            </a:r>
            <a:endParaRPr lang="ko-KR" altLang="en-US" dirty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b="1" dirty="0" smtClean="0"/>
              <a:t>    char * str2 = “Your String”;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024438" y="4286256"/>
            <a:ext cx="42148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char * str2 = “Your team”;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str2 = “Our team”;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8" name="직사각형 7"/>
          <p:cNvSpPr/>
          <p:nvPr/>
        </p:nvSpPr>
        <p:spPr>
          <a:xfrm>
            <a:off x="5024438" y="1334990"/>
            <a:ext cx="42148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char str1[] = “Your team”;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str1 = “Our team”;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표현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741275"/>
            <a:ext cx="789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Str1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문자열이 저장된 배열이므로 변수성향의 문자열이다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Str2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는 문자열의 주소 값을 저장한다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자동 할당된 문자열의 주소 값을 저장한다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따라서 상수성향의 문자열이다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60" y="1214422"/>
            <a:ext cx="42621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480" y="2786058"/>
            <a:ext cx="537213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 bwMode="auto">
          <a:xfrm>
            <a:off x="4452934" y="2214554"/>
            <a:ext cx="642942" cy="42862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표현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5818" y="5572140"/>
            <a:ext cx="463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상수 형태의 </a:t>
            </a:r>
            <a:r>
              <a:rPr lang="ko-KR" altLang="en-US" sz="1600" b="0" smtClean="0">
                <a:solidFill>
                  <a:srgbClr val="FF0000"/>
                </a:solidFill>
              </a:rPr>
              <a:t>문자열은 내용의 변경이 불가능하다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5348" y="1477866"/>
            <a:ext cx="7358114" cy="353943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str1[] = “My String”;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변수 형태의 문자열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char * str2 = “Your String”;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상수 형태의 문자열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%s \n”, str1, str2);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str2 = “Our String”;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가리키는 대상을 변경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%s \n”, str1, str2);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str1[0] = ‘X’;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문자열 변경 성공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str2[0] = ‘X’;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문자열 변경 실패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%s \n”, str1, str2);</a:t>
            </a:r>
          </a:p>
          <a:p>
            <a:pPr algn="l"/>
            <a:r>
              <a:rPr lang="en-US" altLang="ko-KR" sz="1600" b="0" dirty="0" smtClean="0"/>
              <a:t>	return 0;	</a:t>
            </a:r>
          </a:p>
          <a:p>
            <a:pPr algn="l"/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 배열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포인터 변수로 이루어진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값의 저장이 가능한 배열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dirty="0" err="1" smtClean="0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smtClean="0"/>
              <a:t>* arr1[20];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길이가 </a:t>
            </a:r>
            <a:r>
              <a:rPr lang="en-US" altLang="ko-KR" dirty="0" smtClean="0">
                <a:solidFill>
                  <a:srgbClr val="00B050"/>
                </a:solidFill>
              </a:rPr>
              <a:t>20</a:t>
            </a:r>
            <a:r>
              <a:rPr lang="ko-KR" altLang="en-US" dirty="0" smtClean="0">
                <a:solidFill>
                  <a:srgbClr val="00B050"/>
                </a:solidFill>
              </a:rPr>
              <a:t>인 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ko-KR" altLang="en-US" dirty="0" smtClean="0">
                <a:solidFill>
                  <a:srgbClr val="00B050"/>
                </a:solidFill>
              </a:rPr>
              <a:t>형 포인터 배열 </a:t>
            </a:r>
            <a:r>
              <a:rPr lang="en-US" altLang="ko-KR" dirty="0" smtClean="0">
                <a:solidFill>
                  <a:srgbClr val="00B050"/>
                </a:solidFill>
              </a:rPr>
              <a:t>arr1</a:t>
            </a:r>
          </a:p>
          <a:p>
            <a:pPr lvl="1">
              <a:buNone/>
            </a:pPr>
            <a:r>
              <a:rPr lang="en-US" altLang="ko-KR" dirty="0" smtClean="0"/>
              <a:t>double * arr2[30];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길이가 </a:t>
            </a:r>
            <a:r>
              <a:rPr lang="en-US" altLang="ko-KR" dirty="0" smtClean="0">
                <a:solidFill>
                  <a:srgbClr val="00B050"/>
                </a:solidFill>
              </a:rPr>
              <a:t>30</a:t>
            </a:r>
            <a:r>
              <a:rPr lang="ko-KR" altLang="en-US" dirty="0" smtClean="0">
                <a:solidFill>
                  <a:srgbClr val="00B050"/>
                </a:solidFill>
              </a:rPr>
              <a:t>인 </a:t>
            </a:r>
            <a:r>
              <a:rPr lang="en-US" altLang="ko-KR" dirty="0" smtClean="0">
                <a:solidFill>
                  <a:srgbClr val="00B050"/>
                </a:solidFill>
              </a:rPr>
              <a:t>double</a:t>
            </a:r>
            <a:r>
              <a:rPr lang="ko-KR" altLang="en-US" dirty="0" smtClean="0">
                <a:solidFill>
                  <a:srgbClr val="00B050"/>
                </a:solidFill>
              </a:rPr>
              <a:t>형 포인터 배열 </a:t>
            </a:r>
            <a:r>
              <a:rPr lang="en-US" altLang="ko-KR" dirty="0" smtClean="0">
                <a:solidFill>
                  <a:srgbClr val="00B050"/>
                </a:solidFill>
              </a:rPr>
              <a:t>arr2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95348" y="1477866"/>
            <a:ext cx="7358114" cy="2800767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num1=10, num2=20, num3=30;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{&amp;num1, &amp;num2, &amp;num3};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\n”, *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\n”, *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\n”, *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reutrn</a:t>
            </a:r>
            <a:r>
              <a:rPr lang="en-US" altLang="ko-KR" sz="1600" b="0" dirty="0" smtClean="0"/>
              <a:t> 0;</a:t>
            </a:r>
          </a:p>
          <a:p>
            <a:pPr algn="l"/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5086" y="4572008"/>
            <a:ext cx="36495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95348" y="1763618"/>
            <a:ext cx="7358114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* </a:t>
            </a:r>
            <a:r>
              <a:rPr lang="en-US" altLang="ko-KR" sz="1600" b="0" dirty="0" err="1" smtClean="0"/>
              <a:t>strArr</a:t>
            </a:r>
            <a:r>
              <a:rPr lang="en-US" altLang="ko-KR" sz="1600" b="0" dirty="0" smtClean="0"/>
              <a:t>[3] = {“Simple”, “String”, “Array”};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\n”, </a:t>
            </a:r>
            <a:r>
              <a:rPr lang="en-US" altLang="ko-KR" sz="1600" b="0" dirty="0" err="1" smtClean="0"/>
              <a:t>strArr</a:t>
            </a:r>
            <a:r>
              <a:rPr lang="en-US" altLang="ko-KR" sz="1600" b="0" dirty="0" smtClean="0"/>
              <a:t>[0]);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\n”, </a:t>
            </a:r>
            <a:r>
              <a:rPr lang="en-US" altLang="ko-KR" sz="1600" b="0" dirty="0" err="1" smtClean="0"/>
              <a:t>strArr</a:t>
            </a:r>
            <a:r>
              <a:rPr lang="en-US" altLang="ko-KR" sz="1600" b="0" dirty="0" smtClean="0"/>
              <a:t>[1]);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(“%s \n”, </a:t>
            </a:r>
            <a:r>
              <a:rPr lang="en-US" altLang="ko-KR" sz="1600" b="0" dirty="0" err="1" smtClean="0"/>
              <a:t>strArr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문자열을 저장하는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배열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46" y="4429132"/>
            <a:ext cx="4286280" cy="18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문자열을 저장하는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배열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350" y="2571744"/>
            <a:ext cx="4305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4950" y="4176720"/>
            <a:ext cx="6896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 bwMode="auto">
          <a:xfrm>
            <a:off x="4667248" y="3214686"/>
            <a:ext cx="428628" cy="5715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포인터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dirty="0" smtClean="0">
                <a:latin typeface="+mn-lt"/>
                <a:ea typeface="+mn-ea"/>
              </a:rPr>
              <a:t>이중 포인터</a:t>
            </a:r>
            <a:endParaRPr lang="en-US" altLang="ko-KR" sz="1800" kern="0" dirty="0" smtClean="0">
              <a:latin typeface="+mn-lt"/>
              <a:ea typeface="+mn-ea"/>
            </a:endParaRPr>
          </a:p>
          <a:p>
            <a:pPr marL="800100" lvl="1" indent="-342900" algn="l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변수를 가리키는 또 다른 포인터 변수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800" b="0" kern="0" dirty="0" smtClean="0">
                <a:latin typeface="+mn-lt"/>
                <a:ea typeface="+mn-ea"/>
              </a:rPr>
              <a:t>이중 포인터</a:t>
            </a:r>
            <a:r>
              <a:rPr lang="en-US" altLang="ko-KR" sz="1800" b="0" kern="0" dirty="0" smtClean="0">
                <a:latin typeface="+mn-lt"/>
                <a:ea typeface="+mn-ea"/>
              </a:rPr>
              <a:t>, </a:t>
            </a:r>
            <a:r>
              <a:rPr lang="ko-KR" altLang="en-US" sz="1800" b="0" kern="0" dirty="0" smtClean="0">
                <a:latin typeface="+mn-lt"/>
                <a:ea typeface="+mn-ea"/>
              </a:rPr>
              <a:t>다중 포인터라 부르며 포인터 변수에 사용되는 </a:t>
            </a:r>
            <a:r>
              <a:rPr lang="en-US" altLang="ko-KR" sz="1800" b="0" kern="0" dirty="0" smtClean="0">
                <a:latin typeface="+mn-lt"/>
                <a:ea typeface="+mn-ea"/>
              </a:rPr>
              <a:t>*</a:t>
            </a:r>
            <a:r>
              <a:rPr lang="ko-KR" altLang="en-US" sz="1800" b="0" kern="0" dirty="0" smtClean="0">
                <a:latin typeface="+mn-lt"/>
                <a:ea typeface="+mn-ea"/>
              </a:rPr>
              <a:t>연산자를 두 개 이어서 선언한다</a:t>
            </a:r>
            <a:r>
              <a:rPr lang="en-US" altLang="ko-KR" sz="1800" b="0" kern="0" dirty="0" smtClean="0">
                <a:latin typeface="+mn-lt"/>
                <a:ea typeface="+mn-ea"/>
              </a:rPr>
              <a:t>.</a:t>
            </a:r>
          </a:p>
          <a:p>
            <a:pPr marL="800100" lvl="1" indent="-342900" algn="l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800" b="0" kern="0" dirty="0" smtClean="0"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 방법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** </a:t>
            </a:r>
            <a:r>
              <a:rPr kumimoji="1" lang="en-US" altLang="ko-KR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dptr</a:t>
            </a:r>
            <a:r>
              <a:rPr kumimoji="1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23852</TotalTime>
  <Words>161</Words>
  <Application>Microsoft Office PowerPoint</Application>
  <PresentationFormat>A4 용지(210x297mm)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C_Programming</vt:lpstr>
      <vt:lpstr>문자열 표현</vt:lpstr>
      <vt:lpstr>문자열 표현</vt:lpstr>
      <vt:lpstr>문자열 표현</vt:lpstr>
      <vt:lpstr>포인터 배열</vt:lpstr>
      <vt:lpstr>포인터 배열</vt:lpstr>
      <vt:lpstr>포인터 배열</vt:lpstr>
      <vt:lpstr>포인터 배열</vt:lpstr>
      <vt:lpstr>포인터의 포인터</vt:lpstr>
      <vt:lpstr>포인터의 포인터</vt:lpstr>
      <vt:lpstr>포인터의 포인터</vt:lpstr>
      <vt:lpstr>포인터 배열과 포인터 배열의 포인터 형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2285</cp:revision>
  <dcterms:created xsi:type="dcterms:W3CDTF">2006-12-12T01:37:26Z</dcterms:created>
  <dcterms:modified xsi:type="dcterms:W3CDTF">2014-11-25T10:33:33Z</dcterms:modified>
</cp:coreProperties>
</file>