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2" r:id="rId2"/>
    <p:sldId id="393" r:id="rId3"/>
    <p:sldId id="458" r:id="rId4"/>
    <p:sldId id="472" r:id="rId5"/>
    <p:sldId id="459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5" autoAdjust="0"/>
    <p:restoredTop sz="87395" autoAdjust="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16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입출력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입력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gets, </a:t>
            </a:r>
            <a:r>
              <a:rPr lang="en-US" altLang="ko-KR" dirty="0" err="1" smtClean="0"/>
              <a:t>fgets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099" y="2285992"/>
            <a:ext cx="703490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입출력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입력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gets, </a:t>
            </a:r>
            <a:r>
              <a:rPr lang="en-US" altLang="ko-KR" dirty="0" err="1" smtClean="0"/>
              <a:t>fgets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10" y="2286003"/>
            <a:ext cx="46577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10" y="4214818"/>
            <a:ext cx="5095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795847" y="3286124"/>
            <a:ext cx="408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미리 마련해 놓은 배열을 넘어서는 길이의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문자열이 입력되는 경우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오류가 발생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472" y="5929330"/>
            <a:ext cx="5327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smtClean="0">
                <a:solidFill>
                  <a:srgbClr val="FF0000"/>
                </a:solidFill>
              </a:rPr>
              <a:t>stdin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으로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부터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문자열을 입력 받아서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str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널 문자를 포함하여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sizeof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str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)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크기만큼 저장을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입출력 함수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3844" y="1928802"/>
            <a:ext cx="6500858" cy="378565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char 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[7];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for(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=0;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&lt;3;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++)</a:t>
            </a:r>
          </a:p>
          <a:p>
            <a:pPr algn="l"/>
            <a:r>
              <a:rPr lang="en-US" altLang="ko-KR" sz="2000" b="0" dirty="0" smtClean="0"/>
              <a:t>	{</a:t>
            </a:r>
          </a:p>
          <a:p>
            <a:pPr algn="l"/>
            <a:r>
              <a:rPr lang="en-US" altLang="ko-KR" sz="2000" b="0" dirty="0" smtClean="0"/>
              <a:t>		</a:t>
            </a:r>
            <a:r>
              <a:rPr lang="en-US" altLang="ko-KR" sz="2000" b="0" dirty="0" err="1" smtClean="0"/>
              <a:t>fgets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,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), </a:t>
            </a:r>
            <a:r>
              <a:rPr lang="en-US" altLang="ko-KR" sz="2000" b="0" dirty="0" err="1" smtClean="0"/>
              <a:t>stdin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(“Read %d : %s \n”, i+1, 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}</a:t>
            </a:r>
          </a:p>
          <a:p>
            <a:pPr algn="l"/>
            <a:r>
              <a:rPr lang="en-US" altLang="ko-KR" sz="2000" b="0" dirty="0" smtClean="0"/>
              <a:t>	return 0;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0455" y="1900552"/>
            <a:ext cx="1928826" cy="87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0454" y="3000372"/>
            <a:ext cx="1747042" cy="177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0454" y="4929198"/>
            <a:ext cx="1357322" cy="167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버퍼와 </a:t>
            </a:r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버퍼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버퍼는 특정 크기의 메모리 공간을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운영체제는 입력과 출력을 돕는 입출력 버퍼를 생성하여 제공한다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포준 입출력 함수를 기반으로 데이터 입출력 시 입출력 버퍼를 거친다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00" y="3286124"/>
            <a:ext cx="66484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버퍼와 </a:t>
            </a:r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8224" y="1428736"/>
            <a:ext cx="7215238" cy="501675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char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ID[7];</a:t>
            </a:r>
          </a:p>
          <a:p>
            <a:pPr algn="l"/>
            <a:r>
              <a:rPr lang="en-US" altLang="ko-KR" sz="2000" b="0" dirty="0" smtClean="0"/>
              <a:t>	char name[10];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fputs</a:t>
            </a:r>
            <a:r>
              <a:rPr lang="en-US" altLang="ko-KR" sz="2000" b="0" dirty="0" smtClean="0"/>
              <a:t>(“</a:t>
            </a:r>
            <a:r>
              <a:rPr lang="ko-KR" altLang="en-US" sz="2000" b="0" dirty="0" smtClean="0"/>
              <a:t>주민번호 앞 </a:t>
            </a:r>
            <a:r>
              <a:rPr lang="en-US" altLang="ko-KR" sz="2000" b="0" dirty="0" smtClean="0"/>
              <a:t>6</a:t>
            </a:r>
            <a:r>
              <a:rPr lang="ko-KR" altLang="en-US" sz="2000" b="0" dirty="0" smtClean="0"/>
              <a:t>자리 입력 </a:t>
            </a:r>
            <a:r>
              <a:rPr lang="en-US" altLang="ko-KR" sz="2000" b="0" dirty="0" smtClean="0"/>
              <a:t>: ”, </a:t>
            </a:r>
            <a:r>
              <a:rPr lang="en-US" altLang="ko-KR" sz="2000" b="0" dirty="0" err="1" smtClean="0"/>
              <a:t>stdout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fgets</a:t>
            </a:r>
            <a:r>
              <a:rPr lang="en-US" altLang="ko-KR" sz="2000" b="0" dirty="0" smtClean="0"/>
              <a:t>(ID,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(ID), </a:t>
            </a:r>
            <a:r>
              <a:rPr lang="en-US" altLang="ko-KR" sz="2000" b="0" dirty="0" err="1" smtClean="0"/>
              <a:t>stdin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fputs</a:t>
            </a:r>
            <a:r>
              <a:rPr lang="en-US" altLang="ko-KR" sz="2000" b="0" dirty="0" smtClean="0"/>
              <a:t>(“</a:t>
            </a:r>
            <a:r>
              <a:rPr lang="ko-KR" altLang="en-US" sz="2000" b="0" dirty="0" smtClean="0"/>
              <a:t>이름</a:t>
            </a:r>
            <a:r>
              <a:rPr lang="en-US" altLang="ko-KR" sz="2000" b="0" dirty="0" smtClean="0"/>
              <a:t> </a:t>
            </a:r>
            <a:r>
              <a:rPr lang="ko-KR" altLang="en-US" sz="2000" b="0" dirty="0" smtClean="0"/>
              <a:t>입력 </a:t>
            </a:r>
            <a:r>
              <a:rPr lang="en-US" altLang="ko-KR" sz="2000" b="0" dirty="0" smtClean="0"/>
              <a:t>: ”, </a:t>
            </a:r>
            <a:r>
              <a:rPr lang="en-US" altLang="ko-KR" sz="2000" b="0" dirty="0" err="1" smtClean="0"/>
              <a:t>stdout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fgets</a:t>
            </a:r>
            <a:r>
              <a:rPr lang="en-US" altLang="ko-KR" sz="2000" b="0" dirty="0" smtClean="0"/>
              <a:t>(name,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(name), </a:t>
            </a:r>
            <a:r>
              <a:rPr lang="en-US" altLang="ko-KR" sz="2000" b="0" dirty="0" err="1" smtClean="0"/>
              <a:t>stdin</a:t>
            </a:r>
            <a:r>
              <a:rPr lang="en-US" altLang="ko-KR" sz="2000" b="0" dirty="0" smtClean="0"/>
              <a:t>);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</a:t>
            </a:r>
            <a:r>
              <a:rPr lang="ko-KR" altLang="en-US" sz="2000" b="0" dirty="0" smtClean="0"/>
              <a:t>주민번호 </a:t>
            </a:r>
            <a:r>
              <a:rPr lang="en-US" altLang="ko-KR" sz="2000" b="0" dirty="0" smtClean="0"/>
              <a:t>: %s \n”, ID);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</a:t>
            </a:r>
            <a:r>
              <a:rPr lang="ko-KR" altLang="en-US" sz="2000" b="0" dirty="0" smtClean="0"/>
              <a:t>이름 </a:t>
            </a:r>
            <a:r>
              <a:rPr lang="en-US" altLang="ko-KR" sz="2000" b="0" dirty="0" smtClean="0"/>
              <a:t>: %s \n”, name);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return 0;		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스트림과</a:t>
            </a:r>
            <a:r>
              <a:rPr lang="ko-KR" altLang="en-US" dirty="0" smtClean="0"/>
              <a:t> 데이터의 이동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 입출력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모니터와 키보드를 대상으로 데이터를 입출력 하기 위해서 이들을 연결시켜주는 </a:t>
            </a:r>
            <a:r>
              <a:rPr lang="ko-KR" altLang="en-US" dirty="0" smtClean="0"/>
              <a:t>가상의 </a:t>
            </a:r>
            <a:r>
              <a:rPr lang="ko-KR" altLang="en-US" dirty="0" smtClean="0"/>
              <a:t>다리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그러한 역할을 하는 매개체를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(stream)’</a:t>
            </a:r>
            <a:r>
              <a:rPr lang="ko-KR" altLang="en-US" dirty="0" err="1" smtClean="0"/>
              <a:t>이라한다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OS</a:t>
            </a:r>
            <a:r>
              <a:rPr lang="ko-KR" altLang="en-US" dirty="0" smtClean="0"/>
              <a:t>가 데이터의 입출력을 위해 놓아주는 소프트웨어적인 형태의 다리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167446" y="4286256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출력의 경로가 되는 출력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스트림과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입력의 경로가 되는 입력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스트림이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존재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00" y="2643182"/>
            <a:ext cx="473625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스트림과</a:t>
            </a:r>
            <a:r>
              <a:rPr lang="ko-KR" altLang="en-US" dirty="0" smtClean="0"/>
              <a:t> 데이터의 이동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929750" cy="5105400"/>
          </a:xfrm>
        </p:spPr>
        <p:txBody>
          <a:bodyPr/>
          <a:lstStyle/>
          <a:p>
            <a:r>
              <a:rPr lang="ko-KR" altLang="en-US" dirty="0" smtClean="0"/>
              <a:t>표준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(standard stream)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/>
              <a:t>stdin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stdout</a:t>
            </a:r>
            <a:r>
              <a:rPr lang="ko-KR" altLang="en-US" sz="1400" dirty="0" smtClean="0"/>
              <a:t>은 각각 표준 입력 스트림과 표준 출력 </a:t>
            </a:r>
            <a:r>
              <a:rPr lang="ko-KR" altLang="en-US" sz="1400" dirty="0" err="1" smtClean="0"/>
              <a:t>스트림을</a:t>
            </a:r>
            <a:r>
              <a:rPr lang="ko-KR" altLang="en-US" sz="1400" dirty="0" smtClean="0"/>
              <a:t> 의미한다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/>
              <a:t>stderr</a:t>
            </a:r>
            <a:r>
              <a:rPr lang="ko-KR" altLang="en-US" sz="1400" dirty="0" smtClean="0"/>
              <a:t>는 표준 에러 스트림이라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출력의 대상은 </a:t>
            </a:r>
            <a:r>
              <a:rPr lang="en-US" altLang="ko-KR" sz="1400" dirty="0" err="1" smtClean="0"/>
              <a:t>stdout</a:t>
            </a:r>
            <a:r>
              <a:rPr lang="ko-KR" altLang="en-US" sz="1400" dirty="0" smtClean="0"/>
              <a:t>과 마찬가지로 모니터이다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출력 </a:t>
            </a:r>
            <a:r>
              <a:rPr lang="ko-KR" altLang="en-US" sz="1400" dirty="0" err="1" smtClean="0"/>
              <a:t>리다이렉션이라는</a:t>
            </a:r>
            <a:r>
              <a:rPr lang="ko-KR" altLang="en-US" sz="1400" dirty="0" smtClean="0"/>
              <a:t> 것을 통해서 </a:t>
            </a:r>
            <a:r>
              <a:rPr lang="en-US" altLang="ko-KR" sz="1400" dirty="0" err="1" smtClean="0"/>
              <a:t>stdout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stderr</a:t>
            </a:r>
            <a:r>
              <a:rPr lang="ko-KR" altLang="en-US" sz="1400" dirty="0" smtClean="0"/>
              <a:t>이 향하는 데이터 전송의 방향을 달리 할 수 있다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/>
              <a:t>stdin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stdout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strerr</a:t>
            </a:r>
            <a:r>
              <a:rPr lang="ko-KR" altLang="en-US" sz="1400" dirty="0" smtClean="0"/>
              <a:t>은 모두 프로그램 시작과 동시에 자동으로 형성되고 프로그램 종료시 소멸된다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62" y="2000240"/>
            <a:ext cx="651871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 입출력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 </a:t>
            </a:r>
            <a:r>
              <a:rPr lang="ko-KR" altLang="en-US" dirty="0" smtClean="0"/>
              <a:t>출</a:t>
            </a:r>
            <a:r>
              <a:rPr lang="ko-KR" altLang="en-US" dirty="0" smtClean="0"/>
              <a:t>력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putchar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fputc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</a:t>
            </a:r>
            <a:r>
              <a:rPr lang="ko-KR" altLang="en-US" dirty="0" smtClean="0"/>
              <a:t>력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g</a:t>
            </a:r>
            <a:r>
              <a:rPr lang="en-US" altLang="ko-KR" dirty="0" err="1" smtClean="0"/>
              <a:t>etchar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fgetc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701" y="2071678"/>
            <a:ext cx="6429381" cy="178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9662" y="4786322"/>
            <a:ext cx="6431525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함수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09662" y="1477866"/>
            <a:ext cx="6786610" cy="378565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ch1, ch2;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ch1 = </a:t>
            </a:r>
            <a:r>
              <a:rPr lang="en-US" altLang="ko-KR" sz="2000" b="0" dirty="0" err="1" smtClean="0"/>
              <a:t>getchar</a:t>
            </a:r>
            <a:r>
              <a:rPr lang="en-US" altLang="ko-KR" sz="2000" b="0" dirty="0" smtClean="0"/>
              <a:t>();	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문자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입력</a:t>
            </a:r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2000" b="0" dirty="0" smtClean="0"/>
              <a:t>	ch2 = </a:t>
            </a:r>
            <a:r>
              <a:rPr lang="en-US" altLang="ko-KR" sz="2000" b="0" dirty="0" err="1" smtClean="0"/>
              <a:t>fgetc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stdin</a:t>
            </a:r>
            <a:r>
              <a:rPr lang="en-US" altLang="ko-KR" sz="2000" b="0" dirty="0" smtClean="0"/>
              <a:t>);	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2000" b="0" dirty="0" err="1" smtClean="0">
                <a:solidFill>
                  <a:srgbClr val="00B050"/>
                </a:solidFill>
              </a:rPr>
              <a:t>엔터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키 입력</a:t>
            </a:r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putchar</a:t>
            </a:r>
            <a:r>
              <a:rPr lang="en-US" altLang="ko-KR" sz="2000" b="0" dirty="0" smtClean="0"/>
              <a:t>(ch1);		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문자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출력</a:t>
            </a:r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fputc</a:t>
            </a:r>
            <a:r>
              <a:rPr lang="en-US" altLang="ko-KR" sz="2000" b="0" dirty="0" smtClean="0"/>
              <a:t>(ch2, </a:t>
            </a:r>
            <a:r>
              <a:rPr lang="en-US" altLang="ko-KR" sz="2000" b="0" dirty="0" err="1" smtClean="0"/>
              <a:t>stdout</a:t>
            </a:r>
            <a:r>
              <a:rPr lang="en-US" altLang="ko-KR" sz="2000" b="0" dirty="0" smtClean="0"/>
              <a:t>);	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2000" b="0" dirty="0" err="1" smtClean="0">
                <a:solidFill>
                  <a:srgbClr val="00B050"/>
                </a:solidFill>
              </a:rPr>
              <a:t>엔터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키 출력</a:t>
            </a:r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return 0;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52" y="5715016"/>
            <a:ext cx="6345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문자의 입력을 완성하는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엔터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키의 입력도 하나의 문자로 인식된다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 입출력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EOF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파일의 끝에 도달해서 더 이상 읽을 내용이 없다는 뜻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Window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CTRL+Z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Linux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CTRL+D </a:t>
            </a:r>
            <a:r>
              <a:rPr lang="ko-KR" altLang="en-US" dirty="0" smtClean="0"/>
              <a:t>키가 입력 되는 경우 </a:t>
            </a:r>
            <a:r>
              <a:rPr lang="en-US" altLang="ko-KR" dirty="0" smtClean="0"/>
              <a:t>EOF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09662" y="2643182"/>
            <a:ext cx="6786610" cy="409342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err="1" smtClean="0"/>
              <a:t>ch</a:t>
            </a:r>
            <a:r>
              <a:rPr lang="en-US" altLang="ko-KR" sz="2000" b="0" dirty="0" smtClean="0"/>
              <a:t>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while(1)</a:t>
            </a:r>
          </a:p>
          <a:p>
            <a:pPr algn="l"/>
            <a:r>
              <a:rPr lang="en-US" altLang="ko-KR" sz="2000" b="0" dirty="0" smtClean="0"/>
              <a:t>	{</a:t>
            </a:r>
          </a:p>
          <a:p>
            <a:pPr algn="l"/>
            <a:r>
              <a:rPr lang="en-US" altLang="ko-KR" sz="2000" b="0" dirty="0" smtClean="0"/>
              <a:t>		</a:t>
            </a:r>
            <a:r>
              <a:rPr lang="en-US" altLang="ko-KR" sz="2000" b="0" dirty="0" err="1" smtClean="0"/>
              <a:t>ch</a:t>
            </a:r>
            <a:r>
              <a:rPr lang="en-US" altLang="ko-KR" sz="2000" b="0" dirty="0" smtClean="0"/>
              <a:t> = </a:t>
            </a:r>
            <a:r>
              <a:rPr lang="en-US" altLang="ko-KR" sz="2000" b="0" dirty="0" err="1" smtClean="0"/>
              <a:t>getchar</a:t>
            </a:r>
            <a:r>
              <a:rPr lang="en-US" altLang="ko-KR" sz="2000" b="0" dirty="0" smtClean="0"/>
              <a:t>();</a:t>
            </a:r>
          </a:p>
          <a:p>
            <a:pPr algn="l"/>
            <a:r>
              <a:rPr lang="en-US" altLang="ko-KR" sz="2000" b="0" dirty="0" smtClean="0"/>
              <a:t>		if(</a:t>
            </a:r>
            <a:r>
              <a:rPr lang="en-US" altLang="ko-KR" sz="2000" b="0" dirty="0" err="1" smtClean="0"/>
              <a:t>ch</a:t>
            </a:r>
            <a:r>
              <a:rPr lang="en-US" altLang="ko-KR" sz="2000" b="0" dirty="0" smtClean="0"/>
              <a:t>==EOF)</a:t>
            </a:r>
          </a:p>
          <a:p>
            <a:pPr algn="l"/>
            <a:r>
              <a:rPr lang="en-US" altLang="ko-KR" sz="2000" b="0" dirty="0" smtClean="0"/>
              <a:t>			break;</a:t>
            </a:r>
          </a:p>
          <a:p>
            <a:pPr algn="l"/>
            <a:r>
              <a:rPr lang="en-US" altLang="ko-KR" sz="2000" b="0" dirty="0" smtClean="0"/>
              <a:t>		</a:t>
            </a:r>
            <a:r>
              <a:rPr lang="en-US" altLang="ko-KR" sz="2000" b="0" dirty="0" err="1" smtClean="0"/>
              <a:t>putchar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ch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}</a:t>
            </a:r>
          </a:p>
          <a:p>
            <a:pPr algn="l"/>
            <a:r>
              <a:rPr lang="en-US" altLang="ko-KR" sz="2000" b="0" dirty="0" smtClean="0"/>
              <a:t>	return 0;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프로그램 사용자로부터 알파벳 문자를 하나 입력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 대소문자를 변환하는 프로그램을 만들어보자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</a:t>
            </a:r>
            <a:r>
              <a:rPr lang="en-US" altLang="ko-KR" dirty="0" err="1" smtClean="0"/>
              <a:t>getchar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함수와 </a:t>
            </a:r>
            <a:r>
              <a:rPr lang="en-US" altLang="ko-KR" dirty="0" err="1" smtClean="0"/>
              <a:t>putchar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구현하자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사용자가 알파벳 이외의 문자를 입력하는 경우에는 그에 따른 오류 메시지를 간단히 출력해보자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입출력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출력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puts, </a:t>
            </a:r>
            <a:r>
              <a:rPr lang="en-US" altLang="ko-KR" dirty="0" err="1" smtClean="0"/>
              <a:t>fputs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62" y="2214554"/>
            <a:ext cx="645020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입출력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309662" y="1714488"/>
            <a:ext cx="6786610" cy="501675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char * 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 = “simple String”;</a:t>
            </a:r>
          </a:p>
          <a:p>
            <a:pPr algn="l"/>
            <a:r>
              <a:rPr lang="en-US" altLang="ko-KR" sz="2000" b="0" dirty="0" smtClean="0"/>
              <a:t>	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(“1. puts test -------\n”);</a:t>
            </a:r>
          </a:p>
          <a:p>
            <a:pPr algn="l"/>
            <a:r>
              <a:rPr lang="en-US" altLang="ko-KR" sz="2000" b="0" dirty="0" smtClean="0"/>
              <a:t>	puts(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puts(“So Simple String”);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(“2. </a:t>
            </a:r>
            <a:r>
              <a:rPr lang="en-US" altLang="ko-KR" sz="2000" b="0" dirty="0" err="1" smtClean="0"/>
              <a:t>fputs</a:t>
            </a:r>
            <a:r>
              <a:rPr lang="en-US" altLang="ko-KR" sz="2000" b="0" dirty="0" smtClean="0"/>
              <a:t> test -------\n”);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fputs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, </a:t>
            </a:r>
            <a:r>
              <a:rPr lang="en-US" altLang="ko-KR" sz="2000" b="0" dirty="0" err="1" smtClean="0"/>
              <a:t>stdout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(“\n”);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fputs</a:t>
            </a:r>
            <a:r>
              <a:rPr lang="en-US" altLang="ko-KR" sz="2000" b="0" dirty="0" smtClean="0"/>
              <a:t>(“So Simple String”, </a:t>
            </a:r>
            <a:r>
              <a:rPr lang="en-US" altLang="ko-KR" sz="2000" b="0" dirty="0" err="1" smtClean="0"/>
              <a:t>stdout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(“\n”);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return 0;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24103</TotalTime>
  <Words>344</Words>
  <Application>Microsoft Office PowerPoint</Application>
  <PresentationFormat>A4 용지(210x297mm)</PresentationFormat>
  <Paragraphs>272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C_Programming</vt:lpstr>
      <vt:lpstr>스트림과 데이터의 이동</vt:lpstr>
      <vt:lpstr>스트림과 데이터의 이동</vt:lpstr>
      <vt:lpstr>문자 입출력 함수</vt:lpstr>
      <vt:lpstr>문자 입출력 함수</vt:lpstr>
      <vt:lpstr>문자 입출력 함수</vt:lpstr>
      <vt:lpstr>문제</vt:lpstr>
      <vt:lpstr>문자열 입출력 함수</vt:lpstr>
      <vt:lpstr>문자열 입출력 함수</vt:lpstr>
      <vt:lpstr>문자열 입출력 함수</vt:lpstr>
      <vt:lpstr>문자열 입출력 함수</vt:lpstr>
      <vt:lpstr>문자열 입출력 함수</vt:lpstr>
      <vt:lpstr>버퍼와 버퍼링</vt:lpstr>
      <vt:lpstr>버퍼와 버퍼링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2316</cp:revision>
  <dcterms:created xsi:type="dcterms:W3CDTF">2006-12-12T01:37:26Z</dcterms:created>
  <dcterms:modified xsi:type="dcterms:W3CDTF">2014-11-27T10:45:05Z</dcterms:modified>
</cp:coreProperties>
</file>