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2" r:id="rId2"/>
    <p:sldId id="393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99FF"/>
    <a:srgbClr val="66FFFF"/>
    <a:srgbClr val="3685BA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87395" autoAdjust="0"/>
  </p:normalViewPr>
  <p:slideViewPr>
    <p:cSldViewPr>
      <p:cViewPr varScale="1">
        <p:scale>
          <a:sx n="75" d="100"/>
          <a:sy n="75" d="100"/>
        </p:scale>
        <p:origin x="-102" y="-720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17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3844" y="1000108"/>
            <a:ext cx="9232014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배열을 선언</a:t>
            </a:r>
            <a:r>
              <a:rPr lang="en-US" altLang="ko-KR" sz="2000" dirty="0" smtClean="0"/>
              <a:t>(str1, str2, str3) </a:t>
            </a:r>
            <a:r>
              <a:rPr lang="ko-KR" altLang="en-US" sz="2000" dirty="0" smtClean="0"/>
              <a:t>후 </a:t>
            </a:r>
            <a:r>
              <a:rPr lang="en-US" altLang="ko-KR" sz="2000" dirty="0" smtClean="0"/>
              <a:t>str1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str2</a:t>
            </a:r>
            <a:r>
              <a:rPr lang="ko-KR" altLang="en-US" sz="2000" dirty="0" smtClean="0"/>
              <a:t>를 통해 사용자로부터 문자열</a:t>
            </a:r>
            <a:r>
              <a:rPr lang="ko-KR" altLang="en-US" sz="2000" dirty="0" smtClean="0"/>
              <a:t>을 입력 받되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fgets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함수호출을 통해 입력 받는다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이어서 </a:t>
            </a:r>
            <a:r>
              <a:rPr lang="en-US" altLang="ko-KR" sz="2000" dirty="0" smtClean="0"/>
              <a:t>str1</a:t>
            </a:r>
            <a:r>
              <a:rPr lang="ko-KR" altLang="en-US" sz="2000" dirty="0" smtClean="0"/>
              <a:t>에 저장된 문자열을 </a:t>
            </a:r>
            <a:r>
              <a:rPr lang="en-US" altLang="ko-KR" sz="2000" dirty="0" smtClean="0"/>
              <a:t>str3</a:t>
            </a:r>
            <a:r>
              <a:rPr lang="ko-KR" altLang="en-US" sz="2000" dirty="0" smtClean="0"/>
              <a:t>에 복사하고</a:t>
            </a:r>
            <a:r>
              <a:rPr lang="en-US" altLang="ko-KR" sz="2000" dirty="0" smtClean="0"/>
              <a:t>, str2</a:t>
            </a:r>
            <a:r>
              <a:rPr lang="ko-KR" altLang="en-US" sz="2000" dirty="0" smtClean="0"/>
              <a:t>에 저장된 문자열을 </a:t>
            </a:r>
            <a:r>
              <a:rPr lang="en-US" altLang="ko-KR" sz="2000" dirty="0" smtClean="0"/>
              <a:t>str3</a:t>
            </a:r>
            <a:r>
              <a:rPr lang="ko-KR" altLang="en-US" sz="2000" dirty="0" smtClean="0"/>
              <a:t>에 저장된 문자열의 뒤에 덧붙이자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그리고 </a:t>
            </a:r>
            <a:r>
              <a:rPr lang="en-US" altLang="ko-KR" sz="2000" dirty="0" smtClean="0"/>
              <a:t>str3</a:t>
            </a:r>
            <a:r>
              <a:rPr lang="ko-KR" altLang="en-US" sz="2000" dirty="0" smtClean="0"/>
              <a:t>에 저장된 문자열을 출력해보자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6985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strlen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길이를 반환하는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38" y="2285992"/>
            <a:ext cx="7072362" cy="135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66720" y="4357694"/>
            <a:ext cx="8358246" cy="193899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2000" b="0" dirty="0" err="1" smtClean="0"/>
              <a:t>int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main(void)</a:t>
            </a:r>
          </a:p>
          <a:p>
            <a:pPr algn="l"/>
            <a:r>
              <a:rPr lang="en-US" altLang="ko-KR" sz="2000" b="0" dirty="0" smtClean="0"/>
              <a:t>{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smtClean="0"/>
              <a:t>char 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[] = “1234567”;</a:t>
            </a: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err="1" smtClean="0"/>
              <a:t>printf</a:t>
            </a:r>
            <a:r>
              <a:rPr lang="en-US" altLang="ko-KR" sz="2000" b="0" dirty="0" smtClean="0"/>
              <a:t>(“%d \n”, </a:t>
            </a:r>
            <a:r>
              <a:rPr lang="en-US" altLang="ko-KR" sz="2000" b="0" dirty="0" err="1" smtClean="0"/>
              <a:t>strlen</a:t>
            </a:r>
            <a:r>
              <a:rPr lang="en-US" altLang="ko-KR" sz="2000" b="0" dirty="0" smtClean="0"/>
              <a:t>(</a:t>
            </a:r>
            <a:r>
              <a:rPr lang="en-US" altLang="ko-KR" sz="2000" b="0" dirty="0" err="1" smtClean="0"/>
              <a:t>str</a:t>
            </a:r>
            <a:r>
              <a:rPr lang="en-US" altLang="ko-KR" sz="2000" b="0" dirty="0" smtClean="0"/>
              <a:t>));	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문자열의 길이 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7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이</a:t>
            </a:r>
            <a:r>
              <a:rPr lang="en-US" altLang="ko-KR" sz="2000" b="0" dirty="0" smtClean="0">
                <a:solidFill>
                  <a:srgbClr val="00B050"/>
                </a:solidFill>
              </a:rPr>
              <a:t> </a:t>
            </a:r>
            <a:r>
              <a:rPr lang="ko-KR" altLang="en-US" sz="2000" b="0" dirty="0" smtClean="0">
                <a:solidFill>
                  <a:srgbClr val="00B050"/>
                </a:solidFill>
              </a:rPr>
              <a:t>출력</a:t>
            </a:r>
            <a:endParaRPr lang="en-US" altLang="ko-KR" sz="20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2000" b="0" dirty="0" smtClean="0"/>
              <a:t>	</a:t>
            </a:r>
            <a:r>
              <a:rPr lang="en-US" altLang="ko-KR" sz="2000" b="0" dirty="0" smtClean="0"/>
              <a:t>…</a:t>
            </a:r>
            <a:endParaRPr lang="en-US" altLang="ko-KR" sz="2000" b="0" dirty="0" smtClean="0"/>
          </a:p>
          <a:p>
            <a:pPr algn="l"/>
            <a:r>
              <a:rPr lang="en-US" altLang="ko-KR" sz="2000" b="0" dirty="0" smtClean="0"/>
              <a:t>}</a:t>
            </a:r>
            <a:endParaRPr lang="en-US" altLang="ko-KR" sz="2000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142984"/>
            <a:ext cx="8358246" cy="563231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string.h</a:t>
            </a:r>
            <a:r>
              <a:rPr lang="en-US" altLang="ko-KR" sz="1800" b="0" dirty="0" smtClean="0"/>
              <a:t>&gt;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void </a:t>
            </a:r>
            <a:r>
              <a:rPr lang="en-US" altLang="ko-KR" sz="1800" b="0" dirty="0" err="1" smtClean="0"/>
              <a:t>RemoveBSN</a:t>
            </a:r>
            <a:r>
              <a:rPr lang="en-US" altLang="ko-KR" sz="1800" b="0" dirty="0" smtClean="0"/>
              <a:t>(char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[])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</a:t>
            </a:r>
            <a:r>
              <a:rPr lang="en-US" altLang="ko-KR" sz="1800" b="0" dirty="0" err="1" smtClean="0"/>
              <a:t>len</a:t>
            </a:r>
            <a:r>
              <a:rPr lang="en-US" altLang="ko-KR" sz="1800" b="0" dirty="0" smtClean="0"/>
              <a:t>=</a:t>
            </a:r>
            <a:r>
              <a:rPr lang="en-US" altLang="ko-KR" sz="1800" b="0" dirty="0" err="1" smtClean="0"/>
              <a:t>strlen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[len-1</a:t>
            </a:r>
            <a:r>
              <a:rPr lang="en-US" altLang="ko-KR" sz="1800" b="0" dirty="0" smtClean="0"/>
              <a:t>]=0;</a:t>
            </a:r>
          </a:p>
          <a:p>
            <a:pPr algn="l"/>
            <a:r>
              <a:rPr lang="en-US" altLang="ko-KR" sz="1800" b="0" dirty="0" smtClean="0"/>
              <a:t>}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[100];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문자열 입력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: "); 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fgets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), </a:t>
            </a:r>
            <a:r>
              <a:rPr lang="en-US" altLang="ko-KR" sz="1800" b="0" dirty="0" err="1" smtClean="0"/>
              <a:t>stdin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길</a:t>
            </a:r>
            <a:r>
              <a:rPr lang="ko-KR" altLang="en-US" sz="1800" b="0" dirty="0" smtClean="0"/>
              <a:t>이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: %d, </a:t>
            </a:r>
            <a:r>
              <a:rPr lang="ko-KR" altLang="en-US" sz="1800" b="0" dirty="0" smtClean="0"/>
              <a:t>내용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: %s \n", </a:t>
            </a:r>
            <a:r>
              <a:rPr lang="en-US" altLang="ko-KR" sz="1800" b="0" dirty="0" err="1" smtClean="0"/>
              <a:t>strlen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),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RemoveBSN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printf</a:t>
            </a:r>
            <a:r>
              <a:rPr lang="en-US" altLang="ko-KR" sz="1800" b="0" dirty="0" smtClean="0"/>
              <a:t>(“</a:t>
            </a:r>
            <a:r>
              <a:rPr lang="ko-KR" altLang="en-US" sz="1800" b="0" dirty="0" smtClean="0"/>
              <a:t>길이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: %d, </a:t>
            </a:r>
            <a:r>
              <a:rPr lang="ko-KR" altLang="en-US" sz="1800" b="0" dirty="0" smtClean="0"/>
              <a:t>내용</a:t>
            </a:r>
            <a:r>
              <a:rPr lang="en-US" altLang="ko-KR" sz="1800" b="0" dirty="0" smtClean="0"/>
              <a:t> </a:t>
            </a:r>
            <a:r>
              <a:rPr lang="en-US" altLang="ko-KR" sz="1800" b="0" dirty="0" smtClean="0"/>
              <a:t>: %s \n", </a:t>
            </a:r>
            <a:r>
              <a:rPr lang="en-US" altLang="ko-KR" sz="1800" b="0" dirty="0" err="1" smtClean="0"/>
              <a:t>strlen</a:t>
            </a:r>
            <a:r>
              <a:rPr lang="en-US" altLang="ko-KR" sz="1800" b="0" dirty="0" smtClean="0"/>
              <a:t>(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), </a:t>
            </a:r>
            <a:r>
              <a:rPr lang="en-US" altLang="ko-KR" sz="1800" b="0" dirty="0" err="1" smtClean="0"/>
              <a:t>str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return </a:t>
            </a:r>
            <a:r>
              <a:rPr lang="en-US" altLang="ko-KR" sz="1800" b="0" dirty="0" smtClean="0"/>
              <a:t>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</a:t>
            </a:r>
            <a:r>
              <a:rPr lang="en-US" altLang="ko-KR" dirty="0" err="1" smtClean="0"/>
              <a:t>trcpy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strncpy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복사에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66654" y="2643182"/>
            <a:ext cx="4500594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char str1[30] = “Simple String”;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char str2[30];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strcpy</a:t>
            </a:r>
            <a:r>
              <a:rPr lang="en-US" altLang="ko-KR" sz="1800" b="0" dirty="0" smtClean="0"/>
              <a:t>(str2, str1);</a:t>
            </a:r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// str1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문자열을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str2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에 복사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…</a:t>
            </a:r>
            <a:r>
              <a:rPr lang="en-US" altLang="ko-KR" sz="1800" b="0" dirty="0" smtClean="0"/>
              <a:t>	</a:t>
            </a:r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}</a:t>
            </a:r>
            <a:endParaRPr lang="en-US" altLang="ko-KR" sz="1800" b="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024438" y="2620874"/>
            <a:ext cx="4500594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char str1[30] = “Simple String”;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char str2[30];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strncpy</a:t>
            </a:r>
            <a:r>
              <a:rPr lang="en-US" altLang="ko-KR" sz="1800" b="0" dirty="0" smtClean="0"/>
              <a:t>(str2, str1,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(str2));</a:t>
            </a:r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	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…</a:t>
            </a:r>
            <a:r>
              <a:rPr lang="en-US" altLang="ko-KR" sz="1800" b="0" dirty="0" smtClean="0"/>
              <a:t>	</a:t>
            </a:r>
            <a:endParaRPr lang="en-US" altLang="ko-KR" sz="1800" b="0" dirty="0" smtClean="0"/>
          </a:p>
          <a:p>
            <a:pPr algn="l"/>
            <a:r>
              <a:rPr lang="en-US" altLang="ko-KR" sz="1800" b="0" dirty="0" smtClean="0"/>
              <a:t>}</a:t>
            </a:r>
            <a:endParaRPr lang="en-US" altLang="ko-KR" sz="1800" b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01120" y="5058803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st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r1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문자열을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str2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복사하되 최대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b="0" dirty="0" err="1" smtClean="0">
                <a:solidFill>
                  <a:srgbClr val="FF0000"/>
                </a:solidFill>
              </a:rPr>
              <a:t>sizeof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(str2)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의 반환 값 크기만큼 복사한다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336" y="5058803"/>
            <a:ext cx="4120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smtClean="0">
                <a:solidFill>
                  <a:srgbClr val="FF0000"/>
                </a:solidFill>
              </a:rPr>
              <a:t>str1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저장된 문자열을 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str2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에 단순히 복사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142984"/>
            <a:ext cx="8358246" cy="5632311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string.h</a:t>
            </a:r>
            <a:r>
              <a:rPr lang="en-US" altLang="ko-KR" sz="1800" b="0" dirty="0" smtClean="0"/>
              <a:t>&gt;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smtClean="0"/>
              <a:t>str1[20] = "1234567890";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smtClean="0"/>
              <a:t>str2[20];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smtClean="0"/>
              <a:t>str3[5];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strcpy</a:t>
            </a:r>
            <a:r>
              <a:rPr lang="en-US" altLang="ko-KR" sz="1800" b="0" dirty="0" smtClean="0"/>
              <a:t>(str2</a:t>
            </a:r>
            <a:r>
              <a:rPr lang="en-US" altLang="ko-KR" sz="1800" b="0" dirty="0" smtClean="0"/>
              <a:t>, str1);</a:t>
            </a:r>
          </a:p>
          <a:p>
            <a:pPr algn="l"/>
            <a:r>
              <a:rPr lang="en-US" altLang="ko-KR" sz="1800" b="0" dirty="0" smtClean="0"/>
              <a:t>	puts(str2</a:t>
            </a:r>
            <a:r>
              <a:rPr lang="en-US" altLang="ko-KR" sz="1800" b="0" dirty="0" smtClean="0"/>
              <a:t>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strncpy</a:t>
            </a:r>
            <a:r>
              <a:rPr lang="en-US" altLang="ko-KR" sz="1800" b="0" dirty="0" smtClean="0"/>
              <a:t>(str3</a:t>
            </a:r>
            <a:r>
              <a:rPr lang="en-US" altLang="ko-KR" sz="1800" b="0" dirty="0" smtClean="0"/>
              <a:t>, str1,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(str3));</a:t>
            </a:r>
          </a:p>
          <a:p>
            <a:pPr algn="l"/>
            <a:r>
              <a:rPr lang="en-US" altLang="ko-KR" sz="1800" b="0" dirty="0" smtClean="0"/>
              <a:t>	puts(str3</a:t>
            </a:r>
            <a:r>
              <a:rPr lang="en-US" altLang="ko-KR" sz="1800" b="0" dirty="0" smtClean="0"/>
              <a:t>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strncpy</a:t>
            </a:r>
            <a:r>
              <a:rPr lang="en-US" altLang="ko-KR" sz="1800" b="0" dirty="0" smtClean="0"/>
              <a:t>(str3</a:t>
            </a:r>
            <a:r>
              <a:rPr lang="en-US" altLang="ko-KR" sz="1800" b="0" dirty="0" smtClean="0"/>
              <a:t>, str1, 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(str3)-1);</a:t>
            </a:r>
          </a:p>
          <a:p>
            <a:pPr algn="l"/>
            <a:r>
              <a:rPr lang="en-US" altLang="ko-KR" sz="1800" b="0" dirty="0" smtClean="0"/>
              <a:t>	str3[</a:t>
            </a:r>
            <a:r>
              <a:rPr lang="en-US" altLang="ko-KR" sz="1800" b="0" dirty="0" err="1" smtClean="0"/>
              <a:t>sizeof</a:t>
            </a:r>
            <a:r>
              <a:rPr lang="en-US" altLang="ko-KR" sz="1800" b="0" dirty="0" smtClean="0"/>
              <a:t>(str3</a:t>
            </a:r>
            <a:r>
              <a:rPr lang="en-US" altLang="ko-KR" sz="1800" b="0" dirty="0" smtClean="0"/>
              <a:t>)-1] = 0;</a:t>
            </a:r>
          </a:p>
          <a:p>
            <a:pPr algn="l"/>
            <a:r>
              <a:rPr lang="en-US" altLang="ko-KR" sz="1800" b="0" dirty="0" smtClean="0"/>
              <a:t>	puts(str3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return </a:t>
            </a:r>
            <a:r>
              <a:rPr lang="en-US" altLang="ko-KR" sz="1800" b="0" dirty="0" smtClean="0"/>
              <a:t>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</a:t>
            </a:r>
            <a:r>
              <a:rPr lang="en-US" altLang="ko-KR" dirty="0" err="1" smtClean="0"/>
              <a:t>trcat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strncat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뒤에 다른 문자열을 복사하는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2357430"/>
            <a:ext cx="8001056" cy="2308324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err="1" smtClean="0"/>
              <a:t>int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str1[30] = “First~”;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char str2[30] = “Second”;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strcat</a:t>
            </a:r>
            <a:r>
              <a:rPr lang="en-US" altLang="ko-KR" sz="1800" b="0" dirty="0" smtClean="0"/>
              <a:t>(str1, str2);		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     //str1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의 문자열 뒤에 </a:t>
            </a:r>
            <a:r>
              <a:rPr lang="en-US" altLang="ko-KR" sz="1800" b="0" dirty="0" smtClean="0">
                <a:solidFill>
                  <a:srgbClr val="00B050"/>
                </a:solidFill>
              </a:rPr>
              <a:t>str2</a:t>
            </a:r>
            <a:r>
              <a:rPr lang="ko-KR" altLang="en-US" sz="1800" b="0" dirty="0" smtClean="0">
                <a:solidFill>
                  <a:srgbClr val="00B050"/>
                </a:solidFill>
              </a:rPr>
              <a:t>를 복사</a:t>
            </a:r>
            <a:endParaRPr lang="en-US" altLang="ko-KR" sz="18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</a:rPr>
              <a:t>	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//</a:t>
            </a:r>
            <a:r>
              <a:rPr lang="en-US" altLang="ko-KR" sz="1800" b="0" dirty="0" err="1" smtClean="0">
                <a:solidFill>
                  <a:schemeClr val="tx1"/>
                </a:solidFill>
              </a:rPr>
              <a:t>strncat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(str1, str2, 8);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…</a:t>
            </a:r>
          </a:p>
          <a:p>
            <a:pPr algn="l"/>
            <a:r>
              <a:rPr lang="en-US" altLang="ko-KR" sz="1800" b="0" dirty="0" smtClean="0"/>
              <a:t>}</a:t>
            </a:r>
            <a:endParaRPr lang="en-US" altLang="ko-KR" sz="1800" b="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43142" y="6376594"/>
            <a:ext cx="4838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0" dirty="0" smtClean="0">
                <a:solidFill>
                  <a:srgbClr val="FF0000"/>
                </a:solidFill>
              </a:rPr>
              <a:t>널문자가 저장된 위치에서부터 덧붙임이 시작된다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8" y="4804958"/>
            <a:ext cx="46101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1142984"/>
            <a:ext cx="8358246" cy="5355312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stdio.h</a:t>
            </a:r>
            <a:r>
              <a:rPr lang="en-US" altLang="ko-KR" sz="1800" b="0" dirty="0" smtClean="0"/>
              <a:t>&gt;</a:t>
            </a:r>
          </a:p>
          <a:p>
            <a:pPr algn="l"/>
            <a:r>
              <a:rPr lang="en-US" altLang="ko-KR" sz="1800" b="0" dirty="0" smtClean="0"/>
              <a:t>#include &lt;</a:t>
            </a:r>
            <a:r>
              <a:rPr lang="en-US" altLang="ko-KR" sz="1800" b="0" dirty="0" err="1" smtClean="0"/>
              <a:t>string.h</a:t>
            </a:r>
            <a:r>
              <a:rPr lang="en-US" altLang="ko-KR" sz="1800" b="0" dirty="0" smtClean="0"/>
              <a:t>&gt;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main(void)</a:t>
            </a:r>
          </a:p>
          <a:p>
            <a:pPr algn="l"/>
            <a:r>
              <a:rPr lang="en-US" altLang="ko-KR" sz="1800" b="0" dirty="0" smtClean="0"/>
              <a:t>{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smtClean="0"/>
              <a:t>str1[20] = "</a:t>
            </a:r>
            <a:r>
              <a:rPr lang="en-US" altLang="ko-KR" sz="1800" b="0" dirty="0" err="1" smtClean="0"/>
              <a:t>Fitst</a:t>
            </a:r>
            <a:r>
              <a:rPr lang="en-US" altLang="ko-KR" sz="1800" b="0" dirty="0" smtClean="0"/>
              <a:t>~";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smtClean="0"/>
              <a:t>str2[20] = "Second";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smtClean="0"/>
              <a:t>str3[20] = "Simple num: ";</a:t>
            </a:r>
          </a:p>
          <a:p>
            <a:pPr algn="l"/>
            <a:r>
              <a:rPr lang="en-US" altLang="ko-KR" sz="1800" b="0" dirty="0" smtClean="0"/>
              <a:t>	char </a:t>
            </a:r>
            <a:r>
              <a:rPr lang="en-US" altLang="ko-KR" sz="1800" b="0" dirty="0" smtClean="0"/>
              <a:t>str4[20] = "1234567890";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strcat</a:t>
            </a:r>
            <a:r>
              <a:rPr lang="en-US" altLang="ko-KR" sz="1800" b="0" dirty="0" smtClean="0"/>
              <a:t>(str1</a:t>
            </a:r>
            <a:r>
              <a:rPr lang="en-US" altLang="ko-KR" sz="1800" b="0" dirty="0" smtClean="0"/>
              <a:t>, str2);</a:t>
            </a:r>
          </a:p>
          <a:p>
            <a:pPr algn="l"/>
            <a:r>
              <a:rPr lang="en-US" altLang="ko-KR" sz="1800" b="0" dirty="0" smtClean="0"/>
              <a:t>	puts(str1</a:t>
            </a:r>
            <a:r>
              <a:rPr lang="en-US" altLang="ko-KR" sz="1800" b="0" dirty="0" smtClean="0"/>
              <a:t>);</a:t>
            </a:r>
          </a:p>
          <a:p>
            <a:pPr algn="l"/>
            <a:endParaRPr lang="ko-KR" altLang="en-US" sz="1800" b="0" dirty="0" smtClean="0"/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strncat</a:t>
            </a:r>
            <a:r>
              <a:rPr lang="en-US" altLang="ko-KR" sz="1800" b="0" dirty="0" smtClean="0"/>
              <a:t>(str3</a:t>
            </a:r>
            <a:r>
              <a:rPr lang="en-US" altLang="ko-KR" sz="1800" b="0" dirty="0" smtClean="0"/>
              <a:t>, str4, 7);</a:t>
            </a:r>
          </a:p>
          <a:p>
            <a:pPr algn="l"/>
            <a:r>
              <a:rPr lang="en-US" altLang="ko-KR" sz="1800" b="0" dirty="0" smtClean="0"/>
              <a:t>	puts(str3</a:t>
            </a:r>
            <a:r>
              <a:rPr lang="en-US" altLang="ko-KR" sz="1800" b="0" dirty="0" smtClean="0"/>
              <a:t>);</a:t>
            </a:r>
          </a:p>
          <a:p>
            <a:pPr algn="l"/>
            <a:r>
              <a:rPr lang="en-US" altLang="ko-KR" sz="1800" b="0" dirty="0" smtClean="0"/>
              <a:t>	</a:t>
            </a:r>
          </a:p>
          <a:p>
            <a:pPr algn="l"/>
            <a:r>
              <a:rPr lang="en-US" altLang="ko-KR" sz="1800" b="0" dirty="0" smtClean="0"/>
              <a:t>	</a:t>
            </a:r>
            <a:r>
              <a:rPr lang="en-US" altLang="ko-KR" sz="1800" b="0" dirty="0" smtClean="0"/>
              <a:t>return </a:t>
            </a:r>
            <a:r>
              <a:rPr lang="en-US" altLang="ko-KR" sz="1800" b="0" dirty="0" smtClean="0"/>
              <a:t>0;</a:t>
            </a:r>
          </a:p>
          <a:p>
            <a:pPr algn="l"/>
            <a:r>
              <a:rPr lang="en-US" altLang="ko-KR" sz="18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</a:t>
            </a:r>
            <a:r>
              <a:rPr lang="en-US" altLang="ko-KR" dirty="0" err="1" smtClean="0"/>
              <a:t>trc</a:t>
            </a:r>
            <a:r>
              <a:rPr lang="en-US" altLang="ko-KR" dirty="0" err="1" smtClean="0"/>
              <a:t>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strncmp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문자열을 비교하는 함수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86" y="2143116"/>
            <a:ext cx="786977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2538" y="4572008"/>
            <a:ext cx="3333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2538" y="5091126"/>
            <a:ext cx="3324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820594" y="4572008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보다 큰 값 출력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0124" y="5019272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0" dirty="0" smtClean="0">
                <a:solidFill>
                  <a:srgbClr val="FF0000"/>
                </a:solidFill>
              </a:rPr>
              <a:t>0</a:t>
            </a:r>
            <a:r>
              <a:rPr lang="ko-KR" altLang="en-US" sz="1600" b="0" dirty="0" smtClean="0">
                <a:solidFill>
                  <a:srgbClr val="FF0000"/>
                </a:solidFill>
              </a:rPr>
              <a:t>보다 작은 값 출력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158" y="856381"/>
            <a:ext cx="8358246" cy="6001643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string.h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smtClean="0"/>
              <a:t>str1[20];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smtClean="0"/>
              <a:t>str2[20];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("input1 : ");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("%s", str1);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("input2 : ");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("%s", str2);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if</a:t>
            </a:r>
            <a:r>
              <a:rPr lang="en-US" altLang="ko-KR" sz="1600" b="0" dirty="0" smtClean="0"/>
              <a:t>(!</a:t>
            </a:r>
            <a:r>
              <a:rPr lang="en-US" altLang="ko-KR" sz="1600" b="0" dirty="0" err="1" smtClean="0"/>
              <a:t>strcmp</a:t>
            </a:r>
            <a:r>
              <a:rPr lang="en-US" altLang="ko-KR" sz="1600" b="0" dirty="0" smtClean="0"/>
              <a:t>(str1, str2))</a:t>
            </a:r>
          </a:p>
          <a:p>
            <a:pPr algn="l"/>
            <a:r>
              <a:rPr lang="en-US" altLang="ko-KR" sz="1600" b="0" dirty="0" smtClean="0"/>
              <a:t>	{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	puts(“</a:t>
            </a:r>
            <a:r>
              <a:rPr lang="ko-KR" altLang="en-US" sz="1600" b="0" dirty="0" smtClean="0"/>
              <a:t>두 문자열은 완벽히 동일하다</a:t>
            </a:r>
            <a:r>
              <a:rPr lang="en-US" altLang="ko-KR" sz="1600" b="0" dirty="0" smtClean="0"/>
              <a:t>.");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}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else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{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	puts(“</a:t>
            </a:r>
            <a:r>
              <a:rPr lang="ko-KR" altLang="en-US" sz="1600" b="0" dirty="0" smtClean="0"/>
              <a:t>두 문자열은 완벽히 동일하지 않다</a:t>
            </a:r>
            <a:r>
              <a:rPr lang="en-US" altLang="ko-KR" sz="1600" b="0" dirty="0" smtClean="0"/>
              <a:t>.");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	if</a:t>
            </a:r>
            <a:r>
              <a:rPr lang="en-US" altLang="ko-KR" sz="1600" b="0" dirty="0" smtClean="0"/>
              <a:t>(!</a:t>
            </a:r>
            <a:r>
              <a:rPr lang="en-US" altLang="ko-KR" sz="1600" b="0" dirty="0" err="1" smtClean="0"/>
              <a:t>strncmp</a:t>
            </a:r>
            <a:r>
              <a:rPr lang="en-US" altLang="ko-KR" sz="1600" b="0" dirty="0" smtClean="0"/>
              <a:t>(str1, str2, 3))</a:t>
            </a:r>
          </a:p>
          <a:p>
            <a:pPr algn="l"/>
            <a:r>
              <a:rPr lang="en-US" altLang="ko-KR" sz="1600" b="0" dirty="0" smtClean="0"/>
              <a:t>			puts(“</a:t>
            </a:r>
            <a:r>
              <a:rPr lang="ko-KR" altLang="en-US" sz="1600" b="0" dirty="0" smtClean="0"/>
              <a:t>그러나 앞 세 글자는 동일하다</a:t>
            </a:r>
            <a:r>
              <a:rPr lang="en-US" altLang="ko-KR" sz="1600" b="0" dirty="0" smtClean="0"/>
              <a:t>.");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}</a:t>
            </a:r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</a:t>
            </a:r>
            <a:r>
              <a:rPr lang="en-US" altLang="ko-KR" sz="1600" b="0" dirty="0" smtClean="0"/>
              <a:t>0;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90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24215</TotalTime>
  <Words>223</Words>
  <Application>Microsoft Office PowerPoint</Application>
  <PresentationFormat>A4 용지(210x297mm)</PresentationFormat>
  <Paragraphs>227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기본 디자인</vt:lpstr>
      <vt:lpstr>C_Programming</vt:lpstr>
      <vt:lpstr>문자열 함수</vt:lpstr>
      <vt:lpstr>문자열 함수</vt:lpstr>
      <vt:lpstr>문자열 함수</vt:lpstr>
      <vt:lpstr>문자열 함수</vt:lpstr>
      <vt:lpstr>문자열 함수</vt:lpstr>
      <vt:lpstr>문자열 함수</vt:lpstr>
      <vt:lpstr>문자열 함수</vt:lpstr>
      <vt:lpstr>문자열 함수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2330</cp:revision>
  <dcterms:created xsi:type="dcterms:W3CDTF">2006-12-12T01:37:26Z</dcterms:created>
  <dcterms:modified xsi:type="dcterms:W3CDTF">2014-11-28T07:00:40Z</dcterms:modified>
</cp:coreProperties>
</file>