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2" r:id="rId2"/>
    <p:sldId id="393" r:id="rId3"/>
    <p:sldId id="473" r:id="rId4"/>
    <p:sldId id="481" r:id="rId5"/>
    <p:sldId id="475" r:id="rId6"/>
    <p:sldId id="482" r:id="rId7"/>
    <p:sldId id="483" r:id="rId8"/>
    <p:sldId id="485" r:id="rId9"/>
    <p:sldId id="484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 autoAdjust="0"/>
    <p:restoredTop sz="87395" autoAdjust="0"/>
  </p:normalViewPr>
  <p:slideViewPr>
    <p:cSldViewPr>
      <p:cViewPr varScale="1">
        <p:scale>
          <a:sx n="70" d="100"/>
          <a:sy n="70" d="100"/>
        </p:scale>
        <p:origin x="-581" y="-67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18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1500174"/>
            <a:ext cx="6500858" cy="501675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struct</a:t>
            </a:r>
            <a:r>
              <a:rPr lang="en-US" altLang="ko-KR" sz="1600" b="0" dirty="0" smtClean="0"/>
              <a:t> point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xpos</a:t>
            </a:r>
            <a:r>
              <a:rPr lang="en-US" altLang="ko-KR" sz="1600" b="0" dirty="0" smtClean="0"/>
              <a:t>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ypos</a:t>
            </a:r>
            <a:r>
              <a:rPr lang="en-US" altLang="ko-KR" sz="1600" b="0" dirty="0" smtClean="0"/>
              <a:t>;	</a:t>
            </a:r>
          </a:p>
          <a:p>
            <a:pPr algn="l"/>
            <a:r>
              <a:rPr lang="en-US" altLang="ko-KR" sz="1600" b="0" dirty="0" smtClean="0"/>
              <a:t>};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struct</a:t>
            </a:r>
            <a:r>
              <a:rPr lang="en-US" altLang="ko-KR" sz="1600" b="0" dirty="0" smtClean="0"/>
              <a:t> point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[3];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for(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=0;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&lt;3;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++)</a:t>
            </a:r>
          </a:p>
          <a:p>
            <a:pPr algn="l"/>
            <a:r>
              <a:rPr lang="en-US" altLang="ko-KR" sz="1600" b="0" dirty="0" smtClean="0"/>
              <a:t>	{</a:t>
            </a:r>
          </a:p>
          <a:p>
            <a:pPr algn="l"/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점의 좌표 입력 </a:t>
            </a:r>
            <a:r>
              <a:rPr lang="en-US" altLang="ko-KR" sz="1600" b="0" dirty="0" smtClean="0"/>
              <a:t>: ”);</a:t>
            </a:r>
          </a:p>
          <a:p>
            <a:pPr algn="l"/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(“%d %d”, &amp;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].</a:t>
            </a:r>
            <a:r>
              <a:rPr lang="en-US" altLang="ko-KR" sz="1600" b="0" dirty="0" err="1" smtClean="0"/>
              <a:t>xpos</a:t>
            </a:r>
            <a:r>
              <a:rPr lang="en-US" altLang="ko-KR" sz="1600" b="0" dirty="0" smtClean="0"/>
              <a:t>, &amp;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].pos);</a:t>
            </a:r>
          </a:p>
          <a:p>
            <a:pPr algn="l"/>
            <a:r>
              <a:rPr lang="en-US" altLang="ko-KR" sz="1600" b="0" dirty="0" smtClean="0"/>
              <a:t>	}</a:t>
            </a:r>
          </a:p>
          <a:p>
            <a:pPr algn="l"/>
            <a:r>
              <a:rPr lang="en-US" altLang="ko-KR" sz="1600" b="0" dirty="0" smtClean="0"/>
              <a:t>	for(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=0;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&lt;3;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++)</a:t>
            </a:r>
          </a:p>
          <a:p>
            <a:pPr algn="l"/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(“[%d, %d]”,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].</a:t>
            </a:r>
            <a:r>
              <a:rPr lang="en-US" altLang="ko-KR" sz="1600" b="0" dirty="0" err="1" smtClean="0"/>
              <a:t>xpos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].</a:t>
            </a:r>
            <a:r>
              <a:rPr lang="en-US" altLang="ko-KR" sz="1600" b="0" dirty="0" err="1" smtClean="0"/>
              <a:t>ypos</a:t>
            </a:r>
            <a:r>
              <a:rPr lang="en-US" altLang="ko-KR" sz="1600" b="0" dirty="0" smtClean="0"/>
              <a:t>);</a:t>
            </a:r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5282" y="89536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배열의 선언과 접근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8686" y="1831057"/>
            <a:ext cx="4981589" cy="239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596" y="3880498"/>
            <a:ext cx="6143668" cy="147732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</a:t>
            </a:r>
            <a:r>
              <a:rPr lang="en-US" altLang="ko-KR" sz="1800" b="0" dirty="0" err="1" smtClean="0"/>
              <a:t>truct</a:t>
            </a:r>
            <a:r>
              <a:rPr lang="en-US" altLang="ko-KR" sz="1800" b="0" dirty="0" smtClean="0"/>
              <a:t> </a:t>
            </a:r>
            <a:r>
              <a:rPr lang="en-US" altLang="ko-KR" sz="1800" b="0" dirty="0" smtClean="0"/>
              <a:t>person </a:t>
            </a:r>
            <a:r>
              <a:rPr lang="en-US" altLang="ko-KR" sz="1800" b="0" dirty="0" err="1" smtClean="0"/>
              <a:t>arr</a:t>
            </a:r>
            <a:r>
              <a:rPr lang="en-US" altLang="ko-KR" sz="1800" b="0" dirty="0" smtClean="0"/>
              <a:t>[3] = {</a:t>
            </a:r>
          </a:p>
          <a:p>
            <a:pPr algn="l"/>
            <a:r>
              <a:rPr lang="en-US" altLang="ko-KR" sz="1800" b="0" dirty="0" smtClean="0"/>
              <a:t>	{“</a:t>
            </a:r>
            <a:r>
              <a:rPr lang="ko-KR" altLang="en-US" sz="1800" b="0" dirty="0" smtClean="0"/>
              <a:t>홍길동</a:t>
            </a:r>
            <a:r>
              <a:rPr lang="en-US" altLang="ko-KR" sz="1800" b="0" dirty="0" smtClean="0"/>
              <a:t>”, “010-1234-5678”,”21”},</a:t>
            </a:r>
          </a:p>
          <a:p>
            <a:pPr algn="l"/>
            <a:r>
              <a:rPr lang="en-US" altLang="ko-KR" sz="1800" b="0" dirty="0" smtClean="0"/>
              <a:t>	{“</a:t>
            </a:r>
            <a:r>
              <a:rPr lang="ko-KR" altLang="en-US" sz="1800" b="0" dirty="0" smtClean="0"/>
              <a:t>이순신</a:t>
            </a:r>
            <a:r>
              <a:rPr lang="en-US" altLang="ko-KR" sz="1800" b="0" dirty="0" smtClean="0"/>
              <a:t>”, “010-1111-2222”,”27”},</a:t>
            </a:r>
          </a:p>
          <a:p>
            <a:pPr algn="l"/>
            <a:r>
              <a:rPr lang="en-US" altLang="ko-KR" sz="1800" b="0" dirty="0" smtClean="0"/>
              <a:t>	{“</a:t>
            </a:r>
            <a:r>
              <a:rPr lang="ko-KR" altLang="en-US" sz="1800" b="0" dirty="0" err="1" smtClean="0"/>
              <a:t>손흥민</a:t>
            </a:r>
            <a:r>
              <a:rPr lang="en-US" altLang="ko-KR" sz="1800" b="0" dirty="0" smtClean="0"/>
              <a:t>”, “010-5555-3333”,”56”},</a:t>
            </a:r>
          </a:p>
          <a:p>
            <a:pPr algn="l"/>
            <a:r>
              <a:rPr lang="en-US" altLang="ko-KR" sz="1800" b="0" dirty="0" smtClean="0"/>
              <a:t>};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배열의 초기화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596" y="1988098"/>
            <a:ext cx="6143668" cy="36933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</a:t>
            </a:r>
            <a:r>
              <a:rPr lang="en-US" altLang="ko-KR" sz="1800" b="0" dirty="0" err="1" smtClean="0"/>
              <a:t>truct</a:t>
            </a:r>
            <a:r>
              <a:rPr lang="en-US" altLang="ko-KR" sz="1800" b="0" dirty="0" smtClean="0"/>
              <a:t> </a:t>
            </a:r>
            <a:r>
              <a:rPr lang="en-US" altLang="ko-KR" sz="1800" b="0" dirty="0" smtClean="0"/>
              <a:t>person man={“</a:t>
            </a:r>
            <a:r>
              <a:rPr lang="ko-KR" altLang="en-US" sz="1800" b="0" dirty="0" smtClean="0"/>
              <a:t>홍길동</a:t>
            </a:r>
            <a:r>
              <a:rPr lang="en-US" altLang="ko-KR" sz="1800" b="0" dirty="0" smtClean="0"/>
              <a:t>”, “010-1234-5678”, 21};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8064" y="2590380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smtClean="0">
                <a:solidFill>
                  <a:srgbClr val="FF0000"/>
                </a:solidFill>
              </a:rPr>
              <a:t>구조체 변수의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초기화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2670" y="5519338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smtClean="0">
                <a:solidFill>
                  <a:srgbClr val="FF0000"/>
                </a:solidFill>
              </a:rPr>
              <a:t>구조체 배열의 초기화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배열의 초기화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58" y="1571612"/>
            <a:ext cx="689208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변수와 포인터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9596" y="1988098"/>
            <a:ext cx="7286676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strcut</a:t>
            </a:r>
            <a:r>
              <a:rPr lang="en-US" altLang="ko-KR" sz="1800" b="0" dirty="0" smtClean="0"/>
              <a:t> point pos = {11, 12};</a:t>
            </a:r>
          </a:p>
          <a:p>
            <a:pPr algn="l"/>
            <a:r>
              <a:rPr lang="en-US" altLang="ko-KR" sz="1800" b="0" dirty="0" smtClean="0"/>
              <a:t>	</a:t>
            </a:r>
          </a:p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 * </a:t>
            </a:r>
            <a:r>
              <a:rPr lang="en-US" altLang="ko-KR" sz="1800" b="0" dirty="0" err="1" smtClean="0"/>
              <a:t>pptr</a:t>
            </a:r>
            <a:r>
              <a:rPr lang="en-US" altLang="ko-KR" sz="1800" b="0" dirty="0" smtClean="0"/>
              <a:t> = &amp;pos;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구조체 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point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의 포인터 변수 선언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(*</a:t>
            </a:r>
            <a:r>
              <a:rPr lang="en-US" altLang="ko-KR" sz="1800" b="0" dirty="0" err="1" smtClean="0"/>
              <a:t>pptr</a:t>
            </a:r>
            <a:r>
              <a:rPr lang="en-US" altLang="ko-KR" sz="1800" b="0" dirty="0" smtClean="0"/>
              <a:t>).</a:t>
            </a:r>
            <a:r>
              <a:rPr lang="en-US" altLang="ko-KR" sz="1800" b="0" dirty="0" err="1" smtClean="0"/>
              <a:t>xpos</a:t>
            </a:r>
            <a:r>
              <a:rPr lang="en-US" altLang="ko-KR" sz="1800" b="0" dirty="0" smtClean="0"/>
              <a:t> = 10;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800" b="0" dirty="0" err="1" smtClean="0">
                <a:solidFill>
                  <a:srgbClr val="00B050"/>
                </a:solidFill>
              </a:rPr>
              <a:t>pptr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이 가리키는 구조체 변수의 멤버 </a:t>
            </a:r>
            <a:r>
              <a:rPr lang="en-US" altLang="ko-KR" sz="1800" b="0" dirty="0" err="1" smtClean="0">
                <a:solidFill>
                  <a:srgbClr val="00B050"/>
                </a:solidFill>
              </a:rPr>
              <a:t>xpos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에 접근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(*</a:t>
            </a:r>
            <a:r>
              <a:rPr lang="en-US" altLang="ko-KR" sz="1800" b="0" dirty="0" err="1" smtClean="0"/>
              <a:t>pptr</a:t>
            </a:r>
            <a:r>
              <a:rPr lang="en-US" altLang="ko-KR" sz="1800" b="0" dirty="0" smtClean="0"/>
              <a:t>).</a:t>
            </a:r>
            <a:r>
              <a:rPr lang="en-US" altLang="ko-KR" sz="1800" b="0" dirty="0" err="1" smtClean="0"/>
              <a:t>ypos</a:t>
            </a:r>
            <a:r>
              <a:rPr lang="en-US" altLang="ko-KR" sz="1800" b="0" dirty="0" smtClean="0"/>
              <a:t> = 20;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800" b="0" dirty="0" err="1" smtClean="0">
                <a:solidFill>
                  <a:srgbClr val="00B050"/>
                </a:solidFill>
              </a:rPr>
              <a:t>pptr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이 가리키는 구조체 변수의 멤버 </a:t>
            </a:r>
            <a:r>
              <a:rPr lang="en-US" altLang="ko-KR" sz="1800" b="0" dirty="0" err="1" smtClean="0">
                <a:solidFill>
                  <a:srgbClr val="00B050"/>
                </a:solidFill>
              </a:rPr>
              <a:t>ypos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에 접근</a:t>
            </a:r>
            <a:endParaRPr lang="en-US" altLang="ko-KR" sz="1800" b="0" dirty="0" smtClean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34" y="4857760"/>
            <a:ext cx="42767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16553" y="5558869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-&gt;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연산자를 기반으로 하는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구조체 변수의 멤버 접근 방법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변수와 포인터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58" y="1540996"/>
            <a:ext cx="5857916" cy="510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0388" y="6000768"/>
            <a:ext cx="12287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변수와 포인터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포인터 변수를 구조체의 멤버로 선언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06" y="1500174"/>
            <a:ext cx="7358114" cy="518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7446" y="2000240"/>
            <a:ext cx="3495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85723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변수와 포인터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포인터 변수를 구조체의 멤버로 선언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68" y="1276350"/>
            <a:ext cx="6572296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24174" y="2143116"/>
            <a:ext cx="6125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Type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구조체 변수의 멤버로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type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 변수를 둘 수 있다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06" y="1428736"/>
            <a:ext cx="5214974" cy="527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85723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</a:t>
            </a:r>
            <a:r>
              <a: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변수와 첫 번째 멤버의 주소 값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9860" y="3772919"/>
            <a:ext cx="716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구조체 변수의 주소 값과 구조체 변수의 첫 번째 멤버의 주소 값은 일치한다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응용 프로그램 분야에서는 이 사실을 이용해서 프로그램을 작성하기도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하나 이상의 변수를 그룹 지어서 새로운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자료형을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정의하는 것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붙어 다니게 되는 데이터들은 하나로 묶어서 관리하는 것이 편리하다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구조체의 쓰임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복잡한 데이터를 표현할 때 구조화 하여 정의</a:t>
            </a:r>
            <a:endParaRPr lang="en-US" altLang="ko-KR" sz="22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윈도우 운영체제는 대부분 구조체로 이루어져 있다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r>
              <a:rPr lang="ko-KR" altLang="en-US" sz="2200" dirty="0" smtClean="0">
                <a:latin typeface="나눔고딕" pitchFamily="50" charset="-127"/>
                <a:ea typeface="나눔고딕" pitchFamily="50" charset="-127"/>
              </a:rPr>
              <a:t>표현하고자 하는 객체에 대해서 구조화 한다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2"/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학생 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나이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성별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 이름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 성적 등등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도서정보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저자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판매가격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출판사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출판날짜 등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게임유저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보유한 돈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dirty="0" err="1" smtClean="0">
                <a:latin typeface="나눔고딕" pitchFamily="50" charset="-127"/>
                <a:ea typeface="나눔고딕" pitchFamily="50" charset="-127"/>
              </a:rPr>
              <a:t>능력치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아이템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현재 위치 등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4000504"/>
            <a:ext cx="8358246" cy="1754326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person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char name[20];	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이름 저장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	char </a:t>
            </a:r>
            <a:r>
              <a:rPr lang="en-US" altLang="ko-KR" sz="1800" b="0" dirty="0" err="1" smtClean="0"/>
              <a:t>phoneNum</a:t>
            </a:r>
            <a:r>
              <a:rPr lang="en-US" altLang="ko-KR" sz="1800" b="0" dirty="0" smtClean="0"/>
              <a:t>[20];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전화번호 저장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age;		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나이 저장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};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8158" y="1755994"/>
            <a:ext cx="8358246" cy="147732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ko-KR" altLang="en-US" sz="1800" b="0" dirty="0" smtClean="0"/>
              <a:t> </a:t>
            </a:r>
            <a:r>
              <a:rPr lang="en-US" altLang="ko-KR" sz="1800" b="0" dirty="0" err="1" smtClean="0"/>
              <a:t>xpos</a:t>
            </a:r>
            <a:r>
              <a:rPr lang="en-US" altLang="ko-KR" sz="1800" b="0" dirty="0" smtClean="0"/>
              <a:t>;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이름 저장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ypos</a:t>
            </a:r>
            <a:r>
              <a:rPr lang="en-US" altLang="ko-KR" sz="1800" b="0" dirty="0" smtClean="0"/>
              <a:t>;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전화번호 저장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523" y="3304760"/>
            <a:ext cx="818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xpos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와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ypos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를 하나로 묶었다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이 둘을 묶어서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point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라는 이름의 새로운 자료형을 정의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158" y="5876528"/>
            <a:ext cx="8137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가 자료형의 이름인 것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처럼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person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도 자료형의 이름이다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단 프로그래머가 정의한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err="1" smtClean="0">
                <a:solidFill>
                  <a:srgbClr val="FF0000"/>
                </a:solidFill>
              </a:rPr>
              <a:t>자료형이므로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‘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사용자 정의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’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이라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</a:t>
            </a:r>
            <a:r>
              <a:rPr lang="ko-KR" altLang="en-US" sz="1800" kern="0" dirty="0" smtClean="0">
                <a:latin typeface="+mn-lt"/>
                <a:ea typeface="+mn-ea"/>
              </a:rPr>
              <a:t>정의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596" y="2496917"/>
            <a:ext cx="2714644" cy="646331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 pos;</a:t>
            </a:r>
          </a:p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person man;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</a:t>
            </a:r>
            <a:r>
              <a:rPr lang="ko-KR" altLang="en-US" sz="1800" kern="0" dirty="0" smtClean="0">
                <a:latin typeface="+mn-lt"/>
                <a:ea typeface="+mn-ea"/>
              </a:rPr>
              <a:t>변수의 선언 및 접근 방법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58" y="3786190"/>
            <a:ext cx="40005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809596" y="1571612"/>
            <a:ext cx="3143272" cy="36933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type_name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val_name</a:t>
            </a:r>
            <a:r>
              <a:rPr lang="en-US" altLang="ko-KR" sz="1800" b="0" dirty="0" smtClean="0"/>
              <a:t>;</a:t>
            </a:r>
          </a:p>
        </p:txBody>
      </p:sp>
      <p:sp>
        <p:nvSpPr>
          <p:cNvPr id="11" name="아래쪽 화살표 10"/>
          <p:cNvSpPr/>
          <p:nvPr/>
        </p:nvSpPr>
        <p:spPr bwMode="auto">
          <a:xfrm>
            <a:off x="2024042" y="2071678"/>
            <a:ext cx="357190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2024042" y="3357562"/>
            <a:ext cx="357190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10190" y="1559470"/>
            <a:ext cx="4357718" cy="36933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ko-KR" altLang="en-US" sz="1800" b="0" dirty="0" smtClean="0"/>
              <a:t>구조체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변수의 이름</a:t>
            </a:r>
            <a:r>
              <a:rPr lang="en-US" altLang="ko-KR" sz="1800" dirty="0" smtClean="0"/>
              <a:t>.</a:t>
            </a:r>
            <a:r>
              <a:rPr lang="ko-KR" altLang="en-US" sz="1800" b="0" dirty="0" smtClean="0"/>
              <a:t>구조체 멤버의 이름</a:t>
            </a:r>
            <a:endParaRPr lang="en-US" altLang="ko-KR" sz="1800" b="0" dirty="0" smtClean="0"/>
          </a:p>
        </p:txBody>
      </p:sp>
      <p:sp>
        <p:nvSpPr>
          <p:cNvPr id="15" name="아래쪽 화살표 14"/>
          <p:cNvSpPr/>
          <p:nvPr/>
        </p:nvSpPr>
        <p:spPr bwMode="auto">
          <a:xfrm>
            <a:off x="7239016" y="2071678"/>
            <a:ext cx="357190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67380" y="2603368"/>
            <a:ext cx="3500462" cy="2031325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pos.xpos</a:t>
            </a:r>
            <a:r>
              <a:rPr lang="en-US" altLang="ko-KR" sz="1800" b="0" dirty="0" smtClean="0"/>
              <a:t> = 20;</a:t>
            </a:r>
          </a:p>
          <a:p>
            <a:pPr algn="l"/>
            <a:r>
              <a:rPr lang="en-US" altLang="ko-KR" sz="18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구조체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pos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의 멤버 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err="1" smtClean="0">
                <a:solidFill>
                  <a:srgbClr val="00B050"/>
                </a:solidFill>
              </a:rPr>
              <a:t>xpos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에 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20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을 저장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endParaRPr lang="en-US" altLang="ko-KR" sz="1800" b="0" dirty="0" smtClean="0"/>
          </a:p>
          <a:p>
            <a:pPr algn="l"/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(“%s \n”, man.name);</a:t>
            </a:r>
          </a:p>
          <a:p>
            <a:pPr algn="l"/>
            <a:r>
              <a:rPr lang="en-US" altLang="ko-KR" sz="1800" b="0" dirty="0" smtClean="0">
                <a:solidFill>
                  <a:srgbClr val="00B050"/>
                </a:solidFill>
              </a:rPr>
              <a:t>//man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의 멤버 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name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에 저장된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ko-KR" altLang="en-US" sz="1800" b="0" dirty="0" smtClean="0">
                <a:solidFill>
                  <a:srgbClr val="00B050"/>
                </a:solidFill>
              </a:rPr>
              <a:t> 문자열 출력</a:t>
            </a:r>
            <a:endParaRPr lang="en-US" altLang="ko-KR" sz="1800" b="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877276"/>
            <a:ext cx="8358246" cy="5909310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Stdio.h</a:t>
            </a:r>
            <a:r>
              <a:rPr lang="en-US" altLang="ko-KR" sz="1800" b="0" dirty="0" smtClean="0"/>
              <a:t>&gt;</a:t>
            </a:r>
          </a:p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math.h</a:t>
            </a:r>
            <a:r>
              <a:rPr lang="en-US" altLang="ko-KR" sz="1800" b="0" dirty="0" smtClean="0"/>
              <a:t>&gt;</a:t>
            </a:r>
          </a:p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xpos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ypos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};</a:t>
            </a:r>
            <a:endParaRPr lang="ko-KR" altLang="en-US" sz="1800" b="0" dirty="0" smtClean="0"/>
          </a:p>
          <a:p>
            <a:pPr algn="l"/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 pos1, pos2;</a:t>
            </a:r>
          </a:p>
          <a:p>
            <a:pPr algn="l"/>
            <a:r>
              <a:rPr lang="en-US" altLang="ko-KR" sz="1800" b="0" dirty="0" smtClean="0"/>
              <a:t>	double distance;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fputs</a:t>
            </a:r>
            <a:r>
              <a:rPr lang="en-US" altLang="ko-KR" sz="1800" b="0" dirty="0" smtClean="0"/>
              <a:t>(“point1 pos : ”, </a:t>
            </a:r>
            <a:r>
              <a:rPr lang="en-US" altLang="ko-KR" sz="1800" b="0" dirty="0" err="1" smtClean="0"/>
              <a:t>stdout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scanf</a:t>
            </a:r>
            <a:r>
              <a:rPr lang="en-US" altLang="ko-KR" sz="1800" b="0" dirty="0" smtClean="0"/>
              <a:t>(“%d %d”, &amp;pos1.xpos, &amp;pos1.ypos);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fputs</a:t>
            </a:r>
            <a:r>
              <a:rPr lang="en-US" altLang="ko-KR" sz="1800" b="0" dirty="0" smtClean="0"/>
              <a:t>(“point2 pos : “, </a:t>
            </a:r>
            <a:r>
              <a:rPr lang="en-US" altLang="ko-KR" sz="1800" b="0" dirty="0" err="1" smtClean="0"/>
              <a:t>stdout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scanf</a:t>
            </a:r>
            <a:r>
              <a:rPr lang="en-US" altLang="ko-KR" sz="1800" b="0" dirty="0" smtClean="0"/>
              <a:t>(“%d %d”, &amp;pos2.xpos, &amp;pos2.ypos);</a:t>
            </a:r>
          </a:p>
          <a:p>
            <a:pPr algn="l"/>
            <a:endParaRPr lang="en-US" altLang="ko-KR" sz="1800" b="0" dirty="0" smtClean="0"/>
          </a:p>
          <a:p>
            <a:pPr algn="l"/>
            <a:r>
              <a:rPr lang="en-US" altLang="ko-KR" sz="1800" b="0" dirty="0" smtClean="0"/>
              <a:t>	distance = </a:t>
            </a:r>
            <a:r>
              <a:rPr lang="en-US" altLang="ko-KR" sz="1800" b="0" dirty="0" err="1" smtClean="0"/>
              <a:t>sqrt</a:t>
            </a:r>
            <a:r>
              <a:rPr lang="en-US" altLang="ko-KR" sz="1800" b="0" dirty="0" smtClean="0"/>
              <a:t>((double)((pos1.xpos-pos2.xpos) * (pos1.xpos-	pos2.xpos) + (pos1.ypos-pos2.ypos) * (pos1.ypos-pos2.ypos)));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</a:t>
            </a:r>
            <a:r>
              <a:rPr lang="ko-KR" altLang="en-US" sz="1800" b="0" dirty="0" smtClean="0"/>
              <a:t>두 점의 거리는 </a:t>
            </a:r>
            <a:r>
              <a:rPr lang="en-US" altLang="ko-KR" sz="1800" b="0" dirty="0" smtClean="0"/>
              <a:t>%g </a:t>
            </a:r>
            <a:r>
              <a:rPr lang="ko-KR" altLang="en-US" sz="1800" b="0" dirty="0" smtClean="0"/>
              <a:t>입니다</a:t>
            </a:r>
            <a:r>
              <a:rPr lang="en-US" altLang="ko-KR" sz="1800" b="0" dirty="0" smtClean="0"/>
              <a:t>. \n”, distance);</a:t>
            </a:r>
          </a:p>
          <a:p>
            <a:pPr algn="l"/>
            <a:r>
              <a:rPr lang="en-US" altLang="ko-KR" sz="1800" b="0" dirty="0" smtClean="0"/>
              <a:t>	return 0;</a:t>
            </a:r>
          </a:p>
          <a:p>
            <a:pPr algn="l"/>
            <a:r>
              <a:rPr lang="en-US" altLang="ko-KR" sz="18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1092720"/>
            <a:ext cx="8358246" cy="5693866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400" b="0" dirty="0" smtClean="0"/>
              <a:t>#include </a:t>
            </a:r>
            <a:r>
              <a:rPr lang="en-US" altLang="ko-KR" sz="1400" b="0" dirty="0" smtClean="0"/>
              <a:t>&lt;</a:t>
            </a:r>
            <a:r>
              <a:rPr lang="en-US" altLang="ko-KR" sz="1400" b="0" dirty="0" err="1" smtClean="0"/>
              <a:t>s</a:t>
            </a:r>
            <a:r>
              <a:rPr lang="en-US" altLang="ko-KR" sz="1400" b="0" dirty="0" err="1" smtClean="0"/>
              <a:t>tdio.h</a:t>
            </a:r>
            <a:r>
              <a:rPr lang="en-US" altLang="ko-KR" sz="1400" b="0" dirty="0" smtClean="0"/>
              <a:t>&gt;</a:t>
            </a:r>
          </a:p>
          <a:p>
            <a:pPr algn="l"/>
            <a:r>
              <a:rPr lang="en-US" altLang="ko-KR" sz="1400" b="0" dirty="0" smtClean="0"/>
              <a:t>#include &lt;</a:t>
            </a:r>
            <a:r>
              <a:rPr lang="en-US" altLang="ko-KR" sz="1400" b="0" dirty="0" err="1" smtClean="0"/>
              <a:t>string.h</a:t>
            </a:r>
            <a:r>
              <a:rPr lang="en-US" altLang="ko-KR" sz="1400" b="0" dirty="0" smtClean="0"/>
              <a:t>&gt;</a:t>
            </a:r>
          </a:p>
          <a:p>
            <a:pPr algn="l"/>
            <a:endParaRPr lang="ko-KR" altLang="en-US" sz="1400" b="0" dirty="0" smtClean="0"/>
          </a:p>
          <a:p>
            <a:pPr algn="l"/>
            <a:r>
              <a:rPr lang="en-US" altLang="ko-KR" sz="1400" b="0" dirty="0" err="1" smtClean="0"/>
              <a:t>struct</a:t>
            </a:r>
            <a:r>
              <a:rPr lang="en-US" altLang="ko-KR" sz="1400" b="0" dirty="0" smtClean="0"/>
              <a:t> person</a:t>
            </a:r>
          </a:p>
          <a:p>
            <a:pPr algn="l"/>
            <a:r>
              <a:rPr lang="en-US" altLang="ko-KR" sz="1400" b="0" dirty="0" smtClean="0"/>
              <a:t>{</a:t>
            </a:r>
          </a:p>
          <a:p>
            <a:pPr algn="l"/>
            <a:r>
              <a:rPr lang="en-US" altLang="ko-KR" sz="1400" b="0" dirty="0" smtClean="0"/>
              <a:t>	char name[20];</a:t>
            </a:r>
          </a:p>
          <a:p>
            <a:pPr algn="l"/>
            <a:r>
              <a:rPr lang="en-US" altLang="ko-KR" sz="1400" b="0" dirty="0" smtClean="0"/>
              <a:t>	char </a:t>
            </a:r>
            <a:r>
              <a:rPr lang="en-US" altLang="ko-KR" sz="1400" b="0" dirty="0" err="1" smtClean="0"/>
              <a:t>phoneNum</a:t>
            </a:r>
            <a:r>
              <a:rPr lang="en-US" altLang="ko-KR" sz="1400" b="0" dirty="0" smtClean="0"/>
              <a:t>[20];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int</a:t>
            </a:r>
            <a:r>
              <a:rPr lang="en-US" altLang="ko-KR" sz="1400" b="0" dirty="0" smtClean="0"/>
              <a:t> age;</a:t>
            </a:r>
          </a:p>
          <a:p>
            <a:pPr algn="l"/>
            <a:r>
              <a:rPr lang="en-US" altLang="ko-KR" sz="1400" b="0" dirty="0" smtClean="0"/>
              <a:t>};</a:t>
            </a:r>
          </a:p>
          <a:p>
            <a:pPr algn="l"/>
            <a:r>
              <a:rPr lang="en-US" altLang="ko-KR" sz="1400" b="0" dirty="0" err="1" smtClean="0"/>
              <a:t>int</a:t>
            </a:r>
            <a:r>
              <a:rPr lang="en-US" altLang="ko-KR" sz="1400" b="0" dirty="0" smtClean="0"/>
              <a:t> main(void)</a:t>
            </a:r>
          </a:p>
          <a:p>
            <a:pPr algn="l"/>
            <a:r>
              <a:rPr lang="en-US" altLang="ko-KR" sz="1400" b="0" dirty="0" smtClean="0"/>
              <a:t>{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struct</a:t>
            </a:r>
            <a:r>
              <a:rPr lang="en-US" altLang="ko-KR" sz="1400" b="0" dirty="0" smtClean="0"/>
              <a:t> person man1, man2;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strcpy</a:t>
            </a:r>
            <a:r>
              <a:rPr lang="en-US" altLang="ko-KR" sz="1400" b="0" dirty="0" smtClean="0"/>
              <a:t>(man1.name, "</a:t>
            </a:r>
            <a:r>
              <a:rPr lang="ko-KR" altLang="en-US" sz="1400" b="0" dirty="0" smtClean="0"/>
              <a:t>안성</a:t>
            </a:r>
            <a:r>
              <a:rPr lang="ko-KR" altLang="en-US" sz="1400" b="0" dirty="0" smtClean="0"/>
              <a:t>준</a:t>
            </a:r>
            <a:r>
              <a:rPr lang="en-US" altLang="ko-KR" sz="1400" b="0" dirty="0" smtClean="0"/>
              <a:t>");</a:t>
            </a:r>
            <a:endParaRPr lang="en-US" altLang="ko-KR" sz="1400" b="0" dirty="0" smtClean="0"/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strcpy</a:t>
            </a:r>
            <a:r>
              <a:rPr lang="en-US" altLang="ko-KR" sz="1400" b="0" dirty="0" smtClean="0"/>
              <a:t>(man1.phoneNum, "010-1122-3344");</a:t>
            </a:r>
          </a:p>
          <a:p>
            <a:pPr algn="l"/>
            <a:r>
              <a:rPr lang="en-US" altLang="ko-KR" sz="1400" b="0" dirty="0" smtClean="0"/>
              <a:t>	man1.age=23;</a:t>
            </a:r>
          </a:p>
          <a:p>
            <a:pPr algn="l"/>
            <a:endParaRPr lang="ko-KR" altLang="en-US" sz="1400" b="0" dirty="0" smtClean="0"/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이름 입력 </a:t>
            </a:r>
            <a:r>
              <a:rPr lang="en-US" altLang="ko-KR" sz="1400" b="0" dirty="0" smtClean="0"/>
              <a:t>: "); </a:t>
            </a:r>
            <a:r>
              <a:rPr lang="en-US" altLang="ko-KR" sz="1400" b="0" dirty="0" err="1" smtClean="0"/>
              <a:t>scanf</a:t>
            </a:r>
            <a:r>
              <a:rPr lang="en-US" altLang="ko-KR" sz="1400" b="0" dirty="0" smtClean="0"/>
              <a:t>("%s", man2.name);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번호 입력 </a:t>
            </a:r>
            <a:r>
              <a:rPr lang="en-US" altLang="ko-KR" sz="1400" b="0" dirty="0" smtClean="0"/>
              <a:t>: "); </a:t>
            </a:r>
            <a:r>
              <a:rPr lang="en-US" altLang="ko-KR" sz="1400" b="0" dirty="0" err="1" smtClean="0"/>
              <a:t>scanf</a:t>
            </a:r>
            <a:r>
              <a:rPr lang="en-US" altLang="ko-KR" sz="1400" b="0" dirty="0" smtClean="0"/>
              <a:t>("%s", man2.phoneNum);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나이 입력 </a:t>
            </a:r>
            <a:r>
              <a:rPr lang="en-US" altLang="ko-KR" sz="1400" b="0" dirty="0" smtClean="0"/>
              <a:t>: "); </a:t>
            </a:r>
            <a:r>
              <a:rPr lang="en-US" altLang="ko-KR" sz="1400" b="0" dirty="0" err="1" smtClean="0"/>
              <a:t>scanf</a:t>
            </a:r>
            <a:r>
              <a:rPr lang="en-US" altLang="ko-KR" sz="1400" b="0" dirty="0" smtClean="0"/>
              <a:t>("%d", &amp;(man2.age));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이름 </a:t>
            </a:r>
            <a:r>
              <a:rPr lang="az-Cyrl-AZ" altLang="ko-KR" sz="1400" b="0" dirty="0" smtClean="0"/>
              <a:t>: %</a:t>
            </a:r>
            <a:r>
              <a:rPr lang="en-US" altLang="ko-KR" sz="1400" b="0" dirty="0" smtClean="0"/>
              <a:t>s \n", man1.name);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번호 </a:t>
            </a:r>
            <a:r>
              <a:rPr lang="en-US" altLang="ko-KR" sz="1400" b="0" dirty="0" smtClean="0"/>
              <a:t>: %s \n", man1.phoneNum);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나이</a:t>
            </a:r>
            <a:r>
              <a:rPr lang="en-US" altLang="ko-KR" sz="1400" b="0" dirty="0" smtClean="0"/>
              <a:t> : %d \n", man1.age);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이름</a:t>
            </a:r>
            <a:r>
              <a:rPr lang="az-Cyrl-AZ" altLang="ko-KR" sz="1400" b="0" dirty="0" smtClean="0"/>
              <a:t>: %</a:t>
            </a:r>
            <a:r>
              <a:rPr lang="en-US" altLang="ko-KR" sz="1400" b="0" dirty="0" smtClean="0"/>
              <a:t>s \n", man2.name);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번호 </a:t>
            </a:r>
            <a:r>
              <a:rPr lang="en-US" altLang="ko-KR" sz="1400" b="0" dirty="0" smtClean="0"/>
              <a:t>: %s \n", man2.phoneNum);</a:t>
            </a:r>
          </a:p>
          <a:p>
            <a:pPr algn="l"/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(“</a:t>
            </a:r>
            <a:r>
              <a:rPr lang="ko-KR" altLang="en-US" sz="1400" b="0" dirty="0" smtClean="0"/>
              <a:t>나이</a:t>
            </a:r>
            <a:r>
              <a:rPr lang="en-US" altLang="ko-KR" sz="1400" b="0" dirty="0" smtClean="0"/>
              <a:t> : %d \n", man2.age);</a:t>
            </a:r>
          </a:p>
          <a:p>
            <a:pPr algn="l"/>
            <a:r>
              <a:rPr lang="en-US" altLang="ko-KR" sz="14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5282" y="100010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정의와 동시에 변수 선언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1034" y="1737358"/>
            <a:ext cx="3143272" cy="147732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point;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xpos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ypos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} pos1, pos2, pos3;</a:t>
            </a: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2166918" y="3571876"/>
            <a:ext cx="357190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1034" y="4237688"/>
            <a:ext cx="3639918" cy="1754326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point;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xpos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ypos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};</a:t>
            </a:r>
          </a:p>
          <a:p>
            <a:pPr algn="l"/>
            <a:r>
              <a:rPr lang="en-US" altLang="ko-KR" sz="1800" b="0" dirty="0" err="1" smtClean="0"/>
              <a:t>s</a:t>
            </a:r>
            <a:r>
              <a:rPr lang="en-US" altLang="ko-KR" sz="1800" b="0" dirty="0" err="1" smtClean="0"/>
              <a:t>truct</a:t>
            </a:r>
            <a:r>
              <a:rPr lang="en-US" altLang="ko-KR" sz="1800" b="0" dirty="0" smtClean="0"/>
              <a:t> </a:t>
            </a:r>
            <a:r>
              <a:rPr lang="en-US" altLang="ko-KR" sz="1800" b="0" dirty="0" smtClean="0"/>
              <a:t>Point</a:t>
            </a:r>
            <a:r>
              <a:rPr lang="en-US" altLang="ko-KR" sz="1800" b="0" dirty="0" smtClean="0"/>
              <a:t> </a:t>
            </a:r>
            <a:r>
              <a:rPr lang="en-US" altLang="ko-KR" sz="1800" b="0" dirty="0" smtClean="0"/>
              <a:t>pos1, pos2, pos3;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38620" y="2500306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Point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라는 이름의 구조체를 정의함과 동시에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point 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구조체의 변수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pos1, pos2, pos3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을 선언하는 문장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en-US" altLang="ko-KR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Man</a:t>
            </a:r>
            <a:r>
              <a:rPr lang="ko-KR" altLang="en-US"/>
              <a:t>이라는 구조체를 만드시오</a:t>
            </a:r>
          </a:p>
          <a:p>
            <a:endParaRPr lang="ko-KR" altLang="en-US"/>
          </a:p>
          <a:p>
            <a:r>
              <a:rPr lang="en-US" altLang="ko-KR"/>
              <a:t>Computer</a:t>
            </a:r>
            <a:r>
              <a:rPr lang="ko-KR" altLang="en-US"/>
              <a:t>라는 구조체를 만드시오</a:t>
            </a:r>
          </a:p>
          <a:p>
            <a:endParaRPr lang="ko-KR" altLang="en-US"/>
          </a:p>
          <a:p>
            <a:r>
              <a:rPr lang="en-US" altLang="ko-KR"/>
              <a:t>Student</a:t>
            </a:r>
            <a:r>
              <a:rPr lang="ko-KR" altLang="en-US"/>
              <a:t>라는 구조체를 만드시오</a:t>
            </a:r>
          </a:p>
          <a:p>
            <a:endParaRPr lang="ko-KR" altLang="en-US"/>
          </a:p>
          <a:p>
            <a:r>
              <a:rPr lang="en-US" altLang="ko-KR"/>
              <a:t>Monitor</a:t>
            </a:r>
            <a:r>
              <a:rPr lang="ko-KR" altLang="en-US"/>
              <a:t>라는 구조체를 만드시오</a:t>
            </a:r>
          </a:p>
          <a:p>
            <a:endParaRPr lang="ko-KR" altLang="en-US"/>
          </a:p>
          <a:p>
            <a:r>
              <a:rPr lang="ko-KR" altLang="en-US"/>
              <a:t>위의 구조체를 이용하여 데이터를 입력받고 출력하는 프로그램을 작성하시오</a:t>
            </a:r>
          </a:p>
        </p:txBody>
      </p:sp>
    </p:spTree>
    <p:extLst>
      <p:ext uri="{BB962C8B-B14F-4D97-AF65-F5344CB8AC3E}">
        <p14:creationId xmlns="" xmlns:p14="http://schemas.microsoft.com/office/powerpoint/2010/main" val="3531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1500174"/>
            <a:ext cx="8358246" cy="5078313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xpos</a:t>
            </a:r>
            <a:r>
              <a:rPr lang="en-US" altLang="ko-KR" sz="1800" b="0" dirty="0" smtClean="0"/>
              <a:t>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ypos</a:t>
            </a:r>
            <a:r>
              <a:rPr lang="en-US" altLang="ko-KR" sz="1800" b="0" dirty="0" smtClean="0"/>
              <a:t>;	</a:t>
            </a:r>
          </a:p>
          <a:p>
            <a:pPr algn="l"/>
            <a:r>
              <a:rPr lang="en-US" altLang="ko-KR" sz="1800" b="0" dirty="0" smtClean="0"/>
              <a:t>};</a:t>
            </a:r>
          </a:p>
          <a:p>
            <a:pPr algn="l"/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person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char name[20];</a:t>
            </a:r>
          </a:p>
          <a:p>
            <a:pPr algn="l"/>
            <a:r>
              <a:rPr lang="en-US" altLang="ko-KR" sz="1800" b="0" dirty="0" smtClean="0"/>
              <a:t>	char </a:t>
            </a:r>
            <a:r>
              <a:rPr lang="en-US" altLang="ko-KR" sz="1800" b="0" dirty="0" err="1" smtClean="0"/>
              <a:t>phoneNum</a:t>
            </a:r>
            <a:r>
              <a:rPr lang="en-US" altLang="ko-KR" sz="1800" b="0" dirty="0" smtClean="0"/>
              <a:t>[20];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age;	</a:t>
            </a:r>
          </a:p>
          <a:p>
            <a:pPr algn="l"/>
            <a:r>
              <a:rPr lang="en-US" altLang="ko-KR" sz="1800" b="0" dirty="0" smtClean="0"/>
              <a:t>};</a:t>
            </a:r>
          </a:p>
          <a:p>
            <a:pPr algn="l"/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point pos={10, 20};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struct</a:t>
            </a:r>
            <a:r>
              <a:rPr lang="en-US" altLang="ko-KR" sz="1800" b="0" dirty="0" smtClean="0"/>
              <a:t> person man={“</a:t>
            </a:r>
            <a:r>
              <a:rPr lang="ko-KR" altLang="en-US" sz="1800" b="0" dirty="0" smtClean="0"/>
              <a:t>홍길동</a:t>
            </a:r>
            <a:r>
              <a:rPr lang="en-US" altLang="ko-KR" sz="1800" b="0" dirty="0" smtClean="0"/>
              <a:t>”, “010-1234-5678”, 21};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(“%d %d \n”, man.name, </a:t>
            </a:r>
            <a:r>
              <a:rPr lang="en-US" altLang="ko-KR" sz="1800" b="0" dirty="0" err="1" smtClean="0"/>
              <a:t>man.phoneNum</a:t>
            </a:r>
            <a:r>
              <a:rPr lang="en-US" altLang="ko-KR" sz="1800" b="0" dirty="0" smtClean="0"/>
              <a:t>, </a:t>
            </a:r>
            <a:r>
              <a:rPr lang="en-US" altLang="ko-KR" sz="1800" b="0" dirty="0" err="1" smtClean="0"/>
              <a:t>man.age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return 0;</a:t>
            </a:r>
          </a:p>
          <a:p>
            <a:pPr algn="l"/>
            <a:r>
              <a:rPr lang="en-US" altLang="ko-KR" sz="1800" b="0" dirty="0" smtClean="0"/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5282" y="895368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구조체 변수의 초기화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</a:t>
            </a: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23888" marR="0" lvl="1" indent="-26511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24274</TotalTime>
  <Words>441</Words>
  <Application>Microsoft Office PowerPoint</Application>
  <PresentationFormat>A4 용지(210x297mm)</PresentationFormat>
  <Paragraphs>490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기본 디자인</vt:lpstr>
      <vt:lpstr>C_Programming</vt:lpstr>
      <vt:lpstr>구조체</vt:lpstr>
      <vt:lpstr>구조체</vt:lpstr>
      <vt:lpstr>구조체</vt:lpstr>
      <vt:lpstr>구조체</vt:lpstr>
      <vt:lpstr>구조체</vt:lpstr>
      <vt:lpstr>구조체</vt:lpstr>
      <vt:lpstr>문제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404-Master</cp:lastModifiedBy>
  <cp:revision>2344</cp:revision>
  <dcterms:created xsi:type="dcterms:W3CDTF">2006-12-12T01:37:26Z</dcterms:created>
  <dcterms:modified xsi:type="dcterms:W3CDTF">2015-01-28T00:17:51Z</dcterms:modified>
</cp:coreProperties>
</file>