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2" r:id="rId2"/>
    <p:sldId id="393" r:id="rId3"/>
    <p:sldId id="408" r:id="rId4"/>
    <p:sldId id="394" r:id="rId5"/>
    <p:sldId id="395" r:id="rId6"/>
    <p:sldId id="396" r:id="rId7"/>
    <p:sldId id="399" r:id="rId8"/>
    <p:sldId id="406" r:id="rId9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25" autoAdjust="0"/>
    <p:restoredTop sz="94417" autoAdjust="0"/>
  </p:normalViewPr>
  <p:slideViewPr>
    <p:cSldViewPr>
      <p:cViewPr varScale="1">
        <p:scale>
          <a:sx n="114" d="100"/>
          <a:sy n="114" d="100"/>
        </p:scale>
        <p:origin x="-1500" y="-102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/>
              <a:t>지정된 조건이 만족되는 동안 어떤 처리를 지정한 횟수만큼 반복 </a:t>
            </a:r>
            <a:r>
              <a:rPr lang="ko-KR" altLang="en-US" dirty="0" smtClean="0"/>
              <a:t>실행</a:t>
            </a:r>
            <a:endParaRPr lang="ko-KR" altLang="en-US" dirty="0"/>
          </a:p>
          <a:p>
            <a:pPr>
              <a:buFont typeface="Wingdings" pitchFamily="2" charset="2"/>
              <a:buNone/>
            </a:pPr>
            <a:r>
              <a:rPr lang="ko-KR" altLang="en-US" dirty="0"/>
              <a:t>		</a:t>
            </a:r>
            <a:r>
              <a:rPr lang="en-US" altLang="ko-KR" dirty="0"/>
              <a:t>for(</a:t>
            </a:r>
            <a:r>
              <a:rPr lang="ko-KR" altLang="en-US" dirty="0"/>
              <a:t>식</a:t>
            </a:r>
            <a:r>
              <a:rPr lang="en-US" altLang="ko-KR" dirty="0"/>
              <a:t>1;</a:t>
            </a:r>
            <a:r>
              <a:rPr lang="ko-KR" altLang="en-US" dirty="0"/>
              <a:t>식</a:t>
            </a:r>
            <a:r>
              <a:rPr lang="en-US" altLang="ko-KR" dirty="0"/>
              <a:t>2;</a:t>
            </a:r>
            <a:r>
              <a:rPr lang="ko-KR" altLang="en-US" dirty="0"/>
              <a:t>식</a:t>
            </a:r>
            <a:r>
              <a:rPr lang="en-US" altLang="ko-KR" dirty="0"/>
              <a:t>3)</a:t>
            </a:r>
          </a:p>
          <a:p>
            <a:pPr>
              <a:buFont typeface="Wingdings" pitchFamily="2" charset="2"/>
              <a:buNone/>
            </a:pPr>
            <a:r>
              <a:rPr lang="en-US" altLang="ko-KR" dirty="0"/>
              <a:t>		</a:t>
            </a:r>
            <a:r>
              <a:rPr lang="ko-KR" altLang="en-US" dirty="0"/>
              <a:t>종속문장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);</a:t>
            </a:r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3549650" y="2774950"/>
            <a:ext cx="2641600" cy="3390900"/>
            <a:chOff x="3408" y="1824"/>
            <a:chExt cx="1536" cy="2136"/>
          </a:xfrm>
        </p:grpSpPr>
        <p:sp>
          <p:nvSpPr>
            <p:cNvPr id="160773" name="AutoShape 5"/>
            <p:cNvSpPr>
              <a:spLocks noChangeArrowheads="1"/>
            </p:cNvSpPr>
            <p:nvPr/>
          </p:nvSpPr>
          <p:spPr bwMode="auto">
            <a:xfrm>
              <a:off x="3504" y="1824"/>
              <a:ext cx="100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 dirty="0">
                  <a:latin typeface="Verdana" pitchFamily="34" charset="0"/>
                </a:rPr>
                <a:t>식</a:t>
              </a:r>
              <a:r>
                <a:rPr lang="en-US" altLang="ko-KR" sz="1800" dirty="0">
                  <a:latin typeface="Verdana" pitchFamily="34" charset="0"/>
                </a:rPr>
                <a:t>1(</a:t>
              </a:r>
              <a:r>
                <a:rPr lang="ko-KR" altLang="en-US" sz="1800" dirty="0">
                  <a:latin typeface="Verdana" pitchFamily="34" charset="0"/>
                </a:rPr>
                <a:t>초기값</a:t>
              </a:r>
              <a:r>
                <a:rPr lang="en-US" altLang="ko-KR" sz="1800" dirty="0">
                  <a:latin typeface="Verdana" pitchFamily="34" charset="0"/>
                </a:rPr>
                <a:t>)</a:t>
              </a:r>
            </a:p>
          </p:txBody>
        </p:sp>
        <p:sp>
          <p:nvSpPr>
            <p:cNvPr id="160774" name="AutoShape 6"/>
            <p:cNvSpPr>
              <a:spLocks noChangeArrowheads="1"/>
            </p:cNvSpPr>
            <p:nvPr/>
          </p:nvSpPr>
          <p:spPr bwMode="auto">
            <a:xfrm>
              <a:off x="3504" y="2880"/>
              <a:ext cx="100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Verdana" pitchFamily="34" charset="0"/>
                </a:rPr>
                <a:t>종속문장</a:t>
              </a:r>
            </a:p>
          </p:txBody>
        </p:sp>
        <p:sp>
          <p:nvSpPr>
            <p:cNvPr id="160775" name="AutoShape 7"/>
            <p:cNvSpPr>
              <a:spLocks noChangeArrowheads="1"/>
            </p:cNvSpPr>
            <p:nvPr/>
          </p:nvSpPr>
          <p:spPr bwMode="auto">
            <a:xfrm>
              <a:off x="3504" y="3408"/>
              <a:ext cx="1008" cy="28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Verdana" pitchFamily="34" charset="0"/>
                </a:rPr>
                <a:t>식</a:t>
              </a:r>
              <a:r>
                <a:rPr lang="en-US" altLang="ko-KR" sz="1800">
                  <a:latin typeface="Verdana" pitchFamily="34" charset="0"/>
                </a:rPr>
                <a:t>3(</a:t>
              </a:r>
              <a:r>
                <a:rPr lang="ko-KR" altLang="en-US" sz="1800">
                  <a:latin typeface="Verdana" pitchFamily="34" charset="0"/>
                </a:rPr>
                <a:t>증감식</a:t>
              </a:r>
              <a:r>
                <a:rPr lang="en-US" altLang="ko-KR" sz="1800">
                  <a:latin typeface="Verdana" pitchFamily="34" charset="0"/>
                </a:rPr>
                <a:t>)</a:t>
              </a:r>
            </a:p>
          </p:txBody>
        </p:sp>
        <p:sp>
          <p:nvSpPr>
            <p:cNvPr id="160776" name="AutoShape 8"/>
            <p:cNvSpPr>
              <a:spLocks noChangeArrowheads="1"/>
            </p:cNvSpPr>
            <p:nvPr/>
          </p:nvSpPr>
          <p:spPr bwMode="auto">
            <a:xfrm>
              <a:off x="3408" y="2256"/>
              <a:ext cx="1200" cy="432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800">
                  <a:latin typeface="Verdana" pitchFamily="34" charset="0"/>
                </a:rPr>
                <a:t>식</a:t>
              </a:r>
              <a:r>
                <a:rPr lang="en-US" altLang="ko-KR" sz="1800">
                  <a:latin typeface="Verdana" pitchFamily="34" charset="0"/>
                </a:rPr>
                <a:t>2(</a:t>
              </a:r>
              <a:r>
                <a:rPr lang="ko-KR" altLang="en-US" sz="1800">
                  <a:latin typeface="Verdana" pitchFamily="34" charset="0"/>
                </a:rPr>
                <a:t>조건식</a:t>
              </a:r>
              <a:r>
                <a:rPr lang="en-US" altLang="ko-KR" sz="1800">
                  <a:latin typeface="Verdana" pitchFamily="34" charset="0"/>
                </a:rPr>
                <a:t>)</a:t>
              </a:r>
            </a:p>
          </p:txBody>
        </p:sp>
        <p:cxnSp>
          <p:nvCxnSpPr>
            <p:cNvPr id="160777" name="AutoShape 9"/>
            <p:cNvCxnSpPr>
              <a:cxnSpLocks noChangeShapeType="1"/>
              <a:stCxn id="160773" idx="2"/>
              <a:endCxn id="160776" idx="0"/>
            </p:cNvCxnSpPr>
            <p:nvPr/>
          </p:nvCxnSpPr>
          <p:spPr bwMode="auto">
            <a:xfrm>
              <a:off x="4008" y="211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78" name="AutoShape 10"/>
            <p:cNvCxnSpPr>
              <a:cxnSpLocks noChangeShapeType="1"/>
              <a:stCxn id="160776" idx="2"/>
              <a:endCxn id="160774" idx="0"/>
            </p:cNvCxnSpPr>
            <p:nvPr/>
          </p:nvCxnSpPr>
          <p:spPr bwMode="auto">
            <a:xfrm>
              <a:off x="4008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79" name="AutoShape 11"/>
            <p:cNvCxnSpPr>
              <a:cxnSpLocks noChangeShapeType="1"/>
              <a:stCxn id="160774" idx="2"/>
              <a:endCxn id="160775" idx="0"/>
            </p:cNvCxnSpPr>
            <p:nvPr/>
          </p:nvCxnSpPr>
          <p:spPr bwMode="auto">
            <a:xfrm>
              <a:off x="4008" y="316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0" name="AutoShape 12"/>
            <p:cNvCxnSpPr>
              <a:cxnSpLocks noChangeShapeType="1"/>
              <a:stCxn id="160775" idx="1"/>
              <a:endCxn id="160776" idx="0"/>
            </p:cNvCxnSpPr>
            <p:nvPr/>
          </p:nvCxnSpPr>
          <p:spPr bwMode="auto">
            <a:xfrm rot="10800000" flipH="1">
              <a:off x="3504" y="2256"/>
              <a:ext cx="504" cy="1296"/>
            </a:xfrm>
            <a:prstGeom prst="bentConnector4">
              <a:avLst>
                <a:gd name="adj1" fmla="val -47620"/>
                <a:gd name="adj2" fmla="val 1055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81" name="Freeform 13"/>
            <p:cNvSpPr>
              <a:spLocks/>
            </p:cNvSpPr>
            <p:nvPr/>
          </p:nvSpPr>
          <p:spPr bwMode="auto">
            <a:xfrm>
              <a:off x="4032" y="2472"/>
              <a:ext cx="912" cy="1488"/>
            </a:xfrm>
            <a:custGeom>
              <a:avLst/>
              <a:gdLst>
                <a:gd name="T0" fmla="*/ 576 w 912"/>
                <a:gd name="T1" fmla="*/ 0 h 1488"/>
                <a:gd name="T2" fmla="*/ 912 w 912"/>
                <a:gd name="T3" fmla="*/ 0 h 1488"/>
                <a:gd name="T4" fmla="*/ 912 w 912"/>
                <a:gd name="T5" fmla="*/ 1392 h 1488"/>
                <a:gd name="T6" fmla="*/ 0 w 912"/>
                <a:gd name="T7" fmla="*/ 1392 h 1488"/>
                <a:gd name="T8" fmla="*/ 0 w 912"/>
                <a:gd name="T9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488">
                  <a:moveTo>
                    <a:pt x="576" y="0"/>
                  </a:moveTo>
                  <a:lnTo>
                    <a:pt x="912" y="0"/>
                  </a:lnTo>
                  <a:lnTo>
                    <a:pt x="912" y="1392"/>
                  </a:lnTo>
                  <a:lnTo>
                    <a:pt x="0" y="1392"/>
                  </a:lnTo>
                  <a:lnTo>
                    <a:pt x="0" y="14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4579" y="2280"/>
              <a:ext cx="3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>
                  <a:latin typeface="Verdana" pitchFamily="34" charset="0"/>
                </a:rPr>
                <a:t>거짓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015" y="2658"/>
              <a:ext cx="22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>
                  <a:latin typeface="Verdana" pitchFamily="34" charset="0"/>
                </a:rPr>
                <a:t>참</a:t>
              </a:r>
              <a:endParaRPr lang="ko-KR" altLang="en-US" sz="1600" dirty="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제어문</a:t>
            </a:r>
            <a:r>
              <a:rPr lang="en-US" altLang="ko-KR"/>
              <a:t>(for</a:t>
            </a:r>
            <a:r>
              <a:rPr lang="ko-KR" altLang="en-US"/>
              <a:t>문</a:t>
            </a:r>
            <a:r>
              <a:rPr lang="en-US" altLang="ko-KR"/>
              <a:t>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초기식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반복을 위한 변수의 선언 및 초기화에 사용</a:t>
            </a:r>
            <a:endParaRPr lang="en-US" altLang="ko-KR" dirty="0" smtClean="0"/>
          </a:p>
          <a:p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반복의 조건을 검사하는 목적으로 선언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반복의 조건을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만드는 증가 및 감소연산</a:t>
            </a:r>
            <a:endParaRPr lang="en-US" altLang="ko-KR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19120" y="2814670"/>
            <a:ext cx="8534400" cy="361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초기식</a:t>
            </a:r>
            <a:r>
              <a:rPr lang="en-US" altLang="ko-KR" sz="1600" b="0" kern="0" dirty="0" smtClean="0">
                <a:latin typeface="+mn-lt"/>
                <a:ea typeface="+mn-ea"/>
              </a:rPr>
              <a:t>; </a:t>
            </a:r>
            <a:r>
              <a:rPr lang="ko-KR" altLang="en-US" sz="1600" b="0" kern="0" dirty="0" err="1" smtClean="0">
                <a:latin typeface="+mn-lt"/>
                <a:ea typeface="+mn-ea"/>
              </a:rPr>
              <a:t>조건식</a:t>
            </a:r>
            <a:r>
              <a:rPr lang="en-US" altLang="ko-KR" sz="1600" b="0" kern="0" dirty="0" smtClean="0">
                <a:latin typeface="+mn-lt"/>
                <a:ea typeface="+mn-ea"/>
              </a:rPr>
              <a:t>; </a:t>
            </a:r>
            <a:r>
              <a:rPr lang="ko-KR" altLang="en-US" sz="1600" b="0" kern="0" dirty="0" err="1" smtClean="0">
                <a:latin typeface="+mn-lt"/>
                <a:ea typeface="+mn-ea"/>
              </a:rPr>
              <a:t>증감식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//</a:t>
            </a:r>
            <a:r>
              <a:rPr lang="ko-KR" altLang="en-US" sz="1600" b="0" kern="0" dirty="0" smtClean="0">
                <a:latin typeface="+mn-lt"/>
                <a:ea typeface="+mn-ea"/>
              </a:rPr>
              <a:t>반복의 대상이 되는 문장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5595942" y="1071546"/>
            <a:ext cx="3857652" cy="3714776"/>
          </a:xfrm>
          <a:prstGeom prst="rect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80968" y="1071546"/>
            <a:ext cx="3857652" cy="3714776"/>
          </a:xfrm>
          <a:prstGeom prst="rect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문과 비교</a:t>
            </a:r>
            <a:endParaRPr lang="ko-KR" alt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num =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(num &lt; 3)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(“Hello world %d \n”, 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num++;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오른쪽 화살표 16"/>
          <p:cNvSpPr/>
          <p:nvPr/>
        </p:nvSpPr>
        <p:spPr bwMode="auto">
          <a:xfrm>
            <a:off x="4524372" y="2643182"/>
            <a:ext cx="785818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595942" y="1252558"/>
            <a:ext cx="464347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b="0" kern="0" dirty="0" smtClean="0">
                <a:latin typeface="+mn-lt"/>
                <a:ea typeface="+mn-ea"/>
              </a:rPr>
              <a:t>	</a:t>
            </a:r>
            <a:r>
              <a:rPr lang="en-US" altLang="ko-KR" sz="14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400" b="0" kern="0" dirty="0" smtClean="0">
                <a:latin typeface="+mn-lt"/>
                <a:ea typeface="+mn-ea"/>
              </a:rPr>
              <a:t> num;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b="0" kern="0" dirty="0" smtClean="0">
                <a:latin typeface="+mn-lt"/>
                <a:ea typeface="+mn-ea"/>
              </a:rPr>
              <a:t>	</a:t>
            </a:r>
            <a:r>
              <a:rPr lang="en-US" altLang="ko-KR" sz="1400" b="0" kern="0" dirty="0" smtClean="0">
                <a:latin typeface="+mn-lt"/>
                <a:ea typeface="+mn-ea"/>
              </a:rPr>
              <a:t>for (num=0; num&lt;3; num++)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400" b="0" kern="0" dirty="0" smtClean="0">
                <a:latin typeface="+mn-lt"/>
                <a:ea typeface="+mn-ea"/>
              </a:rPr>
              <a:t>		</a:t>
            </a:r>
            <a:r>
              <a:rPr lang="en-US" altLang="ko-KR" sz="14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400" b="0" kern="0" dirty="0" smtClean="0">
                <a:latin typeface="+mn-lt"/>
                <a:ea typeface="+mn-ea"/>
              </a:rPr>
              <a:t>(“Hello world %d \n”, num);</a:t>
            </a:r>
            <a:endParaRPr lang="en-US" altLang="ko-KR" sz="14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60" y="4896957"/>
            <a:ext cx="4286280" cy="196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dirty="0" smtClean="0"/>
              <a:t>문의 흐름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1470" y="1285860"/>
            <a:ext cx="5905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809728" y="4572008"/>
            <a:ext cx="60276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0" dirty="0" err="1" smtClean="0"/>
              <a:t>int</a:t>
            </a:r>
            <a:r>
              <a:rPr lang="en-US" altLang="ko-KR" sz="1400" b="0" dirty="0" smtClean="0"/>
              <a:t> num=0 </a:t>
            </a:r>
            <a:r>
              <a:rPr lang="ko-KR" altLang="en-US" sz="1400" b="0" dirty="0" smtClean="0"/>
              <a:t>에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해당하는 초기화는 반복문의 시작에 앞서 딱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회 진행된다</a:t>
            </a:r>
            <a:r>
              <a:rPr lang="en-US" altLang="ko-KR" sz="1400" b="0" dirty="0" smtClean="0"/>
              <a:t>.</a:t>
            </a:r>
          </a:p>
          <a:p>
            <a:pPr algn="l"/>
            <a:endParaRPr lang="en-US" altLang="ko-KR" sz="1400" b="0" dirty="0" smtClean="0"/>
          </a:p>
          <a:p>
            <a:pPr algn="l"/>
            <a:r>
              <a:rPr lang="en-US" altLang="ko-KR" sz="1400" b="0" dirty="0" smtClean="0"/>
              <a:t>num&lt;3 </a:t>
            </a:r>
            <a:r>
              <a:rPr lang="ko-KR" altLang="en-US" sz="1400" b="0" dirty="0" smtClean="0"/>
              <a:t>에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해당되는 조건의 검사는 매 반복문의 시작에 앞서 진행된다</a:t>
            </a:r>
            <a:r>
              <a:rPr lang="en-US" altLang="ko-KR" sz="1400" b="0" dirty="0" smtClean="0"/>
              <a:t>.</a:t>
            </a:r>
          </a:p>
          <a:p>
            <a:pPr algn="l"/>
            <a:endParaRPr lang="en-US" altLang="ko-KR" sz="1400" b="0" dirty="0" smtClean="0"/>
          </a:p>
          <a:p>
            <a:pPr algn="l"/>
            <a:r>
              <a:rPr lang="en-US" altLang="ko-KR" sz="1400" b="0" dirty="0" smtClean="0"/>
              <a:t>n</a:t>
            </a:r>
            <a:r>
              <a:rPr lang="en-US" altLang="ko-KR" sz="1400" b="0" dirty="0" smtClean="0"/>
              <a:t>um++ </a:t>
            </a:r>
            <a:r>
              <a:rPr lang="ko-KR" altLang="en-US" sz="1400" b="0" dirty="0" smtClean="0"/>
              <a:t>에 해당하는 증감연산은 반복영역을 실행한 후에 진행된다</a:t>
            </a:r>
            <a:r>
              <a:rPr lang="en-US" altLang="ko-KR" sz="1400" b="0" dirty="0" smtClean="0"/>
              <a:t>.</a:t>
            </a:r>
          </a:p>
          <a:p>
            <a:pPr algn="l"/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xmlns="" val="20203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sum=0;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, num;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(“0</a:t>
            </a:r>
            <a:r>
              <a:rPr lang="ko-KR" altLang="en-US" sz="1600" b="0" kern="0" dirty="0" smtClean="0">
                <a:latin typeface="+mn-lt"/>
                <a:ea typeface="+mn-ea"/>
              </a:rPr>
              <a:t>부터 </a:t>
            </a:r>
            <a:r>
              <a:rPr lang="en-US" altLang="ko-KR" sz="1600" b="0" kern="0" dirty="0" smtClean="0">
                <a:latin typeface="+mn-lt"/>
                <a:ea typeface="+mn-ea"/>
              </a:rPr>
              <a:t>num</a:t>
            </a:r>
            <a:r>
              <a:rPr lang="ko-KR" altLang="en-US" sz="1600" b="0" kern="0" dirty="0" smtClean="0">
                <a:latin typeface="+mn-lt"/>
                <a:ea typeface="+mn-ea"/>
              </a:rPr>
              <a:t>까지 더할 정수를 입력하세요</a:t>
            </a:r>
            <a:r>
              <a:rPr lang="en-US" altLang="ko-KR" sz="1600" b="0" kern="0" dirty="0" smtClean="0">
                <a:latin typeface="+mn-lt"/>
                <a:ea typeface="+mn-ea"/>
              </a:rPr>
              <a:t>. ”);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scanf</a:t>
            </a:r>
            <a:r>
              <a:rPr lang="en-US" altLang="ko-KR" sz="1600" b="0" kern="0" dirty="0" smtClean="0">
                <a:latin typeface="+mn-lt"/>
                <a:ea typeface="+mn-ea"/>
              </a:rPr>
              <a:t>(“%d”, &amp;num);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 &lt; num+1;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sum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(“0</a:t>
            </a:r>
            <a:r>
              <a:rPr lang="ko-KR" altLang="en-US" sz="1600" b="0" kern="0" dirty="0" smtClean="0">
                <a:latin typeface="+mn-lt"/>
                <a:ea typeface="+mn-ea"/>
              </a:rPr>
              <a:t>부터 </a:t>
            </a:r>
            <a:r>
              <a:rPr lang="en-US" altLang="ko-KR" sz="1600" b="0" kern="0" dirty="0" smtClean="0">
                <a:latin typeface="+mn-lt"/>
                <a:ea typeface="+mn-ea"/>
              </a:rPr>
              <a:t>%d</a:t>
            </a:r>
            <a:r>
              <a:rPr lang="ko-KR" altLang="en-US" sz="1600" b="0" kern="0" dirty="0" smtClean="0">
                <a:latin typeface="+mn-lt"/>
                <a:ea typeface="+mn-ea"/>
              </a:rPr>
              <a:t>까지의 합 </a:t>
            </a:r>
            <a:r>
              <a:rPr lang="en-US" altLang="ko-KR" sz="1600" b="0" kern="0" dirty="0" smtClean="0">
                <a:latin typeface="+mn-lt"/>
                <a:ea typeface="+mn-ea"/>
              </a:rPr>
              <a:t>: %d \n”, num, sum);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02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문의 중첩</a:t>
            </a:r>
            <a:endParaRPr lang="ko-KR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cur, is;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 cur=2; cur&lt;10; cur++)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for( is=1; is&lt;10; is++)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(“%d * %d = %d \n”, cur, is, cur*is);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(“\n”);</a:t>
            </a: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smtClean="0">
                <a:latin typeface="+mn-lt"/>
                <a:ea typeface="+mn-ea"/>
              </a:rPr>
              <a:t>return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1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Factorial </a:t>
            </a:r>
            <a:r>
              <a:rPr lang="ko-KR" altLang="en-US" dirty="0" smtClean="0"/>
              <a:t>을 계산하는 프로그램을 작성해보자</a:t>
            </a:r>
            <a:r>
              <a:rPr lang="en-US" altLang="ko-KR" dirty="0" smtClean="0"/>
              <a:t>.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n! = 1 * 2 * 3 * … * n</a:t>
            </a:r>
          </a:p>
          <a:p>
            <a:pPr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구구단을 출력해보자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역순으로 출력해보자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까지의 숫자를 역삼각형으로 출력해보자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  1    2    3   4   5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  6    7    8   9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10  11  12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13  14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15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숫자로 삼각형을 출력해보자</a:t>
            </a:r>
            <a:r>
              <a:rPr lang="en-US" altLang="ko-KR" dirty="0" smtClean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1 2 3 4 5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       6 7 8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9</a:t>
            </a:r>
          </a:p>
          <a:p>
            <a:pPr>
              <a:lnSpc>
                <a:spcPct val="90000"/>
              </a:lnSpc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5309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21805</TotalTime>
  <Words>166</Words>
  <Application>Microsoft Office PowerPoint</Application>
  <PresentationFormat>A4 용지(210x297mm)</PresentationFormat>
  <Paragraphs>103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기본 디자인</vt:lpstr>
      <vt:lpstr>C_Programming</vt:lpstr>
      <vt:lpstr>제어문(for문)</vt:lpstr>
      <vt:lpstr>제어문(for문)</vt:lpstr>
      <vt:lpstr>While문과 비교</vt:lpstr>
      <vt:lpstr>for문의 흐름</vt:lpstr>
      <vt:lpstr>예제</vt:lpstr>
      <vt:lpstr>for문의 중첩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Yeonghoon</cp:lastModifiedBy>
  <cp:revision>2171</cp:revision>
  <dcterms:created xsi:type="dcterms:W3CDTF">2006-12-12T01:37:26Z</dcterms:created>
  <dcterms:modified xsi:type="dcterms:W3CDTF">2014-11-14T06:08:20Z</dcterms:modified>
</cp:coreProperties>
</file>