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2"/>
    <p:sldId id="393" r:id="rId3"/>
    <p:sldId id="414" r:id="rId4"/>
    <p:sldId id="408" r:id="rId5"/>
    <p:sldId id="415" r:id="rId6"/>
    <p:sldId id="39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5" r:id="rId16"/>
    <p:sldId id="426" r:id="rId17"/>
    <p:sldId id="427" r:id="rId18"/>
    <p:sldId id="428" r:id="rId19"/>
    <p:sldId id="429" r:id="rId20"/>
    <p:sldId id="430" r:id="rId21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5BA"/>
    <a:srgbClr val="CCECFF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8025" autoAdjust="0"/>
    <p:restoredTop sz="88594" autoAdjust="0"/>
  </p:normalViewPr>
  <p:slideViewPr>
    <p:cSldViewPr>
      <p:cViewPr varScale="1">
        <p:scale>
          <a:sx n="57" d="100"/>
          <a:sy n="57" d="100"/>
        </p:scale>
        <p:origin x="-90" y="-9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(Global Variable)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Add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5;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Add(3));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num+9);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Add(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9;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5312647"/>
            <a:ext cx="3500462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지역변수의 이름이 전역변수의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이름을 가린다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전역변수의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문제점 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81100" y="5143512"/>
            <a:ext cx="6858048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전역변수의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수정은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프로그램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전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체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수정으로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이어질 수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있으며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전역변수에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의존적인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코드는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프로그램 전체 영역에서 찾아야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어디서든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접근이 가능한 변수이기 때문에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…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8" y="1224202"/>
            <a:ext cx="5929354" cy="377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71543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600" b="0" kern="0" dirty="0" err="1">
                <a:latin typeface="+mn-lt"/>
                <a:ea typeface="+mn-ea"/>
              </a:rPr>
              <a:t>s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void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SimpleFunc</a:t>
            </a:r>
            <a:r>
              <a:rPr lang="en-US" altLang="ko-KR" sz="1600" b="0" kern="0" dirty="0" smtClean="0">
                <a:latin typeface="+mn-lt"/>
                <a:ea typeface="+mn-ea"/>
              </a:rPr>
              <a:t>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static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num1 = 0;		// </a:t>
            </a:r>
            <a:r>
              <a:rPr lang="ko-KR" altLang="en-US" sz="1600" b="0" kern="0" dirty="0" smtClean="0">
                <a:latin typeface="+mn-lt"/>
                <a:ea typeface="+mn-ea"/>
              </a:rPr>
              <a:t>초기화하지 않으면 </a:t>
            </a:r>
            <a:r>
              <a:rPr lang="en-US" altLang="ko-KR" sz="1600" b="0" kern="0" dirty="0" smtClean="0">
                <a:latin typeface="+mn-lt"/>
                <a:ea typeface="+mn-ea"/>
              </a:rPr>
              <a:t>0 </a:t>
            </a:r>
            <a:r>
              <a:rPr lang="ko-KR" altLang="en-US" sz="1600" b="0" kern="0" dirty="0" smtClean="0">
                <a:latin typeface="+mn-lt"/>
                <a:ea typeface="+mn-ea"/>
              </a:rPr>
              <a:t>초기화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num2 = 0;			// </a:t>
            </a:r>
            <a:r>
              <a:rPr lang="ko-KR" altLang="en-US" sz="1600" b="0" kern="0" dirty="0" smtClean="0">
                <a:latin typeface="+mn-lt"/>
                <a:ea typeface="+mn-ea"/>
              </a:rPr>
              <a:t>초기화하지 않으면 쓰레기 값 초기화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num1++, num2++;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(“static : %d, local : %d \n”, num1, num2);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&lt;3;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SimpleFunc</a:t>
            </a:r>
            <a:r>
              <a:rPr lang="en-US" altLang="ko-KR" sz="1600" b="0" kern="0" dirty="0" smtClean="0">
                <a:latin typeface="+mn-lt"/>
                <a:ea typeface="+mn-ea"/>
              </a:rPr>
              <a:t>();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9662" y="5882307"/>
            <a:ext cx="6858048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프로그램이 실행되면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static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지역변수는 해당 함수에 존재하지 않는다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변수의 활용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71543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전역변수가 필요한 이유</a:t>
            </a:r>
            <a:endParaRPr kumimoji="1" lang="en-US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ko-KR" altLang="en-US" sz="1600" b="0" kern="0" dirty="0" smtClean="0">
                <a:latin typeface="+mn-lt"/>
                <a:ea typeface="+mn-ea"/>
              </a:rPr>
              <a:t>선언된 변수가 함수를 빠져나가도 계속해서 메모리 공간에 존재할 필요가 있다</a:t>
            </a:r>
            <a:r>
              <a:rPr lang="en-US" altLang="ko-KR" sz="1600" b="0" kern="0" dirty="0" smtClean="0">
                <a:latin typeface="+mn-lt"/>
                <a:ea typeface="+mn-ea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+mn-ea"/>
              </a:rPr>
              <a:t>전역변수</a:t>
            </a:r>
            <a:r>
              <a:rPr lang="en-US" altLang="ko-KR" sz="2000" kern="0" dirty="0" smtClean="0">
                <a:latin typeface="+mn-lt"/>
                <a:ea typeface="+mn-ea"/>
              </a:rPr>
              <a:t>, static </a:t>
            </a:r>
            <a:r>
              <a:rPr lang="ko-KR" altLang="en-US" sz="2000" kern="0" dirty="0" smtClean="0">
                <a:latin typeface="+mn-lt"/>
                <a:ea typeface="+mn-ea"/>
              </a:rPr>
              <a:t>변수</a:t>
            </a:r>
            <a:endParaRPr lang="en-US" altLang="ko-KR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ko-KR" altLang="en-US" sz="1600" b="0" kern="0" dirty="0" smtClean="0">
                <a:latin typeface="+mn-lt"/>
                <a:ea typeface="+mn-ea"/>
              </a:rPr>
              <a:t>함수를 빠져나가도 계속해서 메모리 공간에 존재해야 하는 변수를 선언하는 방법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1" lang="en-US" altLang="ko-KR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지역 변수를 </a:t>
            </a:r>
            <a:r>
              <a:rPr lang="ko-KR" altLang="en-US" sz="2000" kern="0" dirty="0" smtClean="0">
                <a:latin typeface="+mn-lt"/>
                <a:ea typeface="+mn-ea"/>
              </a:rPr>
              <a:t>사용하여 전역변수의 선언을 최소화하자</a:t>
            </a:r>
            <a:r>
              <a:rPr lang="en-US" altLang="ko-KR" sz="2000" kern="0" dirty="0" smtClean="0">
                <a:latin typeface="+mn-lt"/>
                <a:ea typeface="+mn-ea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static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지역변수는 접근의 범위가 전역변수보다 훨씬 좁기 때문에 훨씬 안정적이다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register </a:t>
            </a:r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inlcude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register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5;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2800" b="0" kern="0" dirty="0" smtClean="0">
                <a:latin typeface="+mn-lt"/>
                <a:ea typeface="+mn-ea"/>
              </a:rPr>
              <a:t>…</a:t>
            </a: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786" y="4300373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레지스터는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cpu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내부에 존재하는 메모리로 접근이 가장 빠른 메모리 장치이다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FF0000"/>
                </a:solidFill>
              </a:rPr>
              <a:t>Register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는 힌트를 제공하는 키워드이다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컴파일러는 이를 무시하기도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en-US" altLang="ko-KR" sz="2000" dirty="0" err="1" smtClean="0"/>
              <a:t>AddToTotal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함수에서 전역변수 </a:t>
            </a:r>
            <a:r>
              <a:rPr lang="en-US" altLang="ko-KR" sz="2000" dirty="0" smtClean="0"/>
              <a:t>total</a:t>
            </a:r>
            <a:r>
              <a:rPr lang="ko-KR" altLang="en-US" sz="2000" dirty="0" smtClean="0"/>
              <a:t>을 선언하였는데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static</a:t>
            </a:r>
            <a:r>
              <a:rPr lang="ko-KR" altLang="en-US" sz="2000" dirty="0" smtClean="0"/>
              <a:t>변수로 대체해보자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static </a:t>
            </a:r>
            <a:r>
              <a:rPr lang="ko-KR" altLang="en-US" sz="2000" dirty="0" smtClean="0"/>
              <a:t>변수로의 대체과정에서 </a:t>
            </a: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함수의 변경은 없어야 하며 실행결과도 동일해야 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더 안정적으로 프로그램을 작성해보자</a:t>
            </a:r>
            <a:r>
              <a:rPr lang="en-US" altLang="ko-KR" sz="2000" dirty="0" smtClean="0"/>
              <a:t>.)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2357430"/>
            <a:ext cx="4286280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total = 0;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AddToTotal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total += n;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total;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for(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&lt;3;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%d : ”, i+1);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(“%d”, &amp;num);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누적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AddToTotal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(num));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재귀</a:t>
            </a:r>
            <a:r>
              <a:rPr lang="en-US" altLang="ko-KR" dirty="0" smtClean="0"/>
              <a:t>(Recursive)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52558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정의</a:t>
            </a:r>
            <a:endParaRPr kumimoji="1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ko-KR" altLang="en-US" sz="1600" b="0" kern="0" dirty="0" smtClean="0">
                <a:latin typeface="+mn-lt"/>
                <a:ea typeface="+mn-ea"/>
              </a:rPr>
              <a:t>함수 내에서 자기 자신을 다시 호출하는 함수를 의미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Recursive 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(“Recursive call!! \n”);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Recursive();	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나를 다시 재 호출한다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?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재귀함수의 이해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602" y="1214422"/>
            <a:ext cx="5776918" cy="496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재귀함수의 이해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</a:t>
            </a:r>
            <a:r>
              <a:rPr lang="en-US" altLang="ko-KR" sz="1600" b="0" kern="0" dirty="0" smtClean="0">
                <a:latin typeface="+mn-lt"/>
                <a:ea typeface="+mn-ea"/>
              </a:rPr>
              <a:t>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void Recursive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(num &lt;= 0)		//</a:t>
            </a:r>
            <a:r>
              <a:rPr lang="ko-KR" altLang="en-US" sz="1600" b="0" kern="0" dirty="0" smtClean="0">
                <a:latin typeface="+mn-lt"/>
                <a:ea typeface="+mn-ea"/>
              </a:rPr>
              <a:t>재귀의 탈출조건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smtClean="0">
                <a:latin typeface="+mn-lt"/>
                <a:ea typeface="+mn-ea"/>
              </a:rPr>
              <a:t>return;</a:t>
            </a:r>
            <a:r>
              <a:rPr lang="en-US" altLang="ko-KR" sz="1600" b="0" kern="0" dirty="0" smtClean="0">
                <a:latin typeface="+mn-lt"/>
                <a:ea typeface="+mn-ea"/>
              </a:rPr>
              <a:t>		//</a:t>
            </a:r>
            <a:r>
              <a:rPr lang="ko-KR" altLang="en-US" sz="1600" b="0" kern="0" dirty="0" smtClean="0">
                <a:latin typeface="+mn-lt"/>
                <a:ea typeface="+mn-ea"/>
              </a:rPr>
              <a:t>재귀의 탈출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</a:t>
            </a:r>
            <a:r>
              <a:rPr lang="ko-KR" altLang="en-US" sz="1600" b="0" kern="0" dirty="0" smtClean="0">
                <a:latin typeface="+mn-lt"/>
                <a:ea typeface="+mn-ea"/>
              </a:rPr>
              <a:t>재귀함수 호출 </a:t>
            </a:r>
            <a:r>
              <a:rPr lang="en-US" altLang="ko-KR" sz="1600" b="0" kern="0" dirty="0" smtClean="0">
                <a:latin typeface="+mn-lt"/>
                <a:ea typeface="+mn-ea"/>
              </a:rPr>
              <a:t>%d </a:t>
            </a:r>
            <a:r>
              <a:rPr lang="en-US" altLang="ko-KR" sz="1600" b="0" kern="0" dirty="0" smtClean="0">
                <a:latin typeface="+mn-lt"/>
                <a:ea typeface="+mn-ea"/>
              </a:rPr>
              <a:t>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Recursive(num-1);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smtClean="0">
                <a:latin typeface="+mn-lt"/>
                <a:ea typeface="+mn-ea"/>
              </a:rPr>
              <a:t>Recursive(5);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재귀함수의 이해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285860"/>
            <a:ext cx="7581626" cy="470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38290" y="539622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호출순서의 역순으로 반환이 이뤄진다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 클래스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데이터를 저장하는 메모리 공간의 영역을 규정짓는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변수가 어느 메모리영역에 할당 되느냐에 따라</a:t>
            </a:r>
            <a:r>
              <a:rPr lang="en-US" altLang="ko-KR" dirty="0" smtClean="0"/>
              <a:t>,</a:t>
            </a:r>
          </a:p>
          <a:p>
            <a:pPr marL="358775" lvl="1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변수의 생존 범위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생존 기간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사용 범위가 달라진다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지역 변수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중괄호 내에 선언되는 변수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지역변수는 해당지역을 벗어나면 자동으로 소멸된다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선언된 지역 내에서만 유효하기 때문에 선언된 지역이 다르면 이름이 같아도 문제가 되지 않는다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함수 외부에 선언된다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시작과 동시에 메모리 공간에 할당되어 종료 시까지 존재한다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별도의 값으로 초기화하지 않으면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프로그램 전체 영역 어디서든 접근이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재귀함수의 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팩토리얼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Factorial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(n == 0)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return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else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return n * Factorial(n-1);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(“1! = %d \n”, Factorial(1));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/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(“2! = %d \n”, Factorial(2));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/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(“3! = %d \n”, Factorial(3));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(“4! = %d \n”, Factorial(4));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/>
              <a:t>printf</a:t>
            </a:r>
            <a:r>
              <a:rPr lang="en-US" altLang="ko-KR" sz="1600" b="0" kern="0" dirty="0" smtClean="0"/>
              <a:t>(“9! = %d \n”, Factorial(9));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 클래스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선언된 함수 내에서만 접근이 가능하다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지역변수 특성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딱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초기화되고 프로그램 종료 시까지 메모리 공간에 존재한다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전역변수 특성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Register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메모리 공간에 저장하기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성능 향상을 위해 가장 빠른 레지스터 공간에 변수를 저장하고자 할 때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지역변수</a:t>
            </a:r>
            <a:r>
              <a:rPr lang="en-US" altLang="ko-KR" dirty="0" smtClean="0"/>
              <a:t>(Local Variable)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55721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One(void)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(“One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num1 = 20;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num2 = 30;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num1++, num2--;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(“num1 &amp; num2 : %d %d \n”, num1 , num2);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4438" y="1142984"/>
            <a:ext cx="55721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17;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One();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Two();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(“main num : %d \n”, num);</a:t>
            </a:r>
          </a:p>
          <a:p>
            <a:pPr marL="800100" lvl="1" indent="-342900"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600" b="0" kern="0" dirty="0">
                <a:latin typeface="+mn-lt"/>
                <a:ea typeface="+mn-ea"/>
              </a:rPr>
              <a:t>r</a:t>
            </a:r>
            <a:r>
              <a:rPr lang="en-US" altLang="ko-KR" sz="1600" b="0" kern="0" dirty="0" smtClean="0">
                <a:latin typeface="+mn-lt"/>
                <a:ea typeface="+mn-ea"/>
              </a:rPr>
              <a:t>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지역변수의 할당과 소멸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38158" y="1183077"/>
            <a:ext cx="862928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함수가 호출이 되면 변수 </a:t>
            </a:r>
            <a:r>
              <a:rPr lang="en-US" altLang="ko-KR" sz="1600" b="0" dirty="0" smtClean="0"/>
              <a:t>num </a:t>
            </a:r>
            <a:r>
              <a:rPr lang="ko-KR" altLang="en-US" sz="1600" b="0" dirty="0" smtClean="0"/>
              <a:t>이 선언된다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따라서 메모리상에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이라는 </a:t>
            </a:r>
            <a:endParaRPr lang="en-US" altLang="ko-KR" sz="1600" b="0" dirty="0" smtClean="0"/>
          </a:p>
          <a:p>
            <a:pPr marL="342900" indent="-342900" algn="l"/>
            <a:r>
              <a:rPr lang="en-US" altLang="ko-KR" sz="1600" b="0" dirty="0" smtClean="0"/>
              <a:t>	</a:t>
            </a:r>
            <a:r>
              <a:rPr lang="ko-KR" altLang="en-US" sz="1600" b="0" dirty="0" smtClean="0"/>
              <a:t>이름의 변수가 할당되고 </a:t>
            </a:r>
            <a:r>
              <a:rPr lang="en-US" altLang="ko-KR" sz="1600" b="0" dirty="0" smtClean="0"/>
              <a:t>17</a:t>
            </a:r>
            <a:r>
              <a:rPr lang="ko-KR" altLang="en-US" sz="1600" b="0" dirty="0" smtClean="0"/>
              <a:t>로 초기화된다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2"/>
            </a:pPr>
            <a:r>
              <a:rPr lang="en-US" altLang="ko-KR" sz="1600" b="0" dirty="0" smtClean="0"/>
              <a:t>One </a:t>
            </a:r>
            <a:r>
              <a:rPr lang="ko-KR" altLang="en-US" sz="1600" b="0" dirty="0" smtClean="0"/>
              <a:t>함수가 호출되면 메모리 공간에 추가로 변수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이 할당되고 </a:t>
            </a:r>
            <a:r>
              <a:rPr lang="en-US" altLang="ko-KR" sz="1600" b="0" dirty="0" smtClean="0"/>
              <a:t>10</a:t>
            </a:r>
            <a:r>
              <a:rPr lang="ko-KR" altLang="en-US" sz="1600" b="0" dirty="0" smtClean="0"/>
              <a:t>으로 초기화된다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r>
              <a:rPr lang="en-US" altLang="ko-KR" sz="1600" b="0" dirty="0" smtClean="0"/>
              <a:t>	main</a:t>
            </a:r>
            <a:r>
              <a:rPr lang="ko-KR" altLang="en-US" sz="1600" b="0" dirty="0" smtClean="0"/>
              <a:t>함수가 종료된 상황이 아니므로 </a:t>
            </a: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도 메모리 공간에 함께 존재한다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3"/>
            </a:pPr>
            <a:r>
              <a:rPr lang="en-US" altLang="ko-KR" sz="1600" b="0" dirty="0" smtClean="0"/>
              <a:t>One</a:t>
            </a:r>
            <a:r>
              <a:rPr lang="ko-KR" altLang="en-US" sz="1600" b="0" dirty="0" smtClean="0"/>
              <a:t> 함수가 종료되면 </a:t>
            </a:r>
            <a:r>
              <a:rPr lang="en-US" altLang="ko-KR" sz="1600" b="0" dirty="0" smtClean="0"/>
              <a:t>One </a:t>
            </a:r>
            <a:r>
              <a:rPr lang="ko-KR" altLang="en-US" sz="1600" b="0" dirty="0" smtClean="0"/>
              <a:t>함수의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은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메모리 공간에서 소멸된다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즉 </a:t>
            </a:r>
            <a:r>
              <a:rPr lang="en-US" altLang="ko-KR" sz="1600" b="0" dirty="0" smtClean="0"/>
              <a:t>One </a:t>
            </a:r>
            <a:r>
              <a:rPr lang="ko-KR" altLang="en-US" sz="1600" b="0" dirty="0" smtClean="0"/>
              <a:t>함수가 </a:t>
            </a:r>
            <a:endParaRPr lang="en-US" altLang="ko-KR" sz="1600" b="0" dirty="0" smtClean="0"/>
          </a:p>
          <a:p>
            <a:pPr marL="342900" indent="-342900" algn="l"/>
            <a:r>
              <a:rPr lang="en-US" altLang="ko-KR" sz="1600" b="0" dirty="0" smtClean="0"/>
              <a:t>	</a:t>
            </a:r>
            <a:r>
              <a:rPr lang="ko-KR" altLang="en-US" sz="1600" b="0" dirty="0" smtClean="0"/>
              <a:t>반환된 이후에는 </a:t>
            </a: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함수의 변수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만 남게 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4"/>
            </a:pPr>
            <a:r>
              <a:rPr lang="en-US" altLang="ko-KR" sz="1600" b="0" dirty="0" smtClean="0"/>
              <a:t>Two </a:t>
            </a:r>
            <a:r>
              <a:rPr lang="ko-KR" altLang="en-US" sz="1600" b="0" dirty="0" smtClean="0"/>
              <a:t>함수가 호출하게 되면 메모리 공간에 변수 </a:t>
            </a:r>
            <a:r>
              <a:rPr lang="en-US" altLang="ko-KR" sz="1600" b="0" dirty="0" smtClean="0"/>
              <a:t>num1 </a:t>
            </a:r>
            <a:r>
              <a:rPr lang="ko-KR" altLang="en-US" sz="1600" b="0" dirty="0" smtClean="0"/>
              <a:t>과 </a:t>
            </a:r>
            <a:r>
              <a:rPr lang="en-US" altLang="ko-KR" sz="1600" b="0" dirty="0" smtClean="0"/>
              <a:t>num2</a:t>
            </a:r>
            <a:r>
              <a:rPr lang="ko-KR" altLang="en-US" sz="1600" b="0" dirty="0" smtClean="0"/>
              <a:t>가 할당되며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각각 </a:t>
            </a:r>
            <a:r>
              <a:rPr lang="en-US" altLang="ko-KR" sz="1600" b="0" dirty="0" smtClean="0"/>
              <a:t>20, 30</a:t>
            </a:r>
          </a:p>
          <a:p>
            <a:pPr marL="342900" indent="-342900" algn="l"/>
            <a:r>
              <a:rPr lang="en-US" altLang="ko-KR" sz="1600" b="0" dirty="0" smtClean="0"/>
              <a:t>	</a:t>
            </a:r>
            <a:r>
              <a:rPr lang="ko-KR" altLang="en-US" sz="1600" b="0" dirty="0" smtClean="0"/>
              <a:t>으로 초기화된다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여전히 </a:t>
            </a:r>
            <a:r>
              <a:rPr lang="en-US" altLang="ko-KR" sz="1600" b="0" dirty="0" smtClean="0"/>
              <a:t>main</a:t>
            </a:r>
            <a:r>
              <a:rPr lang="ko-KR" altLang="en-US" sz="1600" b="0" dirty="0" smtClean="0"/>
              <a:t>함수의 </a:t>
            </a:r>
            <a:r>
              <a:rPr lang="en-US" altLang="ko-KR" sz="1600" b="0" dirty="0" smtClean="0"/>
              <a:t>num</a:t>
            </a:r>
            <a:r>
              <a:rPr lang="ko-KR" altLang="en-US" sz="1600" b="0" dirty="0" smtClean="0"/>
              <a:t>은 소멸되지 않는다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  <a:p>
            <a:pPr marL="342900" indent="-342900" algn="l">
              <a:buAutoNum type="arabicPeriod" startAt="5"/>
            </a:pPr>
            <a:r>
              <a:rPr lang="en-US" altLang="ko-KR" sz="1600" b="0" dirty="0" smtClean="0"/>
              <a:t>Two </a:t>
            </a:r>
            <a:r>
              <a:rPr lang="ko-KR" altLang="en-US" sz="1600" b="0" dirty="0" smtClean="0"/>
              <a:t>함수가 종료되면 마찬가지로 </a:t>
            </a:r>
            <a:r>
              <a:rPr lang="en-US" altLang="ko-KR" sz="1600" b="0" dirty="0" smtClean="0"/>
              <a:t>Two</a:t>
            </a:r>
            <a:r>
              <a:rPr lang="ko-KR" altLang="en-US" sz="1600" b="0" dirty="0" smtClean="0"/>
              <a:t>함수의 지역변수도 모두 소멸된다</a:t>
            </a:r>
            <a:r>
              <a:rPr lang="en-US" altLang="ko-KR" sz="1600" b="0" dirty="0" smtClean="0"/>
              <a:t>.</a:t>
            </a:r>
          </a:p>
          <a:p>
            <a:pPr marL="342900" indent="-342900" algn="l">
              <a:buAutoNum type="arabicPeriod" startAt="5"/>
            </a:pPr>
            <a:endParaRPr lang="en-US" altLang="ko-KR" sz="1600" b="0" dirty="0" smtClean="0"/>
          </a:p>
          <a:p>
            <a:pPr marL="342900" indent="-342900" algn="l">
              <a:buAutoNum type="arabicPeriod" startAt="5"/>
            </a:pPr>
            <a:r>
              <a:rPr lang="ko-KR" altLang="en-US" sz="1600" b="0" dirty="0" smtClean="0"/>
              <a:t>이제 </a:t>
            </a:r>
            <a:r>
              <a:rPr lang="en-US" altLang="ko-KR" sz="1600" b="0" dirty="0" smtClean="0"/>
              <a:t>main </a:t>
            </a:r>
            <a:r>
              <a:rPr lang="ko-KR" altLang="en-US" sz="1600" b="0" dirty="0" smtClean="0"/>
              <a:t>함수의 마지막 문장인 </a:t>
            </a:r>
            <a:r>
              <a:rPr lang="en-US" altLang="ko-KR" sz="1600" b="0" dirty="0" smtClean="0"/>
              <a:t>return </a:t>
            </a:r>
            <a:r>
              <a:rPr lang="ko-KR" altLang="en-US" sz="1600" b="0" dirty="0" smtClean="0"/>
              <a:t>문을 실행하게 되면 </a:t>
            </a:r>
            <a:r>
              <a:rPr lang="en-US" altLang="ko-KR" sz="1600" b="0" dirty="0" smtClean="0"/>
              <a:t>main </a:t>
            </a:r>
            <a:r>
              <a:rPr lang="ko-KR" altLang="en-US" sz="1600" b="0" dirty="0" smtClean="0"/>
              <a:t>함수에서 선언한 변수</a:t>
            </a:r>
            <a:endParaRPr lang="en-US" altLang="ko-KR" sz="1600" b="0" dirty="0" smtClean="0"/>
          </a:p>
          <a:p>
            <a:pPr marL="342900" indent="-342900" algn="l"/>
            <a:r>
              <a:rPr lang="en-US" altLang="ko-KR" sz="1600" b="0" dirty="0" smtClean="0"/>
              <a:t>	num</a:t>
            </a:r>
            <a:r>
              <a:rPr lang="ko-KR" altLang="en-US" sz="1600" b="0" dirty="0" smtClean="0"/>
              <a:t>이 마지막으로 소멸된다</a:t>
            </a:r>
            <a:r>
              <a:rPr lang="en-US" altLang="ko-KR" sz="1600" b="0" dirty="0" smtClean="0"/>
              <a:t>.</a:t>
            </a:r>
          </a:p>
          <a:p>
            <a:pPr marL="342900" indent="-342900" algn="l"/>
            <a:endParaRPr lang="en-US" altLang="ko-KR" sz="1600" b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8158" y="5572140"/>
            <a:ext cx="8739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/>
            <a:r>
              <a:rPr lang="ko-KR" altLang="en-US" sz="1600" b="0" dirty="0" smtClean="0">
                <a:solidFill>
                  <a:srgbClr val="FF0000"/>
                </a:solidFill>
              </a:rPr>
              <a:t>지역변수는 해당 선언문이 실행될 때 메모리 공간에 할당되었다가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선언문이 존재하는 함수가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marL="342900" indent="-342900" algn="l"/>
            <a:r>
              <a:rPr lang="ko-KR" altLang="en-US" sz="1600" b="0" dirty="0" smtClean="0">
                <a:solidFill>
                  <a:srgbClr val="FF0000"/>
                </a:solidFill>
              </a:rPr>
              <a:t>반환을 하면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종료를 하면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)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메모리 공간에서 소멸된다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r>
              <a:rPr lang="ko-KR" altLang="en-US" sz="1600" b="0" dirty="0" smtClean="0"/>
              <a:t> </a:t>
            </a:r>
          </a:p>
          <a:p>
            <a:pPr algn="l"/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형태의 지역변수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lang="ko-KR" altLang="en-US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a;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(a =0;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a&lt;3; a++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</a:t>
            </a:r>
            <a:r>
              <a:rPr lang="ko-KR" altLang="en-US" sz="1600" b="0" kern="0" dirty="0" smtClean="0">
                <a:latin typeface="+mn-lt"/>
                <a:ea typeface="+mn-ea"/>
              </a:rPr>
              <a:t>번째</a:t>
            </a:r>
            <a:r>
              <a:rPr lang="en-US" altLang="ko-KR" sz="1600" b="0" kern="0" dirty="0" smtClean="0">
                <a:latin typeface="+mn-lt"/>
                <a:ea typeface="+mn-ea"/>
              </a:rPr>
              <a:t>, </a:t>
            </a:r>
            <a:r>
              <a:rPr lang="ko-KR" altLang="en-US" sz="1600" b="0" kern="0" dirty="0" smtClean="0">
                <a:latin typeface="+mn-lt"/>
                <a:ea typeface="+mn-ea"/>
              </a:rPr>
              <a:t>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a+1;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(a ==3)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7;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(“if</a:t>
            </a:r>
            <a:r>
              <a:rPr lang="ko-KR" altLang="en-US" sz="1600" b="0" kern="0" dirty="0" smtClean="0">
                <a:latin typeface="+mn-lt"/>
                <a:ea typeface="+mn-ea"/>
              </a:rPr>
              <a:t>문 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형태의 지역변수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82" y="1285860"/>
            <a:ext cx="5857916" cy="416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6720" y="5526961"/>
            <a:ext cx="5445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for</a:t>
            </a:r>
            <a:r>
              <a:rPr lang="ko-KR" altLang="en-US" sz="1600" b="0" dirty="0" smtClean="0"/>
              <a:t>문의 중괄호 내에 선언된 변수도 지역변수이다</a:t>
            </a:r>
            <a:r>
              <a:rPr lang="en-US" altLang="ko-KR" sz="1600" b="0" dirty="0" smtClean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/>
              <a:t>따라서 </a:t>
            </a:r>
            <a:r>
              <a:rPr lang="en-US" altLang="ko-KR" sz="1600" b="0" dirty="0" smtClean="0"/>
              <a:t>for</a:t>
            </a:r>
            <a:r>
              <a:rPr lang="ko-KR" altLang="en-US" sz="1600" b="0" dirty="0" smtClean="0"/>
              <a:t>문의 중괄호를 빠져나가면 소멸된다</a:t>
            </a:r>
            <a:r>
              <a:rPr lang="en-US" altLang="ko-KR" sz="1600" b="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/>
              <a:t>즉</a:t>
            </a:r>
            <a:r>
              <a:rPr lang="en-US" altLang="ko-KR" sz="1600" b="0" dirty="0" smtClean="0"/>
              <a:t>, for</a:t>
            </a:r>
            <a:r>
              <a:rPr lang="ko-KR" altLang="en-US" sz="1600" b="0" dirty="0" smtClean="0"/>
              <a:t>문의 반복횟수만큼 지역변수가 할당되고 소멸된다</a:t>
            </a:r>
            <a:r>
              <a:rPr lang="en-US" altLang="ko-KR" sz="1600" b="0" dirty="0" smtClean="0"/>
              <a:t>.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형태의 지역변수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lang="en-US" altLang="ko-KR" sz="1600" b="0" kern="0" dirty="0" smtClean="0">
                <a:latin typeface="+mn-lt"/>
                <a:ea typeface="+mn-ea"/>
              </a:rPr>
              <a:t>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1;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if (num ==1)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num = 7;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num += 10;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(“if</a:t>
            </a:r>
            <a:r>
              <a:rPr lang="ko-KR" altLang="en-US" sz="1600" b="0" kern="0" dirty="0" smtClean="0">
                <a:latin typeface="+mn-lt"/>
                <a:ea typeface="+mn-ea"/>
              </a:rPr>
              <a:t>문 내 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(“main </a:t>
            </a:r>
            <a:r>
              <a:rPr lang="ko-KR" altLang="en-US" sz="1600" b="0" kern="0" dirty="0" smtClean="0">
                <a:latin typeface="+mn-lt"/>
                <a:ea typeface="+mn-ea"/>
              </a:rPr>
              <a:t>함수 내 지역변수 </a:t>
            </a:r>
            <a:r>
              <a:rPr lang="en-US" altLang="ko-KR" sz="1600" b="0" kern="0" dirty="0" smtClean="0">
                <a:latin typeface="+mn-lt"/>
                <a:ea typeface="+mn-ea"/>
              </a:rPr>
              <a:t>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20" y="5526961"/>
            <a:ext cx="5386411" cy="404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solidFill>
                  <a:srgbClr val="FF0000"/>
                </a:solidFill>
              </a:rPr>
              <a:t>지역변수는 외부에 선언된 동일한 이름의 변수를 가린다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(Global Variable)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14393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</a:t>
            </a:r>
            <a:r>
              <a:rPr lang="en-US" altLang="ko-KR" sz="1600" b="0" kern="0" baseline="0" dirty="0" smtClean="0">
                <a:latin typeface="+mn-lt"/>
                <a:ea typeface="+mn-ea"/>
              </a:rPr>
              <a:t>oid</a:t>
            </a:r>
            <a:r>
              <a:rPr lang="en-US" altLang="ko-KR" sz="1600" b="0" kern="0" dirty="0" smtClean="0">
                <a:latin typeface="+mn-lt"/>
                <a:ea typeface="+mn-ea"/>
              </a:rPr>
              <a:t> Add 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num;			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전역변수는 기본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초기화됨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>
                <a:latin typeface="+mn-lt"/>
                <a:ea typeface="+mn-ea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Add(3);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num++;	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전역변수 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num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의 값 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1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증가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(“num :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void Add(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num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val</a:t>
            </a:r>
            <a:r>
              <a:rPr lang="en-US" altLang="ko-KR" sz="1600" b="0" kern="0" dirty="0" smtClean="0">
                <a:latin typeface="+mn-lt"/>
                <a:ea typeface="+mn-ea"/>
              </a:rPr>
              <a:t>;	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전역변수 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num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의 값 </a:t>
            </a:r>
            <a:r>
              <a:rPr lang="en-US" altLang="ko-KR" sz="1600" b="0" kern="0" dirty="0" err="1" smtClean="0">
                <a:solidFill>
                  <a:srgbClr val="00B050"/>
                </a:solidFill>
                <a:latin typeface="+mn-lt"/>
                <a:ea typeface="+mn-ea"/>
              </a:rPr>
              <a:t>val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만큼 증가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22980</TotalTime>
  <Words>513</Words>
  <Application>Microsoft Office PowerPoint</Application>
  <PresentationFormat>A4 용지(210x297mm)</PresentationFormat>
  <Paragraphs>281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 디자인</vt:lpstr>
      <vt:lpstr>C_Programming</vt:lpstr>
      <vt:lpstr>기억 클래스</vt:lpstr>
      <vt:lpstr>기억 클래스</vt:lpstr>
      <vt:lpstr>지역변수(Local Variable)</vt:lpstr>
      <vt:lpstr>지역변수의 할당과 소멸</vt:lpstr>
      <vt:lpstr>다양한 형태의 지역변수</vt:lpstr>
      <vt:lpstr>다양한 형태의 지역변수</vt:lpstr>
      <vt:lpstr>다양한 형태의 지역변수</vt:lpstr>
      <vt:lpstr>전역변수(Global Variable)</vt:lpstr>
      <vt:lpstr>전역변수(Global Variable)</vt:lpstr>
      <vt:lpstr>전역변수의 문제점 ?</vt:lpstr>
      <vt:lpstr>static 변수</vt:lpstr>
      <vt:lpstr>static 변수의 활용</vt:lpstr>
      <vt:lpstr>register 변수</vt:lpstr>
      <vt:lpstr>문제</vt:lpstr>
      <vt:lpstr>재귀(Recursive)함수</vt:lpstr>
      <vt:lpstr>재귀함수의 이해</vt:lpstr>
      <vt:lpstr>재귀함수의 이해</vt:lpstr>
      <vt:lpstr>재귀함수의 이해</vt:lpstr>
      <vt:lpstr>재귀함수의 예(팩토리얼)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1221</cp:lastModifiedBy>
  <cp:revision>2229</cp:revision>
  <dcterms:created xsi:type="dcterms:W3CDTF">2006-12-12T01:37:26Z</dcterms:created>
  <dcterms:modified xsi:type="dcterms:W3CDTF">2015-02-24T05:47:08Z</dcterms:modified>
</cp:coreProperties>
</file>