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2" r:id="rId2"/>
    <p:sldId id="393" r:id="rId3"/>
    <p:sldId id="448" r:id="rId4"/>
    <p:sldId id="44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25" autoAdjust="0"/>
    <p:restoredTop sz="98451" autoAdjust="0"/>
  </p:normalViewPr>
  <p:slideViewPr>
    <p:cSldViewPr>
      <p:cViewPr varScale="1">
        <p:scale>
          <a:sx n="54" d="100"/>
          <a:sy n="54" d="100"/>
        </p:scale>
        <p:origin x="-84" y="-9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13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53943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{15, 25, 35};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* 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ptr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=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;</a:t>
            </a:r>
          </a:p>
          <a:p>
            <a:pPr algn="l"/>
            <a:endParaRPr lang="en-US" altLang="ko-KR" sz="16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[2],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\n”,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, *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429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포인터를 배열의 이름처럼 사용할 수도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* ptr1 = …;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ptr2 = …;	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ptr1++;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ptr1 += 3;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ptr2 -=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ptr2 = ptr1 + 2;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571612"/>
            <a:ext cx="7786742" cy="464742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num1;</a:t>
            </a:r>
          </a:p>
          <a:p>
            <a:pPr algn="l"/>
            <a:r>
              <a:rPr lang="en-US" altLang="ko-KR" sz="1600" b="0" dirty="0" smtClean="0"/>
              <a:t>	double num2;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ptr1 = &amp;num1;</a:t>
            </a:r>
          </a:p>
          <a:p>
            <a:pPr algn="l"/>
            <a:r>
              <a:rPr lang="en-US" altLang="ko-KR" sz="1600" b="0" dirty="0" smtClean="0"/>
              <a:t>	double * ptr2 = &amp;num2;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pt-BR" altLang="ko-KR" sz="1600" b="0" dirty="0" smtClean="0"/>
              <a:t>	printf("%p %p \n", ptr1+1, ptr1+2);</a:t>
            </a:r>
          </a:p>
          <a:p>
            <a:pPr algn="l"/>
            <a:r>
              <a:rPr lang="pt-BR" altLang="ko-KR" sz="1600" b="0" dirty="0" smtClean="0"/>
              <a:t>	printf("%p %p \n", ptr2+1, ptr2+2);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pt-BR" altLang="ko-KR" sz="1600" b="0" dirty="0" smtClean="0"/>
              <a:t>	printf("%p %p \n", ptr1, ptr2);</a:t>
            </a:r>
          </a:p>
          <a:p>
            <a:pPr algn="l"/>
            <a:r>
              <a:rPr lang="en-US" altLang="ko-KR" sz="1600" b="0" dirty="0" smtClean="0"/>
              <a:t>	ptr1++;</a:t>
            </a:r>
          </a:p>
          <a:p>
            <a:pPr algn="l"/>
            <a:r>
              <a:rPr lang="en-US" altLang="ko-KR" sz="1600" b="0" dirty="0" smtClean="0"/>
              <a:t>	ptr2++;</a:t>
            </a:r>
          </a:p>
          <a:p>
            <a:pPr algn="l"/>
            <a:r>
              <a:rPr lang="pt-BR" altLang="ko-KR" sz="1600" b="0" dirty="0" smtClean="0"/>
              <a:t>	printf("%p %p \n", ptr1, ptr2);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596" y="6286520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포인터를 대상으로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을 증가시키면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증가하고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double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포인터를 대상으로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1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증가 시키면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8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 증가한다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포인터를 대상으로 하는 증가 및 감소연산</a:t>
            </a:r>
            <a:endParaRPr lang="ko-KR" altLang="en-US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09596" y="1571612"/>
            <a:ext cx="7786742" cy="427809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{11, 22, 33};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, *(ptr+1), *(ptr+2));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--;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--;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”, 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); 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(“\n”);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포인터를 대상으로 하는 증가 및 감소연산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44" y="1857364"/>
            <a:ext cx="304625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305" y="1857364"/>
            <a:ext cx="549856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95282" y="4643446"/>
            <a:ext cx="4924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변수의 값은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씩 증가 및 감소를 하니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배열을 가리키면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변수의 값을 증가 및 감소시켜서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 요소에 순차적으로 접근이 가능하다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 연산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*(</a:t>
            </a:r>
            <a:r>
              <a:rPr lang="en-US" altLang="ko-KR" dirty="0" err="1" smtClean="0"/>
              <a:t>arr+i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1799" y="4519206"/>
            <a:ext cx="7508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이름과 포인터 변수는 상수냐 변수냐의 차이만 있을 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사실상 동일하다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596" y="1731711"/>
            <a:ext cx="7786742" cy="255454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…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*(ptr+0), *(ptr+1), *(ptr+2));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*(arr+0), *(arr+1), *(arr+2));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%d %d \n”,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[1],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 smtClean="0"/>
              <a:t>변경이 불가능한 데이터를 의미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한번 값을 초기화 하려면 변경 할 수 없는 공간으로 선언하면서 초기화해야 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ko-KR" altLang="en-US" dirty="0"/>
          </a:p>
          <a:p>
            <a:r>
              <a:rPr lang="ko-KR" altLang="en-US" dirty="0" smtClean="0"/>
              <a:t>종류</a:t>
            </a:r>
            <a:endParaRPr lang="ko-KR" altLang="en-US" dirty="0"/>
          </a:p>
          <a:p>
            <a:pPr lvl="1"/>
            <a:r>
              <a:rPr lang="ko-KR" altLang="en-US" dirty="0" err="1" smtClean="0"/>
              <a:t>리터</a:t>
            </a:r>
            <a:r>
              <a:rPr lang="ko-KR" altLang="en-US" dirty="0" err="1" smtClean="0"/>
              <a:t>럴</a:t>
            </a:r>
            <a:r>
              <a:rPr lang="en-US" altLang="ko-KR" dirty="0" smtClean="0"/>
              <a:t>(Literal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심볼릭</a:t>
            </a:r>
            <a:r>
              <a:rPr lang="en-US" altLang="ko-KR" dirty="0" smtClean="0"/>
              <a:t>(Symbolic)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const </a:t>
            </a:r>
            <a:r>
              <a:rPr lang="ko-KR" altLang="en-US" dirty="0" smtClean="0"/>
              <a:t>상수</a:t>
            </a: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dirty="0" smtClean="0"/>
              <a:t>Literal) </a:t>
            </a:r>
            <a:r>
              <a:rPr lang="ko-KR" altLang="en-US" dirty="0" smtClean="0"/>
              <a:t>상수</a:t>
            </a:r>
            <a:endParaRPr lang="ko-KR" altLang="en-US" dirty="0"/>
          </a:p>
          <a:p>
            <a:pPr lvl="1"/>
            <a:r>
              <a:rPr lang="ko-KR" altLang="en-US" dirty="0" smtClean="0">
                <a:latin typeface="+mn-ea"/>
              </a:rPr>
              <a:t>이름이 없는 상수로 어떤 값 그 자체를 의미함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 = 30 + 40; 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 30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40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은 상수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772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30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덧셈이 우선 진행되고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 결과로 얻어진 값을 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초기화한다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그러기 위해서는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30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40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이라는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상수가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메모리상에 존재해야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그래야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CPU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연산대상이 될 수 있기 때문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!! 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dirty="0" smtClean="0"/>
              <a:t>Literal)</a:t>
            </a:r>
            <a:r>
              <a:rPr lang="ko-KR" altLang="en-US" dirty="0" smtClean="0"/>
              <a:t> 상수</a:t>
            </a:r>
            <a:endParaRPr lang="ko-KR" altLang="en-US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정수 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40</a:t>
            </a:r>
            <a:r>
              <a:rPr lang="ko-KR" altLang="en-US" dirty="0" smtClean="0">
                <a:latin typeface="+mn-ea"/>
              </a:rPr>
              <a:t>이 메모리 공간에 상수 형태로 저장된다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두 상수를 기반으로 덧셈이 진행된다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덧셈의 결과로 얻어진 정수 </a:t>
            </a:r>
            <a:r>
              <a:rPr lang="en-US" altLang="ko-KR" dirty="0" smtClean="0">
                <a:latin typeface="+mn-ea"/>
              </a:rPr>
              <a:t>70</a:t>
            </a:r>
            <a:r>
              <a:rPr lang="ko-KR" altLang="en-US" dirty="0" smtClean="0">
                <a:latin typeface="+mn-ea"/>
              </a:rPr>
              <a:t>이 변수 </a:t>
            </a:r>
            <a:r>
              <a:rPr lang="en-US" altLang="ko-KR" dirty="0" smtClean="0">
                <a:latin typeface="+mn-ea"/>
              </a:rPr>
              <a:t>num</a:t>
            </a:r>
            <a:r>
              <a:rPr lang="ko-KR" altLang="en-US" dirty="0" smtClean="0">
                <a:latin typeface="+mn-ea"/>
              </a:rPr>
              <a:t>에 저장된다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7" name="Picture 2" descr="C:\Users\named\Desktop\리터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7" y="1714487"/>
            <a:ext cx="6167479" cy="2863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dirty="0" smtClean="0"/>
              <a:t>Literal)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928802"/>
            <a:ext cx="7786742" cy="267765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num1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num2 = 7 + num1;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num3 = 2.12 + 7.49;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072074"/>
            <a:ext cx="6745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00B050"/>
                </a:solidFill>
              </a:rPr>
              <a:t>다음 예제에서 메모리 공간에 할당되는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</a:t>
            </a:r>
            <a:r>
              <a:rPr lang="ko-KR" altLang="en-US" sz="1600" b="0" dirty="0" err="1" smtClean="0">
                <a:solidFill>
                  <a:srgbClr val="00B050"/>
                </a:solidFill>
              </a:rPr>
              <a:t>리터럴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)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의 수가 몇 개일까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?</a:t>
            </a:r>
            <a:endParaRPr lang="ko-KR" altLang="en-US" sz="16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dirty="0" smtClean="0"/>
              <a:t>Literal) </a:t>
            </a:r>
            <a:r>
              <a:rPr lang="ko-KR" altLang="en-US" dirty="0" smtClean="0"/>
              <a:t>상수의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9596" y="1928802"/>
            <a:ext cx="7786742" cy="267765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num1 = 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double num2 = 2.12;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 = ‘A’;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072074"/>
            <a:ext cx="7370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각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자료형으로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표현 가능한 상수는 해당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자료형으로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저장하기로 약속되어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심볼릭</a:t>
            </a:r>
            <a:r>
              <a:rPr lang="en-US" altLang="ko-KR" dirty="0" smtClean="0"/>
              <a:t>(Symbolic)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: const </a:t>
            </a:r>
            <a:r>
              <a:rPr lang="ko-KR" altLang="en-US" dirty="0" smtClean="0"/>
              <a:t>상수</a:t>
            </a:r>
            <a:endParaRPr lang="ko-KR" altLang="en-US" dirty="0"/>
          </a:p>
          <a:p>
            <a:pPr lvl="1"/>
            <a:r>
              <a:rPr lang="ko-KR" altLang="en-US" dirty="0" smtClean="0">
                <a:latin typeface="+mn-ea"/>
              </a:rPr>
              <a:t>변수와 마찬가지로 이름을 지니는 상수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상수의 이름은 모두 대문자로 표시한다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const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MAX = 100;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 MAX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따라서 값의 변경 불가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const double PI = 3.1415;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PI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는 상수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따라서 값의 변경 불가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4929198"/>
            <a:ext cx="861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상수도 변수와 마찬가지로 선언만 하고 초기화하지 않으면 쓰레기 값으로 초기화된다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그러므로 변경하려 들 때 컴파일 에러가 발생한다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배열의 이름은 배열의 시작 주소 값을 의미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+mn-ea"/>
              </a:rPr>
              <a:t>값을 바꿀 수 없는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상수 형태의 포인터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596" y="2428868"/>
            <a:ext cx="7786742" cy="341632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{0,1,2};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첫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[0]);	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[1]);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세 번째 요소 </a:t>
            </a:r>
            <a:r>
              <a:rPr lang="en-US" altLang="ko-KR" sz="1600" b="0" dirty="0" smtClean="0"/>
              <a:t>: %p \n”, &amp;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[2]);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//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printf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(“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이름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: %p \n”,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>
                <a:solidFill>
                  <a:srgbClr val="00B050"/>
                </a:solidFill>
              </a:rPr>
              <a:t>	//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= &amp;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[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839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이름이 배열의 첫 번째 요소를 가리킨다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배열의 이름은 값의 저장이 불가능하므로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값의 저장이 불가능한 상수이다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배열의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596" y="1785926"/>
            <a:ext cx="7786742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arr1[3] = {1, 2, 3};</a:t>
            </a:r>
          </a:p>
          <a:p>
            <a:pPr algn="l"/>
            <a:r>
              <a:rPr lang="en-US" altLang="ko-KR" sz="1600" b="0" dirty="0" smtClean="0"/>
              <a:t>	double arr2[3] = {1.1, 2.2, 3.3};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%g \n”, *arr1, *arr2);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*arr1 += 100;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*arr2 += 120.5;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%g \n”, arr1[0], arr2[0]);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	return 0;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809596" y="5987497"/>
            <a:ext cx="6447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이름도 역시 포인터이기 때문에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를 이용한 연산이 가능하다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23845</TotalTime>
  <Words>435</Words>
  <Application>Microsoft Office PowerPoint</Application>
  <PresentationFormat>A4 용지(210x297mm)</PresentationFormat>
  <Paragraphs>183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기본 디자인</vt:lpstr>
      <vt:lpstr>C_Programming</vt:lpstr>
      <vt:lpstr>상수</vt:lpstr>
      <vt:lpstr>상수</vt:lpstr>
      <vt:lpstr>상수</vt:lpstr>
      <vt:lpstr>상수</vt:lpstr>
      <vt:lpstr>상수</vt:lpstr>
      <vt:lpstr>상수</vt:lpstr>
      <vt:lpstr>포인터와 배열</vt:lpstr>
      <vt:lpstr>포인터와 배열</vt:lpstr>
      <vt:lpstr>포인터와 배열</vt:lpstr>
      <vt:lpstr>포인터 연산</vt:lpstr>
      <vt:lpstr>포인터 연산</vt:lpstr>
      <vt:lpstr>포인터 연산</vt:lpstr>
      <vt:lpstr>포인터 연산</vt:lpstr>
      <vt:lpstr>포인터 연산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2271</cp:revision>
  <dcterms:created xsi:type="dcterms:W3CDTF">2006-12-12T01:37:26Z</dcterms:created>
  <dcterms:modified xsi:type="dcterms:W3CDTF">2015-02-26T03:56:42Z</dcterms:modified>
</cp:coreProperties>
</file>