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92" r:id="rId2"/>
    <p:sldId id="393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485" r:id="rId12"/>
    <p:sldId id="513" r:id="rId13"/>
    <p:sldId id="514" r:id="rId14"/>
    <p:sldId id="515" r:id="rId15"/>
    <p:sldId id="516" r:id="rId16"/>
    <p:sldId id="517" r:id="rId17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87395" autoAdjust="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메모리의 구성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9530" y="4000504"/>
            <a:ext cx="4932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800" b="0" dirty="0" err="1" smtClean="0">
                <a:solidFill>
                  <a:srgbClr val="FF0000"/>
                </a:solidFill>
              </a:rPr>
              <a:t>ReadUserName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0" dirty="0" smtClean="0">
                <a:solidFill>
                  <a:srgbClr val="FF0000"/>
                </a:solidFill>
              </a:rPr>
              <a:t>함수가 호출될 때마다 새로운</a:t>
            </a:r>
            <a:endParaRPr lang="en-US" altLang="ko-KR" sz="18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800" b="0" dirty="0" smtClean="0">
                <a:solidFill>
                  <a:srgbClr val="FF0000"/>
                </a:solidFill>
              </a:rPr>
              <a:t>메모리 공간이 할당 되고 이 메모리 공간은 </a:t>
            </a:r>
            <a:endParaRPr lang="en-US" altLang="ko-KR" sz="18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800" b="0" dirty="0" smtClean="0">
                <a:solidFill>
                  <a:srgbClr val="FF0000"/>
                </a:solidFill>
              </a:rPr>
              <a:t>함수를 빠져나간 후에도 소멸되지 않는다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!</a:t>
            </a:r>
            <a:endParaRPr lang="ko-KR" altLang="en-US" sz="1800" b="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1142984"/>
            <a:ext cx="499906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3066" y="1142984"/>
            <a:ext cx="4269973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b="1" dirty="0" smtClean="0"/>
              <a:t>프로그램 사용자에게 문자열을 입력 받아서 입력 받은 문자열의 단어를 역으로 출력하는 프로그램을 작성하자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단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문자열의 입력에 앞서 프로그램 사용자가 입력할 문자열의 최대길이 </a:t>
            </a:r>
            <a:r>
              <a:rPr lang="ko-KR" altLang="en-US" sz="2000" dirty="0" smtClean="0"/>
              <a:t>정보 먼저 입력 받자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그 길이만큼 메모리 공간은 동적으로 할당해서 문자열을 입력 받기로 하자</a:t>
            </a:r>
            <a:r>
              <a:rPr lang="en-US" altLang="ko-KR" sz="2000" dirty="0" smtClean="0"/>
              <a:t>.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31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09530" y="1142984"/>
            <a:ext cx="8832850" cy="4495800"/>
          </a:xfrm>
        </p:spPr>
        <p:txBody>
          <a:bodyPr/>
          <a:lstStyle/>
          <a:p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전처리기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전처리기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(Preprocessor)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란 컴파일에 앞서 미리 처리되는 처리기를 뜻 함</a:t>
            </a:r>
          </a:p>
          <a:p>
            <a:pPr lvl="1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언어로 작성된 원시프로그램은 컴파일과 링크의 단계를 거쳐 실행 파일을 생성하게</a:t>
            </a:r>
          </a:p>
          <a:p>
            <a:pPr lvl="1">
              <a:buNone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되는데 컴파일 단계를 좀 더 세분화 한다면 전처리 단계와 컴파일 단계로 나눌 수 있음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named\Desktop\전처리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094" y="2428868"/>
            <a:ext cx="8435603" cy="315104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619095" y="5786454"/>
            <a:ext cx="3507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0" dirty="0" smtClean="0">
                <a:solidFill>
                  <a:srgbClr val="FF0000"/>
                </a:solidFill>
              </a:rPr>
              <a:t>반드시 해시 표시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(#)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로 시작해야 함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282" y="6143644"/>
            <a:ext cx="4038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0" dirty="0" smtClean="0">
                <a:solidFill>
                  <a:srgbClr val="FF0000"/>
                </a:solidFill>
              </a:rPr>
              <a:t>명령문의 끝은 세미콜론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(;)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붙이지 않음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095" y="6488668"/>
            <a:ext cx="2584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0" dirty="0" smtClean="0">
                <a:solidFill>
                  <a:srgbClr val="FF0000"/>
                </a:solidFill>
              </a:rPr>
              <a:t>한 줄에 하나의 명령만 씀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</p:spPr>
        <p:txBody>
          <a:bodyPr/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09530" y="1285860"/>
            <a:ext cx="8832850" cy="4714908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매크로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매크로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(macro)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는 매크로명을 명령이나 수식 또는 상수로 치환</a:t>
            </a:r>
          </a:p>
          <a:p>
            <a:pPr lvl="1"/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#define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은 매크로를 정의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매크로 상수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매크로명을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상수로 치환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buNone/>
            </a:pPr>
            <a:endParaRPr lang="ko-KR" altLang="en-US" sz="1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 descr="C:\Users\named\Desktop\매크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095" y="3214686"/>
            <a:ext cx="7584334" cy="284659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</p:spPr>
        <p:txBody>
          <a:bodyPr/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amed\Desktop\매크로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268" y="1643051"/>
            <a:ext cx="8126073" cy="4057583"/>
          </a:xfrm>
          <a:prstGeom prst="rect">
            <a:avLst/>
          </a:prstGeom>
          <a:noFill/>
        </p:spPr>
      </p:pic>
      <p:pic>
        <p:nvPicPr>
          <p:cNvPr id="4099" name="Picture 3" descr="C:\Users\named\Desktop\매크로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8218" y="5072074"/>
            <a:ext cx="4244228" cy="1785926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</p:spPr>
        <p:txBody>
          <a:bodyPr/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09530" y="1214422"/>
            <a:ext cx="9209549" cy="4714908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매크로 함수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매크로 함수는 데이터 형에 독립적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어떤 데이터 형이 전달되어도 상관없음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/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함수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호출 시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발생하는 오버헤드가 발생하지 않아 실행속도가 향상</a:t>
            </a:r>
          </a:p>
          <a:p>
            <a:pPr lvl="1"/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함수 호출부가 매크로 함수 몸체 부분으로 완전히 치환되기 때문에 코드의 크기는 커짐</a:t>
            </a:r>
          </a:p>
          <a:p>
            <a:pPr lvl="1"/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매크로 함수는 함수의 크기가 작은 경우에만 사용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C:\Users\named\Desktop\매크로함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8992" y="2928934"/>
            <a:ext cx="5804338" cy="1797362"/>
          </a:xfrm>
          <a:prstGeom prst="rect">
            <a:avLst/>
          </a:prstGeom>
          <a:noFill/>
        </p:spPr>
      </p:pic>
      <p:pic>
        <p:nvPicPr>
          <p:cNvPr id="5123" name="Picture 3" descr="C:\Users\named\Desktop\매크로함수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992" y="4828044"/>
            <a:ext cx="5804338" cy="1744228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</p:spPr>
        <p:txBody>
          <a:bodyPr/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amed\Desktop\매크로함수~!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1571613"/>
            <a:ext cx="7506943" cy="4730661"/>
          </a:xfrm>
          <a:prstGeom prst="rect">
            <a:avLst/>
          </a:prstGeom>
          <a:noFill/>
        </p:spPr>
      </p:pic>
      <p:pic>
        <p:nvPicPr>
          <p:cNvPr id="6147" name="Picture 3" descr="C:\Users\named\Desktop\매크로함수~~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3867" y="1643050"/>
            <a:ext cx="3559994" cy="1640748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</p:spPr>
        <p:txBody>
          <a:bodyPr/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메모리의 구성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메모리의 구조</a:t>
            </a:r>
            <a:endParaRPr lang="en-US" altLang="ko-KR" dirty="0" smtClean="0"/>
          </a:p>
          <a:p>
            <a:pPr lvl="1"/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메모리 공간을 나눠서 유사한 성향의 데이터를 묶어 저장하면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관리가 용이해지고 메모리의 접근 속도가 향상된다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24" y="2428868"/>
            <a:ext cx="4643470" cy="425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메모리의 구성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코드 영역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실행할 프로그램의 코드가 저장되는 메모리 공간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는 코드 영역에 저장된 명령문을 하나씩 가져다가 실행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데이터 영역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전역변수와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변수가 할당되는 영역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시작과 동시에 할당되어 종료 시까지 남아있는 특징의 변수가 저장되는 영역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프로그래머가 원하는 시점에 미모리 공간에  할당 및 소멸을 하기 위한 영역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스택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지역변수와 매개변수가 할당되는 영역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함수를 빠져나가면 소멸되는 변수를 저장하는 영역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메모리의 구성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071546"/>
            <a:ext cx="4500594" cy="557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67380" y="620294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 dirty="0" smtClean="0">
                <a:solidFill>
                  <a:srgbClr val="FF0000"/>
                </a:solidFill>
              </a:rPr>
              <a:t>문제점이 무엇인가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?</a:t>
            </a:r>
            <a:endParaRPr lang="ko-KR" altLang="en-US" sz="1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메모리의 구성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7380" y="620294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 dirty="0" smtClean="0">
                <a:solidFill>
                  <a:srgbClr val="FF0000"/>
                </a:solidFill>
              </a:rPr>
              <a:t>전역변수도 답이 되지 않는다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.</a:t>
            </a:r>
            <a:endParaRPr lang="ko-KR" altLang="en-US" sz="1800" b="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8" y="1071545"/>
            <a:ext cx="4857784" cy="576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메모리의 구성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영역의 메모리 공간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785926"/>
            <a:ext cx="725775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48" y="3714752"/>
            <a:ext cx="666373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메모리의 구성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영역의 메모리 공간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52406" y="3761371"/>
            <a:ext cx="4476764" cy="1689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void * ptr1 = 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));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void * ptr2 = 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(double));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void * ptr3 = 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)*7);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void * ptr4 = 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(double)*9);</a:t>
            </a:r>
            <a:endParaRPr lang="ko-KR" altLang="en-US" sz="1800" b="0" dirty="0"/>
          </a:p>
        </p:txBody>
      </p:sp>
      <p:sp>
        <p:nvSpPr>
          <p:cNvPr id="7" name="직사각형 6"/>
          <p:cNvSpPr/>
          <p:nvPr/>
        </p:nvSpPr>
        <p:spPr>
          <a:xfrm>
            <a:off x="6262714" y="3714752"/>
            <a:ext cx="3119442" cy="17543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void * ptr1 = 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(4);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void * ptr2 = 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(8);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void * ptr3 = 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(28);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void * ptr4 = 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(72);</a:t>
            </a:r>
            <a:endParaRPr lang="ko-KR" altLang="en-US" sz="1800" b="0" dirty="0"/>
          </a:p>
        </p:txBody>
      </p:sp>
      <p:sp>
        <p:nvSpPr>
          <p:cNvPr id="8" name="오른쪽 화살표 7"/>
          <p:cNvSpPr/>
          <p:nvPr/>
        </p:nvSpPr>
        <p:spPr bwMode="auto">
          <a:xfrm>
            <a:off x="5238752" y="4475751"/>
            <a:ext cx="642942" cy="4286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2472" y="5606617"/>
            <a:ext cx="373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0" dirty="0" err="1" smtClean="0">
                <a:solidFill>
                  <a:srgbClr val="FF0000"/>
                </a:solidFill>
              </a:rPr>
              <a:t>malloc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0" dirty="0" smtClean="0">
                <a:solidFill>
                  <a:srgbClr val="FF0000"/>
                </a:solidFill>
              </a:rPr>
              <a:t>함수의 일반적인 호출 형태</a:t>
            </a:r>
            <a:endParaRPr lang="ko-KR" altLang="en-US" sz="1800" b="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67380" y="5606617"/>
            <a:ext cx="422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0" dirty="0" err="1" smtClean="0">
                <a:solidFill>
                  <a:srgbClr val="FF0000"/>
                </a:solidFill>
              </a:rPr>
              <a:t>sizeof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0" dirty="0" smtClean="0">
                <a:solidFill>
                  <a:srgbClr val="FF0000"/>
                </a:solidFill>
              </a:rPr>
              <a:t>연산 후 실질적인 </a:t>
            </a:r>
            <a:r>
              <a:rPr lang="en-US" altLang="ko-KR" sz="1800" b="0" dirty="0" err="1" smtClean="0">
                <a:solidFill>
                  <a:srgbClr val="FF0000"/>
                </a:solidFill>
              </a:rPr>
              <a:t>malloc</a:t>
            </a:r>
            <a:r>
              <a:rPr lang="ko-KR" altLang="en-US" sz="1800" b="0" dirty="0" smtClean="0">
                <a:solidFill>
                  <a:srgbClr val="FF0000"/>
                </a:solidFill>
              </a:rPr>
              <a:t>의 호출</a:t>
            </a:r>
            <a:endParaRPr lang="ko-KR" altLang="en-US" sz="1800" b="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2472" y="2143116"/>
            <a:ext cx="8143932" cy="92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v</a:t>
            </a:r>
            <a:r>
              <a:rPr lang="en-US" altLang="ko-KR" sz="1800" b="0" dirty="0" smtClean="0"/>
              <a:t>oid </a:t>
            </a:r>
            <a:r>
              <a:rPr lang="en-US" altLang="ko-KR" sz="1800" b="0" dirty="0" smtClean="0"/>
              <a:t>* </a:t>
            </a:r>
            <a:r>
              <a:rPr lang="en-US" altLang="ko-KR" sz="1800" b="0" dirty="0" err="1" smtClean="0"/>
              <a:t>ptr</a:t>
            </a:r>
            <a:r>
              <a:rPr lang="en-US" altLang="ko-KR" sz="1800" b="0" dirty="0" smtClean="0"/>
              <a:t> = 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));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int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형 변수 크기의 메모리 공간 할당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*</a:t>
            </a:r>
            <a:r>
              <a:rPr lang="en-US" altLang="ko-KR" sz="1800" b="0" dirty="0" err="1" smtClean="0"/>
              <a:t>ptr</a:t>
            </a:r>
            <a:r>
              <a:rPr lang="en-US" altLang="ko-KR" sz="1800" b="0" dirty="0" smtClean="0"/>
              <a:t> = 20;		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ptr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void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형 포인터이므로 에러</a:t>
            </a:r>
            <a:endParaRPr lang="ko-KR" altLang="en-US" sz="18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메모리의 구성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영역의 메모리 공간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952472" y="2213113"/>
            <a:ext cx="5786478" cy="17543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* ptr1 = (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*)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));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double * ptr2 = (double *)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(double));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* ptr3 = (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*)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)*7);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dirty="0" smtClean="0"/>
              <a:t>double * ptr4 = (double *)</a:t>
            </a:r>
            <a:r>
              <a:rPr lang="en-US" altLang="ko-KR" sz="1800" b="0" dirty="0" err="1" smtClean="0"/>
              <a:t>malloc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(double)*9);</a:t>
            </a:r>
            <a:endParaRPr lang="ko-KR" altLang="en-US" sz="1800" b="0" dirty="0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2647" y="3286124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800" b="0" dirty="0" err="1" smtClean="0">
                <a:solidFill>
                  <a:srgbClr val="FF0000"/>
                </a:solidFill>
              </a:rPr>
              <a:t>malloc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0" dirty="0" smtClean="0">
                <a:solidFill>
                  <a:srgbClr val="FF0000"/>
                </a:solidFill>
              </a:rPr>
              <a:t>함수의 </a:t>
            </a:r>
            <a:endParaRPr lang="en-US" altLang="ko-KR" sz="18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800" b="0" dirty="0" smtClean="0">
                <a:solidFill>
                  <a:srgbClr val="FF0000"/>
                </a:solidFill>
              </a:rPr>
              <a:t>가장 모범적인 호출 형태</a:t>
            </a:r>
            <a:endParaRPr lang="ko-KR" altLang="en-US" sz="1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메모리의 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44" y="1071545"/>
            <a:ext cx="6072230" cy="552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381760" y="3354173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800" b="0" smtClean="0">
                <a:solidFill>
                  <a:srgbClr val="FF0000"/>
                </a:solidFill>
              </a:rPr>
              <a:t>Heap </a:t>
            </a:r>
            <a:r>
              <a:rPr lang="ko-KR" altLang="en-US" sz="1800" b="0" dirty="0" smtClean="0">
                <a:solidFill>
                  <a:srgbClr val="FF0000"/>
                </a:solidFill>
              </a:rPr>
              <a:t>영역으로의 접근은 </a:t>
            </a:r>
            <a:endParaRPr lang="en-US" altLang="ko-KR" sz="18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800" b="0" dirty="0" smtClean="0">
                <a:solidFill>
                  <a:srgbClr val="FF0000"/>
                </a:solidFill>
              </a:rPr>
              <a:t>포인터를 통해서만 이루어진다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.</a:t>
            </a:r>
            <a:endParaRPr lang="ko-KR" altLang="en-US" sz="1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24370</TotalTime>
  <Words>447</Words>
  <Application>Microsoft Office PowerPoint</Application>
  <PresentationFormat>A4 용지(210x297mm)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C_Programming</vt:lpstr>
      <vt:lpstr>메모리의 구성</vt:lpstr>
      <vt:lpstr>메모리의 구성</vt:lpstr>
      <vt:lpstr>메모리의 구성</vt:lpstr>
      <vt:lpstr>메모리의 구성</vt:lpstr>
      <vt:lpstr>메모리의 구성</vt:lpstr>
      <vt:lpstr>메모리의 구성</vt:lpstr>
      <vt:lpstr>메모리의 구성</vt:lpstr>
      <vt:lpstr>메모리의 구성</vt:lpstr>
      <vt:lpstr>메모리의 구성</vt:lpstr>
      <vt:lpstr>문제</vt:lpstr>
      <vt:lpstr>전처리기</vt:lpstr>
      <vt:lpstr>전처리기</vt:lpstr>
      <vt:lpstr>전처리기</vt:lpstr>
      <vt:lpstr>전처리기</vt:lpstr>
      <vt:lpstr>전처리기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2355</cp:revision>
  <dcterms:created xsi:type="dcterms:W3CDTF">2006-12-12T01:37:26Z</dcterms:created>
  <dcterms:modified xsi:type="dcterms:W3CDTF">2014-12-03T10:36:04Z</dcterms:modified>
</cp:coreProperties>
</file>