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2" r:id="rId2"/>
    <p:sldId id="394" r:id="rId3"/>
    <p:sldId id="395" r:id="rId4"/>
    <p:sldId id="396" r:id="rId5"/>
    <p:sldId id="397" r:id="rId6"/>
    <p:sldId id="398" r:id="rId7"/>
    <p:sldId id="399" r:id="rId8"/>
    <p:sldId id="408" r:id="rId9"/>
    <p:sldId id="400" r:id="rId10"/>
    <p:sldId id="401" r:id="rId11"/>
    <p:sldId id="409" r:id="rId12"/>
    <p:sldId id="403" r:id="rId13"/>
    <p:sldId id="404" r:id="rId14"/>
    <p:sldId id="405" r:id="rId15"/>
    <p:sldId id="407" r:id="rId16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25" autoAdjust="0"/>
    <p:restoredTop sz="94417" autoAdjust="0"/>
  </p:normalViewPr>
  <p:slideViewPr>
    <p:cSldViewPr>
      <p:cViewPr varScale="1">
        <p:scale>
          <a:sx n="51" d="100"/>
          <a:sy n="51" d="100"/>
        </p:scale>
        <p:origin x="-90" y="-84"/>
      </p:cViewPr>
      <p:guideLst>
        <p:guide orient="horz" pos="799"/>
        <p:guide orient="horz" pos="4065"/>
        <p:guide pos="807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5.xml"/><Relationship Id="rId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num</a:t>
            </a:r>
            <a:r>
              <a:rPr lang="en-US" altLang="ko-KR" sz="1600" b="0" kern="0" dirty="0" smtClean="0">
                <a:latin typeface="+mn-lt"/>
                <a:ea typeface="+mn-ea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do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(“Hello world!! %d \n\n”,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}while(num&lt;3);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reutrn</a:t>
            </a:r>
            <a:r>
              <a:rPr lang="en-US" altLang="ko-KR" sz="1600" b="0" kern="0" dirty="0" smtClean="0">
                <a:latin typeface="+mn-lt"/>
                <a:ea typeface="+mn-ea"/>
              </a:rPr>
              <a:t>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93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(do while</a:t>
            </a:r>
            <a:r>
              <a:rPr lang="ko-KR" altLang="en-US" dirty="0" smtClean="0"/>
              <a:t>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자연스러운 상황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total=0, num=0;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do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</a:t>
            </a:r>
            <a:r>
              <a:rPr lang="ko-KR" altLang="en-US" sz="1600" b="0" kern="0" dirty="0" smtClean="0">
                <a:latin typeface="+mn-lt"/>
                <a:ea typeface="+mn-ea"/>
              </a:rPr>
              <a:t>정수 입력</a:t>
            </a:r>
            <a:r>
              <a:rPr lang="en-US" altLang="ko-KR" sz="1600" b="0" kern="0" dirty="0" smtClean="0">
                <a:latin typeface="+mn-lt"/>
                <a:ea typeface="+mn-ea"/>
              </a:rPr>
              <a:t>(0 to quit): 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scanf</a:t>
            </a:r>
            <a:r>
              <a:rPr lang="en-US" altLang="ko-KR" sz="1600" b="0" kern="0" dirty="0" smtClean="0">
                <a:latin typeface="+mn-lt"/>
                <a:ea typeface="+mn-ea"/>
              </a:rPr>
              <a:t>(“%d”, &amp;num);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total += num;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}while(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&lt;3);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합계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%d \n”, total);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reutrn</a:t>
            </a:r>
            <a:r>
              <a:rPr lang="en-US" altLang="ko-KR" sz="1600" b="0" kern="0" dirty="0" smtClean="0">
                <a:latin typeface="+mn-lt"/>
                <a:ea typeface="+mn-ea"/>
              </a:rPr>
              <a:t>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3976" y="5929330"/>
            <a:ext cx="716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smtClean="0">
                <a:solidFill>
                  <a:srgbClr val="00B050"/>
                </a:solidFill>
              </a:rPr>
              <a:t>반복영역이 무조건 한 번 이상 실행될 때 용이하다</a:t>
            </a:r>
            <a:r>
              <a:rPr lang="en-US" altLang="ko-KR" b="0" dirty="0" smtClean="0">
                <a:solidFill>
                  <a:srgbClr val="00B050"/>
                </a:solidFill>
              </a:rPr>
              <a:t>.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56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제어문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/>
              <a:t>for, while, </a:t>
            </a:r>
            <a:r>
              <a:rPr lang="en-US" altLang="ko-KR" dirty="0" err="1"/>
              <a:t>do_while</a:t>
            </a:r>
            <a:r>
              <a:rPr lang="en-US" altLang="ko-KR" dirty="0"/>
              <a:t>, </a:t>
            </a:r>
            <a:r>
              <a:rPr lang="en-US" altLang="ko-KR" dirty="0" err="1"/>
              <a:t>switch_case</a:t>
            </a:r>
            <a:r>
              <a:rPr lang="ko-KR" altLang="en-US" dirty="0"/>
              <a:t>문에서 실행 루프로부터 벗어나려고 할 때 사용</a:t>
            </a:r>
          </a:p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 smtClean="0"/>
              <a:t>for</a:t>
            </a:r>
            <a:r>
              <a:rPr lang="en-US" altLang="ko-KR" dirty="0"/>
              <a:t>, while, </a:t>
            </a:r>
            <a:r>
              <a:rPr lang="en-US" altLang="ko-KR" dirty="0" err="1"/>
              <a:t>do_while</a:t>
            </a:r>
            <a:r>
              <a:rPr lang="ko-KR" altLang="en-US" dirty="0"/>
              <a:t>문에서 실행 루프 내에서 실행 순서를 무조건 제어 루프의 </a:t>
            </a:r>
            <a:r>
              <a:rPr lang="ko-KR" altLang="en-US" dirty="0" err="1"/>
              <a:t>조건식으로</a:t>
            </a:r>
            <a:r>
              <a:rPr lang="ko-KR" altLang="en-US" dirty="0"/>
              <a:t> 옮겨서</a:t>
            </a:r>
            <a:r>
              <a:rPr lang="en-US" altLang="ko-KR" dirty="0"/>
              <a:t>, </a:t>
            </a:r>
            <a:r>
              <a:rPr lang="ko-KR" altLang="en-US" dirty="0"/>
              <a:t>다음 번의 반복 실행이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358775" lvl="1" indent="0">
              <a:buNone/>
            </a:pPr>
            <a:endParaRPr lang="en-US" altLang="ko-KR" dirty="0" smtClean="0"/>
          </a:p>
          <a:p>
            <a:pPr marL="358775" lvl="1" indent="0">
              <a:buNone/>
            </a:pPr>
            <a:r>
              <a:rPr lang="en-US" altLang="ko-KR" sz="1800" dirty="0"/>
              <a:t>w</a:t>
            </a:r>
            <a:r>
              <a:rPr lang="en-US" altLang="ko-KR" sz="1800" dirty="0" smtClean="0"/>
              <a:t>hile(1){</a:t>
            </a:r>
          </a:p>
          <a:p>
            <a:pPr marL="358775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if(n&lt;10)</a:t>
            </a:r>
          </a:p>
          <a:p>
            <a:pPr marL="358775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continue;</a:t>
            </a:r>
          </a:p>
          <a:p>
            <a:pPr marL="358775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if(n&gt;100)</a:t>
            </a:r>
          </a:p>
          <a:p>
            <a:pPr marL="358775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break;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  <a:endParaRPr lang="en-US" altLang="ko-KR" sz="1800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412156" y="3683667"/>
            <a:ext cx="1296180" cy="3600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432650" y="4331757"/>
            <a:ext cx="1296180" cy="3600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6" name="구부러진 연결선 5"/>
          <p:cNvCxnSpPr>
            <a:stCxn id="2" idx="1"/>
            <a:endCxn id="11" idx="1"/>
          </p:cNvCxnSpPr>
          <p:nvPr/>
        </p:nvCxnSpPr>
        <p:spPr bwMode="auto">
          <a:xfrm rot="10800000">
            <a:off x="1094702" y="3176966"/>
            <a:ext cx="1317455" cy="686727"/>
          </a:xfrm>
          <a:prstGeom prst="curvedConnector3">
            <a:avLst>
              <a:gd name="adj1" fmla="val 117352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 bwMode="auto">
          <a:xfrm>
            <a:off x="1094701" y="2996940"/>
            <a:ext cx="1296180" cy="36005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073426" y="4598067"/>
            <a:ext cx="1296180" cy="36005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14" name="구부러진 연결선 13"/>
          <p:cNvCxnSpPr>
            <a:stCxn id="7" idx="1"/>
            <a:endCxn id="12" idx="1"/>
          </p:cNvCxnSpPr>
          <p:nvPr/>
        </p:nvCxnSpPr>
        <p:spPr bwMode="auto">
          <a:xfrm rot="10800000" flipV="1">
            <a:off x="1073426" y="4511782"/>
            <a:ext cx="1359224" cy="266310"/>
          </a:xfrm>
          <a:prstGeom prst="curvedConnector3">
            <a:avLst>
              <a:gd name="adj1" fmla="val 116818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8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sum=0, num=0;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while(1)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sum+=num;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if(sum &gt; 5000)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     break;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err="1" smtClean="0">
                <a:solidFill>
                  <a:srgbClr val="00B050"/>
                </a:solidFill>
                <a:latin typeface="+mn-lt"/>
                <a:ea typeface="+mn-ea"/>
              </a:rPr>
              <a:t>반복문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 탈출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!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		</a:t>
            </a:r>
            <a:r>
              <a:rPr lang="en-US" altLang="ko-KR" sz="1600" b="0" kern="0" dirty="0" smtClean="0">
                <a:latin typeface="+mn-lt"/>
                <a:ea typeface="+mn-ea"/>
              </a:rPr>
              <a:t>num=0;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              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(“sum : %d \n”, sum);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0" kern="0" dirty="0" smtClean="0"/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reutrn</a:t>
            </a:r>
            <a:r>
              <a:rPr lang="en-US" altLang="ko-KR" sz="1600" b="0" kern="0" dirty="0" smtClean="0">
                <a:latin typeface="+mn-lt"/>
                <a:ea typeface="+mn-ea"/>
              </a:rPr>
              <a:t>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65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(“start!!”);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while(num&lt;20)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if(num%2==0 || num%3==0)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     continue;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조건검사 이동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!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(“end!! \n”);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86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2348880"/>
            <a:ext cx="8534400" cy="28803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구구단을 출력하되 짝수 단만 출력하도록 하자</a:t>
            </a:r>
            <a:r>
              <a:rPr lang="en-US" altLang="ko-KR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단은 </a:t>
            </a:r>
            <a:r>
              <a:rPr lang="en-US" altLang="ko-KR" dirty="0" smtClean="0"/>
              <a:t>2*2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단은 </a:t>
            </a:r>
            <a:r>
              <a:rPr lang="en-US" altLang="ko-KR" dirty="0" smtClean="0"/>
              <a:t>4*4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6</a:t>
            </a:r>
            <a:r>
              <a:rPr lang="ko-KR" altLang="en-US" dirty="0" smtClean="0"/>
              <a:t>단은 </a:t>
            </a:r>
            <a:r>
              <a:rPr lang="en-US" altLang="ko-KR" dirty="0" smtClean="0"/>
              <a:t>6*6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8</a:t>
            </a:r>
            <a:r>
              <a:rPr lang="ko-KR" altLang="en-US" dirty="0" smtClean="0"/>
              <a:t>단은 </a:t>
            </a:r>
            <a:r>
              <a:rPr lang="en-US" altLang="ko-KR" dirty="0" smtClean="0"/>
              <a:t>8*8</a:t>
            </a:r>
            <a:r>
              <a:rPr lang="ko-KR" altLang="en-US" dirty="0" smtClean="0"/>
              <a:t>까지 출력되도록 하자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822910" cy="5105400"/>
          </a:xfrm>
        </p:spPr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주어진 </a:t>
            </a:r>
            <a:r>
              <a:rPr lang="ko-KR" altLang="en-US" dirty="0" err="1"/>
              <a:t>조건식을</a:t>
            </a:r>
            <a:r>
              <a:rPr lang="ko-KR" altLang="en-US" dirty="0"/>
              <a:t> 평가하여 그 결과가 참인 동안은 </a:t>
            </a:r>
            <a:r>
              <a:rPr lang="en-US" altLang="ko-KR" dirty="0"/>
              <a:t>while </a:t>
            </a:r>
            <a:r>
              <a:rPr lang="ko-KR" altLang="en-US" dirty="0"/>
              <a:t>루프의 종속문장을 </a:t>
            </a:r>
            <a:r>
              <a:rPr lang="ko-KR" altLang="en-US" dirty="0" smtClean="0"/>
              <a:t> 반복실행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>
              <a:buFont typeface="Wingdings" pitchFamily="2" charset="2"/>
              <a:buNone/>
            </a:pPr>
            <a:r>
              <a:rPr lang="ko-KR" altLang="en-US" dirty="0"/>
              <a:t>		</a:t>
            </a:r>
            <a:r>
              <a:rPr lang="en-US" altLang="ko-KR" dirty="0"/>
              <a:t>while(</a:t>
            </a:r>
            <a:r>
              <a:rPr lang="ko-KR" altLang="en-US" dirty="0" err="1"/>
              <a:t>조건식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	</a:t>
            </a:r>
            <a:r>
              <a:rPr lang="ko-KR" altLang="en-US" dirty="0"/>
              <a:t>종속문장</a:t>
            </a:r>
            <a:r>
              <a:rPr lang="en-US" altLang="ko-KR" dirty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}</a:t>
            </a:r>
          </a:p>
        </p:txBody>
      </p:sp>
      <p:sp>
        <p:nvSpPr>
          <p:cNvPr id="177156" name="AutoShape 4"/>
          <p:cNvSpPr>
            <a:spLocks noChangeArrowheads="1"/>
          </p:cNvSpPr>
          <p:nvPr/>
        </p:nvSpPr>
        <p:spPr bwMode="auto">
          <a:xfrm>
            <a:off x="5664994" y="3632200"/>
            <a:ext cx="173355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종속문장</a:t>
            </a:r>
          </a:p>
        </p:txBody>
      </p:sp>
      <p:sp>
        <p:nvSpPr>
          <p:cNvPr id="177157" name="AutoShape 5"/>
          <p:cNvSpPr>
            <a:spLocks noChangeArrowheads="1"/>
          </p:cNvSpPr>
          <p:nvPr/>
        </p:nvSpPr>
        <p:spPr bwMode="auto">
          <a:xfrm>
            <a:off x="5499894" y="2565400"/>
            <a:ext cx="20637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dirty="0" err="1">
                <a:latin typeface="Verdana" pitchFamily="34" charset="0"/>
              </a:rPr>
              <a:t>조건식</a:t>
            </a:r>
            <a:endParaRPr lang="ko-KR" altLang="en-US" sz="1800" dirty="0">
              <a:latin typeface="Verdana" pitchFamily="34" charset="0"/>
            </a:endParaRPr>
          </a:p>
        </p:txBody>
      </p:sp>
      <p:cxnSp>
        <p:nvCxnSpPr>
          <p:cNvPr id="177158" name="AutoShape 6"/>
          <p:cNvCxnSpPr>
            <a:cxnSpLocks noChangeShapeType="1"/>
            <a:endCxn id="177157" idx="0"/>
          </p:cNvCxnSpPr>
          <p:nvPr/>
        </p:nvCxnSpPr>
        <p:spPr bwMode="auto">
          <a:xfrm>
            <a:off x="6531769" y="2336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59" name="AutoShape 7"/>
          <p:cNvCxnSpPr>
            <a:cxnSpLocks noChangeShapeType="1"/>
            <a:stCxn id="177157" idx="2"/>
            <a:endCxn id="177156" idx="0"/>
          </p:cNvCxnSpPr>
          <p:nvPr/>
        </p:nvCxnSpPr>
        <p:spPr bwMode="auto">
          <a:xfrm>
            <a:off x="6531769" y="3251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60" name="AutoShape 8"/>
          <p:cNvCxnSpPr>
            <a:cxnSpLocks noChangeShapeType="1"/>
            <a:stCxn id="177156" idx="1"/>
            <a:endCxn id="177157" idx="0"/>
          </p:cNvCxnSpPr>
          <p:nvPr/>
        </p:nvCxnSpPr>
        <p:spPr bwMode="auto">
          <a:xfrm rot="10800000" flipH="1">
            <a:off x="5664994" y="2565400"/>
            <a:ext cx="866775" cy="1295400"/>
          </a:xfrm>
          <a:prstGeom prst="bentConnector4">
            <a:avLst>
              <a:gd name="adj1" fmla="val -47620"/>
              <a:gd name="adj2" fmla="val 11764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61" name="Freeform 9"/>
          <p:cNvSpPr>
            <a:spLocks/>
          </p:cNvSpPr>
          <p:nvPr/>
        </p:nvSpPr>
        <p:spPr bwMode="auto">
          <a:xfrm>
            <a:off x="6573044" y="2908300"/>
            <a:ext cx="1568450" cy="1485900"/>
          </a:xfrm>
          <a:custGeom>
            <a:avLst/>
            <a:gdLst>
              <a:gd name="T0" fmla="*/ 576 w 912"/>
              <a:gd name="T1" fmla="*/ 0 h 1488"/>
              <a:gd name="T2" fmla="*/ 912 w 912"/>
              <a:gd name="T3" fmla="*/ 0 h 1488"/>
              <a:gd name="T4" fmla="*/ 912 w 912"/>
              <a:gd name="T5" fmla="*/ 1392 h 1488"/>
              <a:gd name="T6" fmla="*/ 0 w 912"/>
              <a:gd name="T7" fmla="*/ 1392 h 1488"/>
              <a:gd name="T8" fmla="*/ 0 w 912"/>
              <a:gd name="T9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488">
                <a:moveTo>
                  <a:pt x="576" y="0"/>
                </a:moveTo>
                <a:lnTo>
                  <a:pt x="912" y="0"/>
                </a:lnTo>
                <a:lnTo>
                  <a:pt x="912" y="1392"/>
                </a:lnTo>
                <a:lnTo>
                  <a:pt x="0" y="1392"/>
                </a:lnTo>
                <a:lnTo>
                  <a:pt x="0" y="14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7513543" y="2603500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거짓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660048" y="3243263"/>
            <a:ext cx="386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0240" y="3812891"/>
            <a:ext cx="1590500" cy="1200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800" dirty="0" err="1"/>
              <a:t>i</a:t>
            </a:r>
            <a:r>
              <a:rPr lang="en-US" altLang="ko-KR" sz="1800" dirty="0" err="1" smtClean="0"/>
              <a:t>nt</a:t>
            </a:r>
            <a:r>
              <a:rPr lang="en-US" altLang="ko-KR" sz="1800" dirty="0" smtClean="0"/>
              <a:t> i=0;</a:t>
            </a:r>
          </a:p>
          <a:p>
            <a:pPr algn="l"/>
            <a:r>
              <a:rPr lang="en-US" altLang="ko-KR" sz="1800" dirty="0"/>
              <a:t>f</a:t>
            </a:r>
            <a:r>
              <a:rPr lang="en-US" altLang="ko-KR" sz="1800" dirty="0" smtClean="0"/>
              <a:t>or( ; i&lt;10; ){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smtClean="0"/>
              <a:t>i++;</a:t>
            </a:r>
          </a:p>
          <a:p>
            <a:pPr algn="l"/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8606" y="3812891"/>
            <a:ext cx="1534394" cy="1200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800" dirty="0" err="1"/>
              <a:t>i</a:t>
            </a:r>
            <a:r>
              <a:rPr lang="en-US" altLang="ko-KR" sz="1800" dirty="0" err="1" smtClean="0"/>
              <a:t>nt</a:t>
            </a:r>
            <a:r>
              <a:rPr lang="en-US" altLang="ko-KR" sz="1800" dirty="0" smtClean="0"/>
              <a:t> i=0;</a:t>
            </a:r>
          </a:p>
          <a:p>
            <a:pPr algn="l"/>
            <a:r>
              <a:rPr lang="en-US" altLang="ko-KR" sz="1800" dirty="0" smtClean="0"/>
              <a:t>while(i&lt;10){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smtClean="0"/>
              <a:t>i++;</a:t>
            </a:r>
          </a:p>
          <a:p>
            <a:pPr algn="l"/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1726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 num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while (num &lt; 5)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(“Hello world %d \n”, num);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	num++;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</p:spTree>
    <p:extLst>
      <p:ext uri="{BB962C8B-B14F-4D97-AF65-F5344CB8AC3E}">
        <p14:creationId xmlns="" xmlns:p14="http://schemas.microsoft.com/office/powerpoint/2010/main" val="36796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=0, num=1;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몇 단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 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scanf</a:t>
            </a:r>
            <a:r>
              <a:rPr lang="en-US" altLang="ko-KR" sz="1600" b="0" kern="0" dirty="0" smtClean="0">
                <a:latin typeface="+mn-lt"/>
                <a:ea typeface="+mn-ea"/>
              </a:rPr>
              <a:t>(“%d”, &amp;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dan</a:t>
            </a:r>
            <a:r>
              <a:rPr lang="en-US" altLang="ko-KR" sz="1600" b="0" kern="0" dirty="0" smtClean="0">
                <a:latin typeface="+mn-lt"/>
                <a:ea typeface="+mn-ea"/>
              </a:rPr>
              <a:t>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(num &lt; 10)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 * %d = %d \n”, 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num,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8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무한루프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num =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(“Hello world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5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715436" cy="5105400"/>
          </a:xfrm>
        </p:spPr>
        <p:txBody>
          <a:bodyPr/>
          <a:lstStyle/>
          <a:p>
            <a:r>
              <a:rPr lang="ko-KR" altLang="en-US" dirty="0" smtClean="0"/>
              <a:t>사용자로부터 양의 정수를 하나 입력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수만큼 </a:t>
            </a:r>
            <a:r>
              <a:rPr lang="en-US" altLang="ko-KR" dirty="0" smtClean="0"/>
              <a:t>“Hello world” </a:t>
            </a:r>
            <a:r>
              <a:rPr lang="ko-KR" altLang="en-US" dirty="0" smtClean="0"/>
              <a:t>를 출력하는 프로그램을 작성하자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사용자로부터 양의 정수를 하나 입력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수만큼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배수를 출력하는 프로그램을 작성하자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입력 받았다면</a:t>
            </a:r>
            <a:r>
              <a:rPr lang="en-US" altLang="ko-KR" dirty="0" smtClean="0"/>
              <a:t>, 3 6 9 12 15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출력해야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사이의 </a:t>
            </a:r>
            <a:r>
              <a:rPr lang="ko-KR" altLang="en-US" dirty="0"/>
              <a:t>숫자만 입력 받아 </a:t>
            </a:r>
            <a:r>
              <a:rPr lang="en-US" altLang="ko-KR" dirty="0"/>
              <a:t>1</a:t>
            </a:r>
            <a:r>
              <a:rPr lang="ko-KR" altLang="en-US" dirty="0"/>
              <a:t>부터 입력 받은 수까지의 합을 </a:t>
            </a:r>
            <a:r>
              <a:rPr lang="ko-KR" altLang="en-US" dirty="0" smtClean="0"/>
              <a:t>구해보자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미만의 정수 중에서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의 배수와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의 배수를 출력하는 프로그램을 작성해보자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7</a:t>
            </a:r>
            <a:r>
              <a:rPr lang="ko-KR" altLang="en-US" dirty="0" smtClean="0"/>
              <a:t>의 배수이면서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의 배수인 정수는 한 번만 출력해야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사용자로부터 입력 받은 숫자에 해당하는 구구단을 출력해보자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00B050"/>
                </a:solidFill>
              </a:rPr>
              <a:t>역순으로도 출력해보자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사용자로부터 정수를 입력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 값을 계속해서 더해 나간다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작업은 프로그램 사용자가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입력할 때까지 계속되어야 하며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이 입력되면 입력된 모든 정수의 합을 출력하고 프로그램을 종료시킨다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38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문의 중첩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 = 2;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=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(cur &lt; 10)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is=1;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while(is &lt; 10)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{</a:t>
            </a: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(“%d * %d = %d \n”, cur, is ,cur*is);</a:t>
            </a: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/>
              <a:t>			is++;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cur++;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92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895368"/>
            <a:ext cx="8534400" cy="5105400"/>
          </a:xfrm>
        </p:spPr>
        <p:txBody>
          <a:bodyPr/>
          <a:lstStyle/>
          <a:p>
            <a:r>
              <a:rPr lang="ko-KR" altLang="en-US" dirty="0" smtClean="0"/>
              <a:t>아래의 출력을 보이는 프로그램을 작성해보자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*****</a:t>
            </a:r>
          </a:p>
          <a:p>
            <a:pPr>
              <a:buNone/>
            </a:pPr>
            <a:r>
              <a:rPr lang="en-US" altLang="ko-KR" dirty="0" smtClean="0"/>
              <a:t>	****</a:t>
            </a:r>
          </a:p>
          <a:p>
            <a:pPr>
              <a:buNone/>
            </a:pPr>
            <a:r>
              <a:rPr lang="en-US" altLang="ko-KR" dirty="0" smtClean="0"/>
              <a:t>	***</a:t>
            </a:r>
          </a:p>
          <a:p>
            <a:pPr>
              <a:buNone/>
            </a:pPr>
            <a:r>
              <a:rPr lang="en-US" altLang="ko-KR" dirty="0" smtClean="0"/>
              <a:t>	**</a:t>
            </a:r>
          </a:p>
          <a:p>
            <a:pPr>
              <a:buNone/>
            </a:pPr>
            <a:r>
              <a:rPr lang="en-US" altLang="ko-KR" dirty="0" smtClean="0"/>
              <a:t>	*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아래의 출력을 보이는 프로그램을 작성해보자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*</a:t>
            </a:r>
          </a:p>
          <a:p>
            <a:pPr>
              <a:buNone/>
            </a:pPr>
            <a:r>
              <a:rPr lang="en-US" altLang="ko-KR" dirty="0" smtClean="0"/>
              <a:t>	O*</a:t>
            </a:r>
          </a:p>
          <a:p>
            <a:pPr>
              <a:buNone/>
            </a:pPr>
            <a:r>
              <a:rPr lang="en-US" altLang="ko-KR" dirty="0" smtClean="0"/>
              <a:t>	OO*</a:t>
            </a:r>
          </a:p>
          <a:p>
            <a:pPr>
              <a:buNone/>
            </a:pPr>
            <a:r>
              <a:rPr lang="en-US" altLang="ko-KR" dirty="0" smtClean="0"/>
              <a:t>	OOO*</a:t>
            </a:r>
          </a:p>
          <a:p>
            <a:pPr>
              <a:buNone/>
            </a:pPr>
            <a:r>
              <a:rPr lang="en-US" altLang="ko-KR" dirty="0" smtClean="0"/>
              <a:t>	OOOO*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사용자에게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정수를 입력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합을 출력하는 프로그램을 작성해보자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받은 수는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이상이어야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미만의 수가 입력되면 이를 입력으로 인정하지 않고 재 입력을 요구한다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결국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이상의 정수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모두 입력 받을 수 있도록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38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제어문</a:t>
            </a:r>
            <a:r>
              <a:rPr lang="en-US" altLang="ko-KR"/>
              <a:t>(do while</a:t>
            </a:r>
            <a:r>
              <a:rPr lang="ko-KR" altLang="en-US"/>
              <a:t>문</a:t>
            </a:r>
            <a:r>
              <a:rPr lang="en-US" altLang="ko-KR"/>
              <a:t>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다음의 종속 문장을 먼저 실행한 후에 </a:t>
            </a:r>
            <a:r>
              <a:rPr lang="ko-KR" altLang="en-US" dirty="0" err="1"/>
              <a:t>조건식을</a:t>
            </a:r>
            <a:r>
              <a:rPr lang="ko-KR" altLang="en-US" dirty="0"/>
              <a:t> 평가</a:t>
            </a:r>
          </a:p>
          <a:p>
            <a:pPr lvl="1"/>
            <a:endParaRPr lang="ko-KR" altLang="en-US" dirty="0"/>
          </a:p>
          <a:p>
            <a:pPr lvl="1">
              <a:buFont typeface="Wingdings" pitchFamily="2" charset="2"/>
              <a:buNone/>
            </a:pPr>
            <a:r>
              <a:rPr lang="ko-KR" altLang="en-US" dirty="0"/>
              <a:t>		</a:t>
            </a:r>
            <a:r>
              <a:rPr lang="en-US" altLang="ko-KR" dirty="0"/>
              <a:t>do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	</a:t>
            </a:r>
            <a:r>
              <a:rPr lang="ko-KR" altLang="en-US" dirty="0" smtClean="0"/>
              <a:t>종속문장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} while(</a:t>
            </a:r>
            <a:r>
              <a:rPr lang="ko-KR" altLang="en-US" dirty="0" err="1"/>
              <a:t>조건식</a:t>
            </a:r>
            <a:r>
              <a:rPr lang="en-US" altLang="ko-KR" dirty="0"/>
              <a:t>);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5792258" y="3238500"/>
            <a:ext cx="173355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dirty="0">
                <a:latin typeface="Verdana" pitchFamily="34" charset="0"/>
              </a:rPr>
              <a:t>종속문장</a:t>
            </a:r>
          </a:p>
        </p:txBody>
      </p:sp>
      <p:sp>
        <p:nvSpPr>
          <p:cNvPr id="182277" name="AutoShape 5"/>
          <p:cNvSpPr>
            <a:spLocks noChangeArrowheads="1"/>
          </p:cNvSpPr>
          <p:nvPr/>
        </p:nvSpPr>
        <p:spPr bwMode="auto">
          <a:xfrm>
            <a:off x="5627158" y="4305300"/>
            <a:ext cx="20637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조건식</a:t>
            </a:r>
          </a:p>
        </p:txBody>
      </p:sp>
      <p:cxnSp>
        <p:nvCxnSpPr>
          <p:cNvPr id="182278" name="AutoShape 6"/>
          <p:cNvCxnSpPr>
            <a:cxnSpLocks noChangeShapeType="1"/>
            <a:stCxn id="182276" idx="2"/>
            <a:endCxn id="182277" idx="0"/>
          </p:cNvCxnSpPr>
          <p:nvPr/>
        </p:nvCxnSpPr>
        <p:spPr bwMode="auto">
          <a:xfrm>
            <a:off x="6659033" y="36957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79" name="AutoShape 7"/>
          <p:cNvCxnSpPr>
            <a:cxnSpLocks noChangeShapeType="1"/>
          </p:cNvCxnSpPr>
          <p:nvPr/>
        </p:nvCxnSpPr>
        <p:spPr bwMode="auto">
          <a:xfrm>
            <a:off x="6659033" y="28575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0" name="AutoShape 8"/>
          <p:cNvCxnSpPr>
            <a:cxnSpLocks noChangeShapeType="1"/>
            <a:stCxn id="182277" idx="1"/>
            <a:endCxn id="182276" idx="0"/>
          </p:cNvCxnSpPr>
          <p:nvPr/>
        </p:nvCxnSpPr>
        <p:spPr bwMode="auto">
          <a:xfrm rot="10800000" flipH="1">
            <a:off x="5627158" y="3238500"/>
            <a:ext cx="1031875" cy="1409700"/>
          </a:xfrm>
          <a:prstGeom prst="bentConnector4">
            <a:avLst>
              <a:gd name="adj1" fmla="val -43005"/>
              <a:gd name="adj2" fmla="val 11621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5217142" y="4343400"/>
            <a:ext cx="386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참</a:t>
            </a: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6659033" y="500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6602053" y="4953000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거짓</a:t>
            </a:r>
          </a:p>
        </p:txBody>
      </p:sp>
    </p:spTree>
    <p:extLst>
      <p:ext uri="{BB962C8B-B14F-4D97-AF65-F5344CB8AC3E}">
        <p14:creationId xmlns="" xmlns:p14="http://schemas.microsoft.com/office/powerpoint/2010/main" val="28456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22458</TotalTime>
  <Words>356</Words>
  <Application>Microsoft Office PowerPoint</Application>
  <PresentationFormat>A4 용지(210x297mm)</PresentationFormat>
  <Paragraphs>215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기본 디자인</vt:lpstr>
      <vt:lpstr>C_Programming</vt:lpstr>
      <vt:lpstr>반복문(while문)</vt:lpstr>
      <vt:lpstr>예제</vt:lpstr>
      <vt:lpstr>예제</vt:lpstr>
      <vt:lpstr>무한루프</vt:lpstr>
      <vt:lpstr>Quiz</vt:lpstr>
      <vt:lpstr>반복문(while문의 중첩)</vt:lpstr>
      <vt:lpstr>Quiz</vt:lpstr>
      <vt:lpstr>제어문(do while문)</vt:lpstr>
      <vt:lpstr>예제</vt:lpstr>
      <vt:lpstr>제어문(do while문이 자연스러운 상황)</vt:lpstr>
      <vt:lpstr>기타 제어문</vt:lpstr>
      <vt:lpstr>break 문</vt:lpstr>
      <vt:lpstr>continue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easy</cp:lastModifiedBy>
  <cp:revision>2206</cp:revision>
  <dcterms:created xsi:type="dcterms:W3CDTF">2006-12-12T01:37:26Z</dcterms:created>
  <dcterms:modified xsi:type="dcterms:W3CDTF">2015-02-17T05:36:06Z</dcterms:modified>
</cp:coreProperties>
</file>