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2" r:id="rId2"/>
    <p:sldId id="393" r:id="rId3"/>
    <p:sldId id="408" r:id="rId4"/>
    <p:sldId id="394" r:id="rId5"/>
    <p:sldId id="409" r:id="rId6"/>
    <p:sldId id="410" r:id="rId7"/>
    <p:sldId id="411" r:id="rId8"/>
    <p:sldId id="412" r:id="rId9"/>
    <p:sldId id="413" r:id="rId10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 autoAdjust="0"/>
    <p:restoredTop sz="88594" autoAdjust="0"/>
  </p:normalViewPr>
  <p:slideViewPr>
    <p:cSldViewPr>
      <p:cViewPr varScale="1">
        <p:scale>
          <a:sx n="91" d="100"/>
          <a:sy n="91" d="100"/>
        </p:scale>
        <p:origin x="-1524" y="-108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rand() % ((</a:t>
            </a:r>
            <a:r>
              <a:rPr lang="ko-KR" altLang="en-US" dirty="0" smtClean="0"/>
              <a:t>마지막</a:t>
            </a:r>
            <a:r>
              <a:rPr lang="ko-KR" altLang="en-US" baseline="0" dirty="0" smtClean="0"/>
              <a:t> 값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시작 값</a:t>
            </a:r>
            <a:r>
              <a:rPr lang="en-US" altLang="ko-KR" dirty="0" smtClean="0"/>
              <a:t>) + 1) + </a:t>
            </a:r>
            <a:r>
              <a:rPr lang="ko-KR" altLang="en-US" dirty="0" smtClean="0"/>
              <a:t>시작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8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(Random Number)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임의의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무작위로 만들어지는 알 수 없는 값</a:t>
            </a:r>
            <a:endParaRPr lang="ko-KR" altLang="en-US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생성의 활용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주사위 게임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모두의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마블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가위바위보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포커게임 및 슈팅게임 등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생성 함수</a:t>
            </a:r>
            <a:endParaRPr lang="en-US" altLang="ko-KR" dirty="0" smtClean="0"/>
          </a:p>
          <a:p>
            <a:pPr lvl="1"/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stdlib.h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헤더파일에 정의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/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rand()</a:t>
            </a:r>
          </a:p>
          <a:p>
            <a:pPr lvl="2"/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srand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rand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9212580" cy="495606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rand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sz="1800" dirty="0" smtClean="0">
                <a:latin typeface="나눔고딕" pitchFamily="50" charset="-127"/>
                <a:ea typeface="나눔고딕" pitchFamily="50" charset="-127"/>
              </a:rPr>
              <a:t>0 ~ 32767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의 범위중 무작위 수를 생성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seed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값에 따라 발생하는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난수의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값이 결정되는데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기본으로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seed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값은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이다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stdlib.h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 &lt; 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rand();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srand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9212580" cy="4956064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>
                <a:latin typeface="나눔고딕" pitchFamily="50" charset="-127"/>
                <a:ea typeface="나눔고딕" pitchFamily="50" charset="-127"/>
              </a:rPr>
              <a:t>srand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난수에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발생되는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seed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값을 지정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rand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함수가 실행되고 난 뒤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seed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값은 변경된다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srand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stdlib.h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srand</a:t>
            </a:r>
            <a:r>
              <a:rPr lang="en-US" altLang="ko-KR" sz="1600" b="0" kern="0" dirty="0" smtClean="0">
                <a:latin typeface="+mn-lt"/>
                <a:ea typeface="+mn-ea"/>
              </a:rPr>
              <a:t>(15);		</a:t>
            </a:r>
            <a:r>
              <a:rPr lang="en-US" altLang="ko-KR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//seed </a:t>
            </a:r>
            <a:r>
              <a:rPr lang="ko-KR" altLang="en-US" sz="1600" b="0" kern="0" dirty="0" smtClean="0">
                <a:solidFill>
                  <a:srgbClr val="00B050"/>
                </a:solidFill>
                <a:latin typeface="+mn-lt"/>
                <a:ea typeface="+mn-ea"/>
              </a:rPr>
              <a:t>의 값을 바꿔서 실행</a:t>
            </a:r>
            <a:endParaRPr lang="en-US" altLang="ko-KR" sz="16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 &lt; 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rand();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</a:t>
            </a:r>
            <a:r>
              <a:rPr lang="en-US" altLang="ko-KR" dirty="0" smtClean="0"/>
              <a:t>(time)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1500174"/>
            <a:ext cx="9212580" cy="495606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time</a:t>
            </a:r>
            <a:r>
              <a:rPr lang="en-US" altLang="ko-KR" sz="2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함수</a:t>
            </a:r>
            <a:endParaRPr lang="en-US" altLang="ko-KR" sz="24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시간마다 입력 값이 바뀌므로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난수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함수를 매번 다르게 생성할 수 있음</a:t>
            </a:r>
            <a:endParaRPr lang="en-US" altLang="ko-KR" sz="1800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시간 함수를 이용하기 위해서는 </a:t>
            </a:r>
            <a:r>
              <a:rPr lang="en-US" altLang="ko-KR" sz="1800" dirty="0" err="1" smtClean="0">
                <a:latin typeface="나눔고딕" pitchFamily="50" charset="-127"/>
                <a:ea typeface="나눔고딕" pitchFamily="50" charset="-127"/>
              </a:rPr>
              <a:t>time.h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를 선언해야 한다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#include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stdlib.h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inlcude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600" b="0" kern="0" dirty="0" smtClean="0">
                <a:latin typeface="+mn-lt"/>
                <a:ea typeface="+mn-ea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srand</a:t>
            </a:r>
            <a:r>
              <a:rPr lang="en-US" altLang="ko-KR" sz="1600" b="0" kern="0" dirty="0" smtClean="0">
                <a:latin typeface="+mn-lt"/>
                <a:ea typeface="+mn-ea"/>
              </a:rPr>
              <a:t>((unsigned)time(NULL));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rand();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rand();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rand();	</a:t>
            </a:r>
            <a:endParaRPr lang="en-US" altLang="ko-KR" sz="16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 &lt; 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num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rand();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err="1" smtClean="0"/>
              <a:t>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원하는 값 생성하기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랜덤 범위를 구하는 공식 알아볼 것</a:t>
            </a:r>
            <a:r>
              <a:rPr lang="en-US" altLang="ko-KR" dirty="0" smtClean="0"/>
              <a:t>!)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0 ~ 9 </a:t>
            </a:r>
            <a:r>
              <a:rPr lang="ko-KR" altLang="en-US" dirty="0" smtClean="0"/>
              <a:t>랜덤 수 </a:t>
            </a:r>
            <a:r>
              <a:rPr lang="en-US" altLang="ko-KR" dirty="0" smtClean="0"/>
              <a:t>: ?? 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1 ~ 15 </a:t>
            </a:r>
            <a:r>
              <a:rPr lang="ko-KR" altLang="en-US" dirty="0" smtClean="0"/>
              <a:t>랜덤 수 </a:t>
            </a:r>
            <a:r>
              <a:rPr lang="en-US" altLang="ko-KR" dirty="0" smtClean="0"/>
              <a:t>: ??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20 ~ 26 </a:t>
            </a:r>
            <a:r>
              <a:rPr lang="ko-KR" altLang="en-US" dirty="0" smtClean="0"/>
              <a:t>랜덤 수 </a:t>
            </a:r>
            <a:r>
              <a:rPr lang="en-US" altLang="ko-KR" dirty="0" smtClean="0"/>
              <a:t>: ??</a:t>
            </a:r>
          </a:p>
          <a:p>
            <a:pPr>
              <a:lnSpc>
                <a:spcPct val="90000"/>
              </a:lnSpc>
              <a:buNone/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동전 앞 뒤 맞추기 게임을 만들어보자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컴퓨터와 가위 바위 보 하는 게임을 만들어보자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0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21844</TotalTime>
  <Words>199</Words>
  <Application>Microsoft Office PowerPoint</Application>
  <PresentationFormat>A4 용지(210x297mm)</PresentationFormat>
  <Paragraphs>91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C_Programming</vt:lpstr>
      <vt:lpstr>난수(Random Number)</vt:lpstr>
      <vt:lpstr>rand 함수</vt:lpstr>
      <vt:lpstr>rand 함수</vt:lpstr>
      <vt:lpstr>srand 함수</vt:lpstr>
      <vt:lpstr>srand 함수</vt:lpstr>
      <vt:lpstr>시간(time) 함수</vt:lpstr>
      <vt:lpstr>time 함수</vt:lpstr>
      <vt:lpstr>문제</vt:lpstr>
    </vt:vector>
  </TitlesOfParts>
  <Company>A3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Administrator</cp:lastModifiedBy>
  <cp:revision>2177</cp:revision>
  <dcterms:created xsi:type="dcterms:W3CDTF">2006-12-12T01:37:26Z</dcterms:created>
  <dcterms:modified xsi:type="dcterms:W3CDTF">2015-01-11T01:56:10Z</dcterms:modified>
</cp:coreProperties>
</file>