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453" r:id="rId3"/>
    <p:sldId id="463" r:id="rId4"/>
    <p:sldId id="464" r:id="rId5"/>
    <p:sldId id="465" r:id="rId6"/>
    <p:sldId id="466" r:id="rId7"/>
    <p:sldId id="467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</p:sldIdLst>
  <p:sldSz cx="9144000" cy="5143500" type="screen16x9"/>
  <p:notesSz cx="6858000" cy="9144000"/>
  <p:embeddedFontLst>
    <p:embeddedFont>
      <p:font typeface="맑은 고딕" pitchFamily="50" charset="-127"/>
      <p:regular r:id="rId20"/>
      <p:bold r:id="rId21"/>
    </p:embeddedFont>
    <p:embeddedFont>
      <p:font typeface="-윤고딕31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01B81C7B-A53E-4393-A01C-23B4855E133F}">
          <p14:sldIdLst>
            <p14:sldId id="256"/>
            <p14:sldId id="452"/>
            <p14:sldId id="454"/>
            <p14:sldId id="45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61614"/>
    <a:srgbClr val="008EC0"/>
    <a:srgbClr val="FF4343"/>
    <a:srgbClr val="1DB5D3"/>
    <a:srgbClr val="00729A"/>
    <a:srgbClr val="FF0066"/>
    <a:srgbClr val="E696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56" autoAdjust="0"/>
    <p:restoredTop sz="94507" autoAdjust="0"/>
  </p:normalViewPr>
  <p:slideViewPr>
    <p:cSldViewPr>
      <p:cViewPr>
        <p:scale>
          <a:sx n="125" d="100"/>
          <a:sy n="125" d="100"/>
        </p:scale>
        <p:origin x="-1344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A6F05-2F33-494C-9C22-E218A6B2BC58}" type="datetimeFigureOut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CCCFF-6AF3-4A35-8923-5735C08BB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0012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6761-4537-4880-A155-88B77536F201}" type="datetimeFigureOut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7EE6-71B2-46D6-A729-C42EE8C6B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884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5205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520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93C4-CF87-4BA7-9EA0-51B262D7D855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304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1A5F-57B3-471B-8FAA-B08F2E18ABCE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113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D6BB-C73E-47AC-97AA-CDCE2D95B8A0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50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577-45FA-484E-8F6F-BACA1FE3B033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1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1D13-C216-4474-87FD-CE74D525A6C5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417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F002-8D53-4E93-98C6-351AE2068725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24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DFD-6CEA-472D-B1AB-B1B3100FB6AC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321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DD11-BA9A-4B31-BD4A-5A6410FE0825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65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11BD-CA3E-4D9A-AC86-7713C24BFB34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993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58CE-3793-4AC7-97DD-2EB535CAA30F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323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7E7-38CB-4F17-824B-3CC9CCACFD3B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93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EC48-6F28-4C49-9061-7479115FC5B6}" type="datetime1">
              <a:rPr lang="ko-KR" altLang="en-US" smtClean="0"/>
              <a:pPr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2ABF-F9E2-4823-ADF3-EB140B07F0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682424" y="4865589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-윤고딕310" pitchFamily="18" charset="-127"/>
                <a:ea typeface="-윤고딕310" pitchFamily="18" charset="-127"/>
              </a:rPr>
              <a:t>ALL RIGHT RESERVED </a:t>
            </a:r>
            <a:r>
              <a:rPr lang="ko-KR" altLang="en-US" sz="1050" dirty="0" smtClean="0">
                <a:latin typeface="-윤고딕310" pitchFamily="18" charset="-127"/>
                <a:ea typeface="-윤고딕310" pitchFamily="18" charset="-127"/>
              </a:rPr>
              <a:t>ⓒ </a:t>
            </a:r>
            <a:r>
              <a:rPr lang="en-US" altLang="ko-KR" sz="1050" dirty="0" smtClean="0">
                <a:latin typeface="-윤고딕310" pitchFamily="18" charset="-127"/>
                <a:ea typeface="-윤고딕310" pitchFamily="18" charset="-127"/>
              </a:rPr>
              <a:t>T&amp;M</a:t>
            </a:r>
            <a:endParaRPr lang="ko-KR" altLang="en-US" sz="2800" dirty="0"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8" name="그림 7"/>
          <p:cNvPicPr>
            <a:picLocks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1" t="26042" r="8715" b="37353"/>
          <a:stretch/>
        </p:blipFill>
        <p:spPr>
          <a:xfrm>
            <a:off x="8322525" y="4929544"/>
            <a:ext cx="288032" cy="1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31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6" y="1401228"/>
            <a:ext cx="4660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</a:rPr>
              <a:t>Visual C++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</a:rPr>
              <a:t>설치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9872" y="2232224"/>
            <a:ext cx="5616624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5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42913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파일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새로 만들기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프로젝트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6248364" cy="4065822"/>
          </a:xfrm>
          <a:prstGeom prst="rect">
            <a:avLst/>
          </a:prstGeom>
          <a:noFill/>
        </p:spPr>
      </p:pic>
      <p:pic>
        <p:nvPicPr>
          <p:cNvPr id="2" name="Picture 2" descr="C:\Users\Yeonghoon\Pictures\K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6215105" cy="4045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286262"/>
            <a:ext cx="5096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1. Win32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콘솔 응용 프로그램 선택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이름 작성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찾아보기 클릭 후 자신이 만든 폴더에 위치 시킨다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6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6248364" cy="4065822"/>
          </a:xfrm>
          <a:prstGeom prst="rect">
            <a:avLst/>
          </a:prstGeom>
          <a:noFill/>
        </p:spPr>
      </p:pic>
      <p:pic>
        <p:nvPicPr>
          <p:cNvPr id="2050" name="Picture 2" descr="C:\Users\Yeonghoon\Pictures\K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6255783" cy="40719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71670" y="120228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320255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2.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3438" y="314325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429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다음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6248364" cy="4065822"/>
          </a:xfrm>
          <a:prstGeom prst="rect">
            <a:avLst/>
          </a:prstGeom>
          <a:noFill/>
        </p:spPr>
      </p:pic>
      <p:pic>
        <p:nvPicPr>
          <p:cNvPr id="3074" name="Picture 2" descr="C:\Users\Yeonghoon\Pictures\칼무리\K-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7"/>
            <a:ext cx="6215105" cy="4045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42913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빈 프로젝트 체크 후 마침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6248364" cy="4065822"/>
          </a:xfrm>
          <a:prstGeom prst="rect">
            <a:avLst/>
          </a:prstGeom>
          <a:noFill/>
        </p:spPr>
      </p:pic>
      <p:pic>
        <p:nvPicPr>
          <p:cNvPr id="4098" name="Picture 2" descr="C:\Users\Yeonghoon\Pictures\K-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7"/>
            <a:ext cx="6215106" cy="4045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42913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소스파일 우 클릭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추가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새 항목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6248364" cy="4065822"/>
          </a:xfrm>
          <a:prstGeom prst="rect">
            <a:avLst/>
          </a:prstGeom>
          <a:noFill/>
        </p:spPr>
      </p:pic>
      <p:pic>
        <p:nvPicPr>
          <p:cNvPr id="5123" name="Picture 3" descr="C:\Users\Yeonghoon\Pictures\K-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6215106" cy="40454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429138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소스코드의 이름을 작성한다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반드시 </a:t>
            </a:r>
            <a:r>
              <a:rPr lang="ko-KR" altLang="en-US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확장자는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.c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로 할 것</a:t>
            </a:r>
            <a:endParaRPr lang="ko-KR" altLang="en-US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6248364" cy="4065822"/>
          </a:xfrm>
          <a:prstGeom prst="rect">
            <a:avLst/>
          </a:prstGeom>
          <a:noFill/>
        </p:spPr>
      </p:pic>
      <p:pic>
        <p:nvPicPr>
          <p:cNvPr id="6146" name="Picture 2" descr="C:\Users\Yeonghoon\Pictures\K-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6255784" cy="4071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42913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소스코드 작성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6248364" cy="4065822"/>
          </a:xfrm>
          <a:prstGeom prst="rect">
            <a:avLst/>
          </a:prstGeom>
          <a:noFill/>
        </p:spPr>
      </p:pic>
      <p:pic>
        <p:nvPicPr>
          <p:cNvPr id="7170" name="Picture 2" descr="C:\Users\Yeonghoon\Pictures\칼무리\K-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5"/>
            <a:ext cx="6215106" cy="40454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572014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설치파일 실행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다음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57201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동의함 체크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다음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  <p:pic>
        <p:nvPicPr>
          <p:cNvPr id="2051" name="Picture 3" descr="C:\Users\Yeonghoon\Pictures\칼무리\K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57201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제품 선택 체크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다음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  <p:pic>
        <p:nvPicPr>
          <p:cNvPr id="3075" name="Picture 3" descr="C:\Users\Yeonghoon\Pictures\칼무리\K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57201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설치할 폴더 경로 선택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설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치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  <p:pic>
        <p:nvPicPr>
          <p:cNvPr id="4098" name="Picture 2" descr="C:\Users\Yeonghoon\Pictures\칼무리\K-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57201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설치 진행 중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…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  <p:pic>
        <p:nvPicPr>
          <p:cNvPr id="5122" name="Picture 2" descr="C:\Users\Yeonghoon\Pictures\칼무리\K-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5720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설치 완료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  <p:pic>
        <p:nvPicPr>
          <p:cNvPr id="6146" name="Picture 2" descr="C:\Users\Yeonghoon\Pictures\칼무리\K-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296"/>
            <a:ext cx="4829175" cy="432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6" y="1401228"/>
            <a:ext cx="527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</a:rPr>
              <a:t>Visual C++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</a:rPr>
              <a:t>사용법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9872" y="2232224"/>
            <a:ext cx="5616624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5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2859" y="37541"/>
            <a:ext cx="9018282" cy="5068420"/>
          </a:xfrm>
          <a:prstGeom prst="roundRect">
            <a:avLst>
              <a:gd name="adj" fmla="val 3405"/>
            </a:avLst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117" y="442913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Visual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C++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실행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6"/>
            <a:ext cx="6248364" cy="4065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8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100</Words>
  <Application>Microsoft Office PowerPoint</Application>
  <PresentationFormat>화면 슬라이드 쇼(16:9)</PresentationFormat>
  <Paragraphs>21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돋움</vt:lpstr>
      <vt:lpstr>맑은 고딕</vt:lpstr>
      <vt:lpstr>-윤고딕310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auney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Yeonghoon</cp:lastModifiedBy>
  <cp:revision>290</cp:revision>
  <dcterms:created xsi:type="dcterms:W3CDTF">2013-06-28T10:17:53Z</dcterms:created>
  <dcterms:modified xsi:type="dcterms:W3CDTF">2014-11-05T11:32:30Z</dcterms:modified>
</cp:coreProperties>
</file>