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31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05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3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6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0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3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89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16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642D-AC89-47A8-9350-15FE942C8C08}" type="datetimeFigureOut">
              <a:rPr lang="pt-BR" smtClean="0"/>
              <a:t>04/03/2016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ABC8-4CD1-49DE-8AFD-52DB82F7B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2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675249" y="4820951"/>
            <a:ext cx="5162843" cy="1296737"/>
            <a:chOff x="675249" y="3397015"/>
            <a:chExt cx="10832123" cy="2720674"/>
          </a:xfrm>
        </p:grpSpPr>
        <p:sp>
          <p:nvSpPr>
            <p:cNvPr id="4" name="Retângulo 3"/>
            <p:cNvSpPr/>
            <p:nvPr/>
          </p:nvSpPr>
          <p:spPr>
            <a:xfrm>
              <a:off x="675249" y="5176911"/>
              <a:ext cx="10832123" cy="3798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485624" y="3397015"/>
              <a:ext cx="1800000" cy="18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5477519" y="3400863"/>
              <a:ext cx="1800000" cy="18000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Pizza 7"/>
            <p:cNvSpPr/>
            <p:nvPr/>
          </p:nvSpPr>
          <p:spPr>
            <a:xfrm rot="10800000">
              <a:off x="8469415" y="4317689"/>
              <a:ext cx="1800000" cy="1800000"/>
            </a:xfrm>
            <a:prstGeom prst="pie">
              <a:avLst>
                <a:gd name="adj1" fmla="val 0"/>
                <a:gd name="adj2" fmla="val 1075089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1538116" y="703385"/>
            <a:ext cx="1795927" cy="60491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NORMAL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538115" y="1308295"/>
            <a:ext cx="1795927" cy="60491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HOVER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538114" y="1913205"/>
            <a:ext cx="1795927" cy="60491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CLICKED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934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 Nesi</dc:creator>
  <cp:lastModifiedBy>Luan Nesi</cp:lastModifiedBy>
  <cp:revision>3</cp:revision>
  <dcterms:created xsi:type="dcterms:W3CDTF">2016-03-04T23:03:55Z</dcterms:created>
  <dcterms:modified xsi:type="dcterms:W3CDTF">2016-03-07T04:07:58Z</dcterms:modified>
</cp:coreProperties>
</file>