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0" r:id="rId2"/>
    <p:sldId id="331" r:id="rId3"/>
    <p:sldId id="330" r:id="rId4"/>
    <p:sldId id="338" r:id="rId5"/>
    <p:sldId id="314" r:id="rId6"/>
    <p:sldId id="357" r:id="rId7"/>
    <p:sldId id="317" r:id="rId8"/>
    <p:sldId id="362" r:id="rId9"/>
    <p:sldId id="342" r:id="rId10"/>
    <p:sldId id="359" r:id="rId11"/>
    <p:sldId id="363" r:id="rId12"/>
    <p:sldId id="343" r:id="rId13"/>
    <p:sldId id="364" r:id="rId14"/>
    <p:sldId id="358" r:id="rId15"/>
    <p:sldId id="365" r:id="rId16"/>
    <p:sldId id="361" r:id="rId17"/>
    <p:sldId id="356" r:id="rId18"/>
    <p:sldId id="345" r:id="rId19"/>
    <p:sldId id="346" r:id="rId20"/>
    <p:sldId id="348" r:id="rId21"/>
    <p:sldId id="349" r:id="rId22"/>
    <p:sldId id="322" r:id="rId23"/>
    <p:sldId id="327" r:id="rId24"/>
    <p:sldId id="353" r:id="rId25"/>
    <p:sldId id="355" r:id="rId26"/>
    <p:sldId id="296" r:id="rId27"/>
    <p:sldId id="30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393"/>
    <a:srgbClr val="B48400"/>
    <a:srgbClr val="D29601"/>
    <a:srgbClr val="E8CCC4"/>
    <a:srgbClr val="FFFEF8"/>
    <a:srgbClr val="F2E3C9"/>
    <a:srgbClr val="EFB48C"/>
    <a:srgbClr val="E6E4E1"/>
    <a:srgbClr val="9CC5BC"/>
    <a:srgbClr val="E6E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35803-2D30-6947-942A-51E7024F16E0}" v="59" dt="2023-10-31T14:56:24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1905" autoAdjust="0"/>
  </p:normalViewPr>
  <p:slideViewPr>
    <p:cSldViewPr snapToGrid="0" snapToObjects="1">
      <p:cViewPr varScale="1">
        <p:scale>
          <a:sx n="96" d="100"/>
          <a:sy n="96" d="100"/>
        </p:scale>
        <p:origin x="176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Bingyao" userId="6020a0d1-527a-4229-8e4c-eb30bf0f9e70" providerId="ADAL" clId="{BBD35803-2D30-6947-942A-51E7024F16E0}"/>
    <pc:docChg chg="undo custSel delSld modSld">
      <pc:chgData name="Li, Bingyao" userId="6020a0d1-527a-4229-8e4c-eb30bf0f9e70" providerId="ADAL" clId="{BBD35803-2D30-6947-942A-51E7024F16E0}" dt="2023-11-01T01:59:02.453" v="3009" actId="20577"/>
      <pc:docMkLst>
        <pc:docMk/>
      </pc:docMkLst>
      <pc:sldChg chg="addSp delSp modSp mod modNotesTx">
        <pc:chgData name="Li, Bingyao" userId="6020a0d1-527a-4229-8e4c-eb30bf0f9e70" providerId="ADAL" clId="{BBD35803-2D30-6947-942A-51E7024F16E0}" dt="2023-10-31T15:06:06.151" v="2908" actId="20577"/>
        <pc:sldMkLst>
          <pc:docMk/>
          <pc:sldMk cId="2198989914" sldId="296"/>
        </pc:sldMkLst>
        <pc:spChg chg="del">
          <ac:chgData name="Li, Bingyao" userId="6020a0d1-527a-4229-8e4c-eb30bf0f9e70" providerId="ADAL" clId="{BBD35803-2D30-6947-942A-51E7024F16E0}" dt="2023-10-31T14:30:53.013" v="2275" actId="478"/>
          <ac:spMkLst>
            <pc:docMk/>
            <pc:sldMk cId="2198989914" sldId="296"/>
            <ac:spMk id="3" creationId="{55B1EC01-166C-1F4F-9138-9F5D0A620F2A}"/>
          </ac:spMkLst>
        </pc:spChg>
        <pc:spChg chg="del">
          <ac:chgData name="Li, Bingyao" userId="6020a0d1-527a-4229-8e4c-eb30bf0f9e70" providerId="ADAL" clId="{BBD35803-2D30-6947-942A-51E7024F16E0}" dt="2023-10-31T14:30:53.013" v="2275" actId="478"/>
          <ac:spMkLst>
            <pc:docMk/>
            <pc:sldMk cId="2198989914" sldId="296"/>
            <ac:spMk id="4" creationId="{B5369177-6121-8A4E-B9A3-D8FE9D93D0C1}"/>
          </ac:spMkLst>
        </pc:spChg>
        <pc:spChg chg="del">
          <ac:chgData name="Li, Bingyao" userId="6020a0d1-527a-4229-8e4c-eb30bf0f9e70" providerId="ADAL" clId="{BBD35803-2D30-6947-942A-51E7024F16E0}" dt="2023-10-31T14:30:53.013" v="2275" actId="478"/>
          <ac:spMkLst>
            <pc:docMk/>
            <pc:sldMk cId="2198989914" sldId="296"/>
            <ac:spMk id="7" creationId="{44C54524-C5FB-9F4B-89B7-E3177C7EB9AE}"/>
          </ac:spMkLst>
        </pc:spChg>
        <pc:spChg chg="del">
          <ac:chgData name="Li, Bingyao" userId="6020a0d1-527a-4229-8e4c-eb30bf0f9e70" providerId="ADAL" clId="{BBD35803-2D30-6947-942A-51E7024F16E0}" dt="2023-10-31T14:30:53.013" v="2275" actId="478"/>
          <ac:spMkLst>
            <pc:docMk/>
            <pc:sldMk cId="2198989914" sldId="296"/>
            <ac:spMk id="8" creationId="{5683AC10-C56C-3E42-BB5D-0376604D0807}"/>
          </ac:spMkLst>
        </pc:spChg>
        <pc:spChg chg="del">
          <ac:chgData name="Li, Bingyao" userId="6020a0d1-527a-4229-8e4c-eb30bf0f9e70" providerId="ADAL" clId="{BBD35803-2D30-6947-942A-51E7024F16E0}" dt="2023-10-31T14:30:53.013" v="2275" actId="478"/>
          <ac:spMkLst>
            <pc:docMk/>
            <pc:sldMk cId="2198989914" sldId="296"/>
            <ac:spMk id="9" creationId="{F14F97CF-B11C-2743-9B68-1153233FCFDB}"/>
          </ac:spMkLst>
        </pc:spChg>
        <pc:spChg chg="del">
          <ac:chgData name="Li, Bingyao" userId="6020a0d1-527a-4229-8e4c-eb30bf0f9e70" providerId="ADAL" clId="{BBD35803-2D30-6947-942A-51E7024F16E0}" dt="2023-10-31T14:30:53.013" v="2275" actId="478"/>
          <ac:spMkLst>
            <pc:docMk/>
            <pc:sldMk cId="2198989914" sldId="296"/>
            <ac:spMk id="10" creationId="{B1EFF0B3-1318-0847-9071-BAFEAAC54572}"/>
          </ac:spMkLst>
        </pc:spChg>
        <pc:spChg chg="del">
          <ac:chgData name="Li, Bingyao" userId="6020a0d1-527a-4229-8e4c-eb30bf0f9e70" providerId="ADAL" clId="{BBD35803-2D30-6947-942A-51E7024F16E0}" dt="2023-10-31T14:30:53.013" v="2275" actId="478"/>
          <ac:spMkLst>
            <pc:docMk/>
            <pc:sldMk cId="2198989914" sldId="296"/>
            <ac:spMk id="11" creationId="{173D03ED-64C4-6573-7869-A8637BAF4027}"/>
          </ac:spMkLst>
        </pc:spChg>
        <pc:spChg chg="del">
          <ac:chgData name="Li, Bingyao" userId="6020a0d1-527a-4229-8e4c-eb30bf0f9e70" providerId="ADAL" clId="{BBD35803-2D30-6947-942A-51E7024F16E0}" dt="2023-10-31T14:30:53.013" v="2275" actId="478"/>
          <ac:spMkLst>
            <pc:docMk/>
            <pc:sldMk cId="2198989914" sldId="296"/>
            <ac:spMk id="12" creationId="{283230AC-03A1-5142-C6E1-2C8BA68DB4CC}"/>
          </ac:spMkLst>
        </pc:spChg>
        <pc:spChg chg="add mod">
          <ac:chgData name="Li, Bingyao" userId="6020a0d1-527a-4229-8e4c-eb30bf0f9e70" providerId="ADAL" clId="{BBD35803-2D30-6947-942A-51E7024F16E0}" dt="2023-10-31T14:30:53.923" v="2276"/>
          <ac:spMkLst>
            <pc:docMk/>
            <pc:sldMk cId="2198989914" sldId="296"/>
            <ac:spMk id="13" creationId="{D9E3B088-A098-62A9-57AF-686B49C60527}"/>
          </ac:spMkLst>
        </pc:spChg>
        <pc:spChg chg="add mod">
          <ac:chgData name="Li, Bingyao" userId="6020a0d1-527a-4229-8e4c-eb30bf0f9e70" providerId="ADAL" clId="{BBD35803-2D30-6947-942A-51E7024F16E0}" dt="2023-10-31T14:30:53.923" v="2276"/>
          <ac:spMkLst>
            <pc:docMk/>
            <pc:sldMk cId="2198989914" sldId="296"/>
            <ac:spMk id="14" creationId="{F7301353-5CF1-7A11-43EC-E16E18F54B0D}"/>
          </ac:spMkLst>
        </pc:spChg>
        <pc:spChg chg="add mod">
          <ac:chgData name="Li, Bingyao" userId="6020a0d1-527a-4229-8e4c-eb30bf0f9e70" providerId="ADAL" clId="{BBD35803-2D30-6947-942A-51E7024F16E0}" dt="2023-10-31T14:30:53.923" v="2276"/>
          <ac:spMkLst>
            <pc:docMk/>
            <pc:sldMk cId="2198989914" sldId="296"/>
            <ac:spMk id="15" creationId="{11D67637-181A-F47A-0EA3-DA4F0D386912}"/>
          </ac:spMkLst>
        </pc:spChg>
        <pc:spChg chg="add mod">
          <ac:chgData name="Li, Bingyao" userId="6020a0d1-527a-4229-8e4c-eb30bf0f9e70" providerId="ADAL" clId="{BBD35803-2D30-6947-942A-51E7024F16E0}" dt="2023-10-31T14:30:53.923" v="2276"/>
          <ac:spMkLst>
            <pc:docMk/>
            <pc:sldMk cId="2198989914" sldId="296"/>
            <ac:spMk id="16" creationId="{9ECC895E-AD73-248F-0783-21853DBBED4F}"/>
          </ac:spMkLst>
        </pc:spChg>
        <pc:spChg chg="add mod">
          <ac:chgData name="Li, Bingyao" userId="6020a0d1-527a-4229-8e4c-eb30bf0f9e70" providerId="ADAL" clId="{BBD35803-2D30-6947-942A-51E7024F16E0}" dt="2023-10-31T14:30:53.923" v="2276"/>
          <ac:spMkLst>
            <pc:docMk/>
            <pc:sldMk cId="2198989914" sldId="296"/>
            <ac:spMk id="17" creationId="{254A0168-7CA7-A422-5583-0FD923A8EC4D}"/>
          </ac:spMkLst>
        </pc:spChg>
        <pc:spChg chg="add mod">
          <ac:chgData name="Li, Bingyao" userId="6020a0d1-527a-4229-8e4c-eb30bf0f9e70" providerId="ADAL" clId="{BBD35803-2D30-6947-942A-51E7024F16E0}" dt="2023-10-31T14:30:53.923" v="2276"/>
          <ac:spMkLst>
            <pc:docMk/>
            <pc:sldMk cId="2198989914" sldId="296"/>
            <ac:spMk id="19" creationId="{170B3A9F-7105-F149-2CF6-06AC9AE23E03}"/>
          </ac:spMkLst>
        </pc:spChg>
        <pc:spChg chg="add mod">
          <ac:chgData name="Li, Bingyao" userId="6020a0d1-527a-4229-8e4c-eb30bf0f9e70" providerId="ADAL" clId="{BBD35803-2D30-6947-942A-51E7024F16E0}" dt="2023-10-31T14:32:46.689" v="2299" actId="20577"/>
          <ac:spMkLst>
            <pc:docMk/>
            <pc:sldMk cId="2198989914" sldId="296"/>
            <ac:spMk id="20" creationId="{9A7CF990-C9FD-B267-72C0-81DAC19C428D}"/>
          </ac:spMkLst>
        </pc:spChg>
        <pc:picChg chg="del">
          <ac:chgData name="Li, Bingyao" userId="6020a0d1-527a-4229-8e4c-eb30bf0f9e70" providerId="ADAL" clId="{BBD35803-2D30-6947-942A-51E7024F16E0}" dt="2023-10-31T14:30:53.013" v="2275" actId="478"/>
          <ac:picMkLst>
            <pc:docMk/>
            <pc:sldMk cId="2198989914" sldId="296"/>
            <ac:picMk id="5" creationId="{A804B605-D692-D245-8851-D250823CD361}"/>
          </ac:picMkLst>
        </pc:picChg>
        <pc:picChg chg="add mod">
          <ac:chgData name="Li, Bingyao" userId="6020a0d1-527a-4229-8e4c-eb30bf0f9e70" providerId="ADAL" clId="{BBD35803-2D30-6947-942A-51E7024F16E0}" dt="2023-10-31T14:30:53.923" v="2276"/>
          <ac:picMkLst>
            <pc:docMk/>
            <pc:sldMk cId="2198989914" sldId="296"/>
            <ac:picMk id="6" creationId="{33F4E5AC-1F01-E5FB-0990-6007242D7E29}"/>
          </ac:picMkLst>
        </pc:picChg>
        <pc:cxnChg chg="del">
          <ac:chgData name="Li, Bingyao" userId="6020a0d1-527a-4229-8e4c-eb30bf0f9e70" providerId="ADAL" clId="{BBD35803-2D30-6947-942A-51E7024F16E0}" dt="2023-10-31T14:30:53.013" v="2275" actId="478"/>
          <ac:cxnSpMkLst>
            <pc:docMk/>
            <pc:sldMk cId="2198989914" sldId="296"/>
            <ac:cxnSpMk id="2" creationId="{5EC599F2-755F-DE23-C6B5-33A1BD23D5CE}"/>
          </ac:cxnSpMkLst>
        </pc:cxnChg>
        <pc:cxnChg chg="add mod">
          <ac:chgData name="Li, Bingyao" userId="6020a0d1-527a-4229-8e4c-eb30bf0f9e70" providerId="ADAL" clId="{BBD35803-2D30-6947-942A-51E7024F16E0}" dt="2023-10-31T14:30:53.923" v="2276"/>
          <ac:cxnSpMkLst>
            <pc:docMk/>
            <pc:sldMk cId="2198989914" sldId="296"/>
            <ac:cxnSpMk id="18" creationId="{D329A095-E71A-8DBD-40B7-119ABA36D54A}"/>
          </ac:cxnSpMkLst>
        </pc:cxnChg>
      </pc:sldChg>
      <pc:sldChg chg="addSp delSp modSp mod delAnim modAnim modNotesTx">
        <pc:chgData name="Li, Bingyao" userId="6020a0d1-527a-4229-8e4c-eb30bf0f9e70" providerId="ADAL" clId="{BBD35803-2D30-6947-942A-51E7024F16E0}" dt="2023-10-31T14:25:53.484" v="2195" actId="1076"/>
        <pc:sldMkLst>
          <pc:docMk/>
          <pc:sldMk cId="2720140176" sldId="314"/>
        </pc:sldMkLst>
        <pc:spChg chg="add del mod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5" creationId="{47C26AAE-CFC3-7F3E-55B2-604C5BF2226D}"/>
          </ac:spMkLst>
        </pc:spChg>
        <pc:spChg chg="del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8" creationId="{FE3E2797-9AC9-C1B0-111C-5C3CFC7E67E3}"/>
          </ac:spMkLst>
        </pc:spChg>
        <pc:spChg chg="del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11" creationId="{1911C1BD-3008-552D-B3C6-ACAD062822E8}"/>
          </ac:spMkLst>
        </pc:spChg>
        <pc:spChg chg="del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12" creationId="{E5C3EF99-9A60-A59F-DF57-EC043E734F8D}"/>
          </ac:spMkLst>
        </pc:spChg>
        <pc:spChg chg="del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13" creationId="{E72F143C-CD5F-EF25-2754-C4FD1FBB734D}"/>
          </ac:spMkLst>
        </pc:spChg>
        <pc:spChg chg="del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14" creationId="{99D5DE3B-640D-58A4-06EB-3605CD852658}"/>
          </ac:spMkLst>
        </pc:spChg>
        <pc:spChg chg="del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15" creationId="{6384AC8A-6EC6-018F-BC5F-8D2FBA592E6C}"/>
          </ac:spMkLst>
        </pc:spChg>
        <pc:spChg chg="del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16" creationId="{DF0C2CB6-AD4E-4798-0880-7022BD528CEE}"/>
          </ac:spMkLst>
        </pc:spChg>
        <pc:spChg chg="del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17" creationId="{6A2D4E09-509E-0FA7-616E-566D952617EE}"/>
          </ac:spMkLst>
        </pc:spChg>
        <pc:spChg chg="del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18" creationId="{938F9825-7E1C-0818-FB2C-BB1A350D770D}"/>
          </ac:spMkLst>
        </pc:spChg>
        <pc:spChg chg="del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22" creationId="{80B5B2F5-4D55-F54B-ACE6-C8A4AB40889C}"/>
          </ac:spMkLst>
        </pc:spChg>
        <pc:spChg chg="del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25" creationId="{2B7479DB-39E6-5222-226F-0DF1195351F8}"/>
          </ac:spMkLst>
        </pc:spChg>
        <pc:spChg chg="del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26" creationId="{A05FD9BE-2CBA-F974-9651-3A3FD4560367}"/>
          </ac:spMkLst>
        </pc:spChg>
        <pc:spChg chg="del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27" creationId="{56635721-4CD4-6B7A-0CE7-FE5C1B00E25E}"/>
          </ac:spMkLst>
        </pc:spChg>
        <pc:spChg chg="del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28" creationId="{7069D8AF-6DF8-1D5A-21C7-2D1C212E2DF0}"/>
          </ac:spMkLst>
        </pc:spChg>
        <pc:spChg chg="add del mod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4" creationId="{78583A94-203C-E13B-DDC2-D6A92EF2F289}"/>
          </ac:spMkLst>
        </pc:spChg>
        <pc:spChg chg="add del mod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46" creationId="{FFC38D45-07CB-5E13-4E67-FF4A2594F069}"/>
          </ac:spMkLst>
        </pc:spChg>
        <pc:spChg chg="del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47" creationId="{12554C81-A2EC-2128-F1AC-869E01FA0FA9}"/>
          </ac:spMkLst>
        </pc:spChg>
        <pc:spChg chg="del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56" creationId="{5587660D-FF93-3186-20B3-988C8B852749}"/>
          </ac:spMkLst>
        </pc:spChg>
        <pc:spChg chg="del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57" creationId="{C32DD61A-608F-791D-6682-1225F2C53833}"/>
          </ac:spMkLst>
        </pc:spChg>
        <pc:spChg chg="del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136" creationId="{F773A116-4F54-5054-3722-C88E011EAAFB}"/>
          </ac:spMkLst>
        </pc:spChg>
        <pc:spChg chg="add del mod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147" creationId="{3E3D7489-AE85-20BD-B672-805B9B522C9C}"/>
          </ac:spMkLst>
        </pc:spChg>
        <pc:spChg chg="del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151" creationId="{56A6103E-290B-A068-DA75-81F0A1C84D6F}"/>
          </ac:spMkLst>
        </pc:spChg>
        <pc:spChg chg="add del mod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153" creationId="{2105C90B-729C-AE80-5783-B1506C6370CE}"/>
          </ac:spMkLst>
        </pc:spChg>
        <pc:spChg chg="add del mod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155" creationId="{CC600997-FA70-78A8-68C2-CC8F3CFDF190}"/>
          </ac:spMkLst>
        </pc:spChg>
        <pc:spChg chg="del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156" creationId="{16D5AD95-83A1-1DF4-2845-47028EE0FA73}"/>
          </ac:spMkLst>
        </pc:spChg>
        <pc:spChg chg="add del mod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157" creationId="{FF12F669-BA76-36D7-93A2-2542F446BCF6}"/>
          </ac:spMkLst>
        </pc:spChg>
        <pc:spChg chg="add del mod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158" creationId="{7554A255-F4CD-D76B-62F9-8920FB1A1FFE}"/>
          </ac:spMkLst>
        </pc:spChg>
        <pc:spChg chg="add del mod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159" creationId="{92A8A036-1A22-A8C3-C470-7DC8EB975B8E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161" creationId="{576DA4CB-6923-2188-4FBF-41B3BBA4A49F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162" creationId="{2B6A1B68-B274-794E-646C-E36679FDB002}"/>
          </ac:spMkLst>
        </pc:spChg>
        <pc:spChg chg="add del mod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163" creationId="{96B95DE8-3DEA-E677-AEA1-DD4C229309DC}"/>
          </ac:spMkLst>
        </pc:spChg>
        <pc:spChg chg="add del mod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164" creationId="{406B65A1-2C1C-BA74-A308-CE9F5E339CFF}"/>
          </ac:spMkLst>
        </pc:spChg>
        <pc:spChg chg="add del mod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165" creationId="{BD115AD6-A420-5E52-BF44-F4AD774AA1F9}"/>
          </ac:spMkLst>
        </pc:spChg>
        <pc:spChg chg="add del mod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166" creationId="{C73C141E-BCB0-AB0C-CE82-FE22A48404DC}"/>
          </ac:spMkLst>
        </pc:spChg>
        <pc:spChg chg="del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169" creationId="{47B4679B-F1A4-D9B5-2D19-32150BA81327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171" creationId="{36C79B7D-B6FF-15F2-74AE-1A17C3E7725E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172" creationId="{3AA8C11C-B6BB-105D-7F63-753CCC2985CA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176" creationId="{A4FB42DB-980A-E864-DC0A-5624EA26A0F9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180" creationId="{779479AC-578A-688F-7876-771F462DD0B9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181" creationId="{3C7D159E-4578-0DF5-8B6B-7A43A41CF25A}"/>
          </ac:spMkLst>
        </pc:spChg>
        <pc:spChg chg="mod">
          <ac:chgData name="Li, Bingyao" userId="6020a0d1-527a-4229-8e4c-eb30bf0f9e70" providerId="ADAL" clId="{BBD35803-2D30-6947-942A-51E7024F16E0}" dt="2023-10-28T19:07:28.187" v="955" actId="20577"/>
          <ac:spMkLst>
            <pc:docMk/>
            <pc:sldMk cId="2720140176" sldId="314"/>
            <ac:spMk id="3182" creationId="{7334AF15-22EE-7449-69FF-17FC1432F909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187" creationId="{0C3CA22F-D507-E42E-5AA8-FEA30C1AB0B8}"/>
          </ac:spMkLst>
        </pc:spChg>
        <pc:spChg chg="del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188" creationId="{6E5B1312-588A-FE26-6ECB-688E3B22560F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189" creationId="{0C80C6A4-FA89-274B-EE13-6DFCCA7E8FEE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190" creationId="{B7103758-7BA1-0AAC-667C-BAEE63F86E16}"/>
          </ac:spMkLst>
        </pc:spChg>
        <pc:spChg chg="add del mod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191" creationId="{5428BD8F-D93F-F57F-26AB-DFB00CDFD2A0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193" creationId="{08BCB80A-B2F6-55BF-BB58-8C62EA39D8EC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194" creationId="{B8058C13-6F78-8B2B-B10A-586F265FB587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196" creationId="{983E3F45-6087-8569-23A4-95E642456EB1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197" creationId="{985EC062-9008-ED55-BDF1-CC2FA92C195C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198" creationId="{E6604FD6-A5D7-E2BA-9A67-A037BB21120C}"/>
          </ac:spMkLst>
        </pc:spChg>
        <pc:spChg chg="add del mod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200" creationId="{DB89B4B0-0507-CAAD-EE5F-3F7602FF05B7}"/>
          </ac:spMkLst>
        </pc:spChg>
        <pc:spChg chg="add del mod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201" creationId="{EFB92EF4-E9C4-B543-E16A-ED1FF5B9FFD6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203" creationId="{3FE00B62-36EF-3EE0-AC86-B39D48D0BD20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206" creationId="{54E15E9D-EC91-46FA-8A9E-156139106304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207" creationId="{0838B99A-C580-F4AA-3346-935BFDB499EF}"/>
          </ac:spMkLst>
        </pc:spChg>
        <pc:spChg chg="add del mod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208" creationId="{B71CE230-65D8-AE01-D746-739DA730FDF1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214" creationId="{31A6F3A9-E420-A0A6-326B-7B8435D13FDA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215" creationId="{68AEA5C0-2571-D96E-40EC-5EF679B114B9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218" creationId="{6E9BA3A7-7151-FF6E-24C4-BF9034EFD36E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219" creationId="{B779A768-C563-F6DE-F8FD-61588DAA6029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220" creationId="{C37DA6D3-28F7-2B50-765E-65A8E191E2D1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221" creationId="{1312265B-AE50-5738-3B0A-920E846C6771}"/>
          </ac:spMkLst>
        </pc:spChg>
        <pc:spChg chg="add del mod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222" creationId="{AD1E6C40-E9DB-3503-4BFF-55A9DAD01822}"/>
          </ac:spMkLst>
        </pc:spChg>
        <pc:spChg chg="add del mod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223" creationId="{1173C9E5-10DC-062A-13FB-95015819A057}"/>
          </ac:spMkLst>
        </pc:spChg>
        <pc:spChg chg="add del mod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225" creationId="{4558F958-DF1C-A0FE-EB2F-50172A3FE941}"/>
          </ac:spMkLst>
        </pc:spChg>
        <pc:spChg chg="del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226" creationId="{0FC59AA4-8E05-AF91-5F07-4FDCE1C65009}"/>
          </ac:spMkLst>
        </pc:spChg>
        <pc:spChg chg="add del mod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227" creationId="{9605BAAB-49D7-95CC-4B95-A520004E2536}"/>
          </ac:spMkLst>
        </pc:spChg>
        <pc:spChg chg="add del mod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228" creationId="{2B2AB9C5-0CA4-042C-DDE1-82ED5CF14123}"/>
          </ac:spMkLst>
        </pc:spChg>
        <pc:spChg chg="add del mod">
          <ac:chgData name="Li, Bingyao" userId="6020a0d1-527a-4229-8e4c-eb30bf0f9e70" providerId="ADAL" clId="{BBD35803-2D30-6947-942A-51E7024F16E0}" dt="2023-10-31T14:25:30.292" v="2192" actId="478"/>
          <ac:spMkLst>
            <pc:docMk/>
            <pc:sldMk cId="2720140176" sldId="314"/>
            <ac:spMk id="3229" creationId="{A5A58DF4-CE19-9FFD-38B5-D432505820B0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231" creationId="{D9C1EDC0-8902-D903-B71B-876BC93192BF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232" creationId="{C68F0790-55F2-8575-6EDD-6DE3E812898A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235" creationId="{7FD4AA73-AEDD-EBF2-6216-76A71FDE2E57}"/>
          </ac:spMkLst>
        </pc:spChg>
        <pc:spChg chg="mod">
          <ac:chgData name="Li, Bingyao" userId="6020a0d1-527a-4229-8e4c-eb30bf0f9e70" providerId="ADAL" clId="{BBD35803-2D30-6947-942A-51E7024F16E0}" dt="2023-10-31T14:25:28.351" v="2191"/>
          <ac:spMkLst>
            <pc:docMk/>
            <pc:sldMk cId="2720140176" sldId="314"/>
            <ac:spMk id="3236" creationId="{1DF8ADDE-20AF-7305-F74C-16EF98DC6F43}"/>
          </ac:spMkLst>
        </pc:spChg>
        <pc:spChg chg="add 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39" creationId="{F51BEC5B-EE20-B995-B00C-53EAD3AA9D76}"/>
          </ac:spMkLst>
        </pc:spChg>
        <pc:spChg chg="add 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43" creationId="{1952EDB2-A7A3-F61F-2309-AD3B26EBC886}"/>
          </ac:spMkLst>
        </pc:spChg>
        <pc:spChg chg="add 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44" creationId="{5897B07A-C02D-272F-84C0-A89BFEAECB5D}"/>
          </ac:spMkLst>
        </pc:spChg>
        <pc:spChg chg="add 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45" creationId="{0C8029D1-CC02-3098-2527-89573F172215}"/>
          </ac:spMkLst>
        </pc:spChg>
        <pc:spChg chg="add 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46" creationId="{F3352D7B-0112-63CD-05A8-A73BE98BCD4D}"/>
          </ac:spMkLst>
        </pc:spChg>
        <pc:spChg chg="add 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47" creationId="{F7DC699F-4CBD-8314-14D6-CB7FF95F3194}"/>
          </ac:spMkLst>
        </pc:spChg>
        <pc:spChg chg="add 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48" creationId="{7A8D7F2D-0483-9CB7-706E-15DD722100E8}"/>
          </ac:spMkLst>
        </pc:spChg>
        <pc:spChg chg="add 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49" creationId="{C345D264-E700-3945-80A7-6984C078F7D7}"/>
          </ac:spMkLst>
        </pc:spChg>
        <pc:spChg chg="add 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50" creationId="{B7E851E0-029A-F9DC-BEB1-D6F76F313AB1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52" creationId="{02B1FB52-123B-EBD0-45D0-FB6F67DF059E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53" creationId="{3807F1ED-143C-86FA-CC9E-95048C7EACE3}"/>
          </ac:spMkLst>
        </pc:spChg>
        <pc:spChg chg="add 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54" creationId="{9A088B41-DF56-05F3-4EA0-19C05C4B8703}"/>
          </ac:spMkLst>
        </pc:spChg>
        <pc:spChg chg="add 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55" creationId="{26B23D7F-D8DA-2B2A-2625-779534679DA2}"/>
          </ac:spMkLst>
        </pc:spChg>
        <pc:spChg chg="add 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56" creationId="{CCC013F2-1922-55E8-CBB9-54EF4A562D5D}"/>
          </ac:spMkLst>
        </pc:spChg>
        <pc:spChg chg="add 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57" creationId="{E4A58A53-4CB0-197B-1265-319FA3381B72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61" creationId="{7479AB90-0D6F-CD89-5EB5-52CB02F7DF54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62" creationId="{0D776EA7-5E22-C2E0-356A-77FB733CACDA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66" creationId="{1AB0338C-2C29-C107-6AD3-E4AC7DE9E5CC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69" creationId="{C057EBFA-04BE-7F84-0D67-B3253AB2C01E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70" creationId="{1F2CFA93-3857-694D-9308-3A27C950FFEC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71" creationId="{A7FBDB03-0824-5786-3594-F33C332F8C3E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72" creationId="{0AFD8CD4-EE96-C1BA-356E-16914EF00405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73" creationId="{9DD389B8-9F4A-408E-E825-F772EFFB1BFC}"/>
          </ac:spMkLst>
        </pc:spChg>
        <pc:spChg chg="add 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74" creationId="{0C40C355-FE7F-560B-BD6B-7AE8BD400BF2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76" creationId="{DF956D1A-6BBB-49C1-2FBD-588FFB773EEF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77" creationId="{EEEB3E7D-13B9-512F-EDEB-D4F6D1762BC8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79" creationId="{A9EC3FD1-92D1-16EC-A8B1-B36A2194342E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80" creationId="{24B9FA8E-C3FE-DBBF-EB0E-F632DA4963B4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81" creationId="{AF6DD057-A1D9-3613-C1CC-E7AC50EE3C24}"/>
          </ac:spMkLst>
        </pc:spChg>
        <pc:spChg chg="add 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83" creationId="{BAE885C3-CBB2-68E3-995D-D4112DECE40A}"/>
          </ac:spMkLst>
        </pc:spChg>
        <pc:spChg chg="add 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84" creationId="{19599BDA-F3E7-3112-B8DB-78C356F238BD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86" creationId="{E3F0D34A-9151-B776-45A6-E6F9F6C5E9DB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89" creationId="{AFD0D7E2-E7D5-E3DF-0FD0-488C6021B34C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90" creationId="{53232935-1133-F4B1-7415-A1AF91A22DC2}"/>
          </ac:spMkLst>
        </pc:spChg>
        <pc:spChg chg="add 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91" creationId="{EE40A78A-9840-BFF3-9501-0056FBB94942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97" creationId="{D53AB3C8-D00C-6ABA-1A02-77195846C53F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298" creationId="{181AFD95-750F-C5E0-E504-4B26AD0D80BB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301" creationId="{E6079661-24C7-908C-DAC8-EBACE81526E9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302" creationId="{D3F2459A-CFCF-633F-DDC6-31061FF08A47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303" creationId="{310A4477-D7D5-7507-44C3-90A4E97DC2AA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304" creationId="{1A57526E-9144-D566-9D5A-A97CAAF35D8F}"/>
          </ac:spMkLst>
        </pc:spChg>
        <pc:spChg chg="add 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305" creationId="{B9F4893D-123F-909C-6073-99D57CF35E98}"/>
          </ac:spMkLst>
        </pc:spChg>
        <pc:spChg chg="add 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306" creationId="{BD8FEB13-1840-822D-53EA-EAF42D500ACE}"/>
          </ac:spMkLst>
        </pc:spChg>
        <pc:spChg chg="add 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308" creationId="{8E926CAE-6842-CA6E-0FC4-3603960465D5}"/>
          </ac:spMkLst>
        </pc:spChg>
        <pc:spChg chg="add mod">
          <ac:chgData name="Li, Bingyao" userId="6020a0d1-527a-4229-8e4c-eb30bf0f9e70" providerId="ADAL" clId="{BBD35803-2D30-6947-942A-51E7024F16E0}" dt="2023-10-31T14:25:53.484" v="2195" actId="1076"/>
          <ac:spMkLst>
            <pc:docMk/>
            <pc:sldMk cId="2720140176" sldId="314"/>
            <ac:spMk id="3309" creationId="{84D2E4C2-8818-09E7-735C-9465B222C5D9}"/>
          </ac:spMkLst>
        </pc:spChg>
        <pc:spChg chg="add 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310" creationId="{9FFA6C6D-9946-66C0-4CA2-8C0BBCE32A03}"/>
          </ac:spMkLst>
        </pc:spChg>
        <pc:spChg chg="add 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311" creationId="{7D0D0091-BA06-3C17-634A-28595B9338AA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313" creationId="{AE9875DB-45CE-28EA-B45E-176985E64A5A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314" creationId="{9F483044-AB7B-0B85-53FB-DE195D7D7E3B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317" creationId="{7FF042E9-9120-2A76-B1EB-F197CDEA456D}"/>
          </ac:spMkLst>
        </pc:spChg>
        <pc:spChg chg="mod">
          <ac:chgData name="Li, Bingyao" userId="6020a0d1-527a-4229-8e4c-eb30bf0f9e70" providerId="ADAL" clId="{BBD35803-2D30-6947-942A-51E7024F16E0}" dt="2023-10-31T14:25:31.332" v="2193"/>
          <ac:spMkLst>
            <pc:docMk/>
            <pc:sldMk cId="2720140176" sldId="314"/>
            <ac:spMk id="3318" creationId="{BE8B897F-AA94-B128-766B-13A24F62F9D6}"/>
          </ac:spMkLst>
        </pc:spChg>
        <pc:grpChg chg="del">
          <ac:chgData name="Li, Bingyao" userId="6020a0d1-527a-4229-8e4c-eb30bf0f9e70" providerId="ADAL" clId="{BBD35803-2D30-6947-942A-51E7024F16E0}" dt="2023-10-31T14:25:30.292" v="2192" actId="478"/>
          <ac:grpSpMkLst>
            <pc:docMk/>
            <pc:sldMk cId="2720140176" sldId="314"/>
            <ac:grpSpMk id="19" creationId="{C63FE8C4-E8B2-4465-1569-A66D8D35AEC8}"/>
          </ac:grpSpMkLst>
        </pc:grpChg>
        <pc:grpChg chg="del">
          <ac:chgData name="Li, Bingyao" userId="6020a0d1-527a-4229-8e4c-eb30bf0f9e70" providerId="ADAL" clId="{BBD35803-2D30-6947-942A-51E7024F16E0}" dt="2023-10-31T14:25:30.292" v="2192" actId="478"/>
          <ac:grpSpMkLst>
            <pc:docMk/>
            <pc:sldMk cId="2720140176" sldId="314"/>
            <ac:grpSpMk id="31" creationId="{55687F82-BE89-1EEB-434B-987C09A7BEF7}"/>
          </ac:grpSpMkLst>
        </pc:grpChg>
        <pc:grpChg chg="del">
          <ac:chgData name="Li, Bingyao" userId="6020a0d1-527a-4229-8e4c-eb30bf0f9e70" providerId="ADAL" clId="{BBD35803-2D30-6947-942A-51E7024F16E0}" dt="2023-10-31T14:25:30.292" v="2192" actId="478"/>
          <ac:grpSpMkLst>
            <pc:docMk/>
            <pc:sldMk cId="2720140176" sldId="314"/>
            <ac:grpSpMk id="37" creationId="{DF6C2621-DB99-4652-1734-EB8DDA150D87}"/>
          </ac:grpSpMkLst>
        </pc:grpChg>
        <pc:grpChg chg="del">
          <ac:chgData name="Li, Bingyao" userId="6020a0d1-527a-4229-8e4c-eb30bf0f9e70" providerId="ADAL" clId="{BBD35803-2D30-6947-942A-51E7024F16E0}" dt="2023-10-31T14:25:30.292" v="2192" actId="478"/>
          <ac:grpSpMkLst>
            <pc:docMk/>
            <pc:sldMk cId="2720140176" sldId="314"/>
            <ac:grpSpMk id="48" creationId="{ADB2775D-8ED9-F284-0F5C-A923E69BEB97}"/>
          </ac:grpSpMkLst>
        </pc:grpChg>
        <pc:grpChg chg="del">
          <ac:chgData name="Li, Bingyao" userId="6020a0d1-527a-4229-8e4c-eb30bf0f9e70" providerId="ADAL" clId="{BBD35803-2D30-6947-942A-51E7024F16E0}" dt="2023-10-31T14:25:30.292" v="2192" actId="478"/>
          <ac:grpSpMkLst>
            <pc:docMk/>
            <pc:sldMk cId="2720140176" sldId="314"/>
            <ac:grpSpMk id="51" creationId="{570458E9-A35C-93F1-6F09-2CD588FED806}"/>
          </ac:grpSpMkLst>
        </pc:grpChg>
        <pc:grpChg chg="del">
          <ac:chgData name="Li, Bingyao" userId="6020a0d1-527a-4229-8e4c-eb30bf0f9e70" providerId="ADAL" clId="{BBD35803-2D30-6947-942A-51E7024F16E0}" dt="2023-10-31T14:25:30.292" v="2192" actId="478"/>
          <ac:grpSpMkLst>
            <pc:docMk/>
            <pc:sldMk cId="2720140176" sldId="314"/>
            <ac:grpSpMk id="58" creationId="{63CD597A-CEE0-BC81-5166-20DB70850252}"/>
          </ac:grpSpMkLst>
        </pc:grpChg>
        <pc:grpChg chg="del">
          <ac:chgData name="Li, Bingyao" userId="6020a0d1-527a-4229-8e4c-eb30bf0f9e70" providerId="ADAL" clId="{BBD35803-2D30-6947-942A-51E7024F16E0}" dt="2023-10-31T14:25:30.292" v="2192" actId="478"/>
          <ac:grpSpMkLst>
            <pc:docMk/>
            <pc:sldMk cId="2720140176" sldId="314"/>
            <ac:grpSpMk id="3138" creationId="{15FEF7D3-B449-E644-A018-3121F90FF0DA}"/>
          </ac:grpSpMkLst>
        </pc:grpChg>
        <pc:grpChg chg="add del mod">
          <ac:chgData name="Li, Bingyao" userId="6020a0d1-527a-4229-8e4c-eb30bf0f9e70" providerId="ADAL" clId="{BBD35803-2D30-6947-942A-51E7024F16E0}" dt="2023-10-31T14:25:30.292" v="2192" actId="478"/>
          <ac:grpSpMkLst>
            <pc:docMk/>
            <pc:sldMk cId="2720140176" sldId="314"/>
            <ac:grpSpMk id="3160" creationId="{8B536E05-D0BF-576A-E911-14470C7E11A2}"/>
          </ac:grpSpMkLst>
        </pc:grpChg>
        <pc:grpChg chg="add del mod">
          <ac:chgData name="Li, Bingyao" userId="6020a0d1-527a-4229-8e4c-eb30bf0f9e70" providerId="ADAL" clId="{BBD35803-2D30-6947-942A-51E7024F16E0}" dt="2023-10-31T14:25:30.292" v="2192" actId="478"/>
          <ac:grpSpMkLst>
            <pc:docMk/>
            <pc:sldMk cId="2720140176" sldId="314"/>
            <ac:grpSpMk id="3170" creationId="{E7C8408C-76C4-4378-B6F7-F6D4E131BAEF}"/>
          </ac:grpSpMkLst>
        </pc:grpChg>
        <pc:grpChg chg="add del mod">
          <ac:chgData name="Li, Bingyao" userId="6020a0d1-527a-4229-8e4c-eb30bf0f9e70" providerId="ADAL" clId="{BBD35803-2D30-6947-942A-51E7024F16E0}" dt="2023-10-31T14:25:30.292" v="2192" actId="478"/>
          <ac:grpSpMkLst>
            <pc:docMk/>
            <pc:sldMk cId="2720140176" sldId="314"/>
            <ac:grpSpMk id="3175" creationId="{4B221E23-762C-0907-4D34-F860DB8942D4}"/>
          </ac:grpSpMkLst>
        </pc:grpChg>
        <pc:grpChg chg="mod">
          <ac:chgData name="Li, Bingyao" userId="6020a0d1-527a-4229-8e4c-eb30bf0f9e70" providerId="ADAL" clId="{BBD35803-2D30-6947-942A-51E7024F16E0}" dt="2023-10-31T14:25:28.351" v="2191"/>
          <ac:grpSpMkLst>
            <pc:docMk/>
            <pc:sldMk cId="2720140176" sldId="314"/>
            <ac:grpSpMk id="3177" creationId="{5D815E46-1E0A-8535-E317-4FFD24330A52}"/>
          </ac:grpSpMkLst>
        </pc:grpChg>
        <pc:grpChg chg="mod">
          <ac:chgData name="Li, Bingyao" userId="6020a0d1-527a-4229-8e4c-eb30bf0f9e70" providerId="ADAL" clId="{BBD35803-2D30-6947-942A-51E7024F16E0}" dt="2023-10-31T14:25:28.351" v="2191"/>
          <ac:grpSpMkLst>
            <pc:docMk/>
            <pc:sldMk cId="2720140176" sldId="314"/>
            <ac:grpSpMk id="3179" creationId="{B098C05A-0D02-76CC-70E5-E36B6DAE2F6F}"/>
          </ac:grpSpMkLst>
        </pc:grpChg>
        <pc:grpChg chg="del mod">
          <ac:chgData name="Li, Bingyao" userId="6020a0d1-527a-4229-8e4c-eb30bf0f9e70" providerId="ADAL" clId="{BBD35803-2D30-6947-942A-51E7024F16E0}" dt="2023-10-31T14:25:30.292" v="2192" actId="478"/>
          <ac:grpSpMkLst>
            <pc:docMk/>
            <pc:sldMk cId="2720140176" sldId="314"/>
            <ac:grpSpMk id="3183" creationId="{BE3C63DD-DA44-38E6-759B-CB981E08B652}"/>
          </ac:grpSpMkLst>
        </pc:grpChg>
        <pc:grpChg chg="del">
          <ac:chgData name="Li, Bingyao" userId="6020a0d1-527a-4229-8e4c-eb30bf0f9e70" providerId="ADAL" clId="{BBD35803-2D30-6947-942A-51E7024F16E0}" dt="2023-10-31T14:25:30.292" v="2192" actId="478"/>
          <ac:grpSpMkLst>
            <pc:docMk/>
            <pc:sldMk cId="2720140176" sldId="314"/>
            <ac:grpSpMk id="3184" creationId="{B7142C3A-4C96-D0D1-8E6B-05FCBC6EF6F6}"/>
          </ac:grpSpMkLst>
        </pc:grpChg>
        <pc:grpChg chg="add del mod">
          <ac:chgData name="Li, Bingyao" userId="6020a0d1-527a-4229-8e4c-eb30bf0f9e70" providerId="ADAL" clId="{BBD35803-2D30-6947-942A-51E7024F16E0}" dt="2023-10-31T14:25:30.292" v="2192" actId="478"/>
          <ac:grpSpMkLst>
            <pc:docMk/>
            <pc:sldMk cId="2720140176" sldId="314"/>
            <ac:grpSpMk id="3192" creationId="{7C0649B8-A4CC-06F0-08E3-83CB70289AC6}"/>
          </ac:grpSpMkLst>
        </pc:grpChg>
        <pc:grpChg chg="add del mod">
          <ac:chgData name="Li, Bingyao" userId="6020a0d1-527a-4229-8e4c-eb30bf0f9e70" providerId="ADAL" clId="{BBD35803-2D30-6947-942A-51E7024F16E0}" dt="2023-10-31T14:25:30.292" v="2192" actId="478"/>
          <ac:grpSpMkLst>
            <pc:docMk/>
            <pc:sldMk cId="2720140176" sldId="314"/>
            <ac:grpSpMk id="3195" creationId="{DB52F699-5AAA-773A-ECAB-F5155247B8C1}"/>
          </ac:grpSpMkLst>
        </pc:grpChg>
        <pc:grpChg chg="add del mod">
          <ac:chgData name="Li, Bingyao" userId="6020a0d1-527a-4229-8e4c-eb30bf0f9e70" providerId="ADAL" clId="{BBD35803-2D30-6947-942A-51E7024F16E0}" dt="2023-10-31T14:25:30.292" v="2192" actId="478"/>
          <ac:grpSpMkLst>
            <pc:docMk/>
            <pc:sldMk cId="2720140176" sldId="314"/>
            <ac:grpSpMk id="3202" creationId="{58FACA1F-4D3A-7850-88A7-257E9A861BFF}"/>
          </ac:grpSpMkLst>
        </pc:grpChg>
        <pc:grpChg chg="mod">
          <ac:chgData name="Li, Bingyao" userId="6020a0d1-527a-4229-8e4c-eb30bf0f9e70" providerId="ADAL" clId="{BBD35803-2D30-6947-942A-51E7024F16E0}" dt="2023-10-31T14:25:28.351" v="2191"/>
          <ac:grpSpMkLst>
            <pc:docMk/>
            <pc:sldMk cId="2720140176" sldId="314"/>
            <ac:grpSpMk id="3204" creationId="{2774D3F3-E475-9FB7-FAD4-8EC9E3F234AC}"/>
          </ac:grpSpMkLst>
        </pc:grpChg>
        <pc:grpChg chg="add del mod">
          <ac:chgData name="Li, Bingyao" userId="6020a0d1-527a-4229-8e4c-eb30bf0f9e70" providerId="ADAL" clId="{BBD35803-2D30-6947-942A-51E7024F16E0}" dt="2023-10-31T14:25:30.292" v="2192" actId="478"/>
          <ac:grpSpMkLst>
            <pc:docMk/>
            <pc:sldMk cId="2720140176" sldId="314"/>
            <ac:grpSpMk id="3210" creationId="{1FADDD48-65EC-BC48-700B-297C4E2D9A46}"/>
          </ac:grpSpMkLst>
        </pc:grpChg>
        <pc:grpChg chg="mod">
          <ac:chgData name="Li, Bingyao" userId="6020a0d1-527a-4229-8e4c-eb30bf0f9e70" providerId="ADAL" clId="{BBD35803-2D30-6947-942A-51E7024F16E0}" dt="2023-10-31T14:25:28.351" v="2191"/>
          <ac:grpSpMkLst>
            <pc:docMk/>
            <pc:sldMk cId="2720140176" sldId="314"/>
            <ac:grpSpMk id="3211" creationId="{3DD0A584-4C10-7583-06E9-772C778F84F7}"/>
          </ac:grpSpMkLst>
        </pc:grpChg>
        <pc:grpChg chg="mod">
          <ac:chgData name="Li, Bingyao" userId="6020a0d1-527a-4229-8e4c-eb30bf0f9e70" providerId="ADAL" clId="{BBD35803-2D30-6947-942A-51E7024F16E0}" dt="2023-10-31T14:25:28.351" v="2191"/>
          <ac:grpSpMkLst>
            <pc:docMk/>
            <pc:sldMk cId="2720140176" sldId="314"/>
            <ac:grpSpMk id="3212" creationId="{8893AB30-D3C3-7DD2-AE8B-471932F5BE61}"/>
          </ac:grpSpMkLst>
        </pc:grpChg>
        <pc:grpChg chg="mod">
          <ac:chgData name="Li, Bingyao" userId="6020a0d1-527a-4229-8e4c-eb30bf0f9e70" providerId="ADAL" clId="{BBD35803-2D30-6947-942A-51E7024F16E0}" dt="2023-10-31T14:25:28.351" v="2191"/>
          <ac:grpSpMkLst>
            <pc:docMk/>
            <pc:sldMk cId="2720140176" sldId="314"/>
            <ac:grpSpMk id="3213" creationId="{E22FF60C-080B-2EEC-F3FF-C2E31E74785F}"/>
          </ac:grpSpMkLst>
        </pc:grpChg>
        <pc:grpChg chg="mod">
          <ac:chgData name="Li, Bingyao" userId="6020a0d1-527a-4229-8e4c-eb30bf0f9e70" providerId="ADAL" clId="{BBD35803-2D30-6947-942A-51E7024F16E0}" dt="2023-10-31T14:25:28.351" v="2191"/>
          <ac:grpSpMkLst>
            <pc:docMk/>
            <pc:sldMk cId="2720140176" sldId="314"/>
            <ac:grpSpMk id="3216" creationId="{1794AE5D-7D25-B406-0E0F-A95CBD281459}"/>
          </ac:grpSpMkLst>
        </pc:grpChg>
        <pc:grpChg chg="add del mod">
          <ac:chgData name="Li, Bingyao" userId="6020a0d1-527a-4229-8e4c-eb30bf0f9e70" providerId="ADAL" clId="{BBD35803-2D30-6947-942A-51E7024F16E0}" dt="2023-10-31T14:25:30.292" v="2192" actId="478"/>
          <ac:grpSpMkLst>
            <pc:docMk/>
            <pc:sldMk cId="2720140176" sldId="314"/>
            <ac:grpSpMk id="3230" creationId="{5DECED63-0BA4-D1B4-1178-39D5BE7D9C8C}"/>
          </ac:grpSpMkLst>
        </pc:grpChg>
        <pc:grpChg chg="add del mod">
          <ac:chgData name="Li, Bingyao" userId="6020a0d1-527a-4229-8e4c-eb30bf0f9e70" providerId="ADAL" clId="{BBD35803-2D30-6947-942A-51E7024F16E0}" dt="2023-10-31T14:25:30.292" v="2192" actId="478"/>
          <ac:grpSpMkLst>
            <pc:docMk/>
            <pc:sldMk cId="2720140176" sldId="314"/>
            <ac:grpSpMk id="3234" creationId="{64627631-DE43-C4C2-749D-9612FD5B0822}"/>
          </ac:grpSpMkLst>
        </pc:grpChg>
        <pc:grpChg chg="add mod">
          <ac:chgData name="Li, Bingyao" userId="6020a0d1-527a-4229-8e4c-eb30bf0f9e70" providerId="ADAL" clId="{BBD35803-2D30-6947-942A-51E7024F16E0}" dt="2023-10-31T14:25:31.332" v="2193"/>
          <ac:grpSpMkLst>
            <pc:docMk/>
            <pc:sldMk cId="2720140176" sldId="314"/>
            <ac:grpSpMk id="3251" creationId="{2A50469A-4D0A-94CF-2E63-870EB858117D}"/>
          </ac:grpSpMkLst>
        </pc:grpChg>
        <pc:grpChg chg="add mod">
          <ac:chgData name="Li, Bingyao" userId="6020a0d1-527a-4229-8e4c-eb30bf0f9e70" providerId="ADAL" clId="{BBD35803-2D30-6947-942A-51E7024F16E0}" dt="2023-10-31T14:25:31.332" v="2193"/>
          <ac:grpSpMkLst>
            <pc:docMk/>
            <pc:sldMk cId="2720140176" sldId="314"/>
            <ac:grpSpMk id="3260" creationId="{4940818D-F992-C5C9-FE36-B5233FC6F9AE}"/>
          </ac:grpSpMkLst>
        </pc:grpChg>
        <pc:grpChg chg="add mod">
          <ac:chgData name="Li, Bingyao" userId="6020a0d1-527a-4229-8e4c-eb30bf0f9e70" providerId="ADAL" clId="{BBD35803-2D30-6947-942A-51E7024F16E0}" dt="2023-10-31T14:25:31.332" v="2193"/>
          <ac:grpSpMkLst>
            <pc:docMk/>
            <pc:sldMk cId="2720140176" sldId="314"/>
            <ac:grpSpMk id="3265" creationId="{B4EA3BFA-CA40-6F9A-5C89-2BCC05D4BBC5}"/>
          </ac:grpSpMkLst>
        </pc:grpChg>
        <pc:grpChg chg="mod">
          <ac:chgData name="Li, Bingyao" userId="6020a0d1-527a-4229-8e4c-eb30bf0f9e70" providerId="ADAL" clId="{BBD35803-2D30-6947-942A-51E7024F16E0}" dt="2023-10-31T14:25:31.332" v="2193"/>
          <ac:grpSpMkLst>
            <pc:docMk/>
            <pc:sldMk cId="2720140176" sldId="314"/>
            <ac:grpSpMk id="3267" creationId="{E2CBAE8C-C02C-2A8E-C746-291FFC205289}"/>
          </ac:grpSpMkLst>
        </pc:grpChg>
        <pc:grpChg chg="mod">
          <ac:chgData name="Li, Bingyao" userId="6020a0d1-527a-4229-8e4c-eb30bf0f9e70" providerId="ADAL" clId="{BBD35803-2D30-6947-942A-51E7024F16E0}" dt="2023-10-31T14:25:31.332" v="2193"/>
          <ac:grpSpMkLst>
            <pc:docMk/>
            <pc:sldMk cId="2720140176" sldId="314"/>
            <ac:grpSpMk id="3268" creationId="{6D4730C3-E3E9-90C4-EC8D-22C44532EFB7}"/>
          </ac:grpSpMkLst>
        </pc:grpChg>
        <pc:grpChg chg="add mod">
          <ac:chgData name="Li, Bingyao" userId="6020a0d1-527a-4229-8e4c-eb30bf0f9e70" providerId="ADAL" clId="{BBD35803-2D30-6947-942A-51E7024F16E0}" dt="2023-10-31T14:25:31.332" v="2193"/>
          <ac:grpSpMkLst>
            <pc:docMk/>
            <pc:sldMk cId="2720140176" sldId="314"/>
            <ac:grpSpMk id="3275" creationId="{E0E31E8B-1769-9E6D-DF55-8FB170E7A285}"/>
          </ac:grpSpMkLst>
        </pc:grpChg>
        <pc:grpChg chg="add mod">
          <ac:chgData name="Li, Bingyao" userId="6020a0d1-527a-4229-8e4c-eb30bf0f9e70" providerId="ADAL" clId="{BBD35803-2D30-6947-942A-51E7024F16E0}" dt="2023-10-31T14:25:31.332" v="2193"/>
          <ac:grpSpMkLst>
            <pc:docMk/>
            <pc:sldMk cId="2720140176" sldId="314"/>
            <ac:grpSpMk id="3278" creationId="{673CBB9A-810F-E6D1-14C7-30C1962F1F0C}"/>
          </ac:grpSpMkLst>
        </pc:grpChg>
        <pc:grpChg chg="add mod">
          <ac:chgData name="Li, Bingyao" userId="6020a0d1-527a-4229-8e4c-eb30bf0f9e70" providerId="ADAL" clId="{BBD35803-2D30-6947-942A-51E7024F16E0}" dt="2023-10-31T14:25:31.332" v="2193"/>
          <ac:grpSpMkLst>
            <pc:docMk/>
            <pc:sldMk cId="2720140176" sldId="314"/>
            <ac:grpSpMk id="3285" creationId="{D60163B1-0C83-64DD-8E5C-7B56937C059D}"/>
          </ac:grpSpMkLst>
        </pc:grpChg>
        <pc:grpChg chg="mod">
          <ac:chgData name="Li, Bingyao" userId="6020a0d1-527a-4229-8e4c-eb30bf0f9e70" providerId="ADAL" clId="{BBD35803-2D30-6947-942A-51E7024F16E0}" dt="2023-10-31T14:25:31.332" v="2193"/>
          <ac:grpSpMkLst>
            <pc:docMk/>
            <pc:sldMk cId="2720140176" sldId="314"/>
            <ac:grpSpMk id="3287" creationId="{F44364DA-F338-BECC-CE01-59A2D0C90033}"/>
          </ac:grpSpMkLst>
        </pc:grpChg>
        <pc:grpChg chg="add mod">
          <ac:chgData name="Li, Bingyao" userId="6020a0d1-527a-4229-8e4c-eb30bf0f9e70" providerId="ADAL" clId="{BBD35803-2D30-6947-942A-51E7024F16E0}" dt="2023-10-31T14:25:31.332" v="2193"/>
          <ac:grpSpMkLst>
            <pc:docMk/>
            <pc:sldMk cId="2720140176" sldId="314"/>
            <ac:grpSpMk id="3293" creationId="{6304E219-A0EE-0DAA-2CED-31CD77443946}"/>
          </ac:grpSpMkLst>
        </pc:grpChg>
        <pc:grpChg chg="mod">
          <ac:chgData name="Li, Bingyao" userId="6020a0d1-527a-4229-8e4c-eb30bf0f9e70" providerId="ADAL" clId="{BBD35803-2D30-6947-942A-51E7024F16E0}" dt="2023-10-31T14:25:31.332" v="2193"/>
          <ac:grpSpMkLst>
            <pc:docMk/>
            <pc:sldMk cId="2720140176" sldId="314"/>
            <ac:grpSpMk id="3294" creationId="{49467313-87FA-6951-B25A-B7493F75BA1F}"/>
          </ac:grpSpMkLst>
        </pc:grpChg>
        <pc:grpChg chg="mod">
          <ac:chgData name="Li, Bingyao" userId="6020a0d1-527a-4229-8e4c-eb30bf0f9e70" providerId="ADAL" clId="{BBD35803-2D30-6947-942A-51E7024F16E0}" dt="2023-10-31T14:25:31.332" v="2193"/>
          <ac:grpSpMkLst>
            <pc:docMk/>
            <pc:sldMk cId="2720140176" sldId="314"/>
            <ac:grpSpMk id="3295" creationId="{C92D36DA-F248-BADE-93D4-7B81C2E1A963}"/>
          </ac:grpSpMkLst>
        </pc:grpChg>
        <pc:grpChg chg="mod">
          <ac:chgData name="Li, Bingyao" userId="6020a0d1-527a-4229-8e4c-eb30bf0f9e70" providerId="ADAL" clId="{BBD35803-2D30-6947-942A-51E7024F16E0}" dt="2023-10-31T14:25:31.332" v="2193"/>
          <ac:grpSpMkLst>
            <pc:docMk/>
            <pc:sldMk cId="2720140176" sldId="314"/>
            <ac:grpSpMk id="3296" creationId="{CECC6C1B-1622-5FE5-600A-13C0EC1D1540}"/>
          </ac:grpSpMkLst>
        </pc:grpChg>
        <pc:grpChg chg="mod">
          <ac:chgData name="Li, Bingyao" userId="6020a0d1-527a-4229-8e4c-eb30bf0f9e70" providerId="ADAL" clId="{BBD35803-2D30-6947-942A-51E7024F16E0}" dt="2023-10-31T14:25:31.332" v="2193"/>
          <ac:grpSpMkLst>
            <pc:docMk/>
            <pc:sldMk cId="2720140176" sldId="314"/>
            <ac:grpSpMk id="3299" creationId="{5DBA0D3A-CB59-9F8A-DCED-EA6B0CB5CE46}"/>
          </ac:grpSpMkLst>
        </pc:grpChg>
        <pc:grpChg chg="add mod">
          <ac:chgData name="Li, Bingyao" userId="6020a0d1-527a-4229-8e4c-eb30bf0f9e70" providerId="ADAL" clId="{BBD35803-2D30-6947-942A-51E7024F16E0}" dt="2023-10-31T14:25:31.332" v="2193"/>
          <ac:grpSpMkLst>
            <pc:docMk/>
            <pc:sldMk cId="2720140176" sldId="314"/>
            <ac:grpSpMk id="3312" creationId="{8A35E1EC-2B56-8A3E-8B5C-5FCC618BFC09}"/>
          </ac:grpSpMkLst>
        </pc:grpChg>
        <pc:grpChg chg="add mod">
          <ac:chgData name="Li, Bingyao" userId="6020a0d1-527a-4229-8e4c-eb30bf0f9e70" providerId="ADAL" clId="{BBD35803-2D30-6947-942A-51E7024F16E0}" dt="2023-10-31T14:25:31.332" v="2193"/>
          <ac:grpSpMkLst>
            <pc:docMk/>
            <pc:sldMk cId="2720140176" sldId="314"/>
            <ac:grpSpMk id="3316" creationId="{8C17AFCA-7C7C-C75C-AB2B-CAC0DF9EF6F9}"/>
          </ac:grpSpMkLst>
        </pc:grpChg>
        <pc:picChg chg="del">
          <ac:chgData name="Li, Bingyao" userId="6020a0d1-527a-4229-8e4c-eb30bf0f9e70" providerId="ADAL" clId="{BBD35803-2D30-6947-942A-51E7024F16E0}" dt="2023-10-31T14:25:30.292" v="2192" actId="478"/>
          <ac:picMkLst>
            <pc:docMk/>
            <pc:sldMk cId="2720140176" sldId="314"/>
            <ac:picMk id="20" creationId="{DC9AED5E-CC5B-0D37-47E0-088A42F86EF1}"/>
          </ac:picMkLst>
        </pc:picChg>
        <pc:picChg chg="add del mod">
          <ac:chgData name="Li, Bingyao" userId="6020a0d1-527a-4229-8e4c-eb30bf0f9e70" providerId="ADAL" clId="{BBD35803-2D30-6947-942A-51E7024F16E0}" dt="2023-10-31T14:25:30.292" v="2192" actId="478"/>
          <ac:picMkLst>
            <pc:docMk/>
            <pc:sldMk cId="2720140176" sldId="314"/>
            <ac:picMk id="3224" creationId="{74D5A75F-40FB-A334-3D06-2E481B998868}"/>
          </ac:picMkLst>
        </pc:picChg>
        <pc:picChg chg="add mod">
          <ac:chgData name="Li, Bingyao" userId="6020a0d1-527a-4229-8e4c-eb30bf0f9e70" providerId="ADAL" clId="{BBD35803-2D30-6947-942A-51E7024F16E0}" dt="2023-10-31T14:25:31.332" v="2193"/>
          <ac:picMkLst>
            <pc:docMk/>
            <pc:sldMk cId="2720140176" sldId="314"/>
            <ac:picMk id="3307" creationId="{1943FFBA-5B59-7076-4458-530D695EC48D}"/>
          </ac:picMkLst>
        </pc:picChg>
        <pc:cxnChg chg="add del mod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2" creationId="{FF4EA5DF-AAFA-58AD-5E06-D821BAB5B40C}"/>
          </ac:cxnSpMkLst>
        </pc:cxnChg>
        <pc:cxnChg chg="del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3" creationId="{3FDED0DB-A9AD-BD1D-0C9A-D833CEA65EA9}"/>
          </ac:cxnSpMkLst>
        </pc:cxnChg>
        <pc:cxnChg chg="del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4" creationId="{3F1CCF5C-38BE-351E-EBE5-F915A8D59D93}"/>
          </ac:cxnSpMkLst>
        </pc:cxnChg>
        <pc:cxnChg chg="del mod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6" creationId="{4D725111-EE1F-E32C-0C94-573A7AD1567C}"/>
          </ac:cxnSpMkLst>
        </pc:cxnChg>
        <pc:cxnChg chg="add del mod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7" creationId="{8D416A98-B9AC-BE34-F4CF-1FFEF8558ED2}"/>
          </ac:cxnSpMkLst>
        </pc:cxnChg>
        <pc:cxnChg chg="add del mod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9" creationId="{412ED07B-1456-42DB-7D8E-451F5D1F4694}"/>
          </ac:cxnSpMkLst>
        </pc:cxnChg>
        <pc:cxnChg chg="add del mod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10" creationId="{76A3A286-F157-A21C-0061-D12167253EDF}"/>
          </ac:cxnSpMkLst>
        </pc:cxnChg>
        <pc:cxnChg chg="del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21" creationId="{61AA0A04-A7C7-1247-AFAA-AB12ED9D1415}"/>
          </ac:cxnSpMkLst>
        </pc:cxnChg>
        <pc:cxnChg chg="del mod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29" creationId="{9ED251E9-C17A-1E38-489A-0589BFBF3201}"/>
          </ac:cxnSpMkLst>
        </pc:cxnChg>
        <pc:cxnChg chg="del mod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30" creationId="{32880AC2-F88B-E7AB-2E00-F6111F1B4F18}"/>
          </ac:cxnSpMkLst>
        </pc:cxnChg>
        <pc:cxnChg chg="del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35" creationId="{C5E662D1-C815-69A9-E706-13C820E7EB31}"/>
          </ac:cxnSpMkLst>
        </pc:cxnChg>
        <pc:cxnChg chg="del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36" creationId="{FA1A4418-516E-070C-BA36-935355F6D588}"/>
          </ac:cxnSpMkLst>
        </pc:cxnChg>
        <pc:cxnChg chg="del mod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55" creationId="{14B1838B-F530-48D3-DA8D-8C8138571E8E}"/>
          </ac:cxnSpMkLst>
        </pc:cxnChg>
        <pc:cxnChg chg="mod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61" creationId="{96A066B2-1FFE-71D7-B982-F3AE0AD80F92}"/>
          </ac:cxnSpMkLst>
        </pc:cxnChg>
        <pc:cxnChg chg="del mod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3137" creationId="{F8E7C410-E36D-062E-D061-4181409E248E}"/>
          </ac:cxnSpMkLst>
        </pc:cxnChg>
        <pc:cxnChg chg="mod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3145" creationId="{4EB7B66D-B508-0764-DB36-49A4AEE382D2}"/>
          </ac:cxnSpMkLst>
        </pc:cxnChg>
        <pc:cxnChg chg="del mod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3152" creationId="{B68ECB7F-C4D3-FD36-6A10-55FAB2A49742}"/>
          </ac:cxnSpMkLst>
        </pc:cxnChg>
        <pc:cxnChg chg="del mod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3154" creationId="{CE29045C-9146-1552-C8C3-CAD7DBA220B0}"/>
          </ac:cxnSpMkLst>
        </pc:cxnChg>
        <pc:cxnChg chg="add del mod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3167" creationId="{5BBFF786-6505-E14E-A4A4-FB23BC948D9A}"/>
          </ac:cxnSpMkLst>
        </pc:cxnChg>
        <pc:cxnChg chg="add del mod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3168" creationId="{10F2DE61-1050-AC68-37EC-0839E25B84D4}"/>
          </ac:cxnSpMkLst>
        </pc:cxnChg>
        <pc:cxnChg chg="add del mod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3173" creationId="{BCF0BBD2-2932-0E85-6172-857037222146}"/>
          </ac:cxnSpMkLst>
        </pc:cxnChg>
        <pc:cxnChg chg="add del mod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3174" creationId="{FF8329A8-4F9A-1D70-7820-A14ECFB97284}"/>
          </ac:cxnSpMkLst>
        </pc:cxnChg>
        <pc:cxnChg chg="add del mod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3199" creationId="{7CD890EF-7ED8-D9A6-8CD8-3C956AD958DE}"/>
          </ac:cxnSpMkLst>
        </pc:cxnChg>
        <pc:cxnChg chg="mod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3205" creationId="{D8FE77C9-E06E-4CF1-61BA-A2087E5DB9F4}"/>
          </ac:cxnSpMkLst>
        </pc:cxnChg>
        <pc:cxnChg chg="add del mod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3209" creationId="{D38E0565-4E36-AD6A-2884-171269E6919E}"/>
          </ac:cxnSpMkLst>
        </pc:cxnChg>
        <pc:cxnChg chg="mod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3217" creationId="{AFF362E5-944F-050C-AC30-BE6ECB1CE6B4}"/>
          </ac:cxnSpMkLst>
        </pc:cxnChg>
        <pc:cxnChg chg="add del mod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3233" creationId="{4E4E8620-D72E-E51E-B7CB-382264F27712}"/>
          </ac:cxnSpMkLst>
        </pc:cxnChg>
        <pc:cxnChg chg="add del mod">
          <ac:chgData name="Li, Bingyao" userId="6020a0d1-527a-4229-8e4c-eb30bf0f9e70" providerId="ADAL" clId="{BBD35803-2D30-6947-942A-51E7024F16E0}" dt="2023-10-31T14:25:30.292" v="2192" actId="478"/>
          <ac:cxnSpMkLst>
            <pc:docMk/>
            <pc:sldMk cId="2720140176" sldId="314"/>
            <ac:cxnSpMk id="3237" creationId="{82BC93B7-47F4-B4B0-4A96-FA1B523E319C}"/>
          </ac:cxnSpMkLst>
        </pc:cxnChg>
        <pc:cxnChg chg="add mod">
          <ac:chgData name="Li, Bingyao" userId="6020a0d1-527a-4229-8e4c-eb30bf0f9e70" providerId="ADAL" clId="{BBD35803-2D30-6947-942A-51E7024F16E0}" dt="2023-10-31T14:25:31.332" v="2193"/>
          <ac:cxnSpMkLst>
            <pc:docMk/>
            <pc:sldMk cId="2720140176" sldId="314"/>
            <ac:cxnSpMk id="3238" creationId="{15EF4ACB-7663-6D8F-F40D-633B99309AB4}"/>
          </ac:cxnSpMkLst>
        </pc:cxnChg>
        <pc:cxnChg chg="add mod">
          <ac:chgData name="Li, Bingyao" userId="6020a0d1-527a-4229-8e4c-eb30bf0f9e70" providerId="ADAL" clId="{BBD35803-2D30-6947-942A-51E7024F16E0}" dt="2023-10-31T14:25:31.332" v="2193"/>
          <ac:cxnSpMkLst>
            <pc:docMk/>
            <pc:sldMk cId="2720140176" sldId="314"/>
            <ac:cxnSpMk id="3240" creationId="{1414E978-2CA2-5355-F5CD-9216EAD71D6C}"/>
          </ac:cxnSpMkLst>
        </pc:cxnChg>
        <pc:cxnChg chg="add mod">
          <ac:chgData name="Li, Bingyao" userId="6020a0d1-527a-4229-8e4c-eb30bf0f9e70" providerId="ADAL" clId="{BBD35803-2D30-6947-942A-51E7024F16E0}" dt="2023-10-31T14:25:31.332" v="2193"/>
          <ac:cxnSpMkLst>
            <pc:docMk/>
            <pc:sldMk cId="2720140176" sldId="314"/>
            <ac:cxnSpMk id="3241" creationId="{5C695EDE-D629-FBBD-85C0-FC42D59C9494}"/>
          </ac:cxnSpMkLst>
        </pc:cxnChg>
        <pc:cxnChg chg="add mod">
          <ac:chgData name="Li, Bingyao" userId="6020a0d1-527a-4229-8e4c-eb30bf0f9e70" providerId="ADAL" clId="{BBD35803-2D30-6947-942A-51E7024F16E0}" dt="2023-10-31T14:25:31.332" v="2193"/>
          <ac:cxnSpMkLst>
            <pc:docMk/>
            <pc:sldMk cId="2720140176" sldId="314"/>
            <ac:cxnSpMk id="3242" creationId="{BCC7558C-C1F7-FB2A-00E7-F87B3429C67C}"/>
          </ac:cxnSpMkLst>
        </pc:cxnChg>
        <pc:cxnChg chg="add mod">
          <ac:chgData name="Li, Bingyao" userId="6020a0d1-527a-4229-8e4c-eb30bf0f9e70" providerId="ADAL" clId="{BBD35803-2D30-6947-942A-51E7024F16E0}" dt="2023-10-31T14:25:31.332" v="2193"/>
          <ac:cxnSpMkLst>
            <pc:docMk/>
            <pc:sldMk cId="2720140176" sldId="314"/>
            <ac:cxnSpMk id="3258" creationId="{E824C674-5025-F0DB-7D8D-448E75D5119C}"/>
          </ac:cxnSpMkLst>
        </pc:cxnChg>
        <pc:cxnChg chg="add mod">
          <ac:chgData name="Li, Bingyao" userId="6020a0d1-527a-4229-8e4c-eb30bf0f9e70" providerId="ADAL" clId="{BBD35803-2D30-6947-942A-51E7024F16E0}" dt="2023-10-31T14:25:31.332" v="2193"/>
          <ac:cxnSpMkLst>
            <pc:docMk/>
            <pc:sldMk cId="2720140176" sldId="314"/>
            <ac:cxnSpMk id="3259" creationId="{90DB0D6F-D745-40B8-D140-42B97CEFDF6E}"/>
          </ac:cxnSpMkLst>
        </pc:cxnChg>
        <pc:cxnChg chg="add mod">
          <ac:chgData name="Li, Bingyao" userId="6020a0d1-527a-4229-8e4c-eb30bf0f9e70" providerId="ADAL" clId="{BBD35803-2D30-6947-942A-51E7024F16E0}" dt="2023-10-31T14:25:31.332" v="2193"/>
          <ac:cxnSpMkLst>
            <pc:docMk/>
            <pc:sldMk cId="2720140176" sldId="314"/>
            <ac:cxnSpMk id="3263" creationId="{B253EFE4-4962-1506-7E0E-235DB3489EE1}"/>
          </ac:cxnSpMkLst>
        </pc:cxnChg>
        <pc:cxnChg chg="add mod">
          <ac:chgData name="Li, Bingyao" userId="6020a0d1-527a-4229-8e4c-eb30bf0f9e70" providerId="ADAL" clId="{BBD35803-2D30-6947-942A-51E7024F16E0}" dt="2023-10-31T14:25:31.332" v="2193"/>
          <ac:cxnSpMkLst>
            <pc:docMk/>
            <pc:sldMk cId="2720140176" sldId="314"/>
            <ac:cxnSpMk id="3264" creationId="{ECB0801D-ABFF-3EDB-125E-9636BF395E9C}"/>
          </ac:cxnSpMkLst>
        </pc:cxnChg>
        <pc:cxnChg chg="add mod">
          <ac:chgData name="Li, Bingyao" userId="6020a0d1-527a-4229-8e4c-eb30bf0f9e70" providerId="ADAL" clId="{BBD35803-2D30-6947-942A-51E7024F16E0}" dt="2023-10-31T14:25:31.332" v="2193"/>
          <ac:cxnSpMkLst>
            <pc:docMk/>
            <pc:sldMk cId="2720140176" sldId="314"/>
            <ac:cxnSpMk id="3282" creationId="{88533E3A-4FE0-66BB-5248-2576BB082CF5}"/>
          </ac:cxnSpMkLst>
        </pc:cxnChg>
        <pc:cxnChg chg="mod">
          <ac:chgData name="Li, Bingyao" userId="6020a0d1-527a-4229-8e4c-eb30bf0f9e70" providerId="ADAL" clId="{BBD35803-2D30-6947-942A-51E7024F16E0}" dt="2023-10-31T14:25:31.332" v="2193"/>
          <ac:cxnSpMkLst>
            <pc:docMk/>
            <pc:sldMk cId="2720140176" sldId="314"/>
            <ac:cxnSpMk id="3288" creationId="{5988EA23-C12A-695D-2306-9D46B426E5B3}"/>
          </ac:cxnSpMkLst>
        </pc:cxnChg>
        <pc:cxnChg chg="add mod">
          <ac:chgData name="Li, Bingyao" userId="6020a0d1-527a-4229-8e4c-eb30bf0f9e70" providerId="ADAL" clId="{BBD35803-2D30-6947-942A-51E7024F16E0}" dt="2023-10-31T14:25:31.332" v="2193"/>
          <ac:cxnSpMkLst>
            <pc:docMk/>
            <pc:sldMk cId="2720140176" sldId="314"/>
            <ac:cxnSpMk id="3292" creationId="{3E80705A-511C-A55C-D007-08A4AED3287C}"/>
          </ac:cxnSpMkLst>
        </pc:cxnChg>
        <pc:cxnChg chg="mod">
          <ac:chgData name="Li, Bingyao" userId="6020a0d1-527a-4229-8e4c-eb30bf0f9e70" providerId="ADAL" clId="{BBD35803-2D30-6947-942A-51E7024F16E0}" dt="2023-10-31T14:25:31.332" v="2193"/>
          <ac:cxnSpMkLst>
            <pc:docMk/>
            <pc:sldMk cId="2720140176" sldId="314"/>
            <ac:cxnSpMk id="3300" creationId="{59C55F7B-C101-2954-5ECE-EBB9476DF0A2}"/>
          </ac:cxnSpMkLst>
        </pc:cxnChg>
        <pc:cxnChg chg="add mod">
          <ac:chgData name="Li, Bingyao" userId="6020a0d1-527a-4229-8e4c-eb30bf0f9e70" providerId="ADAL" clId="{BBD35803-2D30-6947-942A-51E7024F16E0}" dt="2023-10-31T14:25:31.332" v="2193"/>
          <ac:cxnSpMkLst>
            <pc:docMk/>
            <pc:sldMk cId="2720140176" sldId="314"/>
            <ac:cxnSpMk id="3315" creationId="{201F8F61-659E-660B-FC16-ABB9ACC8DFCC}"/>
          </ac:cxnSpMkLst>
        </pc:cxnChg>
        <pc:cxnChg chg="add mod">
          <ac:chgData name="Li, Bingyao" userId="6020a0d1-527a-4229-8e4c-eb30bf0f9e70" providerId="ADAL" clId="{BBD35803-2D30-6947-942A-51E7024F16E0}" dt="2023-10-31T14:25:42.729" v="2194" actId="14100"/>
          <ac:cxnSpMkLst>
            <pc:docMk/>
            <pc:sldMk cId="2720140176" sldId="314"/>
            <ac:cxnSpMk id="3319" creationId="{02F5C3DF-D5BF-D5CF-981E-9B8082AFFA91}"/>
          </ac:cxnSpMkLst>
        </pc:cxnChg>
      </pc:sldChg>
      <pc:sldChg chg="addSp delSp modSp mod delAnim modAnim modNotesTx">
        <pc:chgData name="Li, Bingyao" userId="6020a0d1-527a-4229-8e4c-eb30bf0f9e70" providerId="ADAL" clId="{BBD35803-2D30-6947-942A-51E7024F16E0}" dt="2023-10-31T14:26:14.549" v="2198"/>
        <pc:sldMkLst>
          <pc:docMk/>
          <pc:sldMk cId="115654418" sldId="317"/>
        </pc:sldMkLst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2" creationId="{1F36183D-4F56-636D-C1EB-FED96B42DF2E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3" creationId="{2E9537F4-70C6-7869-B9E7-7549AA5A3A52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5" creationId="{514881ED-E7D1-98E1-3AD0-5AB2D846C0D6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8" creationId="{A2890CAD-7352-4406-BCE8-C338B1AD6CA1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9" creationId="{C02DCB75-ADDA-2448-7353-7772B9A8F241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10" creationId="{A2C4F967-74DA-15E6-8001-6DB76214B0D1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11" creationId="{FD78C8C9-C388-6144-E21E-6A1E7708ED7E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12" creationId="{A9FD5F37-5DB3-9A0D-0625-AB9692FE6C6B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13" creationId="{162117BD-4682-AA57-3496-D02FB79732CD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14" creationId="{29901127-71A4-E4F4-B1C6-3C321526C5D3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15" creationId="{F825125A-B6FB-C79A-9B8F-29637D5E37A5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16" creationId="{1A6544D1-EEAC-B26B-C5F7-250CA3533B42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17" creationId="{8904A5E9-B06F-BD9A-3FBB-05E70BF70427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18" creationId="{1691D53A-8BC0-279F-FCE2-2F56FE676162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19" creationId="{42A661CC-4120-FF6F-2C52-99340EC330D4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20" creationId="{2FB4F248-C69C-020A-D10D-19288628115A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22" creationId="{80B5B2F5-4D55-F54B-ACE6-C8A4AB40889C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23" creationId="{E5B37F7F-883B-CA1B-2B05-83FDCB272BA4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25" creationId="{705C898B-B0F2-8B04-80AC-C693F8C921C0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26" creationId="{993B3218-7025-3039-ED35-46B5C288A329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27" creationId="{D040E251-0650-9D80-3210-426F64F492F0}"/>
          </ac:spMkLst>
        </pc:spChg>
        <pc:spChg chg="mod">
          <ac:chgData name="Li, Bingyao" userId="6020a0d1-527a-4229-8e4c-eb30bf0f9e70" providerId="ADAL" clId="{BBD35803-2D30-6947-942A-51E7024F16E0}" dt="2023-10-31T14:26:11.993" v="2196"/>
          <ac:spMkLst>
            <pc:docMk/>
            <pc:sldMk cId="115654418" sldId="317"/>
            <ac:spMk id="30" creationId="{C82CCCF9-EBFF-C463-5287-5BD186D64E6F}"/>
          </ac:spMkLst>
        </pc:spChg>
        <pc:spChg chg="mod">
          <ac:chgData name="Li, Bingyao" userId="6020a0d1-527a-4229-8e4c-eb30bf0f9e70" providerId="ADAL" clId="{BBD35803-2D30-6947-942A-51E7024F16E0}" dt="2023-10-31T14:26:11.993" v="2196"/>
          <ac:spMkLst>
            <pc:docMk/>
            <pc:sldMk cId="115654418" sldId="317"/>
            <ac:spMk id="31" creationId="{1EAFE20D-6562-783F-DB79-166E58B36828}"/>
          </ac:spMkLst>
        </pc:spChg>
        <pc:spChg chg="mod">
          <ac:chgData name="Li, Bingyao" userId="6020a0d1-527a-4229-8e4c-eb30bf0f9e70" providerId="ADAL" clId="{BBD35803-2D30-6947-942A-51E7024F16E0}" dt="2023-10-31T14:26:11.993" v="2196"/>
          <ac:spMkLst>
            <pc:docMk/>
            <pc:sldMk cId="115654418" sldId="317"/>
            <ac:spMk id="33" creationId="{12C3E069-90F0-F7EF-E7D1-16E26A1EC52F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34" creationId="{C9E9809A-B482-A6F5-F2D7-30CF44D1DFF1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35" creationId="{35313C99-C887-942C-267F-A7DB46AF6C2F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37" creationId="{5BA527A7-E8AF-0F18-12C2-A258616B859F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38" creationId="{04AE39B0-DAD1-057B-8EF8-CB1B3E17B2C4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39" creationId="{77068187-D83D-C5C9-9BA4-FD16415B8FCB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40" creationId="{8DBE1552-4A22-1009-C8F2-7E7CBBC4E221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41" creationId="{1A9204FA-CB58-CE14-66C4-8868452BFF63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42" creationId="{BB66BE0F-0394-4BAB-4A5F-A784E03A6C77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45" creationId="{D1CC6E3E-0750-F83F-6AB3-DA60265153CF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46" creationId="{86F4DBCF-D42C-6FF5-C245-96509277868C}"/>
          </ac:spMkLst>
        </pc:spChg>
        <pc:spChg chg="mod">
          <ac:chgData name="Li, Bingyao" userId="6020a0d1-527a-4229-8e4c-eb30bf0f9e70" providerId="ADAL" clId="{BBD35803-2D30-6947-942A-51E7024F16E0}" dt="2023-10-31T14:26:11.993" v="2196"/>
          <ac:spMkLst>
            <pc:docMk/>
            <pc:sldMk cId="115654418" sldId="317"/>
            <ac:spMk id="47" creationId="{7A1A83C7-864F-EF01-69FF-D99086DA760A}"/>
          </ac:spMkLst>
        </pc:spChg>
        <pc:spChg chg="mod">
          <ac:chgData name="Li, Bingyao" userId="6020a0d1-527a-4229-8e4c-eb30bf0f9e70" providerId="ADAL" clId="{BBD35803-2D30-6947-942A-51E7024F16E0}" dt="2023-10-31T14:26:11.993" v="2196"/>
          <ac:spMkLst>
            <pc:docMk/>
            <pc:sldMk cId="115654418" sldId="317"/>
            <ac:spMk id="48" creationId="{D3AF1601-C48F-BB9F-BAEE-C11CB9457645}"/>
          </ac:spMkLst>
        </pc:spChg>
        <pc:spChg chg="mod">
          <ac:chgData name="Li, Bingyao" userId="6020a0d1-527a-4229-8e4c-eb30bf0f9e70" providerId="ADAL" clId="{BBD35803-2D30-6947-942A-51E7024F16E0}" dt="2023-10-31T14:26:11.993" v="2196"/>
          <ac:spMkLst>
            <pc:docMk/>
            <pc:sldMk cId="115654418" sldId="317"/>
            <ac:spMk id="49" creationId="{1BBA562F-AEEC-15FD-6A98-930299C87798}"/>
          </ac:spMkLst>
        </pc:spChg>
        <pc:spChg chg="mod">
          <ac:chgData name="Li, Bingyao" userId="6020a0d1-527a-4229-8e4c-eb30bf0f9e70" providerId="ADAL" clId="{BBD35803-2D30-6947-942A-51E7024F16E0}" dt="2023-10-31T14:26:11.993" v="2196"/>
          <ac:spMkLst>
            <pc:docMk/>
            <pc:sldMk cId="115654418" sldId="317"/>
            <ac:spMk id="51" creationId="{4DEDBFE5-B66B-C1E6-E267-609DD956C498}"/>
          </ac:spMkLst>
        </pc:spChg>
        <pc:spChg chg="mod">
          <ac:chgData name="Li, Bingyao" userId="6020a0d1-527a-4229-8e4c-eb30bf0f9e70" providerId="ADAL" clId="{BBD35803-2D30-6947-942A-51E7024F16E0}" dt="2023-10-31T14:26:11.993" v="2196"/>
          <ac:spMkLst>
            <pc:docMk/>
            <pc:sldMk cId="115654418" sldId="317"/>
            <ac:spMk id="52" creationId="{66562454-434C-CCF3-2EAF-668B73BCB685}"/>
          </ac:spMkLst>
        </pc:spChg>
        <pc:spChg chg="mod">
          <ac:chgData name="Li, Bingyao" userId="6020a0d1-527a-4229-8e4c-eb30bf0f9e70" providerId="ADAL" clId="{BBD35803-2D30-6947-942A-51E7024F16E0}" dt="2023-10-31T14:26:11.993" v="2196"/>
          <ac:spMkLst>
            <pc:docMk/>
            <pc:sldMk cId="115654418" sldId="317"/>
            <ac:spMk id="53" creationId="{63049788-127F-853E-6CEA-53D86860737C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55" creationId="{0BB69121-75A7-41CC-9C6E-9BB6E2F552E2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56" creationId="{2A0F2517-4403-4DD1-A79B-A57771B1922E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57" creationId="{F4D33BCB-8921-4299-AF6F-5460C88BBFA2}"/>
          </ac:spMkLst>
        </pc:spChg>
        <pc:spChg chg="mod">
          <ac:chgData name="Li, Bingyao" userId="6020a0d1-527a-4229-8e4c-eb30bf0f9e70" providerId="ADAL" clId="{BBD35803-2D30-6947-942A-51E7024F16E0}" dt="2023-10-31T14:26:11.993" v="2196"/>
          <ac:spMkLst>
            <pc:docMk/>
            <pc:sldMk cId="115654418" sldId="317"/>
            <ac:spMk id="59" creationId="{581C7C2B-3FF5-6F23-EBCC-456E8B330D22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60" creationId="{EFC8C93C-FBC2-4661-B74D-2F258492DB84}"/>
          </ac:spMkLst>
        </pc:spChg>
        <pc:spChg chg="mod">
          <ac:chgData name="Li, Bingyao" userId="6020a0d1-527a-4229-8e4c-eb30bf0f9e70" providerId="ADAL" clId="{BBD35803-2D30-6947-942A-51E7024F16E0}" dt="2023-10-31T14:26:11.993" v="2196"/>
          <ac:spMkLst>
            <pc:docMk/>
            <pc:sldMk cId="115654418" sldId="317"/>
            <ac:spMk id="61" creationId="{739BFA11-F97E-85C6-F550-F6450BBA4650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62" creationId="{1A7F0D3B-492F-476E-922B-B7471D724B25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63" creationId="{924E6DFE-046C-4DD0-B8FF-D894D94D4926}"/>
          </ac:spMkLst>
        </pc:spChg>
        <pc:spChg chg="mod">
          <ac:chgData name="Li, Bingyao" userId="6020a0d1-527a-4229-8e4c-eb30bf0f9e70" providerId="ADAL" clId="{BBD35803-2D30-6947-942A-51E7024F16E0}" dt="2023-10-31T14:26:11.993" v="2196"/>
          <ac:spMkLst>
            <pc:docMk/>
            <pc:sldMk cId="115654418" sldId="317"/>
            <ac:spMk id="64" creationId="{C2055334-4B46-B74B-A0B1-BC6252747C3B}"/>
          </ac:spMkLst>
        </pc:spChg>
        <pc:spChg chg="mod">
          <ac:chgData name="Li, Bingyao" userId="6020a0d1-527a-4229-8e4c-eb30bf0f9e70" providerId="ADAL" clId="{BBD35803-2D30-6947-942A-51E7024F16E0}" dt="2023-10-31T14:26:11.993" v="2196"/>
          <ac:spMkLst>
            <pc:docMk/>
            <pc:sldMk cId="115654418" sldId="317"/>
            <ac:spMk id="65" creationId="{1A18884C-D8E5-EF93-3953-59998B76C8C3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66" creationId="{4F03A229-B03C-4CB8-953D-C7533C8B8AC7}"/>
          </ac:spMkLst>
        </pc:spChg>
        <pc:spChg chg="mod">
          <ac:chgData name="Li, Bingyao" userId="6020a0d1-527a-4229-8e4c-eb30bf0f9e70" providerId="ADAL" clId="{BBD35803-2D30-6947-942A-51E7024F16E0}" dt="2023-10-31T14:26:11.993" v="2196"/>
          <ac:spMkLst>
            <pc:docMk/>
            <pc:sldMk cId="115654418" sldId="317"/>
            <ac:spMk id="67" creationId="{DD3215AF-0DB0-1489-0EDA-8C23CFC956CD}"/>
          </ac:spMkLst>
        </pc:spChg>
        <pc:spChg chg="mod">
          <ac:chgData name="Li, Bingyao" userId="6020a0d1-527a-4229-8e4c-eb30bf0f9e70" providerId="ADAL" clId="{BBD35803-2D30-6947-942A-51E7024F16E0}" dt="2023-10-31T14:26:11.993" v="2196"/>
          <ac:spMkLst>
            <pc:docMk/>
            <pc:sldMk cId="115654418" sldId="317"/>
            <ac:spMk id="68" creationId="{01A05221-9F29-7D27-FC5D-1752846C82BC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69" creationId="{D33ADDD9-C80E-34F0-6CD5-2292C1A0F479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74" creationId="{606BEEBA-AA4C-4AF8-B992-50637474F29C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75" creationId="{75E38341-2D73-4E4F-8DE6-A8219C3A0C81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81" creationId="{6B24FF15-6069-45AC-9B9A-F971FE2F2D2E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82" creationId="{F06CF170-307D-4E45-8BA7-A0B4A0BFBAEE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83" creationId="{C9D606B3-3BEE-4F37-953D-D7371EFCE179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84" creationId="{1003E5F0-6C2B-D4E2-0235-46E2A9042500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85" creationId="{98934A7F-45E9-4DA3-AF3C-8331DA1C2E47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86" creationId="{B2ECBF22-6FC2-4D0C-92E9-A7F5F7160655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87" creationId="{24497D32-3D85-4B9E-81A5-BB0B7DAAC2E4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93" creationId="{DE986C3F-ACE5-4754-AC9D-2964BCD25576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94" creationId="{01568BB9-D7A1-4464-AC99-5B5A1C6D3A09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95" creationId="{83605C72-1525-42AC-A248-E2DA03BF7A37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112" creationId="{054B2567-BD4D-7588-9470-EDEB20C83BB2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113" creationId="{39029941-9215-98E5-366A-17FC687F7AF0}"/>
          </ac:spMkLst>
        </pc:spChg>
        <pc:spChg chg="del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114" creationId="{FDA80BF4-2CD2-4B3C-B6C1-81A0CF6734A8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117" creationId="{C926E523-7416-EB59-7A31-7D5BF1F49FDF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118" creationId="{00E3B443-811E-A758-0AB0-6FACE3B2EAD3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119" creationId="{2A514043-DE43-AF8E-E381-41E912D28BF1}"/>
          </ac:spMkLst>
        </pc:spChg>
        <pc:spChg chg="add del mod">
          <ac:chgData name="Li, Bingyao" userId="6020a0d1-527a-4229-8e4c-eb30bf0f9e70" providerId="ADAL" clId="{BBD35803-2D30-6947-942A-51E7024F16E0}" dt="2023-10-31T14:26:13.472" v="2197" actId="478"/>
          <ac:spMkLst>
            <pc:docMk/>
            <pc:sldMk cId="115654418" sldId="317"/>
            <ac:spMk id="132" creationId="{B6BB3D1F-088A-3B9F-9251-19CF054F64ED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34" creationId="{12A324F8-8AB5-0B73-F2B5-C9CF7939986E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35" creationId="{B67DB449-BC78-D4DB-734D-A185CA702BD9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36" creationId="{3E98C669-3924-3346-7169-1230F414FBEB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37" creationId="{341E828B-011A-F6DA-17E4-7127DB686E6E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38" creationId="{E6E6F7E3-E56A-9546-B95F-0A0143809ACC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39" creationId="{BB436C8B-BA2C-3E9F-24E4-A4516D416479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40" creationId="{E503CD3D-D945-9A24-4F3C-22C91FA39DB2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41" creationId="{AE20CFAB-9D93-4BC6-ABF2-EA57051289BD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42" creationId="{7CDD0E80-6538-38A5-0623-43D865D5043B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43" creationId="{F27FB421-B62C-7E7F-35AB-CBDD658C7C68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44" creationId="{2B6A2729-6F6A-083D-A87A-3946883D89FE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45" creationId="{A55B4BBB-9FC5-CCB3-E90B-9F707E3C2C2E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46" creationId="{AA121411-BF35-2319-03BF-726CFDECB25C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47" creationId="{4B7CAB84-8316-230B-ECE1-DFD7E846EAAA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48" creationId="{C8D4A76E-9DF3-DB4D-E98A-A7890CC5FB24}"/>
          </ac:spMkLst>
        </pc:spChg>
        <pc:spChg chg="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50" creationId="{DD2BBE3A-A99D-3464-BD6C-F380E62A0D03}"/>
          </ac:spMkLst>
        </pc:spChg>
        <pc:spChg chg="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51" creationId="{C5B984BD-1D9F-DFDF-A6A6-17FFCE4A5D88}"/>
          </ac:spMkLst>
        </pc:spChg>
        <pc:spChg chg="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52" creationId="{77B6A21C-1012-A36B-EEE5-60B3F469A0C9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53" creationId="{CB482DFF-1AA6-AD8A-A72D-5797F1DED6B9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54" creationId="{068E18B0-713C-6259-6F0C-44FD9DF7ED7C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55" creationId="{134212F8-B9A0-B8A8-8822-00193DB80ED4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56" creationId="{83D8D0C3-14C8-3DAB-F0A7-A2DBBE8AECB0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57" creationId="{EF448E5B-1BA6-719C-044B-AB3A8849F2BE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58" creationId="{957ED477-DD92-1816-943C-50DC8DEB486F}"/>
          </ac:spMkLst>
        </pc:spChg>
        <pc:spChg chg="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60" creationId="{C33724C7-DA97-AEE8-D5C3-C2B421BA122A}"/>
          </ac:spMkLst>
        </pc:spChg>
        <pc:spChg chg="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61" creationId="{823E528A-FA73-CC68-9AD7-072DF0FC2165}"/>
          </ac:spMkLst>
        </pc:spChg>
        <pc:spChg chg="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62" creationId="{6BCBDD9E-73E8-13AC-4E6E-B6D3E4210A83}"/>
          </ac:spMkLst>
        </pc:spChg>
        <pc:spChg chg="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64" creationId="{B69D4F5E-FBF2-7AC3-FB9E-0860F9E6C9C0}"/>
          </ac:spMkLst>
        </pc:spChg>
        <pc:spChg chg="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65" creationId="{703F4C0E-FFA9-8299-B1E6-E0E071F351FE}"/>
          </ac:spMkLst>
        </pc:spChg>
        <pc:spChg chg="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66" creationId="{2B39A984-BF1C-7295-97BF-F1FAC7A8D2B5}"/>
          </ac:spMkLst>
        </pc:spChg>
        <pc:spChg chg="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69" creationId="{C21FA3AF-B357-FF3F-10B2-0F07A3E3FE53}"/>
          </ac:spMkLst>
        </pc:spChg>
        <pc:spChg chg="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70" creationId="{4DB0D193-837C-74E2-FC7E-E552640896C1}"/>
          </ac:spMkLst>
        </pc:spChg>
        <pc:spChg chg="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71" creationId="{A56F010C-0D8E-9FCC-C4E4-4CB47A32B35F}"/>
          </ac:spMkLst>
        </pc:spChg>
        <pc:spChg chg="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72" creationId="{2C974C65-AD33-64B8-E0F0-BDE1AECE4E77}"/>
          </ac:spMkLst>
        </pc:spChg>
        <pc:spChg chg="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73" creationId="{1304904B-A1EC-77A1-8849-4973607145B3}"/>
          </ac:spMkLst>
        </pc:spChg>
        <pc:spChg chg="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74" creationId="{42E662AB-5B9A-5821-8B54-DECE38FE54E6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75" creationId="{7FA80DA3-508E-7C7F-4DEF-2DE544D529DE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81" creationId="{FA2DD184-7FD2-474C-CB7A-FF64332D33CE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87" creationId="{F7409B09-53B6-509C-7943-9C7943BE2541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88" creationId="{FF10CE6D-7BD1-C248-33A3-81275ED360BB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89" creationId="{33D6BE56-4489-C31C-92B9-07FBFC955004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90" creationId="{AE23881B-FAE6-8589-E12F-CC2B78E0083F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191" creationId="{B7275489-A350-07C2-4D49-DB967382FC38}"/>
          </ac:spMkLst>
        </pc:spChg>
        <pc:spChg chg="add mod">
          <ac:chgData name="Li, Bingyao" userId="6020a0d1-527a-4229-8e4c-eb30bf0f9e70" providerId="ADAL" clId="{BBD35803-2D30-6947-942A-51E7024F16E0}" dt="2023-10-31T14:26:14.549" v="2198"/>
          <ac:spMkLst>
            <pc:docMk/>
            <pc:sldMk cId="115654418" sldId="317"/>
            <ac:spMk id="202" creationId="{8BCB8751-920B-8D25-FC57-CB16132C4BAF}"/>
          </ac:spMkLst>
        </pc:spChg>
        <pc:grpChg chg="add del mod">
          <ac:chgData name="Li, Bingyao" userId="6020a0d1-527a-4229-8e4c-eb30bf0f9e70" providerId="ADAL" clId="{BBD35803-2D30-6947-942A-51E7024F16E0}" dt="2023-10-31T14:26:13.472" v="2197" actId="478"/>
          <ac:grpSpMkLst>
            <pc:docMk/>
            <pc:sldMk cId="115654418" sldId="317"/>
            <ac:grpSpMk id="29" creationId="{0EFA548F-5473-23F4-26F0-1F2617D7EB81}"/>
          </ac:grpSpMkLst>
        </pc:grpChg>
        <pc:grpChg chg="add del mod">
          <ac:chgData name="Li, Bingyao" userId="6020a0d1-527a-4229-8e4c-eb30bf0f9e70" providerId="ADAL" clId="{BBD35803-2D30-6947-942A-51E7024F16E0}" dt="2023-10-31T14:26:13.472" v="2197" actId="478"/>
          <ac:grpSpMkLst>
            <pc:docMk/>
            <pc:sldMk cId="115654418" sldId="317"/>
            <ac:grpSpMk id="43" creationId="{AA27BE32-8286-8CC5-F7EE-51685CFAA423}"/>
          </ac:grpSpMkLst>
        </pc:grpChg>
        <pc:grpChg chg="del">
          <ac:chgData name="Li, Bingyao" userId="6020a0d1-527a-4229-8e4c-eb30bf0f9e70" providerId="ADAL" clId="{BBD35803-2D30-6947-942A-51E7024F16E0}" dt="2023-10-31T14:26:13.472" v="2197" actId="478"/>
          <ac:grpSpMkLst>
            <pc:docMk/>
            <pc:sldMk cId="115654418" sldId="317"/>
            <ac:grpSpMk id="44" creationId="{4F57C712-ABD2-2EE7-6FD1-77C0599E47A6}"/>
          </ac:grpSpMkLst>
        </pc:grpChg>
        <pc:grpChg chg="add del mod">
          <ac:chgData name="Li, Bingyao" userId="6020a0d1-527a-4229-8e4c-eb30bf0f9e70" providerId="ADAL" clId="{BBD35803-2D30-6947-942A-51E7024F16E0}" dt="2023-10-31T14:26:13.472" v="2197" actId="478"/>
          <ac:grpSpMkLst>
            <pc:docMk/>
            <pc:sldMk cId="115654418" sldId="317"/>
            <ac:grpSpMk id="50" creationId="{A3669CB7-94B6-D74A-72D3-AB50D6BC87F8}"/>
          </ac:grpSpMkLst>
        </pc:grpChg>
        <pc:grpChg chg="mod">
          <ac:chgData name="Li, Bingyao" userId="6020a0d1-527a-4229-8e4c-eb30bf0f9e70" providerId="ADAL" clId="{BBD35803-2D30-6947-942A-51E7024F16E0}" dt="2023-10-31T14:26:11.993" v="2196"/>
          <ac:grpSpMkLst>
            <pc:docMk/>
            <pc:sldMk cId="115654418" sldId="317"/>
            <ac:grpSpMk id="54" creationId="{80F052F2-BDCA-5DE5-589D-3AA6FC865E4F}"/>
          </ac:grpSpMkLst>
        </pc:grpChg>
        <pc:grpChg chg="mod">
          <ac:chgData name="Li, Bingyao" userId="6020a0d1-527a-4229-8e4c-eb30bf0f9e70" providerId="ADAL" clId="{BBD35803-2D30-6947-942A-51E7024F16E0}" dt="2023-10-31T14:26:11.993" v="2196"/>
          <ac:grpSpMkLst>
            <pc:docMk/>
            <pc:sldMk cId="115654418" sldId="317"/>
            <ac:grpSpMk id="58" creationId="{7B5DAD4B-6B88-13AA-245C-2740247D9541}"/>
          </ac:grpSpMkLst>
        </pc:grpChg>
        <pc:grpChg chg="del">
          <ac:chgData name="Li, Bingyao" userId="6020a0d1-527a-4229-8e4c-eb30bf0f9e70" providerId="ADAL" clId="{BBD35803-2D30-6947-942A-51E7024F16E0}" dt="2023-10-31T14:26:13.472" v="2197" actId="478"/>
          <ac:grpSpMkLst>
            <pc:docMk/>
            <pc:sldMk cId="115654418" sldId="317"/>
            <ac:grpSpMk id="77" creationId="{62931C66-DD7E-4DA4-A04E-65AAE0F5D39C}"/>
          </ac:grpSpMkLst>
        </pc:grpChg>
        <pc:grpChg chg="add del mod">
          <ac:chgData name="Li, Bingyao" userId="6020a0d1-527a-4229-8e4c-eb30bf0f9e70" providerId="ADAL" clId="{BBD35803-2D30-6947-942A-51E7024F16E0}" dt="2023-10-31T14:26:13.472" v="2197" actId="478"/>
          <ac:grpSpMkLst>
            <pc:docMk/>
            <pc:sldMk cId="115654418" sldId="317"/>
            <ac:grpSpMk id="88" creationId="{E7A09B44-A49D-4BCB-7177-FF0D302F73B3}"/>
          </ac:grpSpMkLst>
        </pc:grpChg>
        <pc:grpChg chg="del">
          <ac:chgData name="Li, Bingyao" userId="6020a0d1-527a-4229-8e4c-eb30bf0f9e70" providerId="ADAL" clId="{BBD35803-2D30-6947-942A-51E7024F16E0}" dt="2023-10-31T14:26:13.472" v="2197" actId="478"/>
          <ac:grpSpMkLst>
            <pc:docMk/>
            <pc:sldMk cId="115654418" sldId="317"/>
            <ac:grpSpMk id="89" creationId="{6DF842EC-672C-4B70-A6B8-E2D83A01B792}"/>
          </ac:grpSpMkLst>
        </pc:grpChg>
        <pc:grpChg chg="del">
          <ac:chgData name="Li, Bingyao" userId="6020a0d1-527a-4229-8e4c-eb30bf0f9e70" providerId="ADAL" clId="{BBD35803-2D30-6947-942A-51E7024F16E0}" dt="2023-10-31T14:26:13.472" v="2197" actId="478"/>
          <ac:grpSpMkLst>
            <pc:docMk/>
            <pc:sldMk cId="115654418" sldId="317"/>
            <ac:grpSpMk id="96" creationId="{B6FF1233-4D5B-480E-B00D-E180C1538A51}"/>
          </ac:grpSpMkLst>
        </pc:grpChg>
        <pc:grpChg chg="add del mod">
          <ac:chgData name="Li, Bingyao" userId="6020a0d1-527a-4229-8e4c-eb30bf0f9e70" providerId="ADAL" clId="{BBD35803-2D30-6947-942A-51E7024F16E0}" dt="2023-10-31T14:26:13.472" v="2197" actId="478"/>
          <ac:grpSpMkLst>
            <pc:docMk/>
            <pc:sldMk cId="115654418" sldId="317"/>
            <ac:grpSpMk id="122" creationId="{2B171D62-BF46-BCB0-66A9-B04E237E0A52}"/>
          </ac:grpSpMkLst>
        </pc:grpChg>
        <pc:grpChg chg="add del mod">
          <ac:chgData name="Li, Bingyao" userId="6020a0d1-527a-4229-8e4c-eb30bf0f9e70" providerId="ADAL" clId="{BBD35803-2D30-6947-942A-51E7024F16E0}" dt="2023-10-31T14:26:13.472" v="2197" actId="478"/>
          <ac:grpSpMkLst>
            <pc:docMk/>
            <pc:sldMk cId="115654418" sldId="317"/>
            <ac:grpSpMk id="126" creationId="{D37AB24C-4ACD-6E5A-8188-C7C0FC6E316C}"/>
          </ac:grpSpMkLst>
        </pc:grpChg>
        <pc:grpChg chg="add del mod">
          <ac:chgData name="Li, Bingyao" userId="6020a0d1-527a-4229-8e4c-eb30bf0f9e70" providerId="ADAL" clId="{BBD35803-2D30-6947-942A-51E7024F16E0}" dt="2023-10-31T14:26:13.472" v="2197" actId="478"/>
          <ac:grpSpMkLst>
            <pc:docMk/>
            <pc:sldMk cId="115654418" sldId="317"/>
            <ac:grpSpMk id="129" creationId="{B24C3F55-51BA-81E0-7E82-3BD32770C8E3}"/>
          </ac:grpSpMkLst>
        </pc:grpChg>
        <pc:grpChg chg="add mod">
          <ac:chgData name="Li, Bingyao" userId="6020a0d1-527a-4229-8e4c-eb30bf0f9e70" providerId="ADAL" clId="{BBD35803-2D30-6947-942A-51E7024F16E0}" dt="2023-10-31T14:26:14.549" v="2198"/>
          <ac:grpSpMkLst>
            <pc:docMk/>
            <pc:sldMk cId="115654418" sldId="317"/>
            <ac:grpSpMk id="149" creationId="{C3CAE202-D3B0-019A-1BEE-C79152A97AFB}"/>
          </ac:grpSpMkLst>
        </pc:grpChg>
        <pc:grpChg chg="add mod">
          <ac:chgData name="Li, Bingyao" userId="6020a0d1-527a-4229-8e4c-eb30bf0f9e70" providerId="ADAL" clId="{BBD35803-2D30-6947-942A-51E7024F16E0}" dt="2023-10-31T14:26:14.549" v="2198"/>
          <ac:grpSpMkLst>
            <pc:docMk/>
            <pc:sldMk cId="115654418" sldId="317"/>
            <ac:grpSpMk id="159" creationId="{281F3408-B9AE-1B23-D4D2-7403F8CA38AD}"/>
          </ac:grpSpMkLst>
        </pc:grpChg>
        <pc:grpChg chg="add mod">
          <ac:chgData name="Li, Bingyao" userId="6020a0d1-527a-4229-8e4c-eb30bf0f9e70" providerId="ADAL" clId="{BBD35803-2D30-6947-942A-51E7024F16E0}" dt="2023-10-31T14:26:14.549" v="2198"/>
          <ac:grpSpMkLst>
            <pc:docMk/>
            <pc:sldMk cId="115654418" sldId="317"/>
            <ac:grpSpMk id="163" creationId="{13042672-B33E-4EE0-944F-63CB7274D2F2}"/>
          </ac:grpSpMkLst>
        </pc:grpChg>
        <pc:grpChg chg="mod">
          <ac:chgData name="Li, Bingyao" userId="6020a0d1-527a-4229-8e4c-eb30bf0f9e70" providerId="ADAL" clId="{BBD35803-2D30-6947-942A-51E7024F16E0}" dt="2023-10-31T14:26:14.549" v="2198"/>
          <ac:grpSpMkLst>
            <pc:docMk/>
            <pc:sldMk cId="115654418" sldId="317"/>
            <ac:grpSpMk id="167" creationId="{C8DC60DE-DA1C-6E60-9C6E-8ECF1B4BAFE9}"/>
          </ac:grpSpMkLst>
        </pc:grpChg>
        <pc:grpChg chg="mod">
          <ac:chgData name="Li, Bingyao" userId="6020a0d1-527a-4229-8e4c-eb30bf0f9e70" providerId="ADAL" clId="{BBD35803-2D30-6947-942A-51E7024F16E0}" dt="2023-10-31T14:26:14.549" v="2198"/>
          <ac:grpSpMkLst>
            <pc:docMk/>
            <pc:sldMk cId="115654418" sldId="317"/>
            <ac:grpSpMk id="168" creationId="{8FA80042-525D-820C-3E43-3E84E8EADDC9}"/>
          </ac:grpSpMkLst>
        </pc:grpChg>
        <pc:grpChg chg="add mod">
          <ac:chgData name="Li, Bingyao" userId="6020a0d1-527a-4229-8e4c-eb30bf0f9e70" providerId="ADAL" clId="{BBD35803-2D30-6947-942A-51E7024F16E0}" dt="2023-10-31T14:26:14.549" v="2198"/>
          <ac:grpSpMkLst>
            <pc:docMk/>
            <pc:sldMk cId="115654418" sldId="317"/>
            <ac:grpSpMk id="182" creationId="{CA479EE1-5038-2B9D-CBFD-1DC356EB0BDE}"/>
          </ac:grpSpMkLst>
        </pc:grpChg>
        <pc:grpChg chg="add mod">
          <ac:chgData name="Li, Bingyao" userId="6020a0d1-527a-4229-8e4c-eb30bf0f9e70" providerId="ADAL" clId="{BBD35803-2D30-6947-942A-51E7024F16E0}" dt="2023-10-31T14:26:14.549" v="2198"/>
          <ac:grpSpMkLst>
            <pc:docMk/>
            <pc:sldMk cId="115654418" sldId="317"/>
            <ac:grpSpMk id="193" creationId="{D02C23A1-3601-DEB7-7D6B-80F732F916EC}"/>
          </ac:grpSpMkLst>
        </pc:grpChg>
        <pc:grpChg chg="add mod">
          <ac:chgData name="Li, Bingyao" userId="6020a0d1-527a-4229-8e4c-eb30bf0f9e70" providerId="ADAL" clId="{BBD35803-2D30-6947-942A-51E7024F16E0}" dt="2023-10-31T14:26:14.549" v="2198"/>
          <ac:grpSpMkLst>
            <pc:docMk/>
            <pc:sldMk cId="115654418" sldId="317"/>
            <ac:grpSpMk id="196" creationId="{DCA1B8BE-DAF9-46D5-A53D-BBAA7239233E}"/>
          </ac:grpSpMkLst>
        </pc:grpChg>
        <pc:grpChg chg="add mod">
          <ac:chgData name="Li, Bingyao" userId="6020a0d1-527a-4229-8e4c-eb30bf0f9e70" providerId="ADAL" clId="{BBD35803-2D30-6947-942A-51E7024F16E0}" dt="2023-10-31T14:26:14.549" v="2198"/>
          <ac:grpSpMkLst>
            <pc:docMk/>
            <pc:sldMk cId="115654418" sldId="317"/>
            <ac:grpSpMk id="199" creationId="{9207F869-2910-47BE-C38C-D0D447361427}"/>
          </ac:grpSpMkLst>
        </pc:grpChg>
        <pc:picChg chg="del">
          <ac:chgData name="Li, Bingyao" userId="6020a0d1-527a-4229-8e4c-eb30bf0f9e70" providerId="ADAL" clId="{BBD35803-2D30-6947-942A-51E7024F16E0}" dt="2023-10-31T14:26:13.472" v="2197" actId="478"/>
          <ac:picMkLst>
            <pc:docMk/>
            <pc:sldMk cId="115654418" sldId="317"/>
            <ac:picMk id="7" creationId="{C1FF1DA7-C0C3-9579-405F-306FDE377274}"/>
          </ac:picMkLst>
        </pc:picChg>
        <pc:picChg chg="add del mod">
          <ac:chgData name="Li, Bingyao" userId="6020a0d1-527a-4229-8e4c-eb30bf0f9e70" providerId="ADAL" clId="{BBD35803-2D30-6947-942A-51E7024F16E0}" dt="2023-10-31T14:26:13.472" v="2197" actId="478"/>
          <ac:picMkLst>
            <pc:docMk/>
            <pc:sldMk cId="115654418" sldId="317"/>
            <ac:picMk id="121" creationId="{E4FA3808-4A85-77EF-3985-CC978F292B02}"/>
          </ac:picMkLst>
        </pc:picChg>
        <pc:picChg chg="add mod">
          <ac:chgData name="Li, Bingyao" userId="6020a0d1-527a-4229-8e4c-eb30bf0f9e70" providerId="ADAL" clId="{BBD35803-2D30-6947-942A-51E7024F16E0}" dt="2023-10-31T14:26:14.549" v="2198"/>
          <ac:picMkLst>
            <pc:docMk/>
            <pc:sldMk cId="115654418" sldId="317"/>
            <ac:picMk id="192" creationId="{49A38CCC-BD1E-8643-2A49-21019EEEAD40}"/>
          </ac:picMkLst>
        </pc:picChg>
        <pc:cxnChg chg="add del mod">
          <ac:chgData name="Li, Bingyao" userId="6020a0d1-527a-4229-8e4c-eb30bf0f9e70" providerId="ADAL" clId="{BBD35803-2D30-6947-942A-51E7024F16E0}" dt="2023-10-31T14:26:13.472" v="2197" actId="478"/>
          <ac:cxnSpMkLst>
            <pc:docMk/>
            <pc:sldMk cId="115654418" sldId="317"/>
            <ac:cxnSpMk id="4" creationId="{116F34F6-7125-5A11-79FD-3CAD226C47B1}"/>
          </ac:cxnSpMkLst>
        </pc:cxnChg>
        <pc:cxnChg chg="del">
          <ac:chgData name="Li, Bingyao" userId="6020a0d1-527a-4229-8e4c-eb30bf0f9e70" providerId="ADAL" clId="{BBD35803-2D30-6947-942A-51E7024F16E0}" dt="2023-10-31T14:26:13.472" v="2197" actId="478"/>
          <ac:cxnSpMkLst>
            <pc:docMk/>
            <pc:sldMk cId="115654418" sldId="317"/>
            <ac:cxnSpMk id="6" creationId="{05ED9E6D-F5F1-0A0E-C804-7863BB69FBF0}"/>
          </ac:cxnSpMkLst>
        </pc:cxnChg>
        <pc:cxnChg chg="del">
          <ac:chgData name="Li, Bingyao" userId="6020a0d1-527a-4229-8e4c-eb30bf0f9e70" providerId="ADAL" clId="{BBD35803-2D30-6947-942A-51E7024F16E0}" dt="2023-10-31T14:26:13.472" v="2197" actId="478"/>
          <ac:cxnSpMkLst>
            <pc:docMk/>
            <pc:sldMk cId="115654418" sldId="317"/>
            <ac:cxnSpMk id="21" creationId="{61AA0A04-A7C7-1247-AFAA-AB12ED9D1415}"/>
          </ac:cxnSpMkLst>
        </pc:cxnChg>
        <pc:cxnChg chg="mod">
          <ac:chgData name="Li, Bingyao" userId="6020a0d1-527a-4229-8e4c-eb30bf0f9e70" providerId="ADAL" clId="{BBD35803-2D30-6947-942A-51E7024F16E0}" dt="2023-10-31T14:26:13.472" v="2197" actId="478"/>
          <ac:cxnSpMkLst>
            <pc:docMk/>
            <pc:sldMk cId="115654418" sldId="317"/>
            <ac:cxnSpMk id="24" creationId="{BA48280F-E77D-E1F5-353C-4FD4C820A636}"/>
          </ac:cxnSpMkLst>
        </pc:cxnChg>
        <pc:cxnChg chg="mod">
          <ac:chgData name="Li, Bingyao" userId="6020a0d1-527a-4229-8e4c-eb30bf0f9e70" providerId="ADAL" clId="{BBD35803-2D30-6947-942A-51E7024F16E0}" dt="2023-10-31T14:26:13.472" v="2197" actId="478"/>
          <ac:cxnSpMkLst>
            <pc:docMk/>
            <pc:sldMk cId="115654418" sldId="317"/>
            <ac:cxnSpMk id="28" creationId="{63196DBD-6999-CD8C-7CAC-A56B2B7703C0}"/>
          </ac:cxnSpMkLst>
        </pc:cxnChg>
        <pc:cxnChg chg="mod">
          <ac:chgData name="Li, Bingyao" userId="6020a0d1-527a-4229-8e4c-eb30bf0f9e70" providerId="ADAL" clId="{BBD35803-2D30-6947-942A-51E7024F16E0}" dt="2023-10-31T14:26:13.472" v="2197" actId="478"/>
          <ac:cxnSpMkLst>
            <pc:docMk/>
            <pc:sldMk cId="115654418" sldId="317"/>
            <ac:cxnSpMk id="32" creationId="{67981A06-15A8-734D-24B7-17E5B924042C}"/>
          </ac:cxnSpMkLst>
        </pc:cxnChg>
        <pc:cxnChg chg="mod">
          <ac:chgData name="Li, Bingyao" userId="6020a0d1-527a-4229-8e4c-eb30bf0f9e70" providerId="ADAL" clId="{BBD35803-2D30-6947-942A-51E7024F16E0}" dt="2023-10-31T14:26:13.472" v="2197" actId="478"/>
          <ac:cxnSpMkLst>
            <pc:docMk/>
            <pc:sldMk cId="115654418" sldId="317"/>
            <ac:cxnSpMk id="36" creationId="{10A2AB47-B8D7-6436-DD5E-A4F3626DF0D9}"/>
          </ac:cxnSpMkLst>
        </pc:cxnChg>
        <pc:cxnChg chg="add del mod">
          <ac:chgData name="Li, Bingyao" userId="6020a0d1-527a-4229-8e4c-eb30bf0f9e70" providerId="ADAL" clId="{BBD35803-2D30-6947-942A-51E7024F16E0}" dt="2023-10-31T14:26:13.472" v="2197" actId="478"/>
          <ac:cxnSpMkLst>
            <pc:docMk/>
            <pc:sldMk cId="115654418" sldId="317"/>
            <ac:cxnSpMk id="70" creationId="{C33E9BA7-4252-2566-1665-D8091FBC888E}"/>
          </ac:cxnSpMkLst>
        </pc:cxnChg>
        <pc:cxnChg chg="add del mod">
          <ac:chgData name="Li, Bingyao" userId="6020a0d1-527a-4229-8e4c-eb30bf0f9e70" providerId="ADAL" clId="{BBD35803-2D30-6947-942A-51E7024F16E0}" dt="2023-10-31T14:26:13.472" v="2197" actId="478"/>
          <ac:cxnSpMkLst>
            <pc:docMk/>
            <pc:sldMk cId="115654418" sldId="317"/>
            <ac:cxnSpMk id="71" creationId="{C2829067-FDBD-0041-49A4-5E5F1569DD8B}"/>
          </ac:cxnSpMkLst>
        </pc:cxnChg>
        <pc:cxnChg chg="add del mod">
          <ac:chgData name="Li, Bingyao" userId="6020a0d1-527a-4229-8e4c-eb30bf0f9e70" providerId="ADAL" clId="{BBD35803-2D30-6947-942A-51E7024F16E0}" dt="2023-10-31T14:26:13.472" v="2197" actId="478"/>
          <ac:cxnSpMkLst>
            <pc:docMk/>
            <pc:sldMk cId="115654418" sldId="317"/>
            <ac:cxnSpMk id="72" creationId="{8FFAD333-3C7B-27BC-4C97-734FADA348E9}"/>
          </ac:cxnSpMkLst>
        </pc:cxnChg>
        <pc:cxnChg chg="add del mod">
          <ac:chgData name="Li, Bingyao" userId="6020a0d1-527a-4229-8e4c-eb30bf0f9e70" providerId="ADAL" clId="{BBD35803-2D30-6947-942A-51E7024F16E0}" dt="2023-10-31T14:26:13.472" v="2197" actId="478"/>
          <ac:cxnSpMkLst>
            <pc:docMk/>
            <pc:sldMk cId="115654418" sldId="317"/>
            <ac:cxnSpMk id="73" creationId="{6DD953D0-5212-65B9-EC10-152161FE7CCC}"/>
          </ac:cxnSpMkLst>
        </pc:cxnChg>
        <pc:cxnChg chg="add del mod">
          <ac:chgData name="Li, Bingyao" userId="6020a0d1-527a-4229-8e4c-eb30bf0f9e70" providerId="ADAL" clId="{BBD35803-2D30-6947-942A-51E7024F16E0}" dt="2023-10-31T14:26:13.472" v="2197" actId="478"/>
          <ac:cxnSpMkLst>
            <pc:docMk/>
            <pc:sldMk cId="115654418" sldId="317"/>
            <ac:cxnSpMk id="76" creationId="{746F2500-EAA2-8ECC-29B6-11C52CDABD8B}"/>
          </ac:cxnSpMkLst>
        </pc:cxnChg>
        <pc:cxnChg chg="mod">
          <ac:chgData name="Li, Bingyao" userId="6020a0d1-527a-4229-8e4c-eb30bf0f9e70" providerId="ADAL" clId="{BBD35803-2D30-6947-942A-51E7024F16E0}" dt="2023-10-31T14:26:13.472" v="2197" actId="478"/>
          <ac:cxnSpMkLst>
            <pc:docMk/>
            <pc:sldMk cId="115654418" sldId="317"/>
            <ac:cxnSpMk id="108" creationId="{F8609483-132E-5023-9B4F-F0C7A630357E}"/>
          </ac:cxnSpMkLst>
        </pc:cxnChg>
        <pc:cxnChg chg="mod">
          <ac:chgData name="Li, Bingyao" userId="6020a0d1-527a-4229-8e4c-eb30bf0f9e70" providerId="ADAL" clId="{BBD35803-2D30-6947-942A-51E7024F16E0}" dt="2023-10-31T14:26:13.472" v="2197" actId="478"/>
          <ac:cxnSpMkLst>
            <pc:docMk/>
            <pc:sldMk cId="115654418" sldId="317"/>
            <ac:cxnSpMk id="109" creationId="{78EF7CDF-3100-FD31-1CD8-108229437DFA}"/>
          </ac:cxnSpMkLst>
        </pc:cxnChg>
        <pc:cxnChg chg="mod">
          <ac:chgData name="Li, Bingyao" userId="6020a0d1-527a-4229-8e4c-eb30bf0f9e70" providerId="ADAL" clId="{BBD35803-2D30-6947-942A-51E7024F16E0}" dt="2023-10-31T14:26:13.472" v="2197" actId="478"/>
          <ac:cxnSpMkLst>
            <pc:docMk/>
            <pc:sldMk cId="115654418" sldId="317"/>
            <ac:cxnSpMk id="110" creationId="{3567B9C9-54BB-B1B2-419C-855D10279712}"/>
          </ac:cxnSpMkLst>
        </pc:cxnChg>
        <pc:cxnChg chg="mod">
          <ac:chgData name="Li, Bingyao" userId="6020a0d1-527a-4229-8e4c-eb30bf0f9e70" providerId="ADAL" clId="{BBD35803-2D30-6947-942A-51E7024F16E0}" dt="2023-10-31T14:26:13.472" v="2197" actId="478"/>
          <ac:cxnSpMkLst>
            <pc:docMk/>
            <pc:sldMk cId="115654418" sldId="317"/>
            <ac:cxnSpMk id="111" creationId="{9A10F9CC-ED5A-52EA-54C8-57DB8BE7BBC5}"/>
          </ac:cxnSpMkLst>
        </pc:cxnChg>
        <pc:cxnChg chg="del mod">
          <ac:chgData name="Li, Bingyao" userId="6020a0d1-527a-4229-8e4c-eb30bf0f9e70" providerId="ADAL" clId="{BBD35803-2D30-6947-942A-51E7024F16E0}" dt="2023-10-31T14:26:13.472" v="2197" actId="478"/>
          <ac:cxnSpMkLst>
            <pc:docMk/>
            <pc:sldMk cId="115654418" sldId="317"/>
            <ac:cxnSpMk id="115" creationId="{B66656DC-BA4A-4B42-942D-78583B707463}"/>
          </ac:cxnSpMkLst>
        </pc:cxnChg>
        <pc:cxnChg chg="del mod">
          <ac:chgData name="Li, Bingyao" userId="6020a0d1-527a-4229-8e4c-eb30bf0f9e70" providerId="ADAL" clId="{BBD35803-2D30-6947-942A-51E7024F16E0}" dt="2023-10-31T14:26:13.472" v="2197" actId="478"/>
          <ac:cxnSpMkLst>
            <pc:docMk/>
            <pc:sldMk cId="115654418" sldId="317"/>
            <ac:cxnSpMk id="116" creationId="{4D0BCFEC-38FB-40A9-97C7-8CE0DCDE4BF3}"/>
          </ac:cxnSpMkLst>
        </pc:cxnChg>
        <pc:cxnChg chg="del">
          <ac:chgData name="Li, Bingyao" userId="6020a0d1-527a-4229-8e4c-eb30bf0f9e70" providerId="ADAL" clId="{BBD35803-2D30-6947-942A-51E7024F16E0}" dt="2023-10-31T14:26:13.472" v="2197" actId="478"/>
          <ac:cxnSpMkLst>
            <pc:docMk/>
            <pc:sldMk cId="115654418" sldId="317"/>
            <ac:cxnSpMk id="120" creationId="{886BCD4D-7C90-473A-8770-A081C1D80478}"/>
          </ac:cxnSpMkLst>
        </pc:cxnChg>
        <pc:cxnChg chg="del">
          <ac:chgData name="Li, Bingyao" userId="6020a0d1-527a-4229-8e4c-eb30bf0f9e70" providerId="ADAL" clId="{BBD35803-2D30-6947-942A-51E7024F16E0}" dt="2023-10-31T14:26:13.472" v="2197" actId="478"/>
          <ac:cxnSpMkLst>
            <pc:docMk/>
            <pc:sldMk cId="115654418" sldId="317"/>
            <ac:cxnSpMk id="123" creationId="{712B9AE4-55E3-40A2-A3FC-45514AE47440}"/>
          </ac:cxnSpMkLst>
        </pc:cxnChg>
        <pc:cxnChg chg="mod">
          <ac:chgData name="Li, Bingyao" userId="6020a0d1-527a-4229-8e4c-eb30bf0f9e70" providerId="ADAL" clId="{BBD35803-2D30-6947-942A-51E7024F16E0}" dt="2023-10-31T14:26:11.993" v="2196"/>
          <ac:cxnSpMkLst>
            <pc:docMk/>
            <pc:sldMk cId="115654418" sldId="317"/>
            <ac:cxnSpMk id="124" creationId="{AE7E603C-AAB9-D71E-3B0A-8FB737A62336}"/>
          </ac:cxnSpMkLst>
        </pc:cxnChg>
        <pc:cxnChg chg="mod">
          <ac:chgData name="Li, Bingyao" userId="6020a0d1-527a-4229-8e4c-eb30bf0f9e70" providerId="ADAL" clId="{BBD35803-2D30-6947-942A-51E7024F16E0}" dt="2023-10-31T14:26:11.993" v="2196"/>
          <ac:cxnSpMkLst>
            <pc:docMk/>
            <pc:sldMk cId="115654418" sldId="317"/>
            <ac:cxnSpMk id="125" creationId="{D96DF6C2-F001-79E3-1B75-F477F21DE44F}"/>
          </ac:cxnSpMkLst>
        </pc:cxnChg>
        <pc:cxnChg chg="mod">
          <ac:chgData name="Li, Bingyao" userId="6020a0d1-527a-4229-8e4c-eb30bf0f9e70" providerId="ADAL" clId="{BBD35803-2D30-6947-942A-51E7024F16E0}" dt="2023-10-31T14:26:11.993" v="2196"/>
          <ac:cxnSpMkLst>
            <pc:docMk/>
            <pc:sldMk cId="115654418" sldId="317"/>
            <ac:cxnSpMk id="127" creationId="{170A4D5D-E17E-FD8E-2B56-F9BF9AC8C56E}"/>
          </ac:cxnSpMkLst>
        </pc:cxnChg>
        <pc:cxnChg chg="mod">
          <ac:chgData name="Li, Bingyao" userId="6020a0d1-527a-4229-8e4c-eb30bf0f9e70" providerId="ADAL" clId="{BBD35803-2D30-6947-942A-51E7024F16E0}" dt="2023-10-31T14:26:11.993" v="2196"/>
          <ac:cxnSpMkLst>
            <pc:docMk/>
            <pc:sldMk cId="115654418" sldId="317"/>
            <ac:cxnSpMk id="128" creationId="{0321B797-651A-3629-33DF-D1C104281B7E}"/>
          </ac:cxnSpMkLst>
        </pc:cxnChg>
        <pc:cxnChg chg="mod">
          <ac:chgData name="Li, Bingyao" userId="6020a0d1-527a-4229-8e4c-eb30bf0f9e70" providerId="ADAL" clId="{BBD35803-2D30-6947-942A-51E7024F16E0}" dt="2023-10-31T14:26:11.993" v="2196"/>
          <ac:cxnSpMkLst>
            <pc:docMk/>
            <pc:sldMk cId="115654418" sldId="317"/>
            <ac:cxnSpMk id="130" creationId="{6221A3DC-D3DA-1F95-9D09-7835CA7CDAC6}"/>
          </ac:cxnSpMkLst>
        </pc:cxnChg>
        <pc:cxnChg chg="mod">
          <ac:chgData name="Li, Bingyao" userId="6020a0d1-527a-4229-8e4c-eb30bf0f9e70" providerId="ADAL" clId="{BBD35803-2D30-6947-942A-51E7024F16E0}" dt="2023-10-31T14:26:11.993" v="2196"/>
          <ac:cxnSpMkLst>
            <pc:docMk/>
            <pc:sldMk cId="115654418" sldId="317"/>
            <ac:cxnSpMk id="131" creationId="{8037A55C-FC0E-60EF-0479-187D90B9D3F9}"/>
          </ac:cxnSpMkLst>
        </pc:cxnChg>
        <pc:cxnChg chg="add mod">
          <ac:chgData name="Li, Bingyao" userId="6020a0d1-527a-4229-8e4c-eb30bf0f9e70" providerId="ADAL" clId="{BBD35803-2D30-6947-942A-51E7024F16E0}" dt="2023-10-31T14:26:14.549" v="2198"/>
          <ac:cxnSpMkLst>
            <pc:docMk/>
            <pc:sldMk cId="115654418" sldId="317"/>
            <ac:cxnSpMk id="133" creationId="{38C0733A-A88E-F4E6-E3E4-28F60652DE5E}"/>
          </ac:cxnSpMkLst>
        </pc:cxnChg>
        <pc:cxnChg chg="add mod">
          <ac:chgData name="Li, Bingyao" userId="6020a0d1-527a-4229-8e4c-eb30bf0f9e70" providerId="ADAL" clId="{BBD35803-2D30-6947-942A-51E7024F16E0}" dt="2023-10-31T14:26:14.549" v="2198"/>
          <ac:cxnSpMkLst>
            <pc:docMk/>
            <pc:sldMk cId="115654418" sldId="317"/>
            <ac:cxnSpMk id="176" creationId="{0C2C7569-2DA1-F211-C7DB-7F8B461858EF}"/>
          </ac:cxnSpMkLst>
        </pc:cxnChg>
        <pc:cxnChg chg="add mod">
          <ac:chgData name="Li, Bingyao" userId="6020a0d1-527a-4229-8e4c-eb30bf0f9e70" providerId="ADAL" clId="{BBD35803-2D30-6947-942A-51E7024F16E0}" dt="2023-10-31T14:26:14.549" v="2198"/>
          <ac:cxnSpMkLst>
            <pc:docMk/>
            <pc:sldMk cId="115654418" sldId="317"/>
            <ac:cxnSpMk id="177" creationId="{8133ED05-6AC3-7F41-9FB3-E3B73FEEC116}"/>
          </ac:cxnSpMkLst>
        </pc:cxnChg>
        <pc:cxnChg chg="add mod">
          <ac:chgData name="Li, Bingyao" userId="6020a0d1-527a-4229-8e4c-eb30bf0f9e70" providerId="ADAL" clId="{BBD35803-2D30-6947-942A-51E7024F16E0}" dt="2023-10-31T14:26:14.549" v="2198"/>
          <ac:cxnSpMkLst>
            <pc:docMk/>
            <pc:sldMk cId="115654418" sldId="317"/>
            <ac:cxnSpMk id="178" creationId="{51A612C6-AA4F-2004-C8DC-00A6D9CB6496}"/>
          </ac:cxnSpMkLst>
        </pc:cxnChg>
        <pc:cxnChg chg="add mod">
          <ac:chgData name="Li, Bingyao" userId="6020a0d1-527a-4229-8e4c-eb30bf0f9e70" providerId="ADAL" clId="{BBD35803-2D30-6947-942A-51E7024F16E0}" dt="2023-10-31T14:26:14.549" v="2198"/>
          <ac:cxnSpMkLst>
            <pc:docMk/>
            <pc:sldMk cId="115654418" sldId="317"/>
            <ac:cxnSpMk id="179" creationId="{D9F3F288-724E-B16C-56CA-2FC1FC6F0A21}"/>
          </ac:cxnSpMkLst>
        </pc:cxnChg>
        <pc:cxnChg chg="add mod">
          <ac:chgData name="Li, Bingyao" userId="6020a0d1-527a-4229-8e4c-eb30bf0f9e70" providerId="ADAL" clId="{BBD35803-2D30-6947-942A-51E7024F16E0}" dt="2023-10-31T14:26:14.549" v="2198"/>
          <ac:cxnSpMkLst>
            <pc:docMk/>
            <pc:sldMk cId="115654418" sldId="317"/>
            <ac:cxnSpMk id="180" creationId="{1804E96D-FC0D-6F47-2031-12B5E9F0EA57}"/>
          </ac:cxnSpMkLst>
        </pc:cxnChg>
        <pc:cxnChg chg="mod">
          <ac:chgData name="Li, Bingyao" userId="6020a0d1-527a-4229-8e4c-eb30bf0f9e70" providerId="ADAL" clId="{BBD35803-2D30-6947-942A-51E7024F16E0}" dt="2023-10-31T14:26:14.549" v="2198"/>
          <ac:cxnSpMkLst>
            <pc:docMk/>
            <pc:sldMk cId="115654418" sldId="317"/>
            <ac:cxnSpMk id="183" creationId="{A6DCA0F9-B8E2-4CA4-6A8F-2494202E2A27}"/>
          </ac:cxnSpMkLst>
        </pc:cxnChg>
        <pc:cxnChg chg="mod">
          <ac:chgData name="Li, Bingyao" userId="6020a0d1-527a-4229-8e4c-eb30bf0f9e70" providerId="ADAL" clId="{BBD35803-2D30-6947-942A-51E7024F16E0}" dt="2023-10-31T14:26:14.549" v="2198"/>
          <ac:cxnSpMkLst>
            <pc:docMk/>
            <pc:sldMk cId="115654418" sldId="317"/>
            <ac:cxnSpMk id="184" creationId="{53654172-84F0-88E7-284B-354A6B85A463}"/>
          </ac:cxnSpMkLst>
        </pc:cxnChg>
        <pc:cxnChg chg="mod">
          <ac:chgData name="Li, Bingyao" userId="6020a0d1-527a-4229-8e4c-eb30bf0f9e70" providerId="ADAL" clId="{BBD35803-2D30-6947-942A-51E7024F16E0}" dt="2023-10-31T14:26:14.549" v="2198"/>
          <ac:cxnSpMkLst>
            <pc:docMk/>
            <pc:sldMk cId="115654418" sldId="317"/>
            <ac:cxnSpMk id="185" creationId="{191160D9-9A94-CE85-3CDB-5B9D587F373B}"/>
          </ac:cxnSpMkLst>
        </pc:cxnChg>
        <pc:cxnChg chg="mod">
          <ac:chgData name="Li, Bingyao" userId="6020a0d1-527a-4229-8e4c-eb30bf0f9e70" providerId="ADAL" clId="{BBD35803-2D30-6947-942A-51E7024F16E0}" dt="2023-10-31T14:26:14.549" v="2198"/>
          <ac:cxnSpMkLst>
            <pc:docMk/>
            <pc:sldMk cId="115654418" sldId="317"/>
            <ac:cxnSpMk id="186" creationId="{FFD18179-B0CB-A6A9-C67B-EF67B2D9A681}"/>
          </ac:cxnSpMkLst>
        </pc:cxnChg>
        <pc:cxnChg chg="mod">
          <ac:chgData name="Li, Bingyao" userId="6020a0d1-527a-4229-8e4c-eb30bf0f9e70" providerId="ADAL" clId="{BBD35803-2D30-6947-942A-51E7024F16E0}" dt="2023-10-31T14:26:14.549" v="2198"/>
          <ac:cxnSpMkLst>
            <pc:docMk/>
            <pc:sldMk cId="115654418" sldId="317"/>
            <ac:cxnSpMk id="194" creationId="{93C9F55D-9BAD-8B6A-A0D7-760D01076ED5}"/>
          </ac:cxnSpMkLst>
        </pc:cxnChg>
        <pc:cxnChg chg="mod">
          <ac:chgData name="Li, Bingyao" userId="6020a0d1-527a-4229-8e4c-eb30bf0f9e70" providerId="ADAL" clId="{BBD35803-2D30-6947-942A-51E7024F16E0}" dt="2023-10-31T14:26:14.549" v="2198"/>
          <ac:cxnSpMkLst>
            <pc:docMk/>
            <pc:sldMk cId="115654418" sldId="317"/>
            <ac:cxnSpMk id="195" creationId="{D8FC355C-9ABE-D7C5-5D13-6231BD2F97FA}"/>
          </ac:cxnSpMkLst>
        </pc:cxnChg>
        <pc:cxnChg chg="mod">
          <ac:chgData name="Li, Bingyao" userId="6020a0d1-527a-4229-8e4c-eb30bf0f9e70" providerId="ADAL" clId="{BBD35803-2D30-6947-942A-51E7024F16E0}" dt="2023-10-31T14:26:14.549" v="2198"/>
          <ac:cxnSpMkLst>
            <pc:docMk/>
            <pc:sldMk cId="115654418" sldId="317"/>
            <ac:cxnSpMk id="197" creationId="{3091B1CB-D2FB-6765-F5DC-D6B8FE3AE03F}"/>
          </ac:cxnSpMkLst>
        </pc:cxnChg>
        <pc:cxnChg chg="mod">
          <ac:chgData name="Li, Bingyao" userId="6020a0d1-527a-4229-8e4c-eb30bf0f9e70" providerId="ADAL" clId="{BBD35803-2D30-6947-942A-51E7024F16E0}" dt="2023-10-31T14:26:14.549" v="2198"/>
          <ac:cxnSpMkLst>
            <pc:docMk/>
            <pc:sldMk cId="115654418" sldId="317"/>
            <ac:cxnSpMk id="198" creationId="{EF7A8DE4-E874-7DC1-3786-1CECDF24D287}"/>
          </ac:cxnSpMkLst>
        </pc:cxnChg>
        <pc:cxnChg chg="mod">
          <ac:chgData name="Li, Bingyao" userId="6020a0d1-527a-4229-8e4c-eb30bf0f9e70" providerId="ADAL" clId="{BBD35803-2D30-6947-942A-51E7024F16E0}" dt="2023-10-31T14:26:14.549" v="2198"/>
          <ac:cxnSpMkLst>
            <pc:docMk/>
            <pc:sldMk cId="115654418" sldId="317"/>
            <ac:cxnSpMk id="200" creationId="{1A0CB0B0-7604-FE94-2CC2-96D03676897A}"/>
          </ac:cxnSpMkLst>
        </pc:cxnChg>
        <pc:cxnChg chg="mod">
          <ac:chgData name="Li, Bingyao" userId="6020a0d1-527a-4229-8e4c-eb30bf0f9e70" providerId="ADAL" clId="{BBD35803-2D30-6947-942A-51E7024F16E0}" dt="2023-10-31T14:26:14.549" v="2198"/>
          <ac:cxnSpMkLst>
            <pc:docMk/>
            <pc:sldMk cId="115654418" sldId="317"/>
            <ac:cxnSpMk id="201" creationId="{408964BA-A3E5-9143-C1F8-BFE3B9E489A0}"/>
          </ac:cxnSpMkLst>
        </pc:cxnChg>
      </pc:sldChg>
      <pc:sldChg chg="modSp mod">
        <pc:chgData name="Li, Bingyao" userId="6020a0d1-527a-4229-8e4c-eb30bf0f9e70" providerId="ADAL" clId="{BBD35803-2D30-6947-942A-51E7024F16E0}" dt="2023-10-31T14:32:08.293" v="2288" actId="20577"/>
        <pc:sldMkLst>
          <pc:docMk/>
          <pc:sldMk cId="169143998" sldId="322"/>
        </pc:sldMkLst>
        <pc:spChg chg="mod">
          <ac:chgData name="Li, Bingyao" userId="6020a0d1-527a-4229-8e4c-eb30bf0f9e70" providerId="ADAL" clId="{BBD35803-2D30-6947-942A-51E7024F16E0}" dt="2023-10-31T14:32:08.293" v="2288" actId="20577"/>
          <ac:spMkLst>
            <pc:docMk/>
            <pc:sldMk cId="169143998" sldId="322"/>
            <ac:spMk id="3" creationId="{07534D75-42F0-0524-E0B3-AD7E81CD1547}"/>
          </ac:spMkLst>
        </pc:spChg>
      </pc:sldChg>
      <pc:sldChg chg="addSp delSp modSp mod delAnim modAnim modNotesTx">
        <pc:chgData name="Li, Bingyao" userId="6020a0d1-527a-4229-8e4c-eb30bf0f9e70" providerId="ADAL" clId="{BBD35803-2D30-6947-942A-51E7024F16E0}" dt="2023-10-31T14:32:12.753" v="2290" actId="20577"/>
        <pc:sldMkLst>
          <pc:docMk/>
          <pc:sldMk cId="552769785" sldId="327"/>
        </pc:sldMkLst>
        <pc:spChg chg="del">
          <ac:chgData name="Li, Bingyao" userId="6020a0d1-527a-4229-8e4c-eb30bf0f9e70" providerId="ADAL" clId="{BBD35803-2D30-6947-942A-51E7024F16E0}" dt="2023-10-31T14:30:31.717" v="2271" actId="478"/>
          <ac:spMkLst>
            <pc:docMk/>
            <pc:sldMk cId="552769785" sldId="327"/>
            <ac:spMk id="3" creationId="{8D5DED1F-7198-86EC-1846-3B9B147E09E8}"/>
          </ac:spMkLst>
        </pc:spChg>
        <pc:spChg chg="del">
          <ac:chgData name="Li, Bingyao" userId="6020a0d1-527a-4229-8e4c-eb30bf0f9e70" providerId="ADAL" clId="{BBD35803-2D30-6947-942A-51E7024F16E0}" dt="2023-10-31T14:30:31.717" v="2271" actId="478"/>
          <ac:spMkLst>
            <pc:docMk/>
            <pc:sldMk cId="552769785" sldId="327"/>
            <ac:spMk id="8" creationId="{4D5BC8E1-8831-E0AE-2AC8-1A8867CF8209}"/>
          </ac:spMkLst>
        </pc:spChg>
        <pc:spChg chg="add del mod">
          <ac:chgData name="Li, Bingyao" userId="6020a0d1-527a-4229-8e4c-eb30bf0f9e70" providerId="ADAL" clId="{BBD35803-2D30-6947-942A-51E7024F16E0}" dt="2023-10-31T14:30:31.717" v="2271" actId="478"/>
          <ac:spMkLst>
            <pc:docMk/>
            <pc:sldMk cId="552769785" sldId="327"/>
            <ac:spMk id="10" creationId="{76C346E0-1184-1EDA-56A6-5A3971D43152}"/>
          </ac:spMkLst>
        </pc:spChg>
        <pc:spChg chg="del">
          <ac:chgData name="Li, Bingyao" userId="6020a0d1-527a-4229-8e4c-eb30bf0f9e70" providerId="ADAL" clId="{BBD35803-2D30-6947-942A-51E7024F16E0}" dt="2023-10-31T14:30:31.717" v="2271" actId="478"/>
          <ac:spMkLst>
            <pc:docMk/>
            <pc:sldMk cId="552769785" sldId="327"/>
            <ac:spMk id="11" creationId="{DD577CA6-FEA2-4E7A-97AF-59489800CAFA}"/>
          </ac:spMkLst>
        </pc:spChg>
        <pc:spChg chg="add del mod">
          <ac:chgData name="Li, Bingyao" userId="6020a0d1-527a-4229-8e4c-eb30bf0f9e70" providerId="ADAL" clId="{BBD35803-2D30-6947-942A-51E7024F16E0}" dt="2023-10-31T14:30:31.717" v="2271" actId="478"/>
          <ac:spMkLst>
            <pc:docMk/>
            <pc:sldMk cId="552769785" sldId="327"/>
            <ac:spMk id="12" creationId="{4A873CDB-1211-85DB-0F50-5C36F995F684}"/>
          </ac:spMkLst>
        </pc:spChg>
        <pc:spChg chg="add del mod">
          <ac:chgData name="Li, Bingyao" userId="6020a0d1-527a-4229-8e4c-eb30bf0f9e70" providerId="ADAL" clId="{BBD35803-2D30-6947-942A-51E7024F16E0}" dt="2023-10-31T14:30:31.717" v="2271" actId="478"/>
          <ac:spMkLst>
            <pc:docMk/>
            <pc:sldMk cId="552769785" sldId="327"/>
            <ac:spMk id="15" creationId="{1211EF4C-D7CB-8E50-561C-4365C5D088DE}"/>
          </ac:spMkLst>
        </pc:spChg>
        <pc:spChg chg="add del mod">
          <ac:chgData name="Li, Bingyao" userId="6020a0d1-527a-4229-8e4c-eb30bf0f9e70" providerId="ADAL" clId="{BBD35803-2D30-6947-942A-51E7024F16E0}" dt="2023-10-31T14:30:31.717" v="2271" actId="478"/>
          <ac:spMkLst>
            <pc:docMk/>
            <pc:sldMk cId="552769785" sldId="327"/>
            <ac:spMk id="17" creationId="{48C403D6-E724-CD24-8293-C280B68A67C2}"/>
          </ac:spMkLst>
        </pc:spChg>
        <pc:spChg chg="add mod">
          <ac:chgData name="Li, Bingyao" userId="6020a0d1-527a-4229-8e4c-eb30bf0f9e70" providerId="ADAL" clId="{BBD35803-2D30-6947-942A-51E7024F16E0}" dt="2023-10-31T14:30:32.519" v="2272"/>
          <ac:spMkLst>
            <pc:docMk/>
            <pc:sldMk cId="552769785" sldId="327"/>
            <ac:spMk id="20" creationId="{43142678-74C2-B2E3-33B0-DF99251D3A9E}"/>
          </ac:spMkLst>
        </pc:spChg>
        <pc:spChg chg="del">
          <ac:chgData name="Li, Bingyao" userId="6020a0d1-527a-4229-8e4c-eb30bf0f9e70" providerId="ADAL" clId="{BBD35803-2D30-6947-942A-51E7024F16E0}" dt="2023-10-31T14:30:31.717" v="2271" actId="478"/>
          <ac:spMkLst>
            <pc:docMk/>
            <pc:sldMk cId="552769785" sldId="327"/>
            <ac:spMk id="22" creationId="{80B5B2F5-4D55-F54B-ACE6-C8A4AB40889C}"/>
          </ac:spMkLst>
        </pc:spChg>
        <pc:spChg chg="add mod">
          <ac:chgData name="Li, Bingyao" userId="6020a0d1-527a-4229-8e4c-eb30bf0f9e70" providerId="ADAL" clId="{BBD35803-2D30-6947-942A-51E7024F16E0}" dt="2023-10-31T14:30:32.519" v="2272"/>
          <ac:spMkLst>
            <pc:docMk/>
            <pc:sldMk cId="552769785" sldId="327"/>
            <ac:spMk id="23" creationId="{684EF6E6-35DF-0472-3B72-689718FFD566}"/>
          </ac:spMkLst>
        </pc:spChg>
        <pc:spChg chg="add mod">
          <ac:chgData name="Li, Bingyao" userId="6020a0d1-527a-4229-8e4c-eb30bf0f9e70" providerId="ADAL" clId="{BBD35803-2D30-6947-942A-51E7024F16E0}" dt="2023-10-31T14:30:32.519" v="2272"/>
          <ac:spMkLst>
            <pc:docMk/>
            <pc:sldMk cId="552769785" sldId="327"/>
            <ac:spMk id="26" creationId="{52A0DED2-60A4-65C0-A219-32A47BD8DC8A}"/>
          </ac:spMkLst>
        </pc:spChg>
        <pc:spChg chg="add mod">
          <ac:chgData name="Li, Bingyao" userId="6020a0d1-527a-4229-8e4c-eb30bf0f9e70" providerId="ADAL" clId="{BBD35803-2D30-6947-942A-51E7024F16E0}" dt="2023-10-31T14:32:12.753" v="2290" actId="20577"/>
          <ac:spMkLst>
            <pc:docMk/>
            <pc:sldMk cId="552769785" sldId="327"/>
            <ac:spMk id="28" creationId="{8AB7021D-758D-96A8-C3A6-225699DA245E}"/>
          </ac:spMkLst>
        </pc:spChg>
        <pc:graphicFrameChg chg="del">
          <ac:chgData name="Li, Bingyao" userId="6020a0d1-527a-4229-8e4c-eb30bf0f9e70" providerId="ADAL" clId="{BBD35803-2D30-6947-942A-51E7024F16E0}" dt="2023-10-31T14:30:31.717" v="2271" actId="478"/>
          <ac:graphicFrameMkLst>
            <pc:docMk/>
            <pc:sldMk cId="552769785" sldId="327"/>
            <ac:graphicFrameMk id="7" creationId="{C8748E48-44F5-45D5-8563-A8F41BF61690}"/>
          </ac:graphicFrameMkLst>
        </pc:graphicFrameChg>
        <pc:graphicFrameChg chg="add del mod">
          <ac:chgData name="Li, Bingyao" userId="6020a0d1-527a-4229-8e4c-eb30bf0f9e70" providerId="ADAL" clId="{BBD35803-2D30-6947-942A-51E7024F16E0}" dt="2023-10-31T14:30:31.717" v="2271" actId="478"/>
          <ac:graphicFrameMkLst>
            <pc:docMk/>
            <pc:sldMk cId="552769785" sldId="327"/>
            <ac:graphicFrameMk id="13" creationId="{406EFF2E-ADC5-62FA-D99F-6836902C984E}"/>
          </ac:graphicFrameMkLst>
        </pc:graphicFrameChg>
        <pc:graphicFrameChg chg="add mod">
          <ac:chgData name="Li, Bingyao" userId="6020a0d1-527a-4229-8e4c-eb30bf0f9e70" providerId="ADAL" clId="{BBD35803-2D30-6947-942A-51E7024F16E0}" dt="2023-10-31T14:30:32.519" v="2272"/>
          <ac:graphicFrameMkLst>
            <pc:docMk/>
            <pc:sldMk cId="552769785" sldId="327"/>
            <ac:graphicFrameMk id="24" creationId="{25686087-BEC0-2967-6E51-99DFBB0B3175}"/>
          </ac:graphicFrameMkLst>
        </pc:graphicFrameChg>
        <pc:picChg chg="add del mod">
          <ac:chgData name="Li, Bingyao" userId="6020a0d1-527a-4229-8e4c-eb30bf0f9e70" providerId="ADAL" clId="{BBD35803-2D30-6947-942A-51E7024F16E0}" dt="2023-10-31T14:30:31.717" v="2271" actId="478"/>
          <ac:picMkLst>
            <pc:docMk/>
            <pc:sldMk cId="552769785" sldId="327"/>
            <ac:picMk id="2" creationId="{21FD9349-0D0E-96B0-1601-52BB75D68268}"/>
          </ac:picMkLst>
        </pc:picChg>
        <pc:picChg chg="del">
          <ac:chgData name="Li, Bingyao" userId="6020a0d1-527a-4229-8e4c-eb30bf0f9e70" providerId="ADAL" clId="{BBD35803-2D30-6947-942A-51E7024F16E0}" dt="2023-10-31T14:30:31.717" v="2271" actId="478"/>
          <ac:picMkLst>
            <pc:docMk/>
            <pc:sldMk cId="552769785" sldId="327"/>
            <ac:picMk id="5" creationId="{A804B605-D692-D245-8851-D250823CD361}"/>
          </ac:picMkLst>
        </pc:picChg>
        <pc:picChg chg="add mod">
          <ac:chgData name="Li, Bingyao" userId="6020a0d1-527a-4229-8e4c-eb30bf0f9e70" providerId="ADAL" clId="{BBD35803-2D30-6947-942A-51E7024F16E0}" dt="2023-10-31T14:30:32.519" v="2272"/>
          <ac:picMkLst>
            <pc:docMk/>
            <pc:sldMk cId="552769785" sldId="327"/>
            <ac:picMk id="18" creationId="{5DCC76CC-E16A-45AD-CE4A-793E990FDB88}"/>
          </ac:picMkLst>
        </pc:picChg>
        <pc:cxnChg chg="del">
          <ac:chgData name="Li, Bingyao" userId="6020a0d1-527a-4229-8e4c-eb30bf0f9e70" providerId="ADAL" clId="{BBD35803-2D30-6947-942A-51E7024F16E0}" dt="2023-10-31T14:30:31.717" v="2271" actId="478"/>
          <ac:cxnSpMkLst>
            <pc:docMk/>
            <pc:sldMk cId="552769785" sldId="327"/>
            <ac:cxnSpMk id="4" creationId="{1BA1894D-C714-42F9-A21C-21D3575AD001}"/>
          </ac:cxnSpMkLst>
        </pc:cxnChg>
        <pc:cxnChg chg="del">
          <ac:chgData name="Li, Bingyao" userId="6020a0d1-527a-4229-8e4c-eb30bf0f9e70" providerId="ADAL" clId="{BBD35803-2D30-6947-942A-51E7024F16E0}" dt="2023-10-31T14:30:31.717" v="2271" actId="478"/>
          <ac:cxnSpMkLst>
            <pc:docMk/>
            <pc:sldMk cId="552769785" sldId="327"/>
            <ac:cxnSpMk id="6" creationId="{37E62294-F0A9-49C7-8085-2D9204336509}"/>
          </ac:cxnSpMkLst>
        </pc:cxnChg>
        <pc:cxnChg chg="add del mod">
          <ac:chgData name="Li, Bingyao" userId="6020a0d1-527a-4229-8e4c-eb30bf0f9e70" providerId="ADAL" clId="{BBD35803-2D30-6947-942A-51E7024F16E0}" dt="2023-10-31T14:30:31.717" v="2271" actId="478"/>
          <ac:cxnSpMkLst>
            <pc:docMk/>
            <pc:sldMk cId="552769785" sldId="327"/>
            <ac:cxnSpMk id="9" creationId="{FA1C5E64-22E0-8B62-9876-018C6C930CF8}"/>
          </ac:cxnSpMkLst>
        </pc:cxnChg>
        <pc:cxnChg chg="add del mod">
          <ac:chgData name="Li, Bingyao" userId="6020a0d1-527a-4229-8e4c-eb30bf0f9e70" providerId="ADAL" clId="{BBD35803-2D30-6947-942A-51E7024F16E0}" dt="2023-10-31T14:30:31.717" v="2271" actId="478"/>
          <ac:cxnSpMkLst>
            <pc:docMk/>
            <pc:sldMk cId="552769785" sldId="327"/>
            <ac:cxnSpMk id="14" creationId="{189F8D11-AC7B-0F08-ADCA-C2E55A191621}"/>
          </ac:cxnSpMkLst>
        </pc:cxnChg>
        <pc:cxnChg chg="add del mod">
          <ac:chgData name="Li, Bingyao" userId="6020a0d1-527a-4229-8e4c-eb30bf0f9e70" providerId="ADAL" clId="{BBD35803-2D30-6947-942A-51E7024F16E0}" dt="2023-10-31T14:30:31.717" v="2271" actId="478"/>
          <ac:cxnSpMkLst>
            <pc:docMk/>
            <pc:sldMk cId="552769785" sldId="327"/>
            <ac:cxnSpMk id="16" creationId="{B7CEE59B-8FF8-C68B-73D4-8496006915B2}"/>
          </ac:cxnSpMkLst>
        </pc:cxnChg>
        <pc:cxnChg chg="add mod">
          <ac:chgData name="Li, Bingyao" userId="6020a0d1-527a-4229-8e4c-eb30bf0f9e70" providerId="ADAL" clId="{BBD35803-2D30-6947-942A-51E7024F16E0}" dt="2023-10-31T14:30:32.519" v="2272"/>
          <ac:cxnSpMkLst>
            <pc:docMk/>
            <pc:sldMk cId="552769785" sldId="327"/>
            <ac:cxnSpMk id="19" creationId="{ECA33CF4-8304-1A7D-8AB7-17DA77BC4C7B}"/>
          </ac:cxnSpMkLst>
        </pc:cxnChg>
        <pc:cxnChg chg="del">
          <ac:chgData name="Li, Bingyao" userId="6020a0d1-527a-4229-8e4c-eb30bf0f9e70" providerId="ADAL" clId="{BBD35803-2D30-6947-942A-51E7024F16E0}" dt="2023-10-31T14:30:31.717" v="2271" actId="478"/>
          <ac:cxnSpMkLst>
            <pc:docMk/>
            <pc:sldMk cId="552769785" sldId="327"/>
            <ac:cxnSpMk id="21" creationId="{61AA0A04-A7C7-1247-AFAA-AB12ED9D1415}"/>
          </ac:cxnSpMkLst>
        </pc:cxnChg>
        <pc:cxnChg chg="add mod">
          <ac:chgData name="Li, Bingyao" userId="6020a0d1-527a-4229-8e4c-eb30bf0f9e70" providerId="ADAL" clId="{BBD35803-2D30-6947-942A-51E7024F16E0}" dt="2023-10-31T14:30:32.519" v="2272"/>
          <ac:cxnSpMkLst>
            <pc:docMk/>
            <pc:sldMk cId="552769785" sldId="327"/>
            <ac:cxnSpMk id="25" creationId="{00AD95D7-2E49-5BDD-AAD7-3EE556402BE3}"/>
          </ac:cxnSpMkLst>
        </pc:cxnChg>
        <pc:cxnChg chg="add mod">
          <ac:chgData name="Li, Bingyao" userId="6020a0d1-527a-4229-8e4c-eb30bf0f9e70" providerId="ADAL" clId="{BBD35803-2D30-6947-942A-51E7024F16E0}" dt="2023-10-31T14:30:32.519" v="2272"/>
          <ac:cxnSpMkLst>
            <pc:docMk/>
            <pc:sldMk cId="552769785" sldId="327"/>
            <ac:cxnSpMk id="27" creationId="{A6A701CE-B8CF-5401-3FCE-A2BAEA843A38}"/>
          </ac:cxnSpMkLst>
        </pc:cxnChg>
      </pc:sldChg>
      <pc:sldChg chg="addSp delSp modSp mod delAnim modAnim modNotesTx">
        <pc:chgData name="Li, Bingyao" userId="6020a0d1-527a-4229-8e4c-eb30bf0f9e70" providerId="ADAL" clId="{BBD35803-2D30-6947-942A-51E7024F16E0}" dt="2023-10-31T14:24:55.439" v="2188"/>
        <pc:sldMkLst>
          <pc:docMk/>
          <pc:sldMk cId="3833821505" sldId="330"/>
        </pc:sldMkLst>
        <pc:spChg chg="del">
          <ac:chgData name="Li, Bingyao" userId="6020a0d1-527a-4229-8e4c-eb30bf0f9e70" providerId="ADAL" clId="{BBD35803-2D30-6947-942A-51E7024F16E0}" dt="2023-10-31T14:24:54.563" v="2187" actId="478"/>
          <ac:spMkLst>
            <pc:docMk/>
            <pc:sldMk cId="3833821505" sldId="330"/>
            <ac:spMk id="2" creationId="{1A0892E8-D50A-4631-AD6C-509F81ED1D51}"/>
          </ac:spMkLst>
        </pc:spChg>
        <pc:spChg chg="del">
          <ac:chgData name="Li, Bingyao" userId="6020a0d1-527a-4229-8e4c-eb30bf0f9e70" providerId="ADAL" clId="{BBD35803-2D30-6947-942A-51E7024F16E0}" dt="2023-10-31T14:24:54.563" v="2187" actId="478"/>
          <ac:spMkLst>
            <pc:docMk/>
            <pc:sldMk cId="3833821505" sldId="330"/>
            <ac:spMk id="5" creationId="{A848C730-5EB0-D55C-88BF-5ACA06B33081}"/>
          </ac:spMkLst>
        </pc:spChg>
        <pc:spChg chg="del">
          <ac:chgData name="Li, Bingyao" userId="6020a0d1-527a-4229-8e4c-eb30bf0f9e70" providerId="ADAL" clId="{BBD35803-2D30-6947-942A-51E7024F16E0}" dt="2023-10-31T14:24:54.563" v="2187" actId="478"/>
          <ac:spMkLst>
            <pc:docMk/>
            <pc:sldMk cId="3833821505" sldId="330"/>
            <ac:spMk id="11" creationId="{5D7A46C7-5663-A16E-D85A-61E40EC7E56A}"/>
          </ac:spMkLst>
        </pc:spChg>
        <pc:spChg chg="add mod">
          <ac:chgData name="Li, Bingyao" userId="6020a0d1-527a-4229-8e4c-eb30bf0f9e70" providerId="ADAL" clId="{BBD35803-2D30-6947-942A-51E7024F16E0}" dt="2023-10-31T14:24:55.439" v="2188"/>
          <ac:spMkLst>
            <pc:docMk/>
            <pc:sldMk cId="3833821505" sldId="330"/>
            <ac:spMk id="14" creationId="{4A8618A8-D15C-24C8-3D57-19587813B80F}"/>
          </ac:spMkLst>
        </pc:spChg>
        <pc:spChg chg="mod">
          <ac:chgData name="Li, Bingyao" userId="6020a0d1-527a-4229-8e4c-eb30bf0f9e70" providerId="ADAL" clId="{BBD35803-2D30-6947-942A-51E7024F16E0}" dt="2023-10-31T14:24:55.439" v="2188"/>
          <ac:spMkLst>
            <pc:docMk/>
            <pc:sldMk cId="3833821505" sldId="330"/>
            <ac:spMk id="18" creationId="{A766A6BF-5069-D17F-4524-082ECFC198F4}"/>
          </ac:spMkLst>
        </pc:spChg>
        <pc:spChg chg="add mod">
          <ac:chgData name="Li, Bingyao" userId="6020a0d1-527a-4229-8e4c-eb30bf0f9e70" providerId="ADAL" clId="{BBD35803-2D30-6947-942A-51E7024F16E0}" dt="2023-10-31T14:24:55.439" v="2188"/>
          <ac:spMkLst>
            <pc:docMk/>
            <pc:sldMk cId="3833821505" sldId="330"/>
            <ac:spMk id="20" creationId="{975D3E7C-7A73-E53C-E59E-BF7CF59139FC}"/>
          </ac:spMkLst>
        </pc:spChg>
        <pc:spChg chg="del">
          <ac:chgData name="Li, Bingyao" userId="6020a0d1-527a-4229-8e4c-eb30bf0f9e70" providerId="ADAL" clId="{BBD35803-2D30-6947-942A-51E7024F16E0}" dt="2023-10-31T14:24:54.563" v="2187" actId="478"/>
          <ac:spMkLst>
            <pc:docMk/>
            <pc:sldMk cId="3833821505" sldId="330"/>
            <ac:spMk id="22" creationId="{80B5B2F5-4D55-F54B-ACE6-C8A4AB40889C}"/>
          </ac:spMkLst>
        </pc:spChg>
        <pc:spChg chg="add mod">
          <ac:chgData name="Li, Bingyao" userId="6020a0d1-527a-4229-8e4c-eb30bf0f9e70" providerId="ADAL" clId="{BBD35803-2D30-6947-942A-51E7024F16E0}" dt="2023-10-31T14:24:55.439" v="2188"/>
          <ac:spMkLst>
            <pc:docMk/>
            <pc:sldMk cId="3833821505" sldId="330"/>
            <ac:spMk id="28" creationId="{5309912E-B09B-FC23-29FF-0C0041CF20AF}"/>
          </ac:spMkLst>
        </pc:spChg>
        <pc:spChg chg="add mod">
          <ac:chgData name="Li, Bingyao" userId="6020a0d1-527a-4229-8e4c-eb30bf0f9e70" providerId="ADAL" clId="{BBD35803-2D30-6947-942A-51E7024F16E0}" dt="2023-10-31T14:24:55.439" v="2188"/>
          <ac:spMkLst>
            <pc:docMk/>
            <pc:sldMk cId="3833821505" sldId="330"/>
            <ac:spMk id="31" creationId="{BFFCA2A8-EA16-6FD1-09C8-C7972D7992F5}"/>
          </ac:spMkLst>
        </pc:spChg>
        <pc:spChg chg="mod">
          <ac:chgData name="Li, Bingyao" userId="6020a0d1-527a-4229-8e4c-eb30bf0f9e70" providerId="ADAL" clId="{BBD35803-2D30-6947-942A-51E7024F16E0}" dt="2023-10-31T14:24:55.439" v="2188"/>
          <ac:spMkLst>
            <pc:docMk/>
            <pc:sldMk cId="3833821505" sldId="330"/>
            <ac:spMk id="34" creationId="{27D96AD1-B962-44CA-1B1B-AA81B16C65DE}"/>
          </ac:spMkLst>
        </pc:spChg>
        <pc:spChg chg="mod">
          <ac:chgData name="Li, Bingyao" userId="6020a0d1-527a-4229-8e4c-eb30bf0f9e70" providerId="ADAL" clId="{BBD35803-2D30-6947-942A-51E7024F16E0}" dt="2023-10-31T14:24:55.439" v="2188"/>
          <ac:spMkLst>
            <pc:docMk/>
            <pc:sldMk cId="3833821505" sldId="330"/>
            <ac:spMk id="35" creationId="{2B2ED4F9-3EB6-3603-9DB8-9D9E8208CB60}"/>
          </ac:spMkLst>
        </pc:spChg>
        <pc:spChg chg="mod">
          <ac:chgData name="Li, Bingyao" userId="6020a0d1-527a-4229-8e4c-eb30bf0f9e70" providerId="ADAL" clId="{BBD35803-2D30-6947-942A-51E7024F16E0}" dt="2023-10-31T14:24:55.439" v="2188"/>
          <ac:spMkLst>
            <pc:docMk/>
            <pc:sldMk cId="3833821505" sldId="330"/>
            <ac:spMk id="36" creationId="{C127B8CC-8270-42EA-8D50-CF7B1B246F4C}"/>
          </ac:spMkLst>
        </pc:spChg>
        <pc:spChg chg="mod">
          <ac:chgData name="Li, Bingyao" userId="6020a0d1-527a-4229-8e4c-eb30bf0f9e70" providerId="ADAL" clId="{BBD35803-2D30-6947-942A-51E7024F16E0}" dt="2023-10-31T14:24:55.439" v="2188"/>
          <ac:spMkLst>
            <pc:docMk/>
            <pc:sldMk cId="3833821505" sldId="330"/>
            <ac:spMk id="37" creationId="{8AEC7CE5-ECE2-6364-4B05-8F0AA25041E9}"/>
          </ac:spMkLst>
        </pc:spChg>
        <pc:spChg chg="add mod">
          <ac:chgData name="Li, Bingyao" userId="6020a0d1-527a-4229-8e4c-eb30bf0f9e70" providerId="ADAL" clId="{BBD35803-2D30-6947-942A-51E7024F16E0}" dt="2023-10-31T14:24:55.439" v="2188"/>
          <ac:spMkLst>
            <pc:docMk/>
            <pc:sldMk cId="3833821505" sldId="330"/>
            <ac:spMk id="38" creationId="{72872DF4-5E9A-D793-2787-1773EA335BC4}"/>
          </ac:spMkLst>
        </pc:spChg>
        <pc:spChg chg="add mod">
          <ac:chgData name="Li, Bingyao" userId="6020a0d1-527a-4229-8e4c-eb30bf0f9e70" providerId="ADAL" clId="{BBD35803-2D30-6947-942A-51E7024F16E0}" dt="2023-10-31T14:24:55.439" v="2188"/>
          <ac:spMkLst>
            <pc:docMk/>
            <pc:sldMk cId="3833821505" sldId="330"/>
            <ac:spMk id="39" creationId="{7C415EA8-13E6-D9CC-26B1-92C4621F8A4F}"/>
          </ac:spMkLst>
        </pc:spChg>
        <pc:spChg chg="add mod">
          <ac:chgData name="Li, Bingyao" userId="6020a0d1-527a-4229-8e4c-eb30bf0f9e70" providerId="ADAL" clId="{BBD35803-2D30-6947-942A-51E7024F16E0}" dt="2023-10-31T14:24:55.439" v="2188"/>
          <ac:spMkLst>
            <pc:docMk/>
            <pc:sldMk cId="3833821505" sldId="330"/>
            <ac:spMk id="41" creationId="{56E58634-558F-2DC2-391A-4BCF16DC7FC2}"/>
          </ac:spMkLst>
        </pc:spChg>
        <pc:spChg chg="del">
          <ac:chgData name="Li, Bingyao" userId="6020a0d1-527a-4229-8e4c-eb30bf0f9e70" providerId="ADAL" clId="{BBD35803-2D30-6947-942A-51E7024F16E0}" dt="2023-10-31T14:24:54.563" v="2187" actId="478"/>
          <ac:spMkLst>
            <pc:docMk/>
            <pc:sldMk cId="3833821505" sldId="330"/>
            <ac:spMk id="42" creationId="{A7FA7961-E3DF-3C72-73C9-CFF15EE4662D}"/>
          </ac:spMkLst>
        </pc:spChg>
        <pc:spChg chg="del">
          <ac:chgData name="Li, Bingyao" userId="6020a0d1-527a-4229-8e4c-eb30bf0f9e70" providerId="ADAL" clId="{BBD35803-2D30-6947-942A-51E7024F16E0}" dt="2023-10-31T14:24:54.563" v="2187" actId="478"/>
          <ac:spMkLst>
            <pc:docMk/>
            <pc:sldMk cId="3833821505" sldId="330"/>
            <ac:spMk id="43" creationId="{9D23C0FF-E857-6D9D-82A0-0CCE388B6BE7}"/>
          </ac:spMkLst>
        </pc:spChg>
        <pc:grpChg chg="del">
          <ac:chgData name="Li, Bingyao" userId="6020a0d1-527a-4229-8e4c-eb30bf0f9e70" providerId="ADAL" clId="{BBD35803-2D30-6947-942A-51E7024F16E0}" dt="2023-10-31T14:24:54.563" v="2187" actId="478"/>
          <ac:grpSpMkLst>
            <pc:docMk/>
            <pc:sldMk cId="3833821505" sldId="330"/>
            <ac:grpSpMk id="4" creationId="{465B135C-6532-F5EB-9AC8-E11B1D83C604}"/>
          </ac:grpSpMkLst>
        </pc:grpChg>
        <pc:grpChg chg="del mod">
          <ac:chgData name="Li, Bingyao" userId="6020a0d1-527a-4229-8e4c-eb30bf0f9e70" providerId="ADAL" clId="{BBD35803-2D30-6947-942A-51E7024F16E0}" dt="2023-10-31T14:24:54.563" v="2187" actId="478"/>
          <ac:grpSpMkLst>
            <pc:docMk/>
            <pc:sldMk cId="3833821505" sldId="330"/>
            <ac:grpSpMk id="12" creationId="{2D03CA84-01FD-7667-DD68-8D2768A3C248}"/>
          </ac:grpSpMkLst>
        </pc:grpChg>
        <pc:grpChg chg="add mod">
          <ac:chgData name="Li, Bingyao" userId="6020a0d1-527a-4229-8e4c-eb30bf0f9e70" providerId="ADAL" clId="{BBD35803-2D30-6947-942A-51E7024F16E0}" dt="2023-10-31T14:24:55.439" v="2188"/>
          <ac:grpSpMkLst>
            <pc:docMk/>
            <pc:sldMk cId="3833821505" sldId="330"/>
            <ac:grpSpMk id="15" creationId="{D9979065-5F49-180D-3082-7C211D1B31AD}"/>
          </ac:grpSpMkLst>
        </pc:grpChg>
        <pc:grpChg chg="add mod">
          <ac:chgData name="Li, Bingyao" userId="6020a0d1-527a-4229-8e4c-eb30bf0f9e70" providerId="ADAL" clId="{BBD35803-2D30-6947-942A-51E7024F16E0}" dt="2023-10-31T14:24:55.439" v="2188"/>
          <ac:grpSpMkLst>
            <pc:docMk/>
            <pc:sldMk cId="3833821505" sldId="330"/>
            <ac:grpSpMk id="33" creationId="{FFC01C15-DADC-2F92-20D0-5874684EF3FA}"/>
          </ac:grpSpMkLst>
        </pc:grpChg>
        <pc:graphicFrameChg chg="mod">
          <ac:chgData name="Li, Bingyao" userId="6020a0d1-527a-4229-8e4c-eb30bf0f9e70" providerId="ADAL" clId="{BBD35803-2D30-6947-942A-51E7024F16E0}" dt="2023-10-31T14:24:55.439" v="2188"/>
          <ac:graphicFrameMkLst>
            <pc:docMk/>
            <pc:sldMk cId="3833821505" sldId="330"/>
            <ac:graphicFrameMk id="17" creationId="{A3F29132-814D-56C6-E0B8-161297A38912}"/>
          </ac:graphicFrameMkLst>
        </pc:graphicFrameChg>
        <pc:picChg chg="add mod">
          <ac:chgData name="Li, Bingyao" userId="6020a0d1-527a-4229-8e4c-eb30bf0f9e70" providerId="ADAL" clId="{BBD35803-2D30-6947-942A-51E7024F16E0}" dt="2023-10-31T14:24:55.439" v="2188"/>
          <ac:picMkLst>
            <pc:docMk/>
            <pc:sldMk cId="3833821505" sldId="330"/>
            <ac:picMk id="19" creationId="{12AE4BFF-A043-27E1-5D21-14DA2F1C3644}"/>
          </ac:picMkLst>
        </pc:picChg>
        <pc:picChg chg="del">
          <ac:chgData name="Li, Bingyao" userId="6020a0d1-527a-4229-8e4c-eb30bf0f9e70" providerId="ADAL" clId="{BBD35803-2D30-6947-942A-51E7024F16E0}" dt="2023-10-31T14:24:54.563" v="2187" actId="478"/>
          <ac:picMkLst>
            <pc:docMk/>
            <pc:sldMk cId="3833821505" sldId="330"/>
            <ac:picMk id="24" creationId="{88C0D521-D423-C6E1-1D94-152CEED72D42}"/>
          </ac:picMkLst>
        </pc:picChg>
        <pc:cxnChg chg="add mod">
          <ac:chgData name="Li, Bingyao" userId="6020a0d1-527a-4229-8e4c-eb30bf0f9e70" providerId="ADAL" clId="{BBD35803-2D30-6947-942A-51E7024F16E0}" dt="2023-10-31T14:24:55.439" v="2188"/>
          <ac:cxnSpMkLst>
            <pc:docMk/>
            <pc:sldMk cId="3833821505" sldId="330"/>
            <ac:cxnSpMk id="3" creationId="{D52805B4-31E8-1850-2BF3-46C74B78A110}"/>
          </ac:cxnSpMkLst>
        </pc:cxnChg>
        <pc:cxnChg chg="del">
          <ac:chgData name="Li, Bingyao" userId="6020a0d1-527a-4229-8e4c-eb30bf0f9e70" providerId="ADAL" clId="{BBD35803-2D30-6947-942A-51E7024F16E0}" dt="2023-10-31T14:24:54.563" v="2187" actId="478"/>
          <ac:cxnSpMkLst>
            <pc:docMk/>
            <pc:sldMk cId="3833821505" sldId="330"/>
            <ac:cxnSpMk id="21" creationId="{61AA0A04-A7C7-1247-AFAA-AB12ED9D1415}"/>
          </ac:cxnSpMkLst>
        </pc:cxnChg>
        <pc:cxnChg chg="add mod">
          <ac:chgData name="Li, Bingyao" userId="6020a0d1-527a-4229-8e4c-eb30bf0f9e70" providerId="ADAL" clId="{BBD35803-2D30-6947-942A-51E7024F16E0}" dt="2023-10-31T14:24:55.439" v="2188"/>
          <ac:cxnSpMkLst>
            <pc:docMk/>
            <pc:sldMk cId="3833821505" sldId="330"/>
            <ac:cxnSpMk id="23" creationId="{6D11EDAB-1487-9770-EEE6-0DC191845E98}"/>
          </ac:cxnSpMkLst>
        </pc:cxnChg>
        <pc:cxnChg chg="add mod">
          <ac:chgData name="Li, Bingyao" userId="6020a0d1-527a-4229-8e4c-eb30bf0f9e70" providerId="ADAL" clId="{BBD35803-2D30-6947-942A-51E7024F16E0}" dt="2023-10-31T14:24:55.439" v="2188"/>
          <ac:cxnSpMkLst>
            <pc:docMk/>
            <pc:sldMk cId="3833821505" sldId="330"/>
            <ac:cxnSpMk id="25" creationId="{8EEF77ED-33F5-7D13-3FDE-B2D24E8DDE01}"/>
          </ac:cxnSpMkLst>
        </pc:cxnChg>
        <pc:cxnChg chg="del">
          <ac:chgData name="Li, Bingyao" userId="6020a0d1-527a-4229-8e4c-eb30bf0f9e70" providerId="ADAL" clId="{BBD35803-2D30-6947-942A-51E7024F16E0}" dt="2023-10-31T14:24:54.563" v="2187" actId="478"/>
          <ac:cxnSpMkLst>
            <pc:docMk/>
            <pc:sldMk cId="3833821505" sldId="330"/>
            <ac:cxnSpMk id="26" creationId="{1958F1C7-A03B-C370-EDB0-93B34DE03DB4}"/>
          </ac:cxnSpMkLst>
        </pc:cxnChg>
        <pc:cxnChg chg="del">
          <ac:chgData name="Li, Bingyao" userId="6020a0d1-527a-4229-8e4c-eb30bf0f9e70" providerId="ADAL" clId="{BBD35803-2D30-6947-942A-51E7024F16E0}" dt="2023-10-31T14:24:54.563" v="2187" actId="478"/>
          <ac:cxnSpMkLst>
            <pc:docMk/>
            <pc:sldMk cId="3833821505" sldId="330"/>
            <ac:cxnSpMk id="27" creationId="{ED35593E-A017-AC14-19FB-D73BD745903D}"/>
          </ac:cxnSpMkLst>
        </pc:cxnChg>
        <pc:cxnChg chg="add mod">
          <ac:chgData name="Li, Bingyao" userId="6020a0d1-527a-4229-8e4c-eb30bf0f9e70" providerId="ADAL" clId="{BBD35803-2D30-6947-942A-51E7024F16E0}" dt="2023-10-31T14:24:55.439" v="2188"/>
          <ac:cxnSpMkLst>
            <pc:docMk/>
            <pc:sldMk cId="3833821505" sldId="330"/>
            <ac:cxnSpMk id="29" creationId="{F21383C0-1C80-58C7-4783-B97ED8BF4E41}"/>
          </ac:cxnSpMkLst>
        </pc:cxnChg>
        <pc:cxnChg chg="del">
          <ac:chgData name="Li, Bingyao" userId="6020a0d1-527a-4229-8e4c-eb30bf0f9e70" providerId="ADAL" clId="{BBD35803-2D30-6947-942A-51E7024F16E0}" dt="2023-10-31T14:24:54.563" v="2187" actId="478"/>
          <ac:cxnSpMkLst>
            <pc:docMk/>
            <pc:sldMk cId="3833821505" sldId="330"/>
            <ac:cxnSpMk id="30" creationId="{3024729A-7C45-211A-A5DF-1BBA59ECDE26}"/>
          </ac:cxnSpMkLst>
        </pc:cxnChg>
        <pc:cxnChg chg="del">
          <ac:chgData name="Li, Bingyao" userId="6020a0d1-527a-4229-8e4c-eb30bf0f9e70" providerId="ADAL" clId="{BBD35803-2D30-6947-942A-51E7024F16E0}" dt="2023-10-31T14:24:54.563" v="2187" actId="478"/>
          <ac:cxnSpMkLst>
            <pc:docMk/>
            <pc:sldMk cId="3833821505" sldId="330"/>
            <ac:cxnSpMk id="32" creationId="{9F9F33F4-1C27-477E-8AF4-F685CE5F5E31}"/>
          </ac:cxnSpMkLst>
        </pc:cxnChg>
        <pc:cxnChg chg="del">
          <ac:chgData name="Li, Bingyao" userId="6020a0d1-527a-4229-8e4c-eb30bf0f9e70" providerId="ADAL" clId="{BBD35803-2D30-6947-942A-51E7024F16E0}" dt="2023-10-31T14:24:54.563" v="2187" actId="478"/>
          <ac:cxnSpMkLst>
            <pc:docMk/>
            <pc:sldMk cId="3833821505" sldId="330"/>
            <ac:cxnSpMk id="40" creationId="{E8F995E5-4B62-7A61-B340-A8EAEB9A4391}"/>
          </ac:cxnSpMkLst>
        </pc:cxnChg>
      </pc:sldChg>
      <pc:sldChg chg="addSp delSp modSp modAnim modNotesTx">
        <pc:chgData name="Li, Bingyao" userId="6020a0d1-527a-4229-8e4c-eb30bf0f9e70" providerId="ADAL" clId="{BBD35803-2D30-6947-942A-51E7024F16E0}" dt="2023-10-30T18:44:38.957" v="2168" actId="20577"/>
        <pc:sldMkLst>
          <pc:docMk/>
          <pc:sldMk cId="2490697939" sldId="331"/>
        </pc:sldMkLst>
        <pc:spChg chg="del">
          <ac:chgData name="Li, Bingyao" userId="6020a0d1-527a-4229-8e4c-eb30bf0f9e70" providerId="ADAL" clId="{BBD35803-2D30-6947-942A-51E7024F16E0}" dt="2023-10-30T18:44:28.224" v="2160" actId="478"/>
          <ac:spMkLst>
            <pc:docMk/>
            <pc:sldMk cId="2490697939" sldId="331"/>
            <ac:spMk id="3" creationId="{D64C92A3-4E74-263E-FC1C-CC79C636B300}"/>
          </ac:spMkLst>
        </pc:spChg>
        <pc:spChg chg="del">
          <ac:chgData name="Li, Bingyao" userId="6020a0d1-527a-4229-8e4c-eb30bf0f9e70" providerId="ADAL" clId="{BBD35803-2D30-6947-942A-51E7024F16E0}" dt="2023-10-30T18:44:28.224" v="2160" actId="478"/>
          <ac:spMkLst>
            <pc:docMk/>
            <pc:sldMk cId="2490697939" sldId="331"/>
            <ac:spMk id="7" creationId="{44C54524-C5FB-9F4B-89B7-E3177C7EB9AE}"/>
          </ac:spMkLst>
        </pc:spChg>
        <pc:spChg chg="del">
          <ac:chgData name="Li, Bingyao" userId="6020a0d1-527a-4229-8e4c-eb30bf0f9e70" providerId="ADAL" clId="{BBD35803-2D30-6947-942A-51E7024F16E0}" dt="2023-10-30T18:44:28.224" v="2160" actId="478"/>
          <ac:spMkLst>
            <pc:docMk/>
            <pc:sldMk cId="2490697939" sldId="331"/>
            <ac:spMk id="10" creationId="{DABF4F80-AA52-9501-CF62-B57AA2D71CD0}"/>
          </ac:spMkLst>
        </pc:spChg>
        <pc:spChg chg="del">
          <ac:chgData name="Li, Bingyao" userId="6020a0d1-527a-4229-8e4c-eb30bf0f9e70" providerId="ADAL" clId="{BBD35803-2D30-6947-942A-51E7024F16E0}" dt="2023-10-30T18:44:28.224" v="2160" actId="478"/>
          <ac:spMkLst>
            <pc:docMk/>
            <pc:sldMk cId="2490697939" sldId="331"/>
            <ac:spMk id="15" creationId="{0639DB36-E6E2-CF0C-E375-61E7B67090EA}"/>
          </ac:spMkLst>
        </pc:spChg>
        <pc:spChg chg="add mod">
          <ac:chgData name="Li, Bingyao" userId="6020a0d1-527a-4229-8e4c-eb30bf0f9e70" providerId="ADAL" clId="{BBD35803-2D30-6947-942A-51E7024F16E0}" dt="2023-10-30T18:44:29.294" v="2161"/>
          <ac:spMkLst>
            <pc:docMk/>
            <pc:sldMk cId="2490697939" sldId="331"/>
            <ac:spMk id="16" creationId="{7E722CC6-C2CB-B6DF-03CD-9436C9015FB4}"/>
          </ac:spMkLst>
        </pc:spChg>
        <pc:spChg chg="add mod">
          <ac:chgData name="Li, Bingyao" userId="6020a0d1-527a-4229-8e4c-eb30bf0f9e70" providerId="ADAL" clId="{BBD35803-2D30-6947-942A-51E7024F16E0}" dt="2023-10-30T18:44:29.294" v="2161"/>
          <ac:spMkLst>
            <pc:docMk/>
            <pc:sldMk cId="2490697939" sldId="331"/>
            <ac:spMk id="18" creationId="{20CBE303-A08D-6362-8AB3-802CD8096028}"/>
          </ac:spMkLst>
        </pc:spChg>
        <pc:spChg chg="add mod">
          <ac:chgData name="Li, Bingyao" userId="6020a0d1-527a-4229-8e4c-eb30bf0f9e70" providerId="ADAL" clId="{BBD35803-2D30-6947-942A-51E7024F16E0}" dt="2023-10-30T18:44:29.294" v="2161"/>
          <ac:spMkLst>
            <pc:docMk/>
            <pc:sldMk cId="2490697939" sldId="331"/>
            <ac:spMk id="19" creationId="{5FF42E4E-2122-B8AD-94EF-D4CE66C0EF63}"/>
          </ac:spMkLst>
        </pc:spChg>
        <pc:spChg chg="del">
          <ac:chgData name="Li, Bingyao" userId="6020a0d1-527a-4229-8e4c-eb30bf0f9e70" providerId="ADAL" clId="{BBD35803-2D30-6947-942A-51E7024F16E0}" dt="2023-10-30T18:44:28.224" v="2160" actId="478"/>
          <ac:spMkLst>
            <pc:docMk/>
            <pc:sldMk cId="2490697939" sldId="331"/>
            <ac:spMk id="22" creationId="{80B5B2F5-4D55-F54B-ACE6-C8A4AB40889C}"/>
          </ac:spMkLst>
        </pc:spChg>
        <pc:spChg chg="add mod">
          <ac:chgData name="Li, Bingyao" userId="6020a0d1-527a-4229-8e4c-eb30bf0f9e70" providerId="ADAL" clId="{BBD35803-2D30-6947-942A-51E7024F16E0}" dt="2023-10-30T18:44:29.294" v="2161"/>
          <ac:spMkLst>
            <pc:docMk/>
            <pc:sldMk cId="2490697939" sldId="331"/>
            <ac:spMk id="24" creationId="{78B2DB8A-C4AE-1A65-1B8B-44DB614A5742}"/>
          </ac:spMkLst>
        </pc:spChg>
        <pc:spChg chg="mod">
          <ac:chgData name="Li, Bingyao" userId="6020a0d1-527a-4229-8e4c-eb30bf0f9e70" providerId="ADAL" clId="{BBD35803-2D30-6947-942A-51E7024F16E0}" dt="2023-10-30T18:44:29.294" v="2161"/>
          <ac:spMkLst>
            <pc:docMk/>
            <pc:sldMk cId="2490697939" sldId="331"/>
            <ac:spMk id="27" creationId="{913F2AEB-275B-0A59-EA70-74299FCD1A73}"/>
          </ac:spMkLst>
        </pc:spChg>
        <pc:spChg chg="mod">
          <ac:chgData name="Li, Bingyao" userId="6020a0d1-527a-4229-8e4c-eb30bf0f9e70" providerId="ADAL" clId="{BBD35803-2D30-6947-942A-51E7024F16E0}" dt="2023-10-30T18:44:29.294" v="2161"/>
          <ac:spMkLst>
            <pc:docMk/>
            <pc:sldMk cId="2490697939" sldId="331"/>
            <ac:spMk id="30" creationId="{A93A9C90-1E4F-CA27-BB66-D307FCBB2451}"/>
          </ac:spMkLst>
        </pc:spChg>
        <pc:spChg chg="add mod">
          <ac:chgData name="Li, Bingyao" userId="6020a0d1-527a-4229-8e4c-eb30bf0f9e70" providerId="ADAL" clId="{BBD35803-2D30-6947-942A-51E7024F16E0}" dt="2023-10-30T18:44:29.294" v="2161"/>
          <ac:spMkLst>
            <pc:docMk/>
            <pc:sldMk cId="2490697939" sldId="331"/>
            <ac:spMk id="31" creationId="{DB7BB3C6-8058-9BB2-A550-E5770467CB8F}"/>
          </ac:spMkLst>
        </pc:spChg>
        <pc:spChg chg="mod">
          <ac:chgData name="Li, Bingyao" userId="6020a0d1-527a-4229-8e4c-eb30bf0f9e70" providerId="ADAL" clId="{BBD35803-2D30-6947-942A-51E7024F16E0}" dt="2023-10-30T18:44:29.294" v="2161"/>
          <ac:spMkLst>
            <pc:docMk/>
            <pc:sldMk cId="2490697939" sldId="331"/>
            <ac:spMk id="34" creationId="{B33C6E55-088D-B691-C8D4-AF7B5DA36DFC}"/>
          </ac:spMkLst>
        </pc:spChg>
        <pc:spChg chg="mod">
          <ac:chgData name="Li, Bingyao" userId="6020a0d1-527a-4229-8e4c-eb30bf0f9e70" providerId="ADAL" clId="{BBD35803-2D30-6947-942A-51E7024F16E0}" dt="2023-10-30T18:44:29.294" v="2161"/>
          <ac:spMkLst>
            <pc:docMk/>
            <pc:sldMk cId="2490697939" sldId="331"/>
            <ac:spMk id="37" creationId="{4BB4167F-FB09-2166-72CE-1DD9F8C8DF67}"/>
          </ac:spMkLst>
        </pc:spChg>
        <pc:grpChg chg="del">
          <ac:chgData name="Li, Bingyao" userId="6020a0d1-527a-4229-8e4c-eb30bf0f9e70" providerId="ADAL" clId="{BBD35803-2D30-6947-942A-51E7024F16E0}" dt="2023-10-30T18:44:28.224" v="2160" actId="478"/>
          <ac:grpSpMkLst>
            <pc:docMk/>
            <pc:sldMk cId="2490697939" sldId="331"/>
            <ac:grpSpMk id="4" creationId="{AB08B6DF-3AA5-400F-B25F-4A70712CC509}"/>
          </ac:grpSpMkLst>
        </pc:grpChg>
        <pc:grpChg chg="del">
          <ac:chgData name="Li, Bingyao" userId="6020a0d1-527a-4229-8e4c-eb30bf0f9e70" providerId="ADAL" clId="{BBD35803-2D30-6947-942A-51E7024F16E0}" dt="2023-10-30T18:44:28.224" v="2160" actId="478"/>
          <ac:grpSpMkLst>
            <pc:docMk/>
            <pc:sldMk cId="2490697939" sldId="331"/>
            <ac:grpSpMk id="9" creationId="{5FBDCDBF-5B78-4F43-9F5F-DFE08506D716}"/>
          </ac:grpSpMkLst>
        </pc:grpChg>
        <pc:grpChg chg="add mod">
          <ac:chgData name="Li, Bingyao" userId="6020a0d1-527a-4229-8e4c-eb30bf0f9e70" providerId="ADAL" clId="{BBD35803-2D30-6947-942A-51E7024F16E0}" dt="2023-10-30T18:44:29.294" v="2161"/>
          <ac:grpSpMkLst>
            <pc:docMk/>
            <pc:sldMk cId="2490697939" sldId="331"/>
            <ac:grpSpMk id="25" creationId="{C665EAA9-2E84-3F91-A1C3-0EA9DB13072C}"/>
          </ac:grpSpMkLst>
        </pc:grpChg>
        <pc:grpChg chg="add mod">
          <ac:chgData name="Li, Bingyao" userId="6020a0d1-527a-4229-8e4c-eb30bf0f9e70" providerId="ADAL" clId="{BBD35803-2D30-6947-942A-51E7024F16E0}" dt="2023-10-30T18:44:29.294" v="2161"/>
          <ac:grpSpMkLst>
            <pc:docMk/>
            <pc:sldMk cId="2490697939" sldId="331"/>
            <ac:grpSpMk id="28" creationId="{78486C07-B136-9870-00FB-6FBE7D19866D}"/>
          </ac:grpSpMkLst>
        </pc:grpChg>
        <pc:grpChg chg="add mod">
          <ac:chgData name="Li, Bingyao" userId="6020a0d1-527a-4229-8e4c-eb30bf0f9e70" providerId="ADAL" clId="{BBD35803-2D30-6947-942A-51E7024F16E0}" dt="2023-10-30T18:44:29.294" v="2161"/>
          <ac:grpSpMkLst>
            <pc:docMk/>
            <pc:sldMk cId="2490697939" sldId="331"/>
            <ac:grpSpMk id="32" creationId="{B15BF008-C076-B0E3-55D6-B69292EBF0ED}"/>
          </ac:grpSpMkLst>
        </pc:grpChg>
        <pc:grpChg chg="add mod">
          <ac:chgData name="Li, Bingyao" userId="6020a0d1-527a-4229-8e4c-eb30bf0f9e70" providerId="ADAL" clId="{BBD35803-2D30-6947-942A-51E7024F16E0}" dt="2023-10-30T18:44:29.294" v="2161"/>
          <ac:grpSpMkLst>
            <pc:docMk/>
            <pc:sldMk cId="2490697939" sldId="331"/>
            <ac:grpSpMk id="35" creationId="{BD6B6B49-67C6-9355-7BD9-1E8830AE60EE}"/>
          </ac:grpSpMkLst>
        </pc:grpChg>
        <pc:picChg chg="del">
          <ac:chgData name="Li, Bingyao" userId="6020a0d1-527a-4229-8e4c-eb30bf0f9e70" providerId="ADAL" clId="{BBD35803-2D30-6947-942A-51E7024F16E0}" dt="2023-10-30T18:44:28.224" v="2160" actId="478"/>
          <ac:picMkLst>
            <pc:docMk/>
            <pc:sldMk cId="2490697939" sldId="331"/>
            <ac:picMk id="5" creationId="{A804B605-D692-D245-8851-D250823CD361}"/>
          </ac:picMkLst>
        </pc:picChg>
        <pc:picChg chg="del">
          <ac:chgData name="Li, Bingyao" userId="6020a0d1-527a-4229-8e4c-eb30bf0f9e70" providerId="ADAL" clId="{BBD35803-2D30-6947-942A-51E7024F16E0}" dt="2023-10-30T18:44:28.224" v="2160" actId="478"/>
          <ac:picMkLst>
            <pc:docMk/>
            <pc:sldMk cId="2490697939" sldId="331"/>
            <ac:picMk id="6" creationId="{FDDAD12B-DF1E-46F8-C427-F0CAE1C03156}"/>
          </ac:picMkLst>
        </pc:picChg>
        <pc:picChg chg="del">
          <ac:chgData name="Li, Bingyao" userId="6020a0d1-527a-4229-8e4c-eb30bf0f9e70" providerId="ADAL" clId="{BBD35803-2D30-6947-942A-51E7024F16E0}" dt="2023-10-30T18:44:28.224" v="2160" actId="478"/>
          <ac:picMkLst>
            <pc:docMk/>
            <pc:sldMk cId="2490697939" sldId="331"/>
            <ac:picMk id="8" creationId="{A35FD12A-11C4-0854-9743-D8083EE14528}"/>
          </ac:picMkLst>
        </pc:picChg>
        <pc:picChg chg="add mod">
          <ac:chgData name="Li, Bingyao" userId="6020a0d1-527a-4229-8e4c-eb30bf0f9e70" providerId="ADAL" clId="{BBD35803-2D30-6947-942A-51E7024F16E0}" dt="2023-10-30T18:44:29.294" v="2161"/>
          <ac:picMkLst>
            <pc:docMk/>
            <pc:sldMk cId="2490697939" sldId="331"/>
            <ac:picMk id="13" creationId="{6CFACC3E-2A76-EBB2-4558-36A78CFFFEFC}"/>
          </ac:picMkLst>
        </pc:picChg>
        <pc:picChg chg="add mod">
          <ac:chgData name="Li, Bingyao" userId="6020a0d1-527a-4229-8e4c-eb30bf0f9e70" providerId="ADAL" clId="{BBD35803-2D30-6947-942A-51E7024F16E0}" dt="2023-10-30T18:44:29.294" v="2161"/>
          <ac:picMkLst>
            <pc:docMk/>
            <pc:sldMk cId="2490697939" sldId="331"/>
            <ac:picMk id="20" creationId="{505A73B8-5789-0C33-C4EB-E7B2E6590A2D}"/>
          </ac:picMkLst>
        </pc:picChg>
        <pc:picChg chg="add mod">
          <ac:chgData name="Li, Bingyao" userId="6020a0d1-527a-4229-8e4c-eb30bf0f9e70" providerId="ADAL" clId="{BBD35803-2D30-6947-942A-51E7024F16E0}" dt="2023-10-30T18:44:29.294" v="2161"/>
          <ac:picMkLst>
            <pc:docMk/>
            <pc:sldMk cId="2490697939" sldId="331"/>
            <ac:picMk id="23" creationId="{AF610754-B62D-1018-5B4F-26FAC381B379}"/>
          </ac:picMkLst>
        </pc:picChg>
        <pc:picChg chg="mod">
          <ac:chgData name="Li, Bingyao" userId="6020a0d1-527a-4229-8e4c-eb30bf0f9e70" providerId="ADAL" clId="{BBD35803-2D30-6947-942A-51E7024F16E0}" dt="2023-10-30T18:44:29.294" v="2161"/>
          <ac:picMkLst>
            <pc:docMk/>
            <pc:sldMk cId="2490697939" sldId="331"/>
            <ac:picMk id="26" creationId="{F491E4A2-5952-1202-487D-13747817BADF}"/>
          </ac:picMkLst>
        </pc:picChg>
        <pc:picChg chg="mod">
          <ac:chgData name="Li, Bingyao" userId="6020a0d1-527a-4229-8e4c-eb30bf0f9e70" providerId="ADAL" clId="{BBD35803-2D30-6947-942A-51E7024F16E0}" dt="2023-10-30T18:44:29.294" v="2161"/>
          <ac:picMkLst>
            <pc:docMk/>
            <pc:sldMk cId="2490697939" sldId="331"/>
            <ac:picMk id="29" creationId="{C33C4926-D4A8-6984-638B-9A24EA261557}"/>
          </ac:picMkLst>
        </pc:picChg>
        <pc:picChg chg="mod">
          <ac:chgData name="Li, Bingyao" userId="6020a0d1-527a-4229-8e4c-eb30bf0f9e70" providerId="ADAL" clId="{BBD35803-2D30-6947-942A-51E7024F16E0}" dt="2023-10-30T18:44:29.294" v="2161"/>
          <ac:picMkLst>
            <pc:docMk/>
            <pc:sldMk cId="2490697939" sldId="331"/>
            <ac:picMk id="33" creationId="{A00F5967-3369-EA3A-FA3A-B5F64D20B21D}"/>
          </ac:picMkLst>
        </pc:picChg>
        <pc:picChg chg="mod">
          <ac:chgData name="Li, Bingyao" userId="6020a0d1-527a-4229-8e4c-eb30bf0f9e70" providerId="ADAL" clId="{BBD35803-2D30-6947-942A-51E7024F16E0}" dt="2023-10-30T18:44:29.294" v="2161"/>
          <ac:picMkLst>
            <pc:docMk/>
            <pc:sldMk cId="2490697939" sldId="331"/>
            <ac:picMk id="36" creationId="{C29B8194-4163-68D0-48C9-3DFF2986814A}"/>
          </ac:picMkLst>
        </pc:picChg>
        <pc:picChg chg="del">
          <ac:chgData name="Li, Bingyao" userId="6020a0d1-527a-4229-8e4c-eb30bf0f9e70" providerId="ADAL" clId="{BBD35803-2D30-6947-942A-51E7024F16E0}" dt="2023-10-30T18:44:28.224" v="2160" actId="478"/>
          <ac:picMkLst>
            <pc:docMk/>
            <pc:sldMk cId="2490697939" sldId="331"/>
            <ac:picMk id="3078" creationId="{C42691B3-672A-093B-989E-D4F5FFC59442}"/>
          </ac:picMkLst>
        </pc:picChg>
        <pc:cxnChg chg="add mod">
          <ac:chgData name="Li, Bingyao" userId="6020a0d1-527a-4229-8e4c-eb30bf0f9e70" providerId="ADAL" clId="{BBD35803-2D30-6947-942A-51E7024F16E0}" dt="2023-10-30T18:44:29.294" v="2161"/>
          <ac:cxnSpMkLst>
            <pc:docMk/>
            <pc:sldMk cId="2490697939" sldId="331"/>
            <ac:cxnSpMk id="17" creationId="{BFB89876-D314-5907-7BFA-DD4532111CE5}"/>
          </ac:cxnSpMkLst>
        </pc:cxnChg>
        <pc:cxnChg chg="del">
          <ac:chgData name="Li, Bingyao" userId="6020a0d1-527a-4229-8e4c-eb30bf0f9e70" providerId="ADAL" clId="{BBD35803-2D30-6947-942A-51E7024F16E0}" dt="2023-10-30T18:44:28.224" v="2160" actId="478"/>
          <ac:cxnSpMkLst>
            <pc:docMk/>
            <pc:sldMk cId="2490697939" sldId="331"/>
            <ac:cxnSpMk id="21" creationId="{61AA0A04-A7C7-1247-AFAA-AB12ED9D1415}"/>
          </ac:cxnSpMkLst>
        </pc:cxnChg>
      </pc:sldChg>
      <pc:sldChg chg="addSp delSp modSp mod modNotesTx">
        <pc:chgData name="Li, Bingyao" userId="6020a0d1-527a-4229-8e4c-eb30bf0f9e70" providerId="ADAL" clId="{BBD35803-2D30-6947-942A-51E7024F16E0}" dt="2023-10-31T14:25:15.602" v="2190"/>
        <pc:sldMkLst>
          <pc:docMk/>
          <pc:sldMk cId="1280940381" sldId="338"/>
        </pc:sldMkLst>
        <pc:spChg chg="del">
          <ac:chgData name="Li, Bingyao" userId="6020a0d1-527a-4229-8e4c-eb30bf0f9e70" providerId="ADAL" clId="{BBD35803-2D30-6947-942A-51E7024F16E0}" dt="2023-10-31T14:25:14.770" v="2189" actId="478"/>
          <ac:spMkLst>
            <pc:docMk/>
            <pc:sldMk cId="1280940381" sldId="338"/>
            <ac:spMk id="2" creationId="{1A0892E8-D50A-4631-AD6C-509F81ED1D51}"/>
          </ac:spMkLst>
        </pc:spChg>
        <pc:spChg chg="del">
          <ac:chgData name="Li, Bingyao" userId="6020a0d1-527a-4229-8e4c-eb30bf0f9e70" providerId="ADAL" clId="{BBD35803-2D30-6947-942A-51E7024F16E0}" dt="2023-10-31T14:25:14.770" v="2189" actId="478"/>
          <ac:spMkLst>
            <pc:docMk/>
            <pc:sldMk cId="1280940381" sldId="338"/>
            <ac:spMk id="4" creationId="{70CD7475-4EBC-14E8-5E3E-2F6B1690F844}"/>
          </ac:spMkLst>
        </pc:spChg>
        <pc:spChg chg="del">
          <ac:chgData name="Li, Bingyao" userId="6020a0d1-527a-4229-8e4c-eb30bf0f9e70" providerId="ADAL" clId="{BBD35803-2D30-6947-942A-51E7024F16E0}" dt="2023-10-31T14:25:14.770" v="2189" actId="478"/>
          <ac:spMkLst>
            <pc:docMk/>
            <pc:sldMk cId="1280940381" sldId="338"/>
            <ac:spMk id="5" creationId="{A848C730-5EB0-D55C-88BF-5ACA06B33081}"/>
          </ac:spMkLst>
        </pc:spChg>
        <pc:spChg chg="add mod">
          <ac:chgData name="Li, Bingyao" userId="6020a0d1-527a-4229-8e4c-eb30bf0f9e70" providerId="ADAL" clId="{BBD35803-2D30-6947-942A-51E7024F16E0}" dt="2023-10-31T14:25:15.602" v="2190"/>
          <ac:spMkLst>
            <pc:docMk/>
            <pc:sldMk cId="1280940381" sldId="338"/>
            <ac:spMk id="11" creationId="{79FD9FD2-23EB-669A-FDA7-638C4C64E498}"/>
          </ac:spMkLst>
        </pc:spChg>
        <pc:spChg chg="mod">
          <ac:chgData name="Li, Bingyao" userId="6020a0d1-527a-4229-8e4c-eb30bf0f9e70" providerId="ADAL" clId="{BBD35803-2D30-6947-942A-51E7024F16E0}" dt="2023-10-31T14:25:15.602" v="2190"/>
          <ac:spMkLst>
            <pc:docMk/>
            <pc:sldMk cId="1280940381" sldId="338"/>
            <ac:spMk id="18" creationId="{34AA57AE-446E-0D63-A841-12932D8071C9}"/>
          </ac:spMkLst>
        </pc:spChg>
        <pc:spChg chg="add mod">
          <ac:chgData name="Li, Bingyao" userId="6020a0d1-527a-4229-8e4c-eb30bf0f9e70" providerId="ADAL" clId="{BBD35803-2D30-6947-942A-51E7024F16E0}" dt="2023-10-31T14:25:15.602" v="2190"/>
          <ac:spMkLst>
            <pc:docMk/>
            <pc:sldMk cId="1280940381" sldId="338"/>
            <ac:spMk id="20" creationId="{95A3EEE6-D3A0-0E29-A500-0B86C3C62E1B}"/>
          </ac:spMkLst>
        </pc:spChg>
        <pc:spChg chg="del">
          <ac:chgData name="Li, Bingyao" userId="6020a0d1-527a-4229-8e4c-eb30bf0f9e70" providerId="ADAL" clId="{BBD35803-2D30-6947-942A-51E7024F16E0}" dt="2023-10-31T14:25:14.770" v="2189" actId="478"/>
          <ac:spMkLst>
            <pc:docMk/>
            <pc:sldMk cId="1280940381" sldId="338"/>
            <ac:spMk id="22" creationId="{80B5B2F5-4D55-F54B-ACE6-C8A4AB40889C}"/>
          </ac:spMkLst>
        </pc:spChg>
        <pc:spChg chg="del">
          <ac:chgData name="Li, Bingyao" userId="6020a0d1-527a-4229-8e4c-eb30bf0f9e70" providerId="ADAL" clId="{BBD35803-2D30-6947-942A-51E7024F16E0}" dt="2023-10-31T14:25:14.770" v="2189" actId="478"/>
          <ac:spMkLst>
            <pc:docMk/>
            <pc:sldMk cId="1280940381" sldId="338"/>
            <ac:spMk id="23" creationId="{ED40DD40-DA04-4098-92A1-667C8821AED9}"/>
          </ac:spMkLst>
        </pc:spChg>
        <pc:spChg chg="add mod">
          <ac:chgData name="Li, Bingyao" userId="6020a0d1-527a-4229-8e4c-eb30bf0f9e70" providerId="ADAL" clId="{BBD35803-2D30-6947-942A-51E7024F16E0}" dt="2023-10-31T14:25:15.602" v="2190"/>
          <ac:spMkLst>
            <pc:docMk/>
            <pc:sldMk cId="1280940381" sldId="338"/>
            <ac:spMk id="29" creationId="{121869AA-ECB2-1B59-2F2F-74572C29F1F6}"/>
          </ac:spMkLst>
        </pc:spChg>
        <pc:spChg chg="add mod">
          <ac:chgData name="Li, Bingyao" userId="6020a0d1-527a-4229-8e4c-eb30bf0f9e70" providerId="ADAL" clId="{BBD35803-2D30-6947-942A-51E7024F16E0}" dt="2023-10-31T14:25:15.602" v="2190"/>
          <ac:spMkLst>
            <pc:docMk/>
            <pc:sldMk cId="1280940381" sldId="338"/>
            <ac:spMk id="33" creationId="{CA5F2259-C574-1316-6D63-352791994AFB}"/>
          </ac:spMkLst>
        </pc:spChg>
        <pc:spChg chg="mod">
          <ac:chgData name="Li, Bingyao" userId="6020a0d1-527a-4229-8e4c-eb30bf0f9e70" providerId="ADAL" clId="{BBD35803-2D30-6947-942A-51E7024F16E0}" dt="2023-10-31T14:25:15.602" v="2190"/>
          <ac:spMkLst>
            <pc:docMk/>
            <pc:sldMk cId="1280940381" sldId="338"/>
            <ac:spMk id="35" creationId="{2CC31143-0A97-2BC7-75C7-8E03CADAA789}"/>
          </ac:spMkLst>
        </pc:spChg>
        <pc:spChg chg="mod">
          <ac:chgData name="Li, Bingyao" userId="6020a0d1-527a-4229-8e4c-eb30bf0f9e70" providerId="ADAL" clId="{BBD35803-2D30-6947-942A-51E7024F16E0}" dt="2023-10-31T14:25:15.602" v="2190"/>
          <ac:spMkLst>
            <pc:docMk/>
            <pc:sldMk cId="1280940381" sldId="338"/>
            <ac:spMk id="36" creationId="{FD9C9950-8CA5-1897-FAF9-22E656922F50}"/>
          </ac:spMkLst>
        </pc:spChg>
        <pc:spChg chg="mod">
          <ac:chgData name="Li, Bingyao" userId="6020a0d1-527a-4229-8e4c-eb30bf0f9e70" providerId="ADAL" clId="{BBD35803-2D30-6947-942A-51E7024F16E0}" dt="2023-10-31T14:25:15.602" v="2190"/>
          <ac:spMkLst>
            <pc:docMk/>
            <pc:sldMk cId="1280940381" sldId="338"/>
            <ac:spMk id="37" creationId="{5D98816C-EA05-51DC-AA69-63DF5E0EF9AE}"/>
          </ac:spMkLst>
        </pc:spChg>
        <pc:spChg chg="mod">
          <ac:chgData name="Li, Bingyao" userId="6020a0d1-527a-4229-8e4c-eb30bf0f9e70" providerId="ADAL" clId="{BBD35803-2D30-6947-942A-51E7024F16E0}" dt="2023-10-31T14:25:15.602" v="2190"/>
          <ac:spMkLst>
            <pc:docMk/>
            <pc:sldMk cId="1280940381" sldId="338"/>
            <ac:spMk id="38" creationId="{BEF23BA3-244E-B844-7FC7-75040D75D950}"/>
          </ac:spMkLst>
        </pc:spChg>
        <pc:spChg chg="add mod">
          <ac:chgData name="Li, Bingyao" userId="6020a0d1-527a-4229-8e4c-eb30bf0f9e70" providerId="ADAL" clId="{BBD35803-2D30-6947-942A-51E7024F16E0}" dt="2023-10-31T14:25:15.602" v="2190"/>
          <ac:spMkLst>
            <pc:docMk/>
            <pc:sldMk cId="1280940381" sldId="338"/>
            <ac:spMk id="39" creationId="{8A5D5919-CB01-DA5F-E236-606D602E9D08}"/>
          </ac:spMkLst>
        </pc:spChg>
        <pc:spChg chg="add mod">
          <ac:chgData name="Li, Bingyao" userId="6020a0d1-527a-4229-8e4c-eb30bf0f9e70" providerId="ADAL" clId="{BBD35803-2D30-6947-942A-51E7024F16E0}" dt="2023-10-31T14:25:15.602" v="2190"/>
          <ac:spMkLst>
            <pc:docMk/>
            <pc:sldMk cId="1280940381" sldId="338"/>
            <ac:spMk id="41" creationId="{E8F4D40E-2323-DE4D-C23F-DC3A39C049C5}"/>
          </ac:spMkLst>
        </pc:spChg>
        <pc:spChg chg="add mod">
          <ac:chgData name="Li, Bingyao" userId="6020a0d1-527a-4229-8e4c-eb30bf0f9e70" providerId="ADAL" clId="{BBD35803-2D30-6947-942A-51E7024F16E0}" dt="2023-10-31T14:25:15.602" v="2190"/>
          <ac:spMkLst>
            <pc:docMk/>
            <pc:sldMk cId="1280940381" sldId="338"/>
            <ac:spMk id="44" creationId="{5E59B0D1-93BB-59BE-8C47-D0560BBADB94}"/>
          </ac:spMkLst>
        </pc:spChg>
        <pc:spChg chg="add mod">
          <ac:chgData name="Li, Bingyao" userId="6020a0d1-527a-4229-8e4c-eb30bf0f9e70" providerId="ADAL" clId="{BBD35803-2D30-6947-942A-51E7024F16E0}" dt="2023-10-31T14:25:15.602" v="2190"/>
          <ac:spMkLst>
            <pc:docMk/>
            <pc:sldMk cId="1280940381" sldId="338"/>
            <ac:spMk id="45" creationId="{52E2901A-D306-3F8D-2D7D-0AE2BEA0C62D}"/>
          </ac:spMkLst>
        </pc:spChg>
        <pc:grpChg chg="del">
          <ac:chgData name="Li, Bingyao" userId="6020a0d1-527a-4229-8e4c-eb30bf0f9e70" providerId="ADAL" clId="{BBD35803-2D30-6947-942A-51E7024F16E0}" dt="2023-10-31T14:25:14.770" v="2189" actId="478"/>
          <ac:grpSpMkLst>
            <pc:docMk/>
            <pc:sldMk cId="1280940381" sldId="338"/>
            <ac:grpSpMk id="12" creationId="{2D03CA84-01FD-7667-DD68-8D2768A3C248}"/>
          </ac:grpSpMkLst>
        </pc:grpChg>
        <pc:grpChg chg="add mod">
          <ac:chgData name="Li, Bingyao" userId="6020a0d1-527a-4229-8e4c-eb30bf0f9e70" providerId="ADAL" clId="{BBD35803-2D30-6947-942A-51E7024F16E0}" dt="2023-10-31T14:25:15.602" v="2190"/>
          <ac:grpSpMkLst>
            <pc:docMk/>
            <pc:sldMk cId="1280940381" sldId="338"/>
            <ac:grpSpMk id="14" creationId="{AA9CFD28-2552-0031-00FC-F936501E85B1}"/>
          </ac:grpSpMkLst>
        </pc:grpChg>
        <pc:grpChg chg="del">
          <ac:chgData name="Li, Bingyao" userId="6020a0d1-527a-4229-8e4c-eb30bf0f9e70" providerId="ADAL" clId="{BBD35803-2D30-6947-942A-51E7024F16E0}" dt="2023-10-31T14:25:14.770" v="2189" actId="478"/>
          <ac:grpSpMkLst>
            <pc:docMk/>
            <pc:sldMk cId="1280940381" sldId="338"/>
            <ac:grpSpMk id="17" creationId="{9564C3AA-B3EF-485E-BC8A-C2A2929B0C8B}"/>
          </ac:grpSpMkLst>
        </pc:grpChg>
        <pc:grpChg chg="add mod">
          <ac:chgData name="Li, Bingyao" userId="6020a0d1-527a-4229-8e4c-eb30bf0f9e70" providerId="ADAL" clId="{BBD35803-2D30-6947-942A-51E7024F16E0}" dt="2023-10-31T14:25:15.602" v="2190"/>
          <ac:grpSpMkLst>
            <pc:docMk/>
            <pc:sldMk cId="1280940381" sldId="338"/>
            <ac:grpSpMk id="34" creationId="{8A41E0F9-752D-16D4-D8B9-5FFEDB28DB90}"/>
          </ac:grpSpMkLst>
        </pc:grpChg>
        <pc:graphicFrameChg chg="mod">
          <ac:chgData name="Li, Bingyao" userId="6020a0d1-527a-4229-8e4c-eb30bf0f9e70" providerId="ADAL" clId="{BBD35803-2D30-6947-942A-51E7024F16E0}" dt="2023-10-31T14:25:15.602" v="2190"/>
          <ac:graphicFrameMkLst>
            <pc:docMk/>
            <pc:sldMk cId="1280940381" sldId="338"/>
            <ac:graphicFrameMk id="15" creationId="{563AC1F1-F388-95A5-27E5-AD09A4B9300D}"/>
          </ac:graphicFrameMkLst>
        </pc:graphicFrameChg>
        <pc:picChg chg="add mod">
          <ac:chgData name="Li, Bingyao" userId="6020a0d1-527a-4229-8e4c-eb30bf0f9e70" providerId="ADAL" clId="{BBD35803-2D30-6947-942A-51E7024F16E0}" dt="2023-10-31T14:25:15.602" v="2190"/>
          <ac:picMkLst>
            <pc:docMk/>
            <pc:sldMk cId="1280940381" sldId="338"/>
            <ac:picMk id="19" creationId="{0E858EB2-BAC4-DE40-FC3D-1E842A746B80}"/>
          </ac:picMkLst>
        </pc:picChg>
        <pc:picChg chg="del">
          <ac:chgData name="Li, Bingyao" userId="6020a0d1-527a-4229-8e4c-eb30bf0f9e70" providerId="ADAL" clId="{BBD35803-2D30-6947-942A-51E7024F16E0}" dt="2023-10-31T14:25:14.770" v="2189" actId="478"/>
          <ac:picMkLst>
            <pc:docMk/>
            <pc:sldMk cId="1280940381" sldId="338"/>
            <ac:picMk id="24" creationId="{88C0D521-D423-C6E1-1D94-152CEED72D42}"/>
          </ac:picMkLst>
        </pc:picChg>
        <pc:cxnChg chg="add mod">
          <ac:chgData name="Li, Bingyao" userId="6020a0d1-527a-4229-8e4c-eb30bf0f9e70" providerId="ADAL" clId="{BBD35803-2D30-6947-942A-51E7024F16E0}" dt="2023-10-31T14:25:15.602" v="2190"/>
          <ac:cxnSpMkLst>
            <pc:docMk/>
            <pc:sldMk cId="1280940381" sldId="338"/>
            <ac:cxnSpMk id="3" creationId="{EE92950C-5253-4844-303F-95C71D257692}"/>
          </ac:cxnSpMkLst>
        </pc:cxnChg>
        <pc:cxnChg chg="del">
          <ac:chgData name="Li, Bingyao" userId="6020a0d1-527a-4229-8e4c-eb30bf0f9e70" providerId="ADAL" clId="{BBD35803-2D30-6947-942A-51E7024F16E0}" dt="2023-10-31T14:25:14.770" v="2189" actId="478"/>
          <ac:cxnSpMkLst>
            <pc:docMk/>
            <pc:sldMk cId="1280940381" sldId="338"/>
            <ac:cxnSpMk id="21" creationId="{61AA0A04-A7C7-1247-AFAA-AB12ED9D1415}"/>
          </ac:cxnSpMkLst>
        </pc:cxnChg>
        <pc:cxnChg chg="add mod">
          <ac:chgData name="Li, Bingyao" userId="6020a0d1-527a-4229-8e4c-eb30bf0f9e70" providerId="ADAL" clId="{BBD35803-2D30-6947-942A-51E7024F16E0}" dt="2023-10-31T14:25:15.602" v="2190"/>
          <ac:cxnSpMkLst>
            <pc:docMk/>
            <pc:sldMk cId="1280940381" sldId="338"/>
            <ac:cxnSpMk id="25" creationId="{B7B746E3-98BD-9365-AC8F-755958C9BF4B}"/>
          </ac:cxnSpMkLst>
        </pc:cxnChg>
        <pc:cxnChg chg="add mod">
          <ac:chgData name="Li, Bingyao" userId="6020a0d1-527a-4229-8e4c-eb30bf0f9e70" providerId="ADAL" clId="{BBD35803-2D30-6947-942A-51E7024F16E0}" dt="2023-10-31T14:25:15.602" v="2190"/>
          <ac:cxnSpMkLst>
            <pc:docMk/>
            <pc:sldMk cId="1280940381" sldId="338"/>
            <ac:cxnSpMk id="28" creationId="{7DF82760-AFA1-89C8-3683-76B5697E76FD}"/>
          </ac:cxnSpMkLst>
        </pc:cxnChg>
        <pc:cxnChg chg="add mod">
          <ac:chgData name="Li, Bingyao" userId="6020a0d1-527a-4229-8e4c-eb30bf0f9e70" providerId="ADAL" clId="{BBD35803-2D30-6947-942A-51E7024F16E0}" dt="2023-10-31T14:25:15.602" v="2190"/>
          <ac:cxnSpMkLst>
            <pc:docMk/>
            <pc:sldMk cId="1280940381" sldId="338"/>
            <ac:cxnSpMk id="31" creationId="{58BBB442-C30C-4DA4-4D6E-6057C533751F}"/>
          </ac:cxnSpMkLst>
        </pc:cxnChg>
      </pc:sldChg>
      <pc:sldChg chg="modNotesTx">
        <pc:chgData name="Li, Bingyao" userId="6020a0d1-527a-4229-8e4c-eb30bf0f9e70" providerId="ADAL" clId="{BBD35803-2D30-6947-942A-51E7024F16E0}" dt="2023-10-28T19:34:57.279" v="1484" actId="20577"/>
        <pc:sldMkLst>
          <pc:docMk/>
          <pc:sldMk cId="2567364605" sldId="342"/>
        </pc:sldMkLst>
      </pc:sldChg>
      <pc:sldChg chg="modNotesTx">
        <pc:chgData name="Li, Bingyao" userId="6020a0d1-527a-4229-8e4c-eb30bf0f9e70" providerId="ADAL" clId="{BBD35803-2D30-6947-942A-51E7024F16E0}" dt="2023-10-28T19:38:06.392" v="1594"/>
        <pc:sldMkLst>
          <pc:docMk/>
          <pc:sldMk cId="2430967106" sldId="343"/>
        </pc:sldMkLst>
      </pc:sldChg>
      <pc:sldChg chg="del modNotesTx">
        <pc:chgData name="Li, Bingyao" userId="6020a0d1-527a-4229-8e4c-eb30bf0f9e70" providerId="ADAL" clId="{BBD35803-2D30-6947-942A-51E7024F16E0}" dt="2023-10-31T14:27:27.413" v="2208" actId="2696"/>
        <pc:sldMkLst>
          <pc:docMk/>
          <pc:sldMk cId="3890999375" sldId="344"/>
        </pc:sldMkLst>
      </pc:sldChg>
      <pc:sldChg chg="addSp delSp modSp mod delAnim modAnim modNotesTx">
        <pc:chgData name="Li, Bingyao" userId="6020a0d1-527a-4229-8e4c-eb30bf0f9e70" providerId="ADAL" clId="{BBD35803-2D30-6947-942A-51E7024F16E0}" dt="2023-10-31T14:58:40.790" v="2649" actId="20577"/>
        <pc:sldMkLst>
          <pc:docMk/>
          <pc:sldMk cId="154016399" sldId="345"/>
        </pc:sldMkLst>
        <pc:spChg chg="del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2" creationId="{7AABA41F-EC03-6EAC-5550-7FF030F5B963}"/>
          </ac:spMkLst>
        </pc:spChg>
        <pc:spChg chg="del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4" creationId="{6DCCE510-EDB9-502A-69D4-B9072261F3F9}"/>
          </ac:spMkLst>
        </pc:spChg>
        <pc:spChg chg="add del mod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6" creationId="{D7926DFE-FC65-756A-2662-F10712E693F7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9" creationId="{2F9C548F-43E1-2D4A-4693-57AEEB433C9D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10" creationId="{6F658039-6112-A2B8-6271-E5A283A41D7D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12" creationId="{9BBF5872-12D4-276B-E6A7-47C7BF70C5ED}"/>
          </ac:spMkLst>
        </pc:spChg>
        <pc:spChg chg="del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13" creationId="{9B9333D6-0E12-E531-622E-4DC75A2EAB45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15" creationId="{83AF7B63-71EA-CC24-8EF0-2914E1761D1A}"/>
          </ac:spMkLst>
        </pc:spChg>
        <pc:spChg chg="del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16" creationId="{5DC127B5-092A-49F7-6909-07C0ACB324A5}"/>
          </ac:spMkLst>
        </pc:spChg>
        <pc:spChg chg="del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19" creationId="{5B7E693C-8768-B6F1-1D13-563D16FA751C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20" creationId="{1EA8FEEE-C9FF-04EA-CBCE-39C646A2DBF9}"/>
          </ac:spMkLst>
        </pc:spChg>
        <pc:spChg chg="del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22" creationId="{80B5B2F5-4D55-F54B-ACE6-C8A4AB40889C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23" creationId="{BDEED6D5-12F2-E8C5-BD93-57A6942567E2}"/>
          </ac:spMkLst>
        </pc:spChg>
        <pc:spChg chg="del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24" creationId="{C6216DCA-6BC6-561A-AE2C-15D0092ABA92}"/>
          </ac:spMkLst>
        </pc:spChg>
        <pc:spChg chg="del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25" creationId="{D7E87F7F-A46F-A61B-0608-58FB0DB6B477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28" creationId="{3D225507-ACCD-51CA-201D-83022B831BA3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29" creationId="{0ADEA157-1A5B-57DD-8B16-2D6798568D79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31" creationId="{7C827552-EE8D-79F1-D951-C4B171E39CBB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32" creationId="{9DEB5C91-06FE-74EE-906E-EF6C64342002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34" creationId="{79830AEA-43A3-2C4E-466A-5204CCDB7D22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37" creationId="{454FFE45-9319-CECD-EADD-A82093A4AD02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38" creationId="{7925AC40-AD96-6D52-92D1-8081C5A2A448}"/>
          </ac:spMkLst>
        </pc:spChg>
        <pc:spChg chg="add del mod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39" creationId="{F625BA7D-C15C-8F6D-1458-3C539C69EC7F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41" creationId="{0A5E0547-45BC-2794-B1F3-E436D7374E11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42" creationId="{7A69C413-E7DA-E7BE-88C9-85EBFE312CF3}"/>
          </ac:spMkLst>
        </pc:spChg>
        <pc:spChg chg="add del mod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43" creationId="{78C0F279-3E10-E65D-B0B3-0C4855C9CB3B}"/>
          </ac:spMkLst>
        </pc:spChg>
        <pc:spChg chg="add del mod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44" creationId="{F65FB1BE-0F65-FF06-11E7-C7A6266A89ED}"/>
          </ac:spMkLst>
        </pc:spChg>
        <pc:spChg chg="add del mod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45" creationId="{AF1AD95C-ADC6-0B4C-7D3D-A78353EEE433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47" creationId="{0788055D-5A31-5F9F-C30E-BEBEF531EFE1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48" creationId="{0B8DA7AA-9241-65F7-6801-F982AF367200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50" creationId="{06BA36B5-1719-0960-C320-182AFB879ED1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53" creationId="{6A1EF09F-9C5F-721E-7A94-7C24D1F3AC10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54" creationId="{02B759C0-1642-C4C8-6117-72AD0EEEF551}"/>
          </ac:spMkLst>
        </pc:spChg>
        <pc:spChg chg="add del mod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55" creationId="{3F6273FC-1153-C924-70F7-2B1300C9F29E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61" creationId="{8E00D3D5-F5D2-20D5-6B3D-40D408344D9A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62" creationId="{E75767C6-F5A1-8405-1C5B-F5C86C7788EF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65" creationId="{05FDC6C5-CECF-4A3B-26BB-1D093A0BEB32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66" creationId="{27F75E60-E771-76C2-84BA-613FE3CE577C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68" creationId="{29D08E75-00CA-3824-CA96-26CD1FDE25D5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69" creationId="{B411DBA9-A3EF-63CB-8543-6F4038CA21D4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72" creationId="{EFAF27C2-B256-36DF-D8CE-BD0FD1D5B8BC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73" creationId="{43F6C39D-D93D-C0BF-C17C-C43F522C0259}"/>
          </ac:spMkLst>
        </pc:spChg>
        <pc:spChg chg="add del mod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77" creationId="{16B5D929-1DE8-AAB2-7FF0-29803FA7F759}"/>
          </ac:spMkLst>
        </pc:spChg>
        <pc:spChg chg="add del mod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81" creationId="{C8B39400-10E7-CF7F-3FF1-B1393ACFC06F}"/>
          </ac:spMkLst>
        </pc:spChg>
        <pc:spChg chg="add del mod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82" creationId="{B4B72658-B60E-C0B4-FE59-F71697E17000}"/>
          </ac:spMkLst>
        </pc:spChg>
        <pc:spChg chg="add del mod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84" creationId="{ECE599C8-FA1B-BFAB-F03D-5C1B2D4167FC}"/>
          </ac:spMkLst>
        </pc:spChg>
        <pc:spChg chg="add del mod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85" creationId="{175E3D75-3BA8-D40C-FBCB-3663D46A0212}"/>
          </ac:spMkLst>
        </pc:spChg>
        <pc:spChg chg="add del mod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86" creationId="{399DDDE9-2A09-BDAD-B7E6-1E98F6D94B6B}"/>
          </ac:spMkLst>
        </pc:spChg>
        <pc:spChg chg="add del mod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87" creationId="{024C8911-12AE-FD50-FED0-F9393C82BB67}"/>
          </ac:spMkLst>
        </pc:spChg>
        <pc:spChg chg="add del mod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88" creationId="{576EFC42-77AA-C051-8372-3ACA836EC81C}"/>
          </ac:spMkLst>
        </pc:spChg>
        <pc:spChg chg="add del mod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90" creationId="{21473E8A-0534-3B02-8820-31E9BB1A46E1}"/>
          </ac:spMkLst>
        </pc:spChg>
        <pc:spChg chg="add del mod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91" creationId="{DA651FC7-FEBE-D947-AA3E-770D7EAAACEB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93" creationId="{312FD5F4-2806-B3A5-92AF-4EAF93D7F7CF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96" creationId="{71EA5699-FCE7-096E-C389-A1D67ECCDA2B}"/>
          </ac:spMkLst>
        </pc:spChg>
        <pc:spChg chg="mod">
          <ac:chgData name="Li, Bingyao" userId="6020a0d1-527a-4229-8e4c-eb30bf0f9e70" providerId="ADAL" clId="{BBD35803-2D30-6947-942A-51E7024F16E0}" dt="2023-10-30T18:45:36.658" v="2179"/>
          <ac:spMkLst>
            <pc:docMk/>
            <pc:sldMk cId="154016399" sldId="345"/>
            <ac:spMk id="97" creationId="{43FFF999-580C-4ED3-F21D-44289EA2A68E}"/>
          </ac:spMkLst>
        </pc:spChg>
        <pc:spChg chg="add del mod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98" creationId="{DA8F7080-F9DE-FBA1-3B60-8AF3CD58B7BD}"/>
          </ac:spMkLst>
        </pc:spChg>
        <pc:spChg chg="add del mod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99" creationId="{11E84E38-3D81-2B15-C235-8A35034D9FAE}"/>
          </ac:spMkLst>
        </pc:spChg>
        <pc:spChg chg="add del mod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102" creationId="{A93D0925-D083-8F1B-117A-0B509A0F763E}"/>
          </ac:spMkLst>
        </pc:spChg>
        <pc:spChg chg="add 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04" creationId="{8D25DF09-566F-19A7-4B88-C5F7CCE57789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06" creationId="{895E7606-7A07-13EE-625C-4376019557AF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07" creationId="{DFEACF6C-D52C-839B-D58C-D3E60CF7EA23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09" creationId="{16F49504-E76C-CCB5-9C89-8439E7976702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10" creationId="{6BC91CAB-CCEA-54B5-FF19-8C8CB80364C9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12" creationId="{4EFC5426-3033-4A0F-09C7-20510E184168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13" creationId="{64728AB0-B23A-D580-A6D5-E6E08E9C84E5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16" creationId="{05D49F90-E139-AACB-CE2B-07C993481DB7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34" creationId="{2F48355B-EB25-FCF6-D565-4B7F2FED0957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37" creationId="{FE4493A9-1D91-5A06-5158-5FEBC70C011E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40" creationId="{607E2D87-883B-B06F-C173-CB635EAC9E46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43" creationId="{E09DEFDE-2891-DEF1-5AEC-CB647955698B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46" creationId="{86B11783-9A4C-3034-51A2-4F1F4B595794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47" creationId="{B365F289-C53E-87EF-14EE-5B9394FD6EB6}"/>
          </ac:spMkLst>
        </pc:spChg>
        <pc:spChg chg="add 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48" creationId="{28020373-E600-8A70-CB56-FCD2682B02B2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50" creationId="{CBCD6601-946C-B94D-8724-6BA477FF83CF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51" creationId="{A87EC1B3-BFC5-C79F-A78B-2F0413F2D973}"/>
          </ac:spMkLst>
        </pc:spChg>
        <pc:spChg chg="add 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52" creationId="{174A4C5B-B3D2-DB89-3F0F-DE9B270DBA40}"/>
          </ac:spMkLst>
        </pc:spChg>
        <pc:spChg chg="add 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53" creationId="{E5721DE8-F5C0-3AC6-9DE8-B8051CB6D00B}"/>
          </ac:spMkLst>
        </pc:spChg>
        <pc:spChg chg="add 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54" creationId="{1D687136-51C1-DE3D-744F-D324538F77E1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56" creationId="{EABF673B-0AFA-CD2F-F7AF-E1DDB9A71747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58" creationId="{B0997940-31E5-FDAA-8BF6-00A685C4476A}"/>
          </ac:spMkLst>
        </pc:spChg>
        <pc:spChg chg="del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160" creationId="{9C2E5E0D-F461-48D7-8A3D-4770F4AB7D7D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69" creationId="{8DC08B26-F133-7410-1FE5-65E3295D231F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72" creationId="{9C454BAA-71BD-5CE8-5D0A-235A4FBF81C8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73" creationId="{B3A26E92-DD11-A692-1E83-116FD14624FF}"/>
          </ac:spMkLst>
        </pc:spChg>
        <pc:spChg chg="add 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74" creationId="{E678E811-952D-5F29-C503-211A4A0622D6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80" creationId="{FB138F0E-05DC-319E-7D61-1644196A1A2D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85" creationId="{17CFC31D-99D2-F763-7654-42453D070B6D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88" creationId="{C2781D0C-20DA-864D-8E76-64BE47976DBB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89" creationId="{D66B6BE3-2991-69DE-F914-0B7AB298BED1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91" creationId="{231D6B06-3286-8882-5E40-FA354207F322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197" creationId="{3898F250-02D4-3672-4B6F-33B7531F1B3F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201" creationId="{FD85DEA8-29F3-562A-5B0B-CEF472055BE4}"/>
          </ac:spMkLst>
        </pc:spChg>
        <pc:spChg chg="del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203" creationId="{401363F3-F3C6-47E6-87CB-689D38580AC5}"/>
          </ac:spMkLst>
        </pc:spChg>
        <pc:spChg chg="del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211" creationId="{A3BB79D2-8735-4721-8EA1-1C520D3138F8}"/>
          </ac:spMkLst>
        </pc:spChg>
        <pc:spChg chg="del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212" creationId="{7898388F-6529-407B-A168-F0AFFA5D636F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223" creationId="{CAA06E72-0D7F-2124-439F-0A3294BC4091}"/>
          </ac:spMkLst>
        </pc:spChg>
        <pc:spChg chg="add 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228" creationId="{DBE5F5CD-AF9C-2770-B98F-BDDE7A79761C}"/>
          </ac:spMkLst>
        </pc:spChg>
        <pc:spChg chg="add mod">
          <ac:chgData name="Li, Bingyao" userId="6020a0d1-527a-4229-8e4c-eb30bf0f9e70" providerId="ADAL" clId="{BBD35803-2D30-6947-942A-51E7024F16E0}" dt="2023-10-31T14:28:10.808" v="2238" actId="1035"/>
          <ac:spMkLst>
            <pc:docMk/>
            <pc:sldMk cId="154016399" sldId="345"/>
            <ac:spMk id="233" creationId="{55DB6B01-013C-AF11-B7A5-D15AA7060805}"/>
          </ac:spMkLst>
        </pc:spChg>
        <pc:spChg chg="del">
          <ac:chgData name="Li, Bingyao" userId="6020a0d1-527a-4229-8e4c-eb30bf0f9e70" providerId="ADAL" clId="{BBD35803-2D30-6947-942A-51E7024F16E0}" dt="2023-10-30T18:45:37.878" v="2180" actId="478"/>
          <ac:spMkLst>
            <pc:docMk/>
            <pc:sldMk cId="154016399" sldId="345"/>
            <ac:spMk id="234" creationId="{B33138E0-52C0-4CAD-8D49-5E5424A6E7C9}"/>
          </ac:spMkLst>
        </pc:spChg>
        <pc:spChg chg="add 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235" creationId="{E56ADEAD-1EB2-931F-3C57-AE6993511319}"/>
          </ac:spMkLst>
        </pc:spChg>
        <pc:spChg chg="add mod">
          <ac:chgData name="Li, Bingyao" userId="6020a0d1-527a-4229-8e4c-eb30bf0f9e70" providerId="ADAL" clId="{BBD35803-2D30-6947-942A-51E7024F16E0}" dt="2023-10-31T14:28:21.230" v="2262" actId="1035"/>
          <ac:spMkLst>
            <pc:docMk/>
            <pc:sldMk cId="154016399" sldId="345"/>
            <ac:spMk id="239" creationId="{E56B8E67-BD1D-B84F-9014-1ECFCFD16872}"/>
          </ac:spMkLst>
        </pc:spChg>
        <pc:spChg chg="add 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241" creationId="{DE8D76D8-5363-38C6-4C2D-824F517DFE0A}"/>
          </ac:spMkLst>
        </pc:spChg>
        <pc:spChg chg="add 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242" creationId="{F61F7EB3-9AAB-787C-29C1-34AE50188EC5}"/>
          </ac:spMkLst>
        </pc:spChg>
        <pc:spChg chg="add 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243" creationId="{DEDF0FC7-55EE-4018-1E6B-D0827A3A7D1E}"/>
          </ac:spMkLst>
        </pc:spChg>
        <pc:spChg chg="add mod">
          <ac:chgData name="Li, Bingyao" userId="6020a0d1-527a-4229-8e4c-eb30bf0f9e70" providerId="ADAL" clId="{BBD35803-2D30-6947-942A-51E7024F16E0}" dt="2023-10-31T14:31:33.516" v="2280" actId="20577"/>
          <ac:spMkLst>
            <pc:docMk/>
            <pc:sldMk cId="154016399" sldId="345"/>
            <ac:spMk id="244" creationId="{0EDD466B-669D-9549-A3C3-D369572F9B35}"/>
          </ac:spMkLst>
        </pc:spChg>
        <pc:spChg chg="add 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246" creationId="{B6C12FB4-CAC4-C2AE-1467-14C303F554BE}"/>
          </ac:spMkLst>
        </pc:spChg>
        <pc:spChg chg="add 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247" creationId="{FE74B349-A501-EE9D-FB9E-58368A56C986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249" creationId="{DEB701DA-3A02-5F40-BC65-1A5558AFE8FE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252" creationId="{4FDC65E3-6733-F1AD-334F-C0B2122E835C}"/>
          </ac:spMkLst>
        </pc:spChg>
        <pc:spChg chg="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253" creationId="{9B436AEB-0D14-E27E-49C8-2C2FC0533C46}"/>
          </ac:spMkLst>
        </pc:spChg>
        <pc:spChg chg="add 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254" creationId="{CA174350-FB49-8A00-91BF-CBB3ED3800DF}"/>
          </ac:spMkLst>
        </pc:spChg>
        <pc:spChg chg="add 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255" creationId="{F22CAC24-73A2-45C4-9AC4-37922441BBB3}"/>
          </ac:spMkLst>
        </pc:spChg>
        <pc:spChg chg="add mod">
          <ac:chgData name="Li, Bingyao" userId="6020a0d1-527a-4229-8e4c-eb30bf0f9e70" providerId="ADAL" clId="{BBD35803-2D30-6947-942A-51E7024F16E0}" dt="2023-10-30T18:45:38.987" v="2181"/>
          <ac:spMkLst>
            <pc:docMk/>
            <pc:sldMk cId="154016399" sldId="345"/>
            <ac:spMk id="258" creationId="{4C9CADAF-DD80-0345-9540-4C8B6BA2E4A9}"/>
          </ac:spMkLst>
        </pc:spChg>
        <pc:grpChg chg="add del mod">
          <ac:chgData name="Li, Bingyao" userId="6020a0d1-527a-4229-8e4c-eb30bf0f9e70" providerId="ADAL" clId="{BBD35803-2D30-6947-942A-51E7024F16E0}" dt="2023-10-30T18:45:37.878" v="2180" actId="478"/>
          <ac:grpSpMkLst>
            <pc:docMk/>
            <pc:sldMk cId="154016399" sldId="345"/>
            <ac:grpSpMk id="8" creationId="{91C46146-4AFC-EE9E-CB89-BFDD5727EB9D}"/>
          </ac:grpSpMkLst>
        </pc:grpChg>
        <pc:grpChg chg="add del mod">
          <ac:chgData name="Li, Bingyao" userId="6020a0d1-527a-4229-8e4c-eb30bf0f9e70" providerId="ADAL" clId="{BBD35803-2D30-6947-942A-51E7024F16E0}" dt="2023-10-30T18:45:37.878" v="2180" actId="478"/>
          <ac:grpSpMkLst>
            <pc:docMk/>
            <pc:sldMk cId="154016399" sldId="345"/>
            <ac:grpSpMk id="11" creationId="{61DF84AD-33DD-B542-4A27-EDB53EB14E9E}"/>
          </ac:grpSpMkLst>
        </pc:grpChg>
        <pc:grpChg chg="del">
          <ac:chgData name="Li, Bingyao" userId="6020a0d1-527a-4229-8e4c-eb30bf0f9e70" providerId="ADAL" clId="{BBD35803-2D30-6947-942A-51E7024F16E0}" dt="2023-10-30T18:45:37.878" v="2180" actId="478"/>
          <ac:grpSpMkLst>
            <pc:docMk/>
            <pc:sldMk cId="154016399" sldId="345"/>
            <ac:grpSpMk id="14" creationId="{F7882DDD-3720-45D3-9FE8-F99496BCE071}"/>
          </ac:grpSpMkLst>
        </pc:grpChg>
        <pc:grpChg chg="add del mod">
          <ac:chgData name="Li, Bingyao" userId="6020a0d1-527a-4229-8e4c-eb30bf0f9e70" providerId="ADAL" clId="{BBD35803-2D30-6947-942A-51E7024F16E0}" dt="2023-10-30T18:45:37.878" v="2180" actId="478"/>
          <ac:grpSpMkLst>
            <pc:docMk/>
            <pc:sldMk cId="154016399" sldId="345"/>
            <ac:grpSpMk id="18" creationId="{1B742E2B-1312-59D0-D2D8-C83E39627B49}"/>
          </ac:grpSpMkLst>
        </pc:grpChg>
        <pc:grpChg chg="add del mod">
          <ac:chgData name="Li, Bingyao" userId="6020a0d1-527a-4229-8e4c-eb30bf0f9e70" providerId="ADAL" clId="{BBD35803-2D30-6947-942A-51E7024F16E0}" dt="2023-10-30T18:45:37.878" v="2180" actId="478"/>
          <ac:grpSpMkLst>
            <pc:docMk/>
            <pc:sldMk cId="154016399" sldId="345"/>
            <ac:grpSpMk id="27" creationId="{BB5F1486-1967-0F0F-5532-7FA5C1EE92FF}"/>
          </ac:grpSpMkLst>
        </pc:grpChg>
        <pc:grpChg chg="add del mod">
          <ac:chgData name="Li, Bingyao" userId="6020a0d1-527a-4229-8e4c-eb30bf0f9e70" providerId="ADAL" clId="{BBD35803-2D30-6947-942A-51E7024F16E0}" dt="2023-10-30T18:45:37.878" v="2180" actId="478"/>
          <ac:grpSpMkLst>
            <pc:docMk/>
            <pc:sldMk cId="154016399" sldId="345"/>
            <ac:grpSpMk id="30" creationId="{8FDD6B89-BE2E-B080-36ED-D4BE4DF05AF2}"/>
          </ac:grpSpMkLst>
        </pc:grpChg>
        <pc:grpChg chg="add del mod">
          <ac:chgData name="Li, Bingyao" userId="6020a0d1-527a-4229-8e4c-eb30bf0f9e70" providerId="ADAL" clId="{BBD35803-2D30-6947-942A-51E7024F16E0}" dt="2023-10-30T18:45:37.878" v="2180" actId="478"/>
          <ac:grpSpMkLst>
            <pc:docMk/>
            <pc:sldMk cId="154016399" sldId="345"/>
            <ac:grpSpMk id="33" creationId="{991B22E4-758F-630C-C4BA-B875781DA0BF}"/>
          </ac:grpSpMkLst>
        </pc:grpChg>
        <pc:grpChg chg="mod">
          <ac:chgData name="Li, Bingyao" userId="6020a0d1-527a-4229-8e4c-eb30bf0f9e70" providerId="ADAL" clId="{BBD35803-2D30-6947-942A-51E7024F16E0}" dt="2023-10-30T18:45:36.658" v="2179"/>
          <ac:grpSpMkLst>
            <pc:docMk/>
            <pc:sldMk cId="154016399" sldId="345"/>
            <ac:grpSpMk id="35" creationId="{AAB53E56-ECE5-5E56-59BF-69FADBDAD2A6}"/>
          </ac:grpSpMkLst>
        </pc:grpChg>
        <pc:grpChg chg="add del mod">
          <ac:chgData name="Li, Bingyao" userId="6020a0d1-527a-4229-8e4c-eb30bf0f9e70" providerId="ADAL" clId="{BBD35803-2D30-6947-942A-51E7024F16E0}" dt="2023-10-30T18:45:37.878" v="2180" actId="478"/>
          <ac:grpSpMkLst>
            <pc:docMk/>
            <pc:sldMk cId="154016399" sldId="345"/>
            <ac:grpSpMk id="40" creationId="{61F9012A-A7B5-DBCE-04E5-CB341E0805B9}"/>
          </ac:grpSpMkLst>
        </pc:grpChg>
        <pc:grpChg chg="add del mod">
          <ac:chgData name="Li, Bingyao" userId="6020a0d1-527a-4229-8e4c-eb30bf0f9e70" providerId="ADAL" clId="{BBD35803-2D30-6947-942A-51E7024F16E0}" dt="2023-10-30T18:45:37.878" v="2180" actId="478"/>
          <ac:grpSpMkLst>
            <pc:docMk/>
            <pc:sldMk cId="154016399" sldId="345"/>
            <ac:grpSpMk id="46" creationId="{9EAD9E4A-3E31-229A-63B0-84DE4EC39B0E}"/>
          </ac:grpSpMkLst>
        </pc:grpChg>
        <pc:grpChg chg="add del mod">
          <ac:chgData name="Li, Bingyao" userId="6020a0d1-527a-4229-8e4c-eb30bf0f9e70" providerId="ADAL" clId="{BBD35803-2D30-6947-942A-51E7024F16E0}" dt="2023-10-30T18:45:37.878" v="2180" actId="478"/>
          <ac:grpSpMkLst>
            <pc:docMk/>
            <pc:sldMk cId="154016399" sldId="345"/>
            <ac:grpSpMk id="49" creationId="{63AE6391-C76A-3E00-D61F-6C2CEE821D62}"/>
          </ac:grpSpMkLst>
        </pc:grpChg>
        <pc:grpChg chg="mod">
          <ac:chgData name="Li, Bingyao" userId="6020a0d1-527a-4229-8e4c-eb30bf0f9e70" providerId="ADAL" clId="{BBD35803-2D30-6947-942A-51E7024F16E0}" dt="2023-10-30T18:45:36.658" v="2179"/>
          <ac:grpSpMkLst>
            <pc:docMk/>
            <pc:sldMk cId="154016399" sldId="345"/>
            <ac:grpSpMk id="51" creationId="{59529026-79F8-58CD-A754-6A5988E06EA1}"/>
          </ac:grpSpMkLst>
        </pc:grpChg>
        <pc:grpChg chg="add del mod">
          <ac:chgData name="Li, Bingyao" userId="6020a0d1-527a-4229-8e4c-eb30bf0f9e70" providerId="ADAL" clId="{BBD35803-2D30-6947-942A-51E7024F16E0}" dt="2023-10-30T18:45:37.878" v="2180" actId="478"/>
          <ac:grpSpMkLst>
            <pc:docMk/>
            <pc:sldMk cId="154016399" sldId="345"/>
            <ac:grpSpMk id="56" creationId="{7F1604EF-25C0-1FE7-BCAD-8888DCFF32F7}"/>
          </ac:grpSpMkLst>
        </pc:grpChg>
        <pc:grpChg chg="mod">
          <ac:chgData name="Li, Bingyao" userId="6020a0d1-527a-4229-8e4c-eb30bf0f9e70" providerId="ADAL" clId="{BBD35803-2D30-6947-942A-51E7024F16E0}" dt="2023-10-30T18:45:36.658" v="2179"/>
          <ac:grpSpMkLst>
            <pc:docMk/>
            <pc:sldMk cId="154016399" sldId="345"/>
            <ac:grpSpMk id="57" creationId="{CF624C2F-8BD2-0AAA-329F-2907E78A506F}"/>
          </ac:grpSpMkLst>
        </pc:grpChg>
        <pc:grpChg chg="mod">
          <ac:chgData name="Li, Bingyao" userId="6020a0d1-527a-4229-8e4c-eb30bf0f9e70" providerId="ADAL" clId="{BBD35803-2D30-6947-942A-51E7024F16E0}" dt="2023-10-30T18:45:36.658" v="2179"/>
          <ac:grpSpMkLst>
            <pc:docMk/>
            <pc:sldMk cId="154016399" sldId="345"/>
            <ac:grpSpMk id="58" creationId="{96076EF1-DB06-6043-B40B-E23FAC58B79C}"/>
          </ac:grpSpMkLst>
        </pc:grpChg>
        <pc:grpChg chg="mod">
          <ac:chgData name="Li, Bingyao" userId="6020a0d1-527a-4229-8e4c-eb30bf0f9e70" providerId="ADAL" clId="{BBD35803-2D30-6947-942A-51E7024F16E0}" dt="2023-10-30T18:45:36.658" v="2179"/>
          <ac:grpSpMkLst>
            <pc:docMk/>
            <pc:sldMk cId="154016399" sldId="345"/>
            <ac:grpSpMk id="60" creationId="{8B33D63F-ED66-0329-6119-F7A0E3C812DF}"/>
          </ac:grpSpMkLst>
        </pc:grpChg>
        <pc:grpChg chg="mod">
          <ac:chgData name="Li, Bingyao" userId="6020a0d1-527a-4229-8e4c-eb30bf0f9e70" providerId="ADAL" clId="{BBD35803-2D30-6947-942A-51E7024F16E0}" dt="2023-10-30T18:45:36.658" v="2179"/>
          <ac:grpSpMkLst>
            <pc:docMk/>
            <pc:sldMk cId="154016399" sldId="345"/>
            <ac:grpSpMk id="63" creationId="{803E26FB-6A1A-4300-6BF4-7C80BBE6AE16}"/>
          </ac:grpSpMkLst>
        </pc:grpChg>
        <pc:grpChg chg="mod">
          <ac:chgData name="Li, Bingyao" userId="6020a0d1-527a-4229-8e4c-eb30bf0f9e70" providerId="ADAL" clId="{BBD35803-2D30-6947-942A-51E7024F16E0}" dt="2023-10-30T18:45:36.658" v="2179"/>
          <ac:grpSpMkLst>
            <pc:docMk/>
            <pc:sldMk cId="154016399" sldId="345"/>
            <ac:grpSpMk id="67" creationId="{F2950A2E-BF48-FE52-7D5C-CEEBD4A5C46C}"/>
          </ac:grpSpMkLst>
        </pc:grpChg>
        <pc:grpChg chg="mod">
          <ac:chgData name="Li, Bingyao" userId="6020a0d1-527a-4229-8e4c-eb30bf0f9e70" providerId="ADAL" clId="{BBD35803-2D30-6947-942A-51E7024F16E0}" dt="2023-10-30T18:45:36.658" v="2179"/>
          <ac:grpSpMkLst>
            <pc:docMk/>
            <pc:sldMk cId="154016399" sldId="345"/>
            <ac:grpSpMk id="70" creationId="{493F556A-6DA8-9D22-D2C0-6CECB1778F2F}"/>
          </ac:grpSpMkLst>
        </pc:grpChg>
        <pc:grpChg chg="add del mod">
          <ac:chgData name="Li, Bingyao" userId="6020a0d1-527a-4229-8e4c-eb30bf0f9e70" providerId="ADAL" clId="{BBD35803-2D30-6947-942A-51E7024F16E0}" dt="2023-10-30T18:45:37.878" v="2180" actId="478"/>
          <ac:grpSpMkLst>
            <pc:docMk/>
            <pc:sldMk cId="154016399" sldId="345"/>
            <ac:grpSpMk id="92" creationId="{D3A38AA0-FCBD-C4E3-C77B-E13836C6F610}"/>
          </ac:grpSpMkLst>
        </pc:grpChg>
        <pc:grpChg chg="mod">
          <ac:chgData name="Li, Bingyao" userId="6020a0d1-527a-4229-8e4c-eb30bf0f9e70" providerId="ADAL" clId="{BBD35803-2D30-6947-942A-51E7024F16E0}" dt="2023-10-30T18:45:36.658" v="2179"/>
          <ac:grpSpMkLst>
            <pc:docMk/>
            <pc:sldMk cId="154016399" sldId="345"/>
            <ac:grpSpMk id="94" creationId="{2CFB3382-2E82-DD50-D74A-8A7889E29D87}"/>
          </ac:grpSpMkLst>
        </pc:grpChg>
        <pc:grpChg chg="add mod">
          <ac:chgData name="Li, Bingyao" userId="6020a0d1-527a-4229-8e4c-eb30bf0f9e70" providerId="ADAL" clId="{BBD35803-2D30-6947-942A-51E7024F16E0}" dt="2023-10-30T18:45:38.987" v="2181"/>
          <ac:grpSpMkLst>
            <pc:docMk/>
            <pc:sldMk cId="154016399" sldId="345"/>
            <ac:grpSpMk id="105" creationId="{D3903430-DBDE-769B-F5A4-029D2291E02D}"/>
          </ac:grpSpMkLst>
        </pc:grpChg>
        <pc:grpChg chg="add mod">
          <ac:chgData name="Li, Bingyao" userId="6020a0d1-527a-4229-8e4c-eb30bf0f9e70" providerId="ADAL" clId="{BBD35803-2D30-6947-942A-51E7024F16E0}" dt="2023-10-30T18:45:38.987" v="2181"/>
          <ac:grpSpMkLst>
            <pc:docMk/>
            <pc:sldMk cId="154016399" sldId="345"/>
            <ac:grpSpMk id="108" creationId="{B9572F30-FE09-0DC7-9E6F-A8A949EDBA0E}"/>
          </ac:grpSpMkLst>
        </pc:grpChg>
        <pc:grpChg chg="add mod">
          <ac:chgData name="Li, Bingyao" userId="6020a0d1-527a-4229-8e4c-eb30bf0f9e70" providerId="ADAL" clId="{BBD35803-2D30-6947-942A-51E7024F16E0}" dt="2023-10-30T18:45:38.987" v="2181"/>
          <ac:grpSpMkLst>
            <pc:docMk/>
            <pc:sldMk cId="154016399" sldId="345"/>
            <ac:grpSpMk id="111" creationId="{ED791A7D-BA28-E0E3-7775-3B77D47609A3}"/>
          </ac:grpSpMkLst>
        </pc:grpChg>
        <pc:grpChg chg="add mod">
          <ac:chgData name="Li, Bingyao" userId="6020a0d1-527a-4229-8e4c-eb30bf0f9e70" providerId="ADAL" clId="{BBD35803-2D30-6947-942A-51E7024F16E0}" dt="2023-10-30T18:45:38.987" v="2181"/>
          <ac:grpSpMkLst>
            <pc:docMk/>
            <pc:sldMk cId="154016399" sldId="345"/>
            <ac:grpSpMk id="115" creationId="{5A9133DA-2201-C422-164E-476DD16F9E43}"/>
          </ac:grpSpMkLst>
        </pc:grpChg>
        <pc:grpChg chg="del">
          <ac:chgData name="Li, Bingyao" userId="6020a0d1-527a-4229-8e4c-eb30bf0f9e70" providerId="ADAL" clId="{BBD35803-2D30-6947-942A-51E7024F16E0}" dt="2023-10-30T18:45:37.878" v="2180" actId="478"/>
          <ac:grpSpMkLst>
            <pc:docMk/>
            <pc:sldMk cId="154016399" sldId="345"/>
            <ac:grpSpMk id="117" creationId="{A5758BF4-FB05-4C21-8D60-C4D915D22571}"/>
          </ac:grpSpMkLst>
        </pc:grpChg>
        <pc:grpChg chg="del">
          <ac:chgData name="Li, Bingyao" userId="6020a0d1-527a-4229-8e4c-eb30bf0f9e70" providerId="ADAL" clId="{BBD35803-2D30-6947-942A-51E7024F16E0}" dt="2023-10-30T18:45:37.878" v="2180" actId="478"/>
          <ac:grpSpMkLst>
            <pc:docMk/>
            <pc:sldMk cId="154016399" sldId="345"/>
            <ac:grpSpMk id="120" creationId="{ED945766-DBF9-4B23-8586-58471CD35C76}"/>
          </ac:grpSpMkLst>
        </pc:grpChg>
        <pc:grpChg chg="del">
          <ac:chgData name="Li, Bingyao" userId="6020a0d1-527a-4229-8e4c-eb30bf0f9e70" providerId="ADAL" clId="{BBD35803-2D30-6947-942A-51E7024F16E0}" dt="2023-10-30T18:45:37.878" v="2180" actId="478"/>
          <ac:grpSpMkLst>
            <pc:docMk/>
            <pc:sldMk cId="154016399" sldId="345"/>
            <ac:grpSpMk id="123" creationId="{2771922C-1606-4085-8798-4C8859C6603C}"/>
          </ac:grpSpMkLst>
        </pc:grpChg>
        <pc:grpChg chg="add mod">
          <ac:chgData name="Li, Bingyao" userId="6020a0d1-527a-4229-8e4c-eb30bf0f9e70" providerId="ADAL" clId="{BBD35803-2D30-6947-942A-51E7024F16E0}" dt="2023-10-30T18:45:38.987" v="2181"/>
          <ac:grpSpMkLst>
            <pc:docMk/>
            <pc:sldMk cId="154016399" sldId="345"/>
            <ac:grpSpMk id="136" creationId="{51C20794-EDAE-89E8-0207-054622E571A0}"/>
          </ac:grpSpMkLst>
        </pc:grpChg>
        <pc:grpChg chg="del">
          <ac:chgData name="Li, Bingyao" userId="6020a0d1-527a-4229-8e4c-eb30bf0f9e70" providerId="ADAL" clId="{BBD35803-2D30-6947-942A-51E7024F16E0}" dt="2023-10-30T18:45:37.878" v="2180" actId="478"/>
          <ac:grpSpMkLst>
            <pc:docMk/>
            <pc:sldMk cId="154016399" sldId="345"/>
            <ac:grpSpMk id="138" creationId="{4C9EF68E-5425-449D-A50C-21631F96E98D}"/>
          </ac:grpSpMkLst>
        </pc:grpChg>
        <pc:grpChg chg="add mod">
          <ac:chgData name="Li, Bingyao" userId="6020a0d1-527a-4229-8e4c-eb30bf0f9e70" providerId="ADAL" clId="{BBD35803-2D30-6947-942A-51E7024F16E0}" dt="2023-10-30T18:45:38.987" v="2181"/>
          <ac:grpSpMkLst>
            <pc:docMk/>
            <pc:sldMk cId="154016399" sldId="345"/>
            <ac:grpSpMk id="141" creationId="{0EDBD3FC-3B7A-BBA8-DEED-C9FF1C6ECCDE}"/>
          </ac:grpSpMkLst>
        </pc:grpChg>
        <pc:grpChg chg="mod">
          <ac:chgData name="Li, Bingyao" userId="6020a0d1-527a-4229-8e4c-eb30bf0f9e70" providerId="ADAL" clId="{BBD35803-2D30-6947-942A-51E7024F16E0}" dt="2023-10-30T18:45:38.987" v="2181"/>
          <ac:grpSpMkLst>
            <pc:docMk/>
            <pc:sldMk cId="154016399" sldId="345"/>
            <ac:grpSpMk id="144" creationId="{59BA765E-2550-FC7E-64B1-B1C79CCCDF88}"/>
          </ac:grpSpMkLst>
        </pc:grpChg>
        <pc:grpChg chg="add mod">
          <ac:chgData name="Li, Bingyao" userId="6020a0d1-527a-4229-8e4c-eb30bf0f9e70" providerId="ADAL" clId="{BBD35803-2D30-6947-942A-51E7024F16E0}" dt="2023-10-30T18:45:38.987" v="2181"/>
          <ac:grpSpMkLst>
            <pc:docMk/>
            <pc:sldMk cId="154016399" sldId="345"/>
            <ac:grpSpMk id="149" creationId="{196E7232-3F52-0A9E-A1A5-791A0560E6DF}"/>
          </ac:grpSpMkLst>
        </pc:grpChg>
        <pc:grpChg chg="add mod">
          <ac:chgData name="Li, Bingyao" userId="6020a0d1-527a-4229-8e4c-eb30bf0f9e70" providerId="ADAL" clId="{BBD35803-2D30-6947-942A-51E7024F16E0}" dt="2023-10-30T18:45:38.987" v="2181"/>
          <ac:grpSpMkLst>
            <pc:docMk/>
            <pc:sldMk cId="154016399" sldId="345"/>
            <ac:grpSpMk id="155" creationId="{AB43DED2-9FD5-81FD-43D9-3D4CEF2916D7}"/>
          </ac:grpSpMkLst>
        </pc:grpChg>
        <pc:grpChg chg="del">
          <ac:chgData name="Li, Bingyao" userId="6020a0d1-527a-4229-8e4c-eb30bf0f9e70" providerId="ADAL" clId="{BBD35803-2D30-6947-942A-51E7024F16E0}" dt="2023-10-30T18:45:37.878" v="2180" actId="478"/>
          <ac:grpSpMkLst>
            <pc:docMk/>
            <pc:sldMk cId="154016399" sldId="345"/>
            <ac:grpSpMk id="157" creationId="{C131899E-DD57-4A17-851E-3D95B5D4E456}"/>
          </ac:grpSpMkLst>
        </pc:grpChg>
        <pc:grpChg chg="del">
          <ac:chgData name="Li, Bingyao" userId="6020a0d1-527a-4229-8e4c-eb30bf0f9e70" providerId="ADAL" clId="{BBD35803-2D30-6947-942A-51E7024F16E0}" dt="2023-10-30T18:45:37.878" v="2180" actId="478"/>
          <ac:grpSpMkLst>
            <pc:docMk/>
            <pc:sldMk cId="154016399" sldId="345"/>
            <ac:grpSpMk id="159" creationId="{EE05392F-E03B-48D8-9FC1-68FCFFD0E343}"/>
          </ac:grpSpMkLst>
        </pc:grpChg>
        <pc:grpChg chg="add mod">
          <ac:chgData name="Li, Bingyao" userId="6020a0d1-527a-4229-8e4c-eb30bf0f9e70" providerId="ADAL" clId="{BBD35803-2D30-6947-942A-51E7024F16E0}" dt="2023-10-30T18:45:38.987" v="2181"/>
          <ac:grpSpMkLst>
            <pc:docMk/>
            <pc:sldMk cId="154016399" sldId="345"/>
            <ac:grpSpMk id="168" creationId="{25B90AA8-0EC1-098E-EDFF-9A3BB3C04A8B}"/>
          </ac:grpSpMkLst>
        </pc:grpChg>
        <pc:grpChg chg="mod">
          <ac:chgData name="Li, Bingyao" userId="6020a0d1-527a-4229-8e4c-eb30bf0f9e70" providerId="ADAL" clId="{BBD35803-2D30-6947-942A-51E7024F16E0}" dt="2023-10-30T18:45:38.987" v="2181"/>
          <ac:grpSpMkLst>
            <pc:docMk/>
            <pc:sldMk cId="154016399" sldId="345"/>
            <ac:grpSpMk id="170" creationId="{5FD651C4-38AB-A4D3-22DA-EF027AF36A18}"/>
          </ac:grpSpMkLst>
        </pc:grpChg>
        <pc:grpChg chg="add mod">
          <ac:chgData name="Li, Bingyao" userId="6020a0d1-527a-4229-8e4c-eb30bf0f9e70" providerId="ADAL" clId="{BBD35803-2D30-6947-942A-51E7024F16E0}" dt="2023-10-30T18:45:38.987" v="2181"/>
          <ac:grpSpMkLst>
            <pc:docMk/>
            <pc:sldMk cId="154016399" sldId="345"/>
            <ac:grpSpMk id="175" creationId="{03A2AF71-57C6-BB90-816F-D7A2D33E0310}"/>
          </ac:grpSpMkLst>
        </pc:grpChg>
        <pc:grpChg chg="mod">
          <ac:chgData name="Li, Bingyao" userId="6020a0d1-527a-4229-8e4c-eb30bf0f9e70" providerId="ADAL" clId="{BBD35803-2D30-6947-942A-51E7024F16E0}" dt="2023-10-30T18:45:38.987" v="2181"/>
          <ac:grpSpMkLst>
            <pc:docMk/>
            <pc:sldMk cId="154016399" sldId="345"/>
            <ac:grpSpMk id="176" creationId="{004D0996-154A-94D4-593B-2EDB9C11A7D1}"/>
          </ac:grpSpMkLst>
        </pc:grpChg>
        <pc:grpChg chg="mod">
          <ac:chgData name="Li, Bingyao" userId="6020a0d1-527a-4229-8e4c-eb30bf0f9e70" providerId="ADAL" clId="{BBD35803-2D30-6947-942A-51E7024F16E0}" dt="2023-10-30T18:45:38.987" v="2181"/>
          <ac:grpSpMkLst>
            <pc:docMk/>
            <pc:sldMk cId="154016399" sldId="345"/>
            <ac:grpSpMk id="177" creationId="{DBB7D10B-D59C-6014-E00E-8E3948FFD5CB}"/>
          </ac:grpSpMkLst>
        </pc:grpChg>
        <pc:grpChg chg="mod">
          <ac:chgData name="Li, Bingyao" userId="6020a0d1-527a-4229-8e4c-eb30bf0f9e70" providerId="ADAL" clId="{BBD35803-2D30-6947-942A-51E7024F16E0}" dt="2023-10-30T18:45:38.987" v="2181"/>
          <ac:grpSpMkLst>
            <pc:docMk/>
            <pc:sldMk cId="154016399" sldId="345"/>
            <ac:grpSpMk id="179" creationId="{5C0CED63-9934-0167-E615-5C3A143D2C2C}"/>
          </ac:grpSpMkLst>
        </pc:grpChg>
        <pc:grpChg chg="del">
          <ac:chgData name="Li, Bingyao" userId="6020a0d1-527a-4229-8e4c-eb30bf0f9e70" providerId="ADAL" clId="{BBD35803-2D30-6947-942A-51E7024F16E0}" dt="2023-10-30T18:45:37.878" v="2180" actId="478"/>
          <ac:grpSpMkLst>
            <pc:docMk/>
            <pc:sldMk cId="154016399" sldId="345"/>
            <ac:grpSpMk id="181" creationId="{9AD8DB15-744F-411C-8B78-3ECC06AE3747}"/>
          </ac:grpSpMkLst>
        </pc:grpChg>
        <pc:grpChg chg="mod">
          <ac:chgData name="Li, Bingyao" userId="6020a0d1-527a-4229-8e4c-eb30bf0f9e70" providerId="ADAL" clId="{BBD35803-2D30-6947-942A-51E7024F16E0}" dt="2023-10-30T18:45:38.987" v="2181"/>
          <ac:grpSpMkLst>
            <pc:docMk/>
            <pc:sldMk cId="154016399" sldId="345"/>
            <ac:grpSpMk id="186" creationId="{88592705-B2CA-3611-33B1-81DA9C98BAEB}"/>
          </ac:grpSpMkLst>
        </pc:grpChg>
        <pc:grpChg chg="mod">
          <ac:chgData name="Li, Bingyao" userId="6020a0d1-527a-4229-8e4c-eb30bf0f9e70" providerId="ADAL" clId="{BBD35803-2D30-6947-942A-51E7024F16E0}" dt="2023-10-30T18:45:38.987" v="2181"/>
          <ac:grpSpMkLst>
            <pc:docMk/>
            <pc:sldMk cId="154016399" sldId="345"/>
            <ac:grpSpMk id="190" creationId="{D9CF30B0-990B-3F19-B23A-C4836EE65627}"/>
          </ac:grpSpMkLst>
        </pc:grpChg>
        <pc:grpChg chg="mod">
          <ac:chgData name="Li, Bingyao" userId="6020a0d1-527a-4229-8e4c-eb30bf0f9e70" providerId="ADAL" clId="{BBD35803-2D30-6947-942A-51E7024F16E0}" dt="2023-10-30T18:45:38.987" v="2181"/>
          <ac:grpSpMkLst>
            <pc:docMk/>
            <pc:sldMk cId="154016399" sldId="345"/>
            <ac:grpSpMk id="198" creationId="{343E0165-77C5-3B3C-7FF6-4FDCE3CFDD5B}"/>
          </ac:grpSpMkLst>
        </pc:grpChg>
        <pc:grpChg chg="del">
          <ac:chgData name="Li, Bingyao" userId="6020a0d1-527a-4229-8e4c-eb30bf0f9e70" providerId="ADAL" clId="{BBD35803-2D30-6947-942A-51E7024F16E0}" dt="2023-10-30T18:45:37.878" v="2180" actId="478"/>
          <ac:grpSpMkLst>
            <pc:docMk/>
            <pc:sldMk cId="154016399" sldId="345"/>
            <ac:grpSpMk id="200" creationId="{8D4FBFEB-9082-42A7-B6AD-ACA0638A8F16}"/>
          </ac:grpSpMkLst>
        </pc:grpChg>
        <pc:grpChg chg="del">
          <ac:chgData name="Li, Bingyao" userId="6020a0d1-527a-4229-8e4c-eb30bf0f9e70" providerId="ADAL" clId="{BBD35803-2D30-6947-942A-51E7024F16E0}" dt="2023-10-30T18:45:37.878" v="2180" actId="478"/>
          <ac:grpSpMkLst>
            <pc:docMk/>
            <pc:sldMk cId="154016399" sldId="345"/>
            <ac:grpSpMk id="202" creationId="{617567F6-7DF0-4856-BB04-BDF3A38B7129}"/>
          </ac:grpSpMkLst>
        </pc:grpChg>
        <pc:grpChg chg="add mod">
          <ac:chgData name="Li, Bingyao" userId="6020a0d1-527a-4229-8e4c-eb30bf0f9e70" providerId="ADAL" clId="{BBD35803-2D30-6947-942A-51E7024F16E0}" dt="2023-10-30T18:45:38.987" v="2181"/>
          <ac:grpSpMkLst>
            <pc:docMk/>
            <pc:sldMk cId="154016399" sldId="345"/>
            <ac:grpSpMk id="248" creationId="{883F2A73-74DD-5C29-377D-6200DC4474E6}"/>
          </ac:grpSpMkLst>
        </pc:grpChg>
        <pc:grpChg chg="mod">
          <ac:chgData name="Li, Bingyao" userId="6020a0d1-527a-4229-8e4c-eb30bf0f9e70" providerId="ADAL" clId="{BBD35803-2D30-6947-942A-51E7024F16E0}" dt="2023-10-30T18:45:38.987" v="2181"/>
          <ac:grpSpMkLst>
            <pc:docMk/>
            <pc:sldMk cId="154016399" sldId="345"/>
            <ac:grpSpMk id="250" creationId="{96001557-8F9A-763C-1C99-5F8A919D06F5}"/>
          </ac:grpSpMkLst>
        </pc:grpChg>
        <pc:graphicFrameChg chg="add del mod">
          <ac:chgData name="Li, Bingyao" userId="6020a0d1-527a-4229-8e4c-eb30bf0f9e70" providerId="ADAL" clId="{BBD35803-2D30-6947-942A-51E7024F16E0}" dt="2023-10-30T18:45:37.878" v="2180" actId="478"/>
          <ac:graphicFrameMkLst>
            <pc:docMk/>
            <pc:sldMk cId="154016399" sldId="345"/>
            <ac:graphicFrameMk id="26" creationId="{CC03EC64-BE21-52EA-056C-493F875ECFDA}"/>
          </ac:graphicFrameMkLst>
        </pc:graphicFrameChg>
        <pc:graphicFrameChg chg="add mod modGraphic">
          <ac:chgData name="Li, Bingyao" userId="6020a0d1-527a-4229-8e4c-eb30bf0f9e70" providerId="ADAL" clId="{BBD35803-2D30-6947-942A-51E7024F16E0}" dt="2023-10-31T14:29:02.575" v="2266" actId="3064"/>
          <ac:graphicFrameMkLst>
            <pc:docMk/>
            <pc:sldMk cId="154016399" sldId="345"/>
            <ac:graphicFrameMk id="114" creationId="{8CAF8D79-8B2D-4397-1716-EECB31756884}"/>
          </ac:graphicFrameMkLst>
        </pc:graphicFrameChg>
        <pc:graphicFrameChg chg="del">
          <ac:chgData name="Li, Bingyao" userId="6020a0d1-527a-4229-8e4c-eb30bf0f9e70" providerId="ADAL" clId="{BBD35803-2D30-6947-942A-51E7024F16E0}" dt="2023-10-30T18:45:37.878" v="2180" actId="478"/>
          <ac:graphicFrameMkLst>
            <pc:docMk/>
            <pc:sldMk cId="154016399" sldId="345"/>
            <ac:graphicFrameMk id="135" creationId="{15301BCE-E919-4845-9BF3-63FCBF031B35}"/>
          </ac:graphicFrameMkLst>
        </pc:graphicFrameChg>
        <pc:picChg chg="del">
          <ac:chgData name="Li, Bingyao" userId="6020a0d1-527a-4229-8e4c-eb30bf0f9e70" providerId="ADAL" clId="{BBD35803-2D30-6947-942A-51E7024F16E0}" dt="2023-10-30T18:45:37.878" v="2180" actId="478"/>
          <ac:picMkLst>
            <pc:docMk/>
            <pc:sldMk cId="154016399" sldId="345"/>
            <ac:picMk id="5" creationId="{EA6416CE-D794-13F3-9E24-3DCAF31CCB02}"/>
          </ac:picMkLst>
        </pc:picChg>
        <pc:picChg chg="add del mod">
          <ac:chgData name="Li, Bingyao" userId="6020a0d1-527a-4229-8e4c-eb30bf0f9e70" providerId="ADAL" clId="{BBD35803-2D30-6947-942A-51E7024F16E0}" dt="2023-10-30T18:45:37.878" v="2180" actId="478"/>
          <ac:picMkLst>
            <pc:docMk/>
            <pc:sldMk cId="154016399" sldId="345"/>
            <ac:picMk id="89" creationId="{FDEE1621-F9A5-47CD-7DE3-86122F12094D}"/>
          </ac:picMkLst>
        </pc:picChg>
        <pc:picChg chg="add mod">
          <ac:chgData name="Li, Bingyao" userId="6020a0d1-527a-4229-8e4c-eb30bf0f9e70" providerId="ADAL" clId="{BBD35803-2D30-6947-942A-51E7024F16E0}" dt="2023-10-30T18:45:38.987" v="2181"/>
          <ac:picMkLst>
            <pc:docMk/>
            <pc:sldMk cId="154016399" sldId="345"/>
            <ac:picMk id="245" creationId="{73B75391-B000-6F30-E39E-A8124D1AAEA0}"/>
          </ac:picMkLst>
        </pc:picChg>
        <pc:cxnChg chg="add del 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3" creationId="{714AA6B7-014B-AC0A-F554-7ACBCEA6E3D4}"/>
          </ac:cxnSpMkLst>
        </pc:cxnChg>
        <pc:cxnChg chg="del 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7" creationId="{BF06EC1E-56DC-9786-533E-681B15971598}"/>
          </ac:cxnSpMkLst>
        </pc:cxnChg>
        <pc:cxnChg chg="del 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17" creationId="{943176ED-CCFE-E790-3828-590BF6B33EC0}"/>
          </ac:cxnSpMkLst>
        </pc:cxnChg>
        <pc:cxnChg chg="del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21" creationId="{61AA0A04-A7C7-1247-AFAA-AB12ED9D1415}"/>
          </ac:cxnSpMkLst>
        </pc:cxnChg>
        <pc:cxnChg chg="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36" creationId="{7CC539A0-7B27-15CD-2300-BBE464845172}"/>
          </ac:cxnSpMkLst>
        </pc:cxnChg>
        <pc:cxnChg chg="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52" creationId="{91AD4042-07BF-4497-9505-DF82A303D116}"/>
          </ac:cxnSpMkLst>
        </pc:cxnChg>
        <pc:cxnChg chg="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59" creationId="{EA9943E1-A224-039F-5B2C-7E76057F6D38}"/>
          </ac:cxnSpMkLst>
        </pc:cxnChg>
        <pc:cxnChg chg="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64" creationId="{9BA126CF-2E71-270B-9BE0-6DF240199C08}"/>
          </ac:cxnSpMkLst>
        </pc:cxnChg>
        <pc:cxnChg chg="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71" creationId="{2A8C286F-FF98-2458-E828-4F4F14D2968A}"/>
          </ac:cxnSpMkLst>
        </pc:cxnChg>
        <pc:cxnChg chg="add del 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74" creationId="{1E7DC4FF-996E-3BFC-95ED-C84CE2F6521B}"/>
          </ac:cxnSpMkLst>
        </pc:cxnChg>
        <pc:cxnChg chg="add del 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75" creationId="{F65BE983-49B8-EE3E-BE74-C944B50F7C45}"/>
          </ac:cxnSpMkLst>
        </pc:cxnChg>
        <pc:cxnChg chg="add del 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76" creationId="{DD0DCC37-63D5-0FAA-465E-847AE3A2A50C}"/>
          </ac:cxnSpMkLst>
        </pc:cxnChg>
        <pc:cxnChg chg="add del 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78" creationId="{36BF6C94-F6B3-9B30-3A6D-5746E4BA99E8}"/>
          </ac:cxnSpMkLst>
        </pc:cxnChg>
        <pc:cxnChg chg="add del 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79" creationId="{070E6044-396D-C93E-1AEF-6ACAF40871D6}"/>
          </ac:cxnSpMkLst>
        </pc:cxnChg>
        <pc:cxnChg chg="add del 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80" creationId="{5C319349-55AF-B0CD-9E6A-B8E810DAEFA6}"/>
          </ac:cxnSpMkLst>
        </pc:cxnChg>
        <pc:cxnChg chg="add del 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83" creationId="{018845E1-16C0-2611-1EAB-8D5BCC5A2D4E}"/>
          </ac:cxnSpMkLst>
        </pc:cxnChg>
        <pc:cxnChg chg="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95" creationId="{123DAB29-29E8-1464-A4B0-793E5D1C59ED}"/>
          </ac:cxnSpMkLst>
        </pc:cxnChg>
        <pc:cxnChg chg="add del 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100" creationId="{7D49BF57-017A-2E23-8EFC-7198D058FE59}"/>
          </ac:cxnSpMkLst>
        </pc:cxnChg>
        <pc:cxnChg chg="add del 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101" creationId="{D269A417-8490-DD05-7C82-17F27B2176E8}"/>
          </ac:cxnSpMkLst>
        </pc:cxnChg>
        <pc:cxnChg chg="add mod">
          <ac:chgData name="Li, Bingyao" userId="6020a0d1-527a-4229-8e4c-eb30bf0f9e70" providerId="ADAL" clId="{BBD35803-2D30-6947-942A-51E7024F16E0}" dt="2023-10-30T18:45:38.987" v="2181"/>
          <ac:cxnSpMkLst>
            <pc:docMk/>
            <pc:sldMk cId="154016399" sldId="345"/>
            <ac:cxnSpMk id="103" creationId="{0F645294-3458-5BEC-9F2E-1C1B9E119434}"/>
          </ac:cxnSpMkLst>
        </pc:cxnChg>
        <pc:cxnChg chg="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131" creationId="{307597B7-FBCA-47A8-9381-355518548F21}"/>
          </ac:cxnSpMkLst>
        </pc:cxnChg>
        <pc:cxnChg chg="mod">
          <ac:chgData name="Li, Bingyao" userId="6020a0d1-527a-4229-8e4c-eb30bf0f9e70" providerId="ADAL" clId="{BBD35803-2D30-6947-942A-51E7024F16E0}" dt="2023-10-30T18:45:38.987" v="2181"/>
          <ac:cxnSpMkLst>
            <pc:docMk/>
            <pc:sldMk cId="154016399" sldId="345"/>
            <ac:cxnSpMk id="145" creationId="{37FCBD61-B3FA-F462-7CF3-86497EA2E359}"/>
          </ac:cxnSpMkLst>
        </pc:cxnChg>
        <pc:cxnChg chg="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163" creationId="{057CC8A4-E5FF-4FB1-A9E2-942CB1E32219}"/>
          </ac:cxnSpMkLst>
        </pc:cxnChg>
        <pc:cxnChg chg="mod">
          <ac:chgData name="Li, Bingyao" userId="6020a0d1-527a-4229-8e4c-eb30bf0f9e70" providerId="ADAL" clId="{BBD35803-2D30-6947-942A-51E7024F16E0}" dt="2023-10-30T18:45:38.987" v="2181"/>
          <ac:cxnSpMkLst>
            <pc:docMk/>
            <pc:sldMk cId="154016399" sldId="345"/>
            <ac:cxnSpMk id="171" creationId="{EE911FCD-07E7-8268-EC47-675383A8E88F}"/>
          </ac:cxnSpMkLst>
        </pc:cxnChg>
        <pc:cxnChg chg="mod">
          <ac:chgData name="Li, Bingyao" userId="6020a0d1-527a-4229-8e4c-eb30bf0f9e70" providerId="ADAL" clId="{BBD35803-2D30-6947-942A-51E7024F16E0}" dt="2023-10-30T18:45:38.987" v="2181"/>
          <ac:cxnSpMkLst>
            <pc:docMk/>
            <pc:sldMk cId="154016399" sldId="345"/>
            <ac:cxnSpMk id="178" creationId="{C8693FC1-A40A-7DC8-3325-79263B3E6AF3}"/>
          </ac:cxnSpMkLst>
        </pc:cxnChg>
        <pc:cxnChg chg="mod">
          <ac:chgData name="Li, Bingyao" userId="6020a0d1-527a-4229-8e4c-eb30bf0f9e70" providerId="ADAL" clId="{BBD35803-2D30-6947-942A-51E7024F16E0}" dt="2023-10-30T18:45:38.987" v="2181"/>
          <ac:cxnSpMkLst>
            <pc:docMk/>
            <pc:sldMk cId="154016399" sldId="345"/>
            <ac:cxnSpMk id="187" creationId="{83EEE238-D210-AD58-5495-BA4B7B35D679}"/>
          </ac:cxnSpMkLst>
        </pc:cxnChg>
        <pc:cxnChg chg="mod">
          <ac:chgData name="Li, Bingyao" userId="6020a0d1-527a-4229-8e4c-eb30bf0f9e70" providerId="ADAL" clId="{BBD35803-2D30-6947-942A-51E7024F16E0}" dt="2023-10-30T18:45:38.987" v="2181"/>
          <ac:cxnSpMkLst>
            <pc:docMk/>
            <pc:sldMk cId="154016399" sldId="345"/>
            <ac:cxnSpMk id="199" creationId="{8F63C33B-0A66-8323-88F9-83864D70D306}"/>
          </ac:cxnSpMkLst>
        </pc:cxnChg>
        <pc:cxnChg chg="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206" creationId="{527B3C9A-2D33-4CA7-A7A7-26B12A5E7186}"/>
          </ac:cxnSpMkLst>
        </pc:cxnChg>
        <pc:cxnChg chg="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218" creationId="{6E8E2AE2-99B9-4536-B0DB-EB49D9B12D03}"/>
          </ac:cxnSpMkLst>
        </pc:cxnChg>
        <pc:cxnChg chg="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221" creationId="{3597DCA4-8E4B-4AA8-A7DA-686B087CD5FB}"/>
          </ac:cxnSpMkLst>
        </pc:cxnChg>
        <pc:cxnChg chg="del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222" creationId="{B835F9D3-2833-4F6C-A421-2BAC1475CF8C}"/>
          </ac:cxnSpMkLst>
        </pc:cxnChg>
        <pc:cxnChg chg="add mod">
          <ac:chgData name="Li, Bingyao" userId="6020a0d1-527a-4229-8e4c-eb30bf0f9e70" providerId="ADAL" clId="{BBD35803-2D30-6947-942A-51E7024F16E0}" dt="2023-10-30T18:45:38.987" v="2181"/>
          <ac:cxnSpMkLst>
            <pc:docMk/>
            <pc:sldMk cId="154016399" sldId="345"/>
            <ac:cxnSpMk id="224" creationId="{353C7D2C-545D-212E-1727-66546B13B4A3}"/>
          </ac:cxnSpMkLst>
        </pc:cxnChg>
        <pc:cxnChg chg="del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225" creationId="{C72D0A4B-7017-4E16-8D6A-6AC83B660E11}"/>
          </ac:cxnSpMkLst>
        </pc:cxnChg>
        <pc:cxnChg chg="add mod">
          <ac:chgData name="Li, Bingyao" userId="6020a0d1-527a-4229-8e4c-eb30bf0f9e70" providerId="ADAL" clId="{BBD35803-2D30-6947-942A-51E7024F16E0}" dt="2023-10-30T18:45:38.987" v="2181"/>
          <ac:cxnSpMkLst>
            <pc:docMk/>
            <pc:sldMk cId="154016399" sldId="345"/>
            <ac:cxnSpMk id="226" creationId="{89B9EADC-9507-EB41-51DF-963B8BBD26DD}"/>
          </ac:cxnSpMkLst>
        </pc:cxnChg>
        <pc:cxnChg chg="add mod">
          <ac:chgData name="Li, Bingyao" userId="6020a0d1-527a-4229-8e4c-eb30bf0f9e70" providerId="ADAL" clId="{BBD35803-2D30-6947-942A-51E7024F16E0}" dt="2023-10-30T18:45:38.987" v="2181"/>
          <ac:cxnSpMkLst>
            <pc:docMk/>
            <pc:sldMk cId="154016399" sldId="345"/>
            <ac:cxnSpMk id="227" creationId="{D35331CA-A80A-C06A-E254-EAB3DEC4876F}"/>
          </ac:cxnSpMkLst>
        </pc:cxnChg>
        <pc:cxnChg chg="add mod">
          <ac:chgData name="Li, Bingyao" userId="6020a0d1-527a-4229-8e4c-eb30bf0f9e70" providerId="ADAL" clId="{BBD35803-2D30-6947-942A-51E7024F16E0}" dt="2023-10-30T18:45:38.987" v="2181"/>
          <ac:cxnSpMkLst>
            <pc:docMk/>
            <pc:sldMk cId="154016399" sldId="345"/>
            <ac:cxnSpMk id="229" creationId="{D1D7B69C-1F9D-3C1A-7D17-66C2802DDC72}"/>
          </ac:cxnSpMkLst>
        </pc:cxnChg>
        <pc:cxnChg chg="add mod">
          <ac:chgData name="Li, Bingyao" userId="6020a0d1-527a-4229-8e4c-eb30bf0f9e70" providerId="ADAL" clId="{BBD35803-2D30-6947-942A-51E7024F16E0}" dt="2023-10-30T18:45:38.987" v="2181"/>
          <ac:cxnSpMkLst>
            <pc:docMk/>
            <pc:sldMk cId="154016399" sldId="345"/>
            <ac:cxnSpMk id="230" creationId="{726650C4-9713-904C-43A6-289D9B77B7E1}"/>
          </ac:cxnSpMkLst>
        </pc:cxnChg>
        <pc:cxnChg chg="del 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231" creationId="{FE45B830-12EF-4D1A-8EA1-629601A1EF64}"/>
          </ac:cxnSpMkLst>
        </pc:cxnChg>
        <pc:cxnChg chg="add mod">
          <ac:chgData name="Li, Bingyao" userId="6020a0d1-527a-4229-8e4c-eb30bf0f9e70" providerId="ADAL" clId="{BBD35803-2D30-6947-942A-51E7024F16E0}" dt="2023-10-30T18:45:38.987" v="2181"/>
          <ac:cxnSpMkLst>
            <pc:docMk/>
            <pc:sldMk cId="154016399" sldId="345"/>
            <ac:cxnSpMk id="232" creationId="{8EA04C99-FF21-9ACD-5C02-C52692E2C7F2}"/>
          </ac:cxnSpMkLst>
        </pc:cxnChg>
        <pc:cxnChg chg="del 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236" creationId="{E319D495-819F-4D55-A1C0-8B5CFEBE597B}"/>
          </ac:cxnSpMkLst>
        </pc:cxnChg>
        <pc:cxnChg chg="del 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237" creationId="{41B840DE-6A0A-4C4E-839F-C456069D7C0E}"/>
          </ac:cxnSpMkLst>
        </pc:cxnChg>
        <pc:cxnChg chg="add mod">
          <ac:chgData name="Li, Bingyao" userId="6020a0d1-527a-4229-8e4c-eb30bf0f9e70" providerId="ADAL" clId="{BBD35803-2D30-6947-942A-51E7024F16E0}" dt="2023-10-30T18:45:38.987" v="2181"/>
          <ac:cxnSpMkLst>
            <pc:docMk/>
            <pc:sldMk cId="154016399" sldId="345"/>
            <ac:cxnSpMk id="238" creationId="{AD2621F9-81D9-FECA-22E3-A2B3FB880AD7}"/>
          </ac:cxnSpMkLst>
        </pc:cxnChg>
        <pc:cxnChg chg="del mod">
          <ac:chgData name="Li, Bingyao" userId="6020a0d1-527a-4229-8e4c-eb30bf0f9e70" providerId="ADAL" clId="{BBD35803-2D30-6947-942A-51E7024F16E0}" dt="2023-10-30T18:45:37.878" v="2180" actId="478"/>
          <ac:cxnSpMkLst>
            <pc:docMk/>
            <pc:sldMk cId="154016399" sldId="345"/>
            <ac:cxnSpMk id="240" creationId="{E8B8EA63-89D2-4878-BC7D-1858C6C9319E}"/>
          </ac:cxnSpMkLst>
        </pc:cxnChg>
        <pc:cxnChg chg="mod">
          <ac:chgData name="Li, Bingyao" userId="6020a0d1-527a-4229-8e4c-eb30bf0f9e70" providerId="ADAL" clId="{BBD35803-2D30-6947-942A-51E7024F16E0}" dt="2023-10-30T18:45:38.987" v="2181"/>
          <ac:cxnSpMkLst>
            <pc:docMk/>
            <pc:sldMk cId="154016399" sldId="345"/>
            <ac:cxnSpMk id="251" creationId="{F92C5CE4-6C86-73A6-0139-24186E4C1E8C}"/>
          </ac:cxnSpMkLst>
        </pc:cxnChg>
        <pc:cxnChg chg="add mod">
          <ac:chgData name="Li, Bingyao" userId="6020a0d1-527a-4229-8e4c-eb30bf0f9e70" providerId="ADAL" clId="{BBD35803-2D30-6947-942A-51E7024F16E0}" dt="2023-10-30T18:45:38.987" v="2181"/>
          <ac:cxnSpMkLst>
            <pc:docMk/>
            <pc:sldMk cId="154016399" sldId="345"/>
            <ac:cxnSpMk id="256" creationId="{0EF2B04B-4B6A-8D05-3660-06406E3AA88A}"/>
          </ac:cxnSpMkLst>
        </pc:cxnChg>
        <pc:cxnChg chg="add mod">
          <ac:chgData name="Li, Bingyao" userId="6020a0d1-527a-4229-8e4c-eb30bf0f9e70" providerId="ADAL" clId="{BBD35803-2D30-6947-942A-51E7024F16E0}" dt="2023-10-30T18:45:38.987" v="2181"/>
          <ac:cxnSpMkLst>
            <pc:docMk/>
            <pc:sldMk cId="154016399" sldId="345"/>
            <ac:cxnSpMk id="257" creationId="{881400FF-DCEA-F5B5-C950-FFA60C96EBFF}"/>
          </ac:cxnSpMkLst>
        </pc:cxnChg>
      </pc:sldChg>
      <pc:sldChg chg="addSp delSp modSp mod delAnim modAnim modNotesTx">
        <pc:chgData name="Li, Bingyao" userId="6020a0d1-527a-4229-8e4c-eb30bf0f9e70" providerId="ADAL" clId="{BBD35803-2D30-6947-942A-51E7024F16E0}" dt="2023-10-31T14:31:38.293" v="2282" actId="20577"/>
        <pc:sldMkLst>
          <pc:docMk/>
          <pc:sldMk cId="1091019710" sldId="346"/>
        </pc:sldMkLst>
        <pc:spChg chg="del">
          <ac:chgData name="Li, Bingyao" userId="6020a0d1-527a-4229-8e4c-eb30bf0f9e70" providerId="ADAL" clId="{BBD35803-2D30-6947-942A-51E7024F16E0}" dt="2023-10-30T18:45:53.667" v="2182" actId="478"/>
          <ac:spMkLst>
            <pc:docMk/>
            <pc:sldMk cId="1091019710" sldId="346"/>
            <ac:spMk id="3" creationId="{96315E53-98EA-754F-0B7C-9D92967A2FA9}"/>
          </ac:spMkLst>
        </pc:spChg>
        <pc:spChg chg="del">
          <ac:chgData name="Li, Bingyao" userId="6020a0d1-527a-4229-8e4c-eb30bf0f9e70" providerId="ADAL" clId="{BBD35803-2D30-6947-942A-51E7024F16E0}" dt="2023-10-30T18:45:53.667" v="2182" actId="478"/>
          <ac:spMkLst>
            <pc:docMk/>
            <pc:sldMk cId="1091019710" sldId="346"/>
            <ac:spMk id="4" creationId="{E6C71378-7A42-210B-7C64-A828C53D8C69}"/>
          </ac:spMkLst>
        </pc:spChg>
        <pc:spChg chg="del">
          <ac:chgData name="Li, Bingyao" userId="6020a0d1-527a-4229-8e4c-eb30bf0f9e70" providerId="ADAL" clId="{BBD35803-2D30-6947-942A-51E7024F16E0}" dt="2023-10-30T18:45:53.667" v="2182" actId="478"/>
          <ac:spMkLst>
            <pc:docMk/>
            <pc:sldMk cId="1091019710" sldId="346"/>
            <ac:spMk id="8" creationId="{3195A361-FAD4-311A-9972-E9C06F21F020}"/>
          </ac:spMkLst>
        </pc:spChg>
        <pc:spChg chg="del">
          <ac:chgData name="Li, Bingyao" userId="6020a0d1-527a-4229-8e4c-eb30bf0f9e70" providerId="ADAL" clId="{BBD35803-2D30-6947-942A-51E7024F16E0}" dt="2023-10-30T18:45:53.667" v="2182" actId="478"/>
          <ac:spMkLst>
            <pc:docMk/>
            <pc:sldMk cId="1091019710" sldId="346"/>
            <ac:spMk id="9" creationId="{A00BDF57-F73E-89EA-BED9-18BAEEBFA64F}"/>
          </ac:spMkLst>
        </pc:spChg>
        <pc:spChg chg="del">
          <ac:chgData name="Li, Bingyao" userId="6020a0d1-527a-4229-8e4c-eb30bf0f9e70" providerId="ADAL" clId="{BBD35803-2D30-6947-942A-51E7024F16E0}" dt="2023-10-30T18:45:53.667" v="2182" actId="478"/>
          <ac:spMkLst>
            <pc:docMk/>
            <pc:sldMk cId="1091019710" sldId="346"/>
            <ac:spMk id="10" creationId="{DF1829A4-7606-0D81-254A-5BADBD395BFD}"/>
          </ac:spMkLst>
        </pc:spChg>
        <pc:spChg chg="add 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12" creationId="{1A14455A-C680-FC88-4065-967AA17F46CD}"/>
          </ac:spMkLst>
        </pc:spChg>
        <pc:spChg chg="del">
          <ac:chgData name="Li, Bingyao" userId="6020a0d1-527a-4229-8e4c-eb30bf0f9e70" providerId="ADAL" clId="{BBD35803-2D30-6947-942A-51E7024F16E0}" dt="2023-10-30T18:45:53.667" v="2182" actId="478"/>
          <ac:spMkLst>
            <pc:docMk/>
            <pc:sldMk cId="1091019710" sldId="346"/>
            <ac:spMk id="13" creationId="{9B9333D6-0E12-E531-622E-4DC75A2EAB45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15" creationId="{77C2723F-0D22-6544-0808-E1CD3098CA6E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16" creationId="{71E45947-CF09-2BC7-3927-1D006E67DEEC}"/>
          </ac:spMkLst>
        </pc:spChg>
        <pc:spChg chg="del">
          <ac:chgData name="Li, Bingyao" userId="6020a0d1-527a-4229-8e4c-eb30bf0f9e70" providerId="ADAL" clId="{BBD35803-2D30-6947-942A-51E7024F16E0}" dt="2023-10-30T18:45:53.667" v="2182" actId="478"/>
          <ac:spMkLst>
            <pc:docMk/>
            <pc:sldMk cId="1091019710" sldId="346"/>
            <ac:spMk id="19" creationId="{5B7E693C-8768-B6F1-1D13-563D16FA751C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20" creationId="{228B1BEB-CA5E-E012-AB77-D5FFE7C7B5B2}"/>
          </ac:spMkLst>
        </pc:spChg>
        <pc:spChg chg="del">
          <ac:chgData name="Li, Bingyao" userId="6020a0d1-527a-4229-8e4c-eb30bf0f9e70" providerId="ADAL" clId="{BBD35803-2D30-6947-942A-51E7024F16E0}" dt="2023-10-30T18:45:53.667" v="2182" actId="478"/>
          <ac:spMkLst>
            <pc:docMk/>
            <pc:sldMk cId="1091019710" sldId="346"/>
            <ac:spMk id="22" creationId="{80B5B2F5-4D55-F54B-ACE6-C8A4AB40889C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23" creationId="{3216383C-1424-52E9-BEFA-22F56D22D33D}"/>
          </ac:spMkLst>
        </pc:spChg>
        <pc:spChg chg="del">
          <ac:chgData name="Li, Bingyao" userId="6020a0d1-527a-4229-8e4c-eb30bf0f9e70" providerId="ADAL" clId="{BBD35803-2D30-6947-942A-51E7024F16E0}" dt="2023-10-30T18:45:53.667" v="2182" actId="478"/>
          <ac:spMkLst>
            <pc:docMk/>
            <pc:sldMk cId="1091019710" sldId="346"/>
            <ac:spMk id="24" creationId="{C6216DCA-6BC6-561A-AE2C-15D0092ABA92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26" creationId="{43155DB4-7DDD-1741-47A8-A3D9369CB277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27" creationId="{3FF0155B-B9CC-A9D1-E9AA-114C5BA4671B}"/>
          </ac:spMkLst>
        </pc:spChg>
        <pc:spChg chg="del">
          <ac:chgData name="Li, Bingyao" userId="6020a0d1-527a-4229-8e4c-eb30bf0f9e70" providerId="ADAL" clId="{BBD35803-2D30-6947-942A-51E7024F16E0}" dt="2023-10-30T18:45:53.667" v="2182" actId="478"/>
          <ac:spMkLst>
            <pc:docMk/>
            <pc:sldMk cId="1091019710" sldId="346"/>
            <ac:spMk id="28" creationId="{CC489EE6-4109-CB80-1BAA-EF9D859DCAFC}"/>
          </ac:spMkLst>
        </pc:spChg>
        <pc:spChg chg="del">
          <ac:chgData name="Li, Bingyao" userId="6020a0d1-527a-4229-8e4c-eb30bf0f9e70" providerId="ADAL" clId="{BBD35803-2D30-6947-942A-51E7024F16E0}" dt="2023-10-30T18:45:53.667" v="2182" actId="478"/>
          <ac:spMkLst>
            <pc:docMk/>
            <pc:sldMk cId="1091019710" sldId="346"/>
            <ac:spMk id="29" creationId="{6422ABC3-3F37-D727-B3E5-6C4A7066D5F3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32" creationId="{059C20EA-69F5-E50B-93E6-0A2695B73EE1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33" creationId="{BE84CF2E-777C-0FFB-1889-11656B8805D5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35" creationId="{5837E79B-5D0C-B25A-24BA-D80D42B3338F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36" creationId="{F5C23A27-61AF-8AB4-786C-D43A1C5E7580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38" creationId="{32A688EB-5DF9-0A86-1D8B-EB50CE7B5F0F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41" creationId="{EECF3F30-FEC9-7865-FEDD-D7DDE2C0C8AB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42" creationId="{6DB5130A-A62F-BBD5-A655-24DA16584675}"/>
          </ac:spMkLst>
        </pc:spChg>
        <pc:spChg chg="add 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43" creationId="{4AF6E8EF-3D24-26B7-6CFF-6B578A170455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45" creationId="{04295E94-FA10-BAF1-AA8E-36E7558CA775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46" creationId="{956A358E-8B04-E220-E2D4-1B5277758D79}"/>
          </ac:spMkLst>
        </pc:spChg>
        <pc:spChg chg="add 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47" creationId="{BA74E631-E01B-0C62-9932-702CFEAB2249}"/>
          </ac:spMkLst>
        </pc:spChg>
        <pc:spChg chg="add 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48" creationId="{2F2A3956-7D11-9A1D-97AE-6B362D36C9B9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50" creationId="{D4377DED-BE25-7BD1-744D-8B3EEAD5C218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51" creationId="{5C20E154-51A4-E2ED-22EC-3EAFB5DF8036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53" creationId="{2D4157BC-889F-4B8E-D1C5-ACBE78F0A80C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56" creationId="{771DE725-EBA9-7434-A217-E1C92FFAD712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57" creationId="{035B8291-D7AC-149C-9151-E1BFDF13C123}"/>
          </ac:spMkLst>
        </pc:spChg>
        <pc:spChg chg="add 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58" creationId="{2F70F6AB-F196-320F-167F-5D280FEB6DF7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60" creationId="{E37B99C7-4C04-78C5-FC14-2E96430ADAFF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63" creationId="{DB8CDD74-B8AE-35D6-DDF2-E90250A3F43B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64" creationId="{E80E76BF-188A-3030-4538-9EDD960D49EC}"/>
          </ac:spMkLst>
        </pc:spChg>
        <pc:spChg chg="add 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65" creationId="{38F5679C-61AF-9B24-F3D0-D3C83012FF28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68" creationId="{C316DD59-4589-BE95-3E06-2CAB145124A4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69" creationId="{2D371B20-AE4F-8C9E-572A-07F8067D501F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72" creationId="{33761061-F105-19B8-610B-8913F9131EA4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73" creationId="{2B1FE935-2371-08A6-C3F6-8F3F0A77E51E}"/>
          </ac:spMkLst>
        </pc:spChg>
        <pc:spChg chg="add 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80" creationId="{0E3A4805-5483-A5EE-F2F7-57D3C9B4C789}"/>
          </ac:spMkLst>
        </pc:spChg>
        <pc:spChg chg="add 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81" creationId="{D03F212D-0207-9F13-06AA-1029A4AE88D3}"/>
          </ac:spMkLst>
        </pc:spChg>
        <pc:spChg chg="add 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82" creationId="{69D2EF90-B93C-7767-A100-21C31B38CF8E}"/>
          </ac:spMkLst>
        </pc:spChg>
        <pc:spChg chg="add 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84" creationId="{0DA351DE-FE3A-8565-BD1F-904B65DC3D1D}"/>
          </ac:spMkLst>
        </pc:spChg>
        <pc:spChg chg="add 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87" creationId="{6D5FAC57-6025-64C3-6D0A-3FE50CC80ADD}"/>
          </ac:spMkLst>
        </pc:spChg>
        <pc:spChg chg="add 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88" creationId="{42E0B411-1DFD-B6F9-2442-F7DD7369797F}"/>
          </ac:spMkLst>
        </pc:spChg>
        <pc:spChg chg="add 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89" creationId="{51542DB2-8ACC-44A5-F2A0-BF277A229320}"/>
          </ac:spMkLst>
        </pc:spChg>
        <pc:spChg chg="add mod">
          <ac:chgData name="Li, Bingyao" userId="6020a0d1-527a-4229-8e4c-eb30bf0f9e70" providerId="ADAL" clId="{BBD35803-2D30-6947-942A-51E7024F16E0}" dt="2023-10-31T14:31:38.293" v="2282" actId="20577"/>
          <ac:spMkLst>
            <pc:docMk/>
            <pc:sldMk cId="1091019710" sldId="346"/>
            <ac:spMk id="91" creationId="{704963BD-B439-F11D-66B9-CD6CFDA0D672}"/>
          </ac:spMkLst>
        </pc:spChg>
        <pc:spChg chg="add 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93" creationId="{9C194BF1-EAC3-6303-46FA-4924ECE4A3D3}"/>
          </ac:spMkLst>
        </pc:spChg>
        <pc:spChg chg="add 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94" creationId="{946CF411-8D26-040B-6FDA-DA468CC7A866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96" creationId="{589F28C7-4D13-FD25-FF6F-5376ABDBAC87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99" creationId="{DDA66785-CE8C-955C-C249-774AA7558C99}"/>
          </ac:spMkLst>
        </pc:spChg>
        <pc:spChg chg="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100" creationId="{90A97D55-2629-AE64-AC6C-E3CE233A2D51}"/>
          </ac:spMkLst>
        </pc:spChg>
        <pc:spChg chg="add mod">
          <ac:chgData name="Li, Bingyao" userId="6020a0d1-527a-4229-8e4c-eb30bf0f9e70" providerId="ADAL" clId="{BBD35803-2D30-6947-942A-51E7024F16E0}" dt="2023-10-30T18:45:54.480" v="2183"/>
          <ac:spMkLst>
            <pc:docMk/>
            <pc:sldMk cId="1091019710" sldId="346"/>
            <ac:spMk id="101" creationId="{82A2F853-7EAB-EFEE-96BA-57F60FB4DB7A}"/>
          </ac:spMkLst>
        </pc:spChg>
        <pc:spChg chg="del">
          <ac:chgData name="Li, Bingyao" userId="6020a0d1-527a-4229-8e4c-eb30bf0f9e70" providerId="ADAL" clId="{BBD35803-2D30-6947-942A-51E7024F16E0}" dt="2023-10-30T18:45:53.667" v="2182" actId="478"/>
          <ac:spMkLst>
            <pc:docMk/>
            <pc:sldMk cId="1091019710" sldId="346"/>
            <ac:spMk id="128" creationId="{1EF59093-0938-41D5-BB30-B338F95B4DA3}"/>
          </ac:spMkLst>
        </pc:spChg>
        <pc:spChg chg="del">
          <ac:chgData name="Li, Bingyao" userId="6020a0d1-527a-4229-8e4c-eb30bf0f9e70" providerId="ADAL" clId="{BBD35803-2D30-6947-942A-51E7024F16E0}" dt="2023-10-30T18:45:53.667" v="2182" actId="478"/>
          <ac:spMkLst>
            <pc:docMk/>
            <pc:sldMk cId="1091019710" sldId="346"/>
            <ac:spMk id="160" creationId="{9C2E5E0D-F461-48D7-8A3D-4770F4AB7D7D}"/>
          </ac:spMkLst>
        </pc:spChg>
        <pc:spChg chg="del">
          <ac:chgData name="Li, Bingyao" userId="6020a0d1-527a-4229-8e4c-eb30bf0f9e70" providerId="ADAL" clId="{BBD35803-2D30-6947-942A-51E7024F16E0}" dt="2023-10-30T18:45:53.667" v="2182" actId="478"/>
          <ac:spMkLst>
            <pc:docMk/>
            <pc:sldMk cId="1091019710" sldId="346"/>
            <ac:spMk id="203" creationId="{401363F3-F3C6-47E6-87CB-689D38580AC5}"/>
          </ac:spMkLst>
        </pc:spChg>
        <pc:spChg chg="del">
          <ac:chgData name="Li, Bingyao" userId="6020a0d1-527a-4229-8e4c-eb30bf0f9e70" providerId="ADAL" clId="{BBD35803-2D30-6947-942A-51E7024F16E0}" dt="2023-10-30T18:45:53.667" v="2182" actId="478"/>
          <ac:spMkLst>
            <pc:docMk/>
            <pc:sldMk cId="1091019710" sldId="346"/>
            <ac:spMk id="211" creationId="{A3BB79D2-8735-4721-8EA1-1C520D3138F8}"/>
          </ac:spMkLst>
        </pc:spChg>
        <pc:spChg chg="del">
          <ac:chgData name="Li, Bingyao" userId="6020a0d1-527a-4229-8e4c-eb30bf0f9e70" providerId="ADAL" clId="{BBD35803-2D30-6947-942A-51E7024F16E0}" dt="2023-10-30T18:45:53.667" v="2182" actId="478"/>
          <ac:spMkLst>
            <pc:docMk/>
            <pc:sldMk cId="1091019710" sldId="346"/>
            <ac:spMk id="212" creationId="{7898388F-6529-407B-A168-F0AFFA5D636F}"/>
          </ac:spMkLst>
        </pc:spChg>
        <pc:grpChg chg="add mod">
          <ac:chgData name="Li, Bingyao" userId="6020a0d1-527a-4229-8e4c-eb30bf0f9e70" providerId="ADAL" clId="{BBD35803-2D30-6947-942A-51E7024F16E0}" dt="2023-10-30T18:45:54.480" v="2183"/>
          <ac:grpSpMkLst>
            <pc:docMk/>
            <pc:sldMk cId="1091019710" sldId="346"/>
            <ac:grpSpMk id="14" creationId="{BCB750CD-D16A-8121-802C-51E6E5F7DDF8}"/>
          </ac:grpSpMkLst>
        </pc:grpChg>
        <pc:grpChg chg="add mod">
          <ac:chgData name="Li, Bingyao" userId="6020a0d1-527a-4229-8e4c-eb30bf0f9e70" providerId="ADAL" clId="{BBD35803-2D30-6947-942A-51E7024F16E0}" dt="2023-10-30T18:45:54.480" v="2183"/>
          <ac:grpSpMkLst>
            <pc:docMk/>
            <pc:sldMk cId="1091019710" sldId="346"/>
            <ac:grpSpMk id="17" creationId="{8BB1B2D8-C88D-34F7-B50D-6AEC42264BA9}"/>
          </ac:grpSpMkLst>
        </pc:grpChg>
        <pc:grpChg chg="add mod">
          <ac:chgData name="Li, Bingyao" userId="6020a0d1-527a-4229-8e4c-eb30bf0f9e70" providerId="ADAL" clId="{BBD35803-2D30-6947-942A-51E7024F16E0}" dt="2023-10-30T18:45:54.480" v="2183"/>
          <ac:grpSpMkLst>
            <pc:docMk/>
            <pc:sldMk cId="1091019710" sldId="346"/>
            <ac:grpSpMk id="25" creationId="{247A9A71-F02C-021A-D672-D0565F5970EC}"/>
          </ac:grpSpMkLst>
        </pc:grpChg>
        <pc:grpChg chg="add mod">
          <ac:chgData name="Li, Bingyao" userId="6020a0d1-527a-4229-8e4c-eb30bf0f9e70" providerId="ADAL" clId="{BBD35803-2D30-6947-942A-51E7024F16E0}" dt="2023-10-30T18:45:54.480" v="2183"/>
          <ac:grpSpMkLst>
            <pc:docMk/>
            <pc:sldMk cId="1091019710" sldId="346"/>
            <ac:grpSpMk id="31" creationId="{83B66DD0-9B39-ECE6-1943-BE9DDC064D03}"/>
          </ac:grpSpMkLst>
        </pc:grpChg>
        <pc:grpChg chg="add mod">
          <ac:chgData name="Li, Bingyao" userId="6020a0d1-527a-4229-8e4c-eb30bf0f9e70" providerId="ADAL" clId="{BBD35803-2D30-6947-942A-51E7024F16E0}" dt="2023-10-30T18:45:54.480" v="2183"/>
          <ac:grpSpMkLst>
            <pc:docMk/>
            <pc:sldMk cId="1091019710" sldId="346"/>
            <ac:grpSpMk id="34" creationId="{5C1AD5FB-A480-0269-94A7-93BF4AE3BCCE}"/>
          </ac:grpSpMkLst>
        </pc:grpChg>
        <pc:grpChg chg="add mod">
          <ac:chgData name="Li, Bingyao" userId="6020a0d1-527a-4229-8e4c-eb30bf0f9e70" providerId="ADAL" clId="{BBD35803-2D30-6947-942A-51E7024F16E0}" dt="2023-10-30T18:45:54.480" v="2183"/>
          <ac:grpSpMkLst>
            <pc:docMk/>
            <pc:sldMk cId="1091019710" sldId="346"/>
            <ac:grpSpMk id="37" creationId="{92FB9E0E-940D-3D09-50FB-4FB17E8EAB8E}"/>
          </ac:grpSpMkLst>
        </pc:grpChg>
        <pc:grpChg chg="mod">
          <ac:chgData name="Li, Bingyao" userId="6020a0d1-527a-4229-8e4c-eb30bf0f9e70" providerId="ADAL" clId="{BBD35803-2D30-6947-942A-51E7024F16E0}" dt="2023-10-30T18:45:54.480" v="2183"/>
          <ac:grpSpMkLst>
            <pc:docMk/>
            <pc:sldMk cId="1091019710" sldId="346"/>
            <ac:grpSpMk id="39" creationId="{382191CD-54B7-1A44-CB69-620D572B22F2}"/>
          </ac:grpSpMkLst>
        </pc:grpChg>
        <pc:grpChg chg="add mod">
          <ac:chgData name="Li, Bingyao" userId="6020a0d1-527a-4229-8e4c-eb30bf0f9e70" providerId="ADAL" clId="{BBD35803-2D30-6947-942A-51E7024F16E0}" dt="2023-10-30T18:45:54.480" v="2183"/>
          <ac:grpSpMkLst>
            <pc:docMk/>
            <pc:sldMk cId="1091019710" sldId="346"/>
            <ac:grpSpMk id="44" creationId="{C8E0E6C8-65CE-0D09-033E-DA7CB45A8DC8}"/>
          </ac:grpSpMkLst>
        </pc:grpChg>
        <pc:grpChg chg="add mod">
          <ac:chgData name="Li, Bingyao" userId="6020a0d1-527a-4229-8e4c-eb30bf0f9e70" providerId="ADAL" clId="{BBD35803-2D30-6947-942A-51E7024F16E0}" dt="2023-10-30T18:45:54.480" v="2183"/>
          <ac:grpSpMkLst>
            <pc:docMk/>
            <pc:sldMk cId="1091019710" sldId="346"/>
            <ac:grpSpMk id="49" creationId="{82E5107D-B57F-02CD-8C6B-CF5327601840}"/>
          </ac:grpSpMkLst>
        </pc:grpChg>
        <pc:grpChg chg="add mod">
          <ac:chgData name="Li, Bingyao" userId="6020a0d1-527a-4229-8e4c-eb30bf0f9e70" providerId="ADAL" clId="{BBD35803-2D30-6947-942A-51E7024F16E0}" dt="2023-10-30T18:45:54.480" v="2183"/>
          <ac:grpSpMkLst>
            <pc:docMk/>
            <pc:sldMk cId="1091019710" sldId="346"/>
            <ac:grpSpMk id="52" creationId="{61BFB614-1974-8E7B-98DE-2A20E317826F}"/>
          </ac:grpSpMkLst>
        </pc:grpChg>
        <pc:grpChg chg="mod">
          <ac:chgData name="Li, Bingyao" userId="6020a0d1-527a-4229-8e4c-eb30bf0f9e70" providerId="ADAL" clId="{BBD35803-2D30-6947-942A-51E7024F16E0}" dt="2023-10-30T18:45:54.480" v="2183"/>
          <ac:grpSpMkLst>
            <pc:docMk/>
            <pc:sldMk cId="1091019710" sldId="346"/>
            <ac:grpSpMk id="54" creationId="{5890F95B-245E-F55F-BBDA-3E490FA13711}"/>
          </ac:grpSpMkLst>
        </pc:grpChg>
        <pc:grpChg chg="add mod">
          <ac:chgData name="Li, Bingyao" userId="6020a0d1-527a-4229-8e4c-eb30bf0f9e70" providerId="ADAL" clId="{BBD35803-2D30-6947-942A-51E7024F16E0}" dt="2023-10-30T18:45:54.480" v="2183"/>
          <ac:grpSpMkLst>
            <pc:docMk/>
            <pc:sldMk cId="1091019710" sldId="346"/>
            <ac:grpSpMk id="59" creationId="{D2715AC4-5286-E6D1-9722-2E39C5468710}"/>
          </ac:grpSpMkLst>
        </pc:grpChg>
        <pc:grpChg chg="mod">
          <ac:chgData name="Li, Bingyao" userId="6020a0d1-527a-4229-8e4c-eb30bf0f9e70" providerId="ADAL" clId="{BBD35803-2D30-6947-942A-51E7024F16E0}" dt="2023-10-30T18:45:54.480" v="2183"/>
          <ac:grpSpMkLst>
            <pc:docMk/>
            <pc:sldMk cId="1091019710" sldId="346"/>
            <ac:grpSpMk id="61" creationId="{61C35792-C4C5-35B6-8979-EDAF641CBBCC}"/>
          </ac:grpSpMkLst>
        </pc:grpChg>
        <pc:grpChg chg="add mod">
          <ac:chgData name="Li, Bingyao" userId="6020a0d1-527a-4229-8e4c-eb30bf0f9e70" providerId="ADAL" clId="{BBD35803-2D30-6947-942A-51E7024F16E0}" dt="2023-10-30T18:45:54.480" v="2183"/>
          <ac:grpSpMkLst>
            <pc:docMk/>
            <pc:sldMk cId="1091019710" sldId="346"/>
            <ac:grpSpMk id="66" creationId="{9333543C-D761-0E4B-9F8F-8F46B44CA439}"/>
          </ac:grpSpMkLst>
        </pc:grpChg>
        <pc:grpChg chg="mod">
          <ac:chgData name="Li, Bingyao" userId="6020a0d1-527a-4229-8e4c-eb30bf0f9e70" providerId="ADAL" clId="{BBD35803-2D30-6947-942A-51E7024F16E0}" dt="2023-10-30T18:45:54.480" v="2183"/>
          <ac:grpSpMkLst>
            <pc:docMk/>
            <pc:sldMk cId="1091019710" sldId="346"/>
            <ac:grpSpMk id="67" creationId="{EDFA87AC-FEC8-300E-DA1B-2D2DCF5AEDDE}"/>
          </ac:grpSpMkLst>
        </pc:grpChg>
        <pc:grpChg chg="mod">
          <ac:chgData name="Li, Bingyao" userId="6020a0d1-527a-4229-8e4c-eb30bf0f9e70" providerId="ADAL" clId="{BBD35803-2D30-6947-942A-51E7024F16E0}" dt="2023-10-30T18:45:54.480" v="2183"/>
          <ac:grpSpMkLst>
            <pc:docMk/>
            <pc:sldMk cId="1091019710" sldId="346"/>
            <ac:grpSpMk id="70" creationId="{71378767-98B6-A6B0-864D-76C953D51B53}"/>
          </ac:grpSpMkLst>
        </pc:grpChg>
        <pc:grpChg chg="add mod">
          <ac:chgData name="Li, Bingyao" userId="6020a0d1-527a-4229-8e4c-eb30bf0f9e70" providerId="ADAL" clId="{BBD35803-2D30-6947-942A-51E7024F16E0}" dt="2023-10-30T18:45:54.480" v="2183"/>
          <ac:grpSpMkLst>
            <pc:docMk/>
            <pc:sldMk cId="1091019710" sldId="346"/>
            <ac:grpSpMk id="95" creationId="{8C07D35E-9D1B-2E0C-875D-6AB04970D5D0}"/>
          </ac:grpSpMkLst>
        </pc:grpChg>
        <pc:grpChg chg="mod">
          <ac:chgData name="Li, Bingyao" userId="6020a0d1-527a-4229-8e4c-eb30bf0f9e70" providerId="ADAL" clId="{BBD35803-2D30-6947-942A-51E7024F16E0}" dt="2023-10-30T18:45:54.480" v="2183"/>
          <ac:grpSpMkLst>
            <pc:docMk/>
            <pc:sldMk cId="1091019710" sldId="346"/>
            <ac:grpSpMk id="97" creationId="{D0A42B87-D3D1-D4AB-63D7-C2851A777154}"/>
          </ac:grpSpMkLst>
        </pc:grpChg>
        <pc:grpChg chg="del">
          <ac:chgData name="Li, Bingyao" userId="6020a0d1-527a-4229-8e4c-eb30bf0f9e70" providerId="ADAL" clId="{BBD35803-2D30-6947-942A-51E7024F16E0}" dt="2023-10-30T18:45:53.667" v="2182" actId="478"/>
          <ac:grpSpMkLst>
            <pc:docMk/>
            <pc:sldMk cId="1091019710" sldId="346"/>
            <ac:grpSpMk id="117" creationId="{A5758BF4-FB05-4C21-8D60-C4D915D22571}"/>
          </ac:grpSpMkLst>
        </pc:grpChg>
        <pc:grpChg chg="del">
          <ac:chgData name="Li, Bingyao" userId="6020a0d1-527a-4229-8e4c-eb30bf0f9e70" providerId="ADAL" clId="{BBD35803-2D30-6947-942A-51E7024F16E0}" dt="2023-10-30T18:45:53.667" v="2182" actId="478"/>
          <ac:grpSpMkLst>
            <pc:docMk/>
            <pc:sldMk cId="1091019710" sldId="346"/>
            <ac:grpSpMk id="120" creationId="{ED945766-DBF9-4B23-8586-58471CD35C76}"/>
          </ac:grpSpMkLst>
        </pc:grpChg>
        <pc:grpChg chg="del">
          <ac:chgData name="Li, Bingyao" userId="6020a0d1-527a-4229-8e4c-eb30bf0f9e70" providerId="ADAL" clId="{BBD35803-2D30-6947-942A-51E7024F16E0}" dt="2023-10-30T18:45:53.667" v="2182" actId="478"/>
          <ac:grpSpMkLst>
            <pc:docMk/>
            <pc:sldMk cId="1091019710" sldId="346"/>
            <ac:grpSpMk id="123" creationId="{2771922C-1606-4085-8798-4C8859C6603C}"/>
          </ac:grpSpMkLst>
        </pc:grpChg>
        <pc:grpChg chg="del">
          <ac:chgData name="Li, Bingyao" userId="6020a0d1-527a-4229-8e4c-eb30bf0f9e70" providerId="ADAL" clId="{BBD35803-2D30-6947-942A-51E7024F16E0}" dt="2023-10-30T18:45:53.667" v="2182" actId="478"/>
          <ac:grpSpMkLst>
            <pc:docMk/>
            <pc:sldMk cId="1091019710" sldId="346"/>
            <ac:grpSpMk id="127" creationId="{94B31EE2-70F4-4971-96C1-CACED6A13F8A}"/>
          </ac:grpSpMkLst>
        </pc:grpChg>
        <pc:grpChg chg="del">
          <ac:chgData name="Li, Bingyao" userId="6020a0d1-527a-4229-8e4c-eb30bf0f9e70" providerId="ADAL" clId="{BBD35803-2D30-6947-942A-51E7024F16E0}" dt="2023-10-30T18:45:53.667" v="2182" actId="478"/>
          <ac:grpSpMkLst>
            <pc:docMk/>
            <pc:sldMk cId="1091019710" sldId="346"/>
            <ac:grpSpMk id="138" creationId="{4C9EF68E-5425-449D-A50C-21631F96E98D}"/>
          </ac:grpSpMkLst>
        </pc:grpChg>
        <pc:grpChg chg="del">
          <ac:chgData name="Li, Bingyao" userId="6020a0d1-527a-4229-8e4c-eb30bf0f9e70" providerId="ADAL" clId="{BBD35803-2D30-6947-942A-51E7024F16E0}" dt="2023-10-30T18:45:53.667" v="2182" actId="478"/>
          <ac:grpSpMkLst>
            <pc:docMk/>
            <pc:sldMk cId="1091019710" sldId="346"/>
            <ac:grpSpMk id="157" creationId="{C131899E-DD57-4A17-851E-3D95B5D4E456}"/>
          </ac:grpSpMkLst>
        </pc:grpChg>
        <pc:grpChg chg="del">
          <ac:chgData name="Li, Bingyao" userId="6020a0d1-527a-4229-8e4c-eb30bf0f9e70" providerId="ADAL" clId="{BBD35803-2D30-6947-942A-51E7024F16E0}" dt="2023-10-30T18:45:53.667" v="2182" actId="478"/>
          <ac:grpSpMkLst>
            <pc:docMk/>
            <pc:sldMk cId="1091019710" sldId="346"/>
            <ac:grpSpMk id="159" creationId="{EE05392F-E03B-48D8-9FC1-68FCFFD0E343}"/>
          </ac:grpSpMkLst>
        </pc:grpChg>
        <pc:grpChg chg="del">
          <ac:chgData name="Li, Bingyao" userId="6020a0d1-527a-4229-8e4c-eb30bf0f9e70" providerId="ADAL" clId="{BBD35803-2D30-6947-942A-51E7024F16E0}" dt="2023-10-30T18:45:53.667" v="2182" actId="478"/>
          <ac:grpSpMkLst>
            <pc:docMk/>
            <pc:sldMk cId="1091019710" sldId="346"/>
            <ac:grpSpMk id="181" creationId="{9AD8DB15-744F-411C-8B78-3ECC06AE3747}"/>
          </ac:grpSpMkLst>
        </pc:grpChg>
        <pc:grpChg chg="del">
          <ac:chgData name="Li, Bingyao" userId="6020a0d1-527a-4229-8e4c-eb30bf0f9e70" providerId="ADAL" clId="{BBD35803-2D30-6947-942A-51E7024F16E0}" dt="2023-10-30T18:45:53.667" v="2182" actId="478"/>
          <ac:grpSpMkLst>
            <pc:docMk/>
            <pc:sldMk cId="1091019710" sldId="346"/>
            <ac:grpSpMk id="200" creationId="{8D4FBFEB-9082-42A7-B6AD-ACA0638A8F16}"/>
          </ac:grpSpMkLst>
        </pc:grpChg>
        <pc:grpChg chg="del">
          <ac:chgData name="Li, Bingyao" userId="6020a0d1-527a-4229-8e4c-eb30bf0f9e70" providerId="ADAL" clId="{BBD35803-2D30-6947-942A-51E7024F16E0}" dt="2023-10-30T18:45:53.667" v="2182" actId="478"/>
          <ac:grpSpMkLst>
            <pc:docMk/>
            <pc:sldMk cId="1091019710" sldId="346"/>
            <ac:grpSpMk id="202" creationId="{617567F6-7DF0-4856-BB04-BDF3A38B7129}"/>
          </ac:grpSpMkLst>
        </pc:grpChg>
        <pc:grpChg chg="del">
          <ac:chgData name="Li, Bingyao" userId="6020a0d1-527a-4229-8e4c-eb30bf0f9e70" providerId="ADAL" clId="{BBD35803-2D30-6947-942A-51E7024F16E0}" dt="2023-10-30T18:45:53.667" v="2182" actId="478"/>
          <ac:grpSpMkLst>
            <pc:docMk/>
            <pc:sldMk cId="1091019710" sldId="346"/>
            <ac:grpSpMk id="213" creationId="{8DCF1022-4873-44D8-812B-DACFD1E80DC2}"/>
          </ac:grpSpMkLst>
        </pc:grpChg>
        <pc:graphicFrameChg chg="add mod modGraphic">
          <ac:chgData name="Li, Bingyao" userId="6020a0d1-527a-4229-8e4c-eb30bf0f9e70" providerId="ADAL" clId="{BBD35803-2D30-6947-942A-51E7024F16E0}" dt="2023-10-31T14:29:24.645" v="2267" actId="3064"/>
          <ac:graphicFrameMkLst>
            <pc:docMk/>
            <pc:sldMk cId="1091019710" sldId="346"/>
            <ac:graphicFrameMk id="30" creationId="{D4E44542-9F33-E86B-D327-CB65BC84BFB5}"/>
          </ac:graphicFrameMkLst>
        </pc:graphicFrameChg>
        <pc:graphicFrameChg chg="del">
          <ac:chgData name="Li, Bingyao" userId="6020a0d1-527a-4229-8e4c-eb30bf0f9e70" providerId="ADAL" clId="{BBD35803-2D30-6947-942A-51E7024F16E0}" dt="2023-10-30T18:45:53.667" v="2182" actId="478"/>
          <ac:graphicFrameMkLst>
            <pc:docMk/>
            <pc:sldMk cId="1091019710" sldId="346"/>
            <ac:graphicFrameMk id="135" creationId="{15301BCE-E919-4845-9BF3-63FCBF031B35}"/>
          </ac:graphicFrameMkLst>
        </pc:graphicFrameChg>
        <pc:picChg chg="del">
          <ac:chgData name="Li, Bingyao" userId="6020a0d1-527a-4229-8e4c-eb30bf0f9e70" providerId="ADAL" clId="{BBD35803-2D30-6947-942A-51E7024F16E0}" dt="2023-10-30T18:45:53.667" v="2182" actId="478"/>
          <ac:picMkLst>
            <pc:docMk/>
            <pc:sldMk cId="1091019710" sldId="346"/>
            <ac:picMk id="11" creationId="{A682168C-C81D-D8F9-43D6-D446B922BFDE}"/>
          </ac:picMkLst>
        </pc:picChg>
        <pc:picChg chg="add mod">
          <ac:chgData name="Li, Bingyao" userId="6020a0d1-527a-4229-8e4c-eb30bf0f9e70" providerId="ADAL" clId="{BBD35803-2D30-6947-942A-51E7024F16E0}" dt="2023-10-30T18:45:54.480" v="2183"/>
          <ac:picMkLst>
            <pc:docMk/>
            <pc:sldMk cId="1091019710" sldId="346"/>
            <ac:picMk id="92" creationId="{601C0463-04A1-E73F-7B02-825698A2260F}"/>
          </ac:picMkLst>
        </pc:picChg>
        <pc:cxnChg chg="del">
          <ac:chgData name="Li, Bingyao" userId="6020a0d1-527a-4229-8e4c-eb30bf0f9e70" providerId="ADAL" clId="{BBD35803-2D30-6947-942A-51E7024F16E0}" dt="2023-10-30T18:45:53.667" v="2182" actId="478"/>
          <ac:cxnSpMkLst>
            <pc:docMk/>
            <pc:sldMk cId="1091019710" sldId="346"/>
            <ac:cxnSpMk id="2" creationId="{DF339D96-167A-F636-D901-9487663A1801}"/>
          </ac:cxnSpMkLst>
        </pc:cxnChg>
        <pc:cxnChg chg="del mod">
          <ac:chgData name="Li, Bingyao" userId="6020a0d1-527a-4229-8e4c-eb30bf0f9e70" providerId="ADAL" clId="{BBD35803-2D30-6947-942A-51E7024F16E0}" dt="2023-10-30T18:45:53.667" v="2182" actId="478"/>
          <ac:cxnSpMkLst>
            <pc:docMk/>
            <pc:sldMk cId="1091019710" sldId="346"/>
            <ac:cxnSpMk id="5" creationId="{2EDC266A-8D97-804B-5149-BB8220CA39FA}"/>
          </ac:cxnSpMkLst>
        </pc:cxnChg>
        <pc:cxnChg chg="del">
          <ac:chgData name="Li, Bingyao" userId="6020a0d1-527a-4229-8e4c-eb30bf0f9e70" providerId="ADAL" clId="{BBD35803-2D30-6947-942A-51E7024F16E0}" dt="2023-10-30T18:45:53.667" v="2182" actId="478"/>
          <ac:cxnSpMkLst>
            <pc:docMk/>
            <pc:sldMk cId="1091019710" sldId="346"/>
            <ac:cxnSpMk id="6" creationId="{52F122EB-740A-7323-2793-E1B2B4A801B9}"/>
          </ac:cxnSpMkLst>
        </pc:cxnChg>
        <pc:cxnChg chg="add mod">
          <ac:chgData name="Li, Bingyao" userId="6020a0d1-527a-4229-8e4c-eb30bf0f9e70" providerId="ADAL" clId="{BBD35803-2D30-6947-942A-51E7024F16E0}" dt="2023-10-30T18:45:54.480" v="2183"/>
          <ac:cxnSpMkLst>
            <pc:docMk/>
            <pc:sldMk cId="1091019710" sldId="346"/>
            <ac:cxnSpMk id="7" creationId="{78DB1C9E-9769-149D-2E1D-367F7C483A4F}"/>
          </ac:cxnSpMkLst>
        </pc:cxnChg>
        <pc:cxnChg chg="del mod">
          <ac:chgData name="Li, Bingyao" userId="6020a0d1-527a-4229-8e4c-eb30bf0f9e70" providerId="ADAL" clId="{BBD35803-2D30-6947-942A-51E7024F16E0}" dt="2023-10-30T18:45:53.667" v="2182" actId="478"/>
          <ac:cxnSpMkLst>
            <pc:docMk/>
            <pc:sldMk cId="1091019710" sldId="346"/>
            <ac:cxnSpMk id="18" creationId="{0D092EB4-3582-434D-29FA-65AAE4E37754}"/>
          </ac:cxnSpMkLst>
        </pc:cxnChg>
        <pc:cxnChg chg="del">
          <ac:chgData name="Li, Bingyao" userId="6020a0d1-527a-4229-8e4c-eb30bf0f9e70" providerId="ADAL" clId="{BBD35803-2D30-6947-942A-51E7024F16E0}" dt="2023-10-30T18:45:53.667" v="2182" actId="478"/>
          <ac:cxnSpMkLst>
            <pc:docMk/>
            <pc:sldMk cId="1091019710" sldId="346"/>
            <ac:cxnSpMk id="21" creationId="{61AA0A04-A7C7-1247-AFAA-AB12ED9D1415}"/>
          </ac:cxnSpMkLst>
        </pc:cxnChg>
        <pc:cxnChg chg="mod">
          <ac:chgData name="Li, Bingyao" userId="6020a0d1-527a-4229-8e4c-eb30bf0f9e70" providerId="ADAL" clId="{BBD35803-2D30-6947-942A-51E7024F16E0}" dt="2023-10-30T18:45:54.480" v="2183"/>
          <ac:cxnSpMkLst>
            <pc:docMk/>
            <pc:sldMk cId="1091019710" sldId="346"/>
            <ac:cxnSpMk id="40" creationId="{865616A3-48E0-B27E-0031-CDFD13C4959C}"/>
          </ac:cxnSpMkLst>
        </pc:cxnChg>
        <pc:cxnChg chg="mod">
          <ac:chgData name="Li, Bingyao" userId="6020a0d1-527a-4229-8e4c-eb30bf0f9e70" providerId="ADAL" clId="{BBD35803-2D30-6947-942A-51E7024F16E0}" dt="2023-10-30T18:45:54.480" v="2183"/>
          <ac:cxnSpMkLst>
            <pc:docMk/>
            <pc:sldMk cId="1091019710" sldId="346"/>
            <ac:cxnSpMk id="55" creationId="{CAD1AF1B-CC4B-73BB-9B52-777ACD98C116}"/>
          </ac:cxnSpMkLst>
        </pc:cxnChg>
        <pc:cxnChg chg="mod">
          <ac:chgData name="Li, Bingyao" userId="6020a0d1-527a-4229-8e4c-eb30bf0f9e70" providerId="ADAL" clId="{BBD35803-2D30-6947-942A-51E7024F16E0}" dt="2023-10-30T18:45:54.480" v="2183"/>
          <ac:cxnSpMkLst>
            <pc:docMk/>
            <pc:sldMk cId="1091019710" sldId="346"/>
            <ac:cxnSpMk id="62" creationId="{2D345561-D1D2-42DC-DDC4-E6DCEAF5AED6}"/>
          </ac:cxnSpMkLst>
        </pc:cxnChg>
        <pc:cxnChg chg="mod">
          <ac:chgData name="Li, Bingyao" userId="6020a0d1-527a-4229-8e4c-eb30bf0f9e70" providerId="ADAL" clId="{BBD35803-2D30-6947-942A-51E7024F16E0}" dt="2023-10-30T18:45:54.480" v="2183"/>
          <ac:cxnSpMkLst>
            <pc:docMk/>
            <pc:sldMk cId="1091019710" sldId="346"/>
            <ac:cxnSpMk id="71" creationId="{6E03F6AD-F956-A66B-0D77-2427AEFA9352}"/>
          </ac:cxnSpMkLst>
        </pc:cxnChg>
        <pc:cxnChg chg="add mod">
          <ac:chgData name="Li, Bingyao" userId="6020a0d1-527a-4229-8e4c-eb30bf0f9e70" providerId="ADAL" clId="{BBD35803-2D30-6947-942A-51E7024F16E0}" dt="2023-10-30T18:45:54.480" v="2183"/>
          <ac:cxnSpMkLst>
            <pc:docMk/>
            <pc:sldMk cId="1091019710" sldId="346"/>
            <ac:cxnSpMk id="74" creationId="{6A31A8E2-F7F7-8149-2825-16D149A8ED33}"/>
          </ac:cxnSpMkLst>
        </pc:cxnChg>
        <pc:cxnChg chg="add mod">
          <ac:chgData name="Li, Bingyao" userId="6020a0d1-527a-4229-8e4c-eb30bf0f9e70" providerId="ADAL" clId="{BBD35803-2D30-6947-942A-51E7024F16E0}" dt="2023-10-30T18:45:54.480" v="2183"/>
          <ac:cxnSpMkLst>
            <pc:docMk/>
            <pc:sldMk cId="1091019710" sldId="346"/>
            <ac:cxnSpMk id="75" creationId="{5A40A07B-05A8-25C5-509C-119C182EBE5C}"/>
          </ac:cxnSpMkLst>
        </pc:cxnChg>
        <pc:cxnChg chg="add mod">
          <ac:chgData name="Li, Bingyao" userId="6020a0d1-527a-4229-8e4c-eb30bf0f9e70" providerId="ADAL" clId="{BBD35803-2D30-6947-942A-51E7024F16E0}" dt="2023-10-30T18:45:54.480" v="2183"/>
          <ac:cxnSpMkLst>
            <pc:docMk/>
            <pc:sldMk cId="1091019710" sldId="346"/>
            <ac:cxnSpMk id="76" creationId="{E4EEA3C5-81F1-2E59-E465-277749B8F703}"/>
          </ac:cxnSpMkLst>
        </pc:cxnChg>
        <pc:cxnChg chg="add mod">
          <ac:chgData name="Li, Bingyao" userId="6020a0d1-527a-4229-8e4c-eb30bf0f9e70" providerId="ADAL" clId="{BBD35803-2D30-6947-942A-51E7024F16E0}" dt="2023-10-30T18:45:54.480" v="2183"/>
          <ac:cxnSpMkLst>
            <pc:docMk/>
            <pc:sldMk cId="1091019710" sldId="346"/>
            <ac:cxnSpMk id="77" creationId="{C45CDD99-52F8-E4F6-4DD9-58C2569DA1AB}"/>
          </ac:cxnSpMkLst>
        </pc:cxnChg>
        <pc:cxnChg chg="add mod">
          <ac:chgData name="Li, Bingyao" userId="6020a0d1-527a-4229-8e4c-eb30bf0f9e70" providerId="ADAL" clId="{BBD35803-2D30-6947-942A-51E7024F16E0}" dt="2023-10-30T18:45:54.480" v="2183"/>
          <ac:cxnSpMkLst>
            <pc:docMk/>
            <pc:sldMk cId="1091019710" sldId="346"/>
            <ac:cxnSpMk id="78" creationId="{0547A23D-83AE-041A-FDDA-C39CEC3A0483}"/>
          </ac:cxnSpMkLst>
        </pc:cxnChg>
        <pc:cxnChg chg="add mod">
          <ac:chgData name="Li, Bingyao" userId="6020a0d1-527a-4229-8e4c-eb30bf0f9e70" providerId="ADAL" clId="{BBD35803-2D30-6947-942A-51E7024F16E0}" dt="2023-10-30T18:45:54.480" v="2183"/>
          <ac:cxnSpMkLst>
            <pc:docMk/>
            <pc:sldMk cId="1091019710" sldId="346"/>
            <ac:cxnSpMk id="79" creationId="{557F571E-0FBC-FCF6-2F91-261F643BC681}"/>
          </ac:cxnSpMkLst>
        </pc:cxnChg>
        <pc:cxnChg chg="add mod">
          <ac:chgData name="Li, Bingyao" userId="6020a0d1-527a-4229-8e4c-eb30bf0f9e70" providerId="ADAL" clId="{BBD35803-2D30-6947-942A-51E7024F16E0}" dt="2023-10-30T18:45:54.480" v="2183"/>
          <ac:cxnSpMkLst>
            <pc:docMk/>
            <pc:sldMk cId="1091019710" sldId="346"/>
            <ac:cxnSpMk id="83" creationId="{39ADAEEB-2217-34BF-610B-F0C621650355}"/>
          </ac:cxnSpMkLst>
        </pc:cxnChg>
        <pc:cxnChg chg="add mod">
          <ac:chgData name="Li, Bingyao" userId="6020a0d1-527a-4229-8e4c-eb30bf0f9e70" providerId="ADAL" clId="{BBD35803-2D30-6947-942A-51E7024F16E0}" dt="2023-10-30T18:45:54.480" v="2183"/>
          <ac:cxnSpMkLst>
            <pc:docMk/>
            <pc:sldMk cId="1091019710" sldId="346"/>
            <ac:cxnSpMk id="85" creationId="{7D9E45A8-B5CA-9BD9-8A4B-7C045DC5525E}"/>
          </ac:cxnSpMkLst>
        </pc:cxnChg>
        <pc:cxnChg chg="add mod">
          <ac:chgData name="Li, Bingyao" userId="6020a0d1-527a-4229-8e4c-eb30bf0f9e70" providerId="ADAL" clId="{BBD35803-2D30-6947-942A-51E7024F16E0}" dt="2023-10-30T18:45:54.480" v="2183"/>
          <ac:cxnSpMkLst>
            <pc:docMk/>
            <pc:sldMk cId="1091019710" sldId="346"/>
            <ac:cxnSpMk id="86" creationId="{7C1BCB94-9A10-B120-6DD7-741F01F64FCF}"/>
          </ac:cxnSpMkLst>
        </pc:cxnChg>
        <pc:cxnChg chg="add mod">
          <ac:chgData name="Li, Bingyao" userId="6020a0d1-527a-4229-8e4c-eb30bf0f9e70" providerId="ADAL" clId="{BBD35803-2D30-6947-942A-51E7024F16E0}" dt="2023-10-30T18:45:54.480" v="2183"/>
          <ac:cxnSpMkLst>
            <pc:docMk/>
            <pc:sldMk cId="1091019710" sldId="346"/>
            <ac:cxnSpMk id="90" creationId="{793BCE23-8303-D889-883B-9FB8ABB8B459}"/>
          </ac:cxnSpMkLst>
        </pc:cxnChg>
        <pc:cxnChg chg="mod">
          <ac:chgData name="Li, Bingyao" userId="6020a0d1-527a-4229-8e4c-eb30bf0f9e70" providerId="ADAL" clId="{BBD35803-2D30-6947-942A-51E7024F16E0}" dt="2023-10-30T18:45:54.480" v="2183"/>
          <ac:cxnSpMkLst>
            <pc:docMk/>
            <pc:sldMk cId="1091019710" sldId="346"/>
            <ac:cxnSpMk id="98" creationId="{D71A77A2-AE7F-815E-8A2E-98A734D7BBB9}"/>
          </ac:cxnSpMkLst>
        </pc:cxnChg>
        <pc:cxnChg chg="mod">
          <ac:chgData name="Li, Bingyao" userId="6020a0d1-527a-4229-8e4c-eb30bf0f9e70" providerId="ADAL" clId="{BBD35803-2D30-6947-942A-51E7024F16E0}" dt="2023-10-30T18:45:53.667" v="2182" actId="478"/>
          <ac:cxnSpMkLst>
            <pc:docMk/>
            <pc:sldMk cId="1091019710" sldId="346"/>
            <ac:cxnSpMk id="131" creationId="{307597B7-FBCA-47A8-9381-355518548F21}"/>
          </ac:cxnSpMkLst>
        </pc:cxnChg>
        <pc:cxnChg chg="mod">
          <ac:chgData name="Li, Bingyao" userId="6020a0d1-527a-4229-8e4c-eb30bf0f9e70" providerId="ADAL" clId="{BBD35803-2D30-6947-942A-51E7024F16E0}" dt="2023-10-30T18:45:53.667" v="2182" actId="478"/>
          <ac:cxnSpMkLst>
            <pc:docMk/>
            <pc:sldMk cId="1091019710" sldId="346"/>
            <ac:cxnSpMk id="163" creationId="{057CC8A4-E5FF-4FB1-A9E2-942CB1E32219}"/>
          </ac:cxnSpMkLst>
        </pc:cxnChg>
        <pc:cxnChg chg="mod">
          <ac:chgData name="Li, Bingyao" userId="6020a0d1-527a-4229-8e4c-eb30bf0f9e70" providerId="ADAL" clId="{BBD35803-2D30-6947-942A-51E7024F16E0}" dt="2023-10-30T18:45:53.667" v="2182" actId="478"/>
          <ac:cxnSpMkLst>
            <pc:docMk/>
            <pc:sldMk cId="1091019710" sldId="346"/>
            <ac:cxnSpMk id="206" creationId="{527B3C9A-2D33-4CA7-A7A7-26B12A5E7186}"/>
          </ac:cxnSpMkLst>
        </pc:cxnChg>
        <pc:cxnChg chg="mod">
          <ac:chgData name="Li, Bingyao" userId="6020a0d1-527a-4229-8e4c-eb30bf0f9e70" providerId="ADAL" clId="{BBD35803-2D30-6947-942A-51E7024F16E0}" dt="2023-10-30T18:45:53.667" v="2182" actId="478"/>
          <ac:cxnSpMkLst>
            <pc:docMk/>
            <pc:sldMk cId="1091019710" sldId="346"/>
            <ac:cxnSpMk id="218" creationId="{6E8E2AE2-99B9-4536-B0DB-EB49D9B12D03}"/>
          </ac:cxnSpMkLst>
        </pc:cxnChg>
        <pc:cxnChg chg="del mod">
          <ac:chgData name="Li, Bingyao" userId="6020a0d1-527a-4229-8e4c-eb30bf0f9e70" providerId="ADAL" clId="{BBD35803-2D30-6947-942A-51E7024F16E0}" dt="2023-10-30T18:45:53.667" v="2182" actId="478"/>
          <ac:cxnSpMkLst>
            <pc:docMk/>
            <pc:sldMk cId="1091019710" sldId="346"/>
            <ac:cxnSpMk id="221" creationId="{3597DCA4-8E4B-4AA8-A7DA-686B087CD5FB}"/>
          </ac:cxnSpMkLst>
        </pc:cxnChg>
        <pc:cxnChg chg="del">
          <ac:chgData name="Li, Bingyao" userId="6020a0d1-527a-4229-8e4c-eb30bf0f9e70" providerId="ADAL" clId="{BBD35803-2D30-6947-942A-51E7024F16E0}" dt="2023-10-30T18:45:53.667" v="2182" actId="478"/>
          <ac:cxnSpMkLst>
            <pc:docMk/>
            <pc:sldMk cId="1091019710" sldId="346"/>
            <ac:cxnSpMk id="222" creationId="{B835F9D3-2833-4F6C-A421-2BAC1475CF8C}"/>
          </ac:cxnSpMkLst>
        </pc:cxnChg>
        <pc:cxnChg chg="del">
          <ac:chgData name="Li, Bingyao" userId="6020a0d1-527a-4229-8e4c-eb30bf0f9e70" providerId="ADAL" clId="{BBD35803-2D30-6947-942A-51E7024F16E0}" dt="2023-10-30T18:45:53.667" v="2182" actId="478"/>
          <ac:cxnSpMkLst>
            <pc:docMk/>
            <pc:sldMk cId="1091019710" sldId="346"/>
            <ac:cxnSpMk id="225" creationId="{C72D0A4B-7017-4E16-8D6A-6AC83B660E11}"/>
          </ac:cxnSpMkLst>
        </pc:cxnChg>
        <pc:cxnChg chg="del mod">
          <ac:chgData name="Li, Bingyao" userId="6020a0d1-527a-4229-8e4c-eb30bf0f9e70" providerId="ADAL" clId="{BBD35803-2D30-6947-942A-51E7024F16E0}" dt="2023-10-30T18:45:53.667" v="2182" actId="478"/>
          <ac:cxnSpMkLst>
            <pc:docMk/>
            <pc:sldMk cId="1091019710" sldId="346"/>
            <ac:cxnSpMk id="236" creationId="{E319D495-819F-4D55-A1C0-8B5CFEBE597B}"/>
          </ac:cxnSpMkLst>
        </pc:cxnChg>
        <pc:cxnChg chg="del mod">
          <ac:chgData name="Li, Bingyao" userId="6020a0d1-527a-4229-8e4c-eb30bf0f9e70" providerId="ADAL" clId="{BBD35803-2D30-6947-942A-51E7024F16E0}" dt="2023-10-30T18:45:53.667" v="2182" actId="478"/>
          <ac:cxnSpMkLst>
            <pc:docMk/>
            <pc:sldMk cId="1091019710" sldId="346"/>
            <ac:cxnSpMk id="237" creationId="{41B840DE-6A0A-4C4E-839F-C456069D7C0E}"/>
          </ac:cxnSpMkLst>
        </pc:cxnChg>
        <pc:cxnChg chg="del mod">
          <ac:chgData name="Li, Bingyao" userId="6020a0d1-527a-4229-8e4c-eb30bf0f9e70" providerId="ADAL" clId="{BBD35803-2D30-6947-942A-51E7024F16E0}" dt="2023-10-30T18:45:53.667" v="2182" actId="478"/>
          <ac:cxnSpMkLst>
            <pc:docMk/>
            <pc:sldMk cId="1091019710" sldId="346"/>
            <ac:cxnSpMk id="240" creationId="{E8B8EA63-89D2-4878-BC7D-1858C6C9319E}"/>
          </ac:cxnSpMkLst>
        </pc:cxnChg>
      </pc:sldChg>
      <pc:sldChg chg="delSp modSp mod modNotesTx">
        <pc:chgData name="Li, Bingyao" userId="6020a0d1-527a-4229-8e4c-eb30bf0f9e70" providerId="ADAL" clId="{BBD35803-2D30-6947-942A-51E7024F16E0}" dt="2023-10-31T14:31:57.929" v="2286" actId="478"/>
        <pc:sldMkLst>
          <pc:docMk/>
          <pc:sldMk cId="333986751" sldId="348"/>
        </pc:sldMkLst>
        <pc:spChg chg="mod">
          <ac:chgData name="Li, Bingyao" userId="6020a0d1-527a-4229-8e4c-eb30bf0f9e70" providerId="ADAL" clId="{BBD35803-2D30-6947-942A-51E7024F16E0}" dt="2023-10-31T14:31:43.865" v="2284" actId="20577"/>
          <ac:spMkLst>
            <pc:docMk/>
            <pc:sldMk cId="333986751" sldId="348"/>
            <ac:spMk id="3" creationId="{6AD32696-D475-7889-6418-A00235F4E361}"/>
          </ac:spMkLst>
        </pc:spChg>
        <pc:cxnChg chg="del mod">
          <ac:chgData name="Li, Bingyao" userId="6020a0d1-527a-4229-8e4c-eb30bf0f9e70" providerId="ADAL" clId="{BBD35803-2D30-6947-942A-51E7024F16E0}" dt="2023-10-31T14:31:56.159" v="2285" actId="478"/>
          <ac:cxnSpMkLst>
            <pc:docMk/>
            <pc:sldMk cId="333986751" sldId="348"/>
            <ac:cxnSpMk id="61" creationId="{66A0B9F0-6A6C-4C7B-CF01-4C1390624A26}"/>
          </ac:cxnSpMkLst>
        </pc:cxnChg>
        <pc:cxnChg chg="del mod">
          <ac:chgData name="Li, Bingyao" userId="6020a0d1-527a-4229-8e4c-eb30bf0f9e70" providerId="ADAL" clId="{BBD35803-2D30-6947-942A-51E7024F16E0}" dt="2023-10-31T14:31:57.929" v="2286" actId="478"/>
          <ac:cxnSpMkLst>
            <pc:docMk/>
            <pc:sldMk cId="333986751" sldId="348"/>
            <ac:cxnSpMk id="139" creationId="{5567FE22-38F6-71DD-72D5-73CD8704B61C}"/>
          </ac:cxnSpMkLst>
        </pc:cxnChg>
      </pc:sldChg>
      <pc:sldChg chg="addSp delSp modSp mod delAnim modAnim modNotesTx">
        <pc:chgData name="Li, Bingyao" userId="6020a0d1-527a-4229-8e4c-eb30bf0f9e70" providerId="ADAL" clId="{BBD35803-2D30-6947-942A-51E7024F16E0}" dt="2023-11-01T01:52:06.537" v="2909" actId="478"/>
        <pc:sldMkLst>
          <pc:docMk/>
          <pc:sldMk cId="3099737720" sldId="349"/>
        </pc:sldMkLst>
        <pc:spChg chg="del">
          <ac:chgData name="Li, Bingyao" userId="6020a0d1-527a-4229-8e4c-eb30bf0f9e70" providerId="ADAL" clId="{BBD35803-2D30-6947-942A-51E7024F16E0}" dt="2023-10-30T18:46:13.190" v="2184" actId="478"/>
          <ac:spMkLst>
            <pc:docMk/>
            <pc:sldMk cId="3099737720" sldId="349"/>
            <ac:spMk id="2" creationId="{FD4AA1A3-3913-3FE1-9A9F-791D247CCC65}"/>
          </ac:spMkLst>
        </pc:spChg>
        <pc:spChg chg="add mod">
          <ac:chgData name="Li, Bingyao" userId="6020a0d1-527a-4229-8e4c-eb30bf0f9e70" providerId="ADAL" clId="{BBD35803-2D30-6947-942A-51E7024F16E0}" dt="2023-10-31T14:30:13.795" v="2269"/>
          <ac:spMkLst>
            <pc:docMk/>
            <pc:sldMk cId="3099737720" sldId="349"/>
            <ac:spMk id="4" creationId="{1B469194-9E28-B12A-67AF-BB97507837A9}"/>
          </ac:spMkLst>
        </pc:spChg>
        <pc:spChg chg="del">
          <ac:chgData name="Li, Bingyao" userId="6020a0d1-527a-4229-8e4c-eb30bf0f9e70" providerId="ADAL" clId="{BBD35803-2D30-6947-942A-51E7024F16E0}" dt="2023-10-30T18:46:13.190" v="2184" actId="478"/>
          <ac:spMkLst>
            <pc:docMk/>
            <pc:sldMk cId="3099737720" sldId="349"/>
            <ac:spMk id="4" creationId="{30127F7F-B7E3-CB93-81C8-6F8FCD4F443F}"/>
          </ac:spMkLst>
        </pc:spChg>
        <pc:spChg chg="add mod">
          <ac:chgData name="Li, Bingyao" userId="6020a0d1-527a-4229-8e4c-eb30bf0f9e70" providerId="ADAL" clId="{BBD35803-2D30-6947-942A-51E7024F16E0}" dt="2023-10-31T14:30:13.795" v="2269"/>
          <ac:spMkLst>
            <pc:docMk/>
            <pc:sldMk cId="3099737720" sldId="349"/>
            <ac:spMk id="5" creationId="{C7887D93-97AE-BF97-4365-63F0B44BD1B1}"/>
          </ac:spMkLst>
        </pc:spChg>
        <pc:spChg chg="add mod">
          <ac:chgData name="Li, Bingyao" userId="6020a0d1-527a-4229-8e4c-eb30bf0f9e70" providerId="ADAL" clId="{BBD35803-2D30-6947-942A-51E7024F16E0}" dt="2023-10-31T14:30:13.795" v="2269"/>
          <ac:spMkLst>
            <pc:docMk/>
            <pc:sldMk cId="3099737720" sldId="349"/>
            <ac:spMk id="6" creationId="{E84014A1-F588-2697-B546-07E165904927}"/>
          </ac:spMkLst>
        </pc:spChg>
        <pc:spChg chg="add mod">
          <ac:chgData name="Li, Bingyao" userId="6020a0d1-527a-4229-8e4c-eb30bf0f9e70" providerId="ADAL" clId="{BBD35803-2D30-6947-942A-51E7024F16E0}" dt="2023-10-31T14:30:13.795" v="2269"/>
          <ac:spMkLst>
            <pc:docMk/>
            <pc:sldMk cId="3099737720" sldId="349"/>
            <ac:spMk id="7" creationId="{6506B1F6-C38A-790F-1CE7-82B9D6A63232}"/>
          </ac:spMkLst>
        </pc:spChg>
        <pc:spChg chg="del">
          <ac:chgData name="Li, Bingyao" userId="6020a0d1-527a-4229-8e4c-eb30bf0f9e70" providerId="ADAL" clId="{BBD35803-2D30-6947-942A-51E7024F16E0}" dt="2023-10-30T18:46:13.190" v="2184" actId="478"/>
          <ac:spMkLst>
            <pc:docMk/>
            <pc:sldMk cId="3099737720" sldId="349"/>
            <ac:spMk id="7" creationId="{887E7D68-1D5B-6149-EB54-4341128FE295}"/>
          </ac:spMkLst>
        </pc:spChg>
        <pc:spChg chg="del">
          <ac:chgData name="Li, Bingyao" userId="6020a0d1-527a-4229-8e4c-eb30bf0f9e70" providerId="ADAL" clId="{BBD35803-2D30-6947-942A-51E7024F16E0}" dt="2023-10-30T18:46:13.190" v="2184" actId="478"/>
          <ac:spMkLst>
            <pc:docMk/>
            <pc:sldMk cId="3099737720" sldId="349"/>
            <ac:spMk id="8" creationId="{1BA4B040-3D57-343E-E558-7B693102B597}"/>
          </ac:spMkLst>
        </pc:spChg>
        <pc:spChg chg="add mod">
          <ac:chgData name="Li, Bingyao" userId="6020a0d1-527a-4229-8e4c-eb30bf0f9e70" providerId="ADAL" clId="{BBD35803-2D30-6947-942A-51E7024F16E0}" dt="2023-10-31T14:30:13.795" v="2269"/>
          <ac:spMkLst>
            <pc:docMk/>
            <pc:sldMk cId="3099737720" sldId="349"/>
            <ac:spMk id="8" creationId="{2580B051-2045-C263-28B7-E9375D8DA9BF}"/>
          </ac:spMkLst>
        </pc:spChg>
        <pc:spChg chg="del">
          <ac:chgData name="Li, Bingyao" userId="6020a0d1-527a-4229-8e4c-eb30bf0f9e70" providerId="ADAL" clId="{BBD35803-2D30-6947-942A-51E7024F16E0}" dt="2023-10-30T18:46:13.190" v="2184" actId="478"/>
          <ac:spMkLst>
            <pc:docMk/>
            <pc:sldMk cId="3099737720" sldId="349"/>
            <ac:spMk id="9" creationId="{DD6EB3AC-C304-E8F3-203A-95684D7A009A}"/>
          </ac:spMkLst>
        </pc:spChg>
        <pc:spChg chg="mod">
          <ac:chgData name="Li, Bingyao" userId="6020a0d1-527a-4229-8e4c-eb30bf0f9e70" providerId="ADAL" clId="{BBD35803-2D30-6947-942A-51E7024F16E0}" dt="2023-10-31T14:30:13.795" v="2269"/>
          <ac:spMkLst>
            <pc:docMk/>
            <pc:sldMk cId="3099737720" sldId="349"/>
            <ac:spMk id="10" creationId="{8FC821FD-E6C7-99DB-2D6A-F19485C2F1F8}"/>
          </ac:spMkLst>
        </pc:spChg>
        <pc:spChg chg="del">
          <ac:chgData name="Li, Bingyao" userId="6020a0d1-527a-4229-8e4c-eb30bf0f9e70" providerId="ADAL" clId="{BBD35803-2D30-6947-942A-51E7024F16E0}" dt="2023-10-30T18:46:13.190" v="2184" actId="478"/>
          <ac:spMkLst>
            <pc:docMk/>
            <pc:sldMk cId="3099737720" sldId="349"/>
            <ac:spMk id="10" creationId="{E99CBD55-E7D7-FD65-5FE6-89F37001EE59}"/>
          </ac:spMkLst>
        </pc:spChg>
        <pc:spChg chg="del">
          <ac:chgData name="Li, Bingyao" userId="6020a0d1-527a-4229-8e4c-eb30bf0f9e70" providerId="ADAL" clId="{BBD35803-2D30-6947-942A-51E7024F16E0}" dt="2023-10-30T18:46:13.190" v="2184" actId="478"/>
          <ac:spMkLst>
            <pc:docMk/>
            <pc:sldMk cId="3099737720" sldId="349"/>
            <ac:spMk id="11" creationId="{35A46309-8A4F-B214-EDC6-F176E2917F12}"/>
          </ac:spMkLst>
        </pc:spChg>
        <pc:spChg chg="add del mod">
          <ac:chgData name="Li, Bingyao" userId="6020a0d1-527a-4229-8e4c-eb30bf0f9e70" providerId="ADAL" clId="{BBD35803-2D30-6947-942A-51E7024F16E0}" dt="2023-10-31T14:30:12.963" v="2268" actId="478"/>
          <ac:spMkLst>
            <pc:docMk/>
            <pc:sldMk cId="3099737720" sldId="349"/>
            <ac:spMk id="13" creationId="{8F17BFE3-4680-9542-A230-10BE0654A084}"/>
          </ac:spMkLst>
        </pc:spChg>
        <pc:spChg chg="add del mod">
          <ac:chgData name="Li, Bingyao" userId="6020a0d1-527a-4229-8e4c-eb30bf0f9e70" providerId="ADAL" clId="{BBD35803-2D30-6947-942A-51E7024F16E0}" dt="2023-10-31T14:30:12.963" v="2268" actId="478"/>
          <ac:spMkLst>
            <pc:docMk/>
            <pc:sldMk cId="3099737720" sldId="349"/>
            <ac:spMk id="14" creationId="{99F995C8-0736-255C-474C-19A5C462F6A9}"/>
          </ac:spMkLst>
        </pc:spChg>
        <pc:spChg chg="add del mod">
          <ac:chgData name="Li, Bingyao" userId="6020a0d1-527a-4229-8e4c-eb30bf0f9e70" providerId="ADAL" clId="{BBD35803-2D30-6947-942A-51E7024F16E0}" dt="2023-10-31T14:30:12.963" v="2268" actId="478"/>
          <ac:spMkLst>
            <pc:docMk/>
            <pc:sldMk cId="3099737720" sldId="349"/>
            <ac:spMk id="15" creationId="{B60E6BB2-D4A9-EF85-A6A0-4C9E6851E72C}"/>
          </ac:spMkLst>
        </pc:spChg>
        <pc:spChg chg="del">
          <ac:chgData name="Li, Bingyao" userId="6020a0d1-527a-4229-8e4c-eb30bf0f9e70" providerId="ADAL" clId="{BBD35803-2D30-6947-942A-51E7024F16E0}" dt="2023-10-30T18:46:13.190" v="2184" actId="478"/>
          <ac:spMkLst>
            <pc:docMk/>
            <pc:sldMk cId="3099737720" sldId="349"/>
            <ac:spMk id="16" creationId="{064EAEE6-A53F-4BEF-8105-B4327C610E83}"/>
          </ac:spMkLst>
        </pc:spChg>
        <pc:spChg chg="add del mod">
          <ac:chgData name="Li, Bingyao" userId="6020a0d1-527a-4229-8e4c-eb30bf0f9e70" providerId="ADAL" clId="{BBD35803-2D30-6947-942A-51E7024F16E0}" dt="2023-10-31T14:30:12.963" v="2268" actId="478"/>
          <ac:spMkLst>
            <pc:docMk/>
            <pc:sldMk cId="3099737720" sldId="349"/>
            <ac:spMk id="18" creationId="{30B5DF5F-8424-1ACF-6245-B2435F5AA57B}"/>
          </ac:spMkLst>
        </pc:spChg>
        <pc:spChg chg="add del mod">
          <ac:chgData name="Li, Bingyao" userId="6020a0d1-527a-4229-8e4c-eb30bf0f9e70" providerId="ADAL" clId="{BBD35803-2D30-6947-942A-51E7024F16E0}" dt="2023-10-31T14:30:12.963" v="2268" actId="478"/>
          <ac:spMkLst>
            <pc:docMk/>
            <pc:sldMk cId="3099737720" sldId="349"/>
            <ac:spMk id="19" creationId="{09865F88-3102-AA76-7E2F-CEA2715526F8}"/>
          </ac:spMkLst>
        </pc:spChg>
        <pc:spChg chg="mod">
          <ac:chgData name="Li, Bingyao" userId="6020a0d1-527a-4229-8e4c-eb30bf0f9e70" providerId="ADAL" clId="{BBD35803-2D30-6947-942A-51E7024F16E0}" dt="2023-10-31T14:30:13.795" v="2269"/>
          <ac:spMkLst>
            <pc:docMk/>
            <pc:sldMk cId="3099737720" sldId="349"/>
            <ac:spMk id="22" creationId="{5C7051DD-742E-6AED-BE08-F1303699F6D6}"/>
          </ac:spMkLst>
        </pc:spChg>
        <pc:spChg chg="del">
          <ac:chgData name="Li, Bingyao" userId="6020a0d1-527a-4229-8e4c-eb30bf0f9e70" providerId="ADAL" clId="{BBD35803-2D30-6947-942A-51E7024F16E0}" dt="2023-10-30T18:46:13.190" v="2184" actId="478"/>
          <ac:spMkLst>
            <pc:docMk/>
            <pc:sldMk cId="3099737720" sldId="349"/>
            <ac:spMk id="22" creationId="{80B5B2F5-4D55-F54B-ACE6-C8A4AB40889C}"/>
          </ac:spMkLst>
        </pc:spChg>
        <pc:spChg chg="add del mod">
          <ac:chgData name="Li, Bingyao" userId="6020a0d1-527a-4229-8e4c-eb30bf0f9e70" providerId="ADAL" clId="{BBD35803-2D30-6947-942A-51E7024F16E0}" dt="2023-10-31T14:30:12.963" v="2268" actId="478"/>
          <ac:spMkLst>
            <pc:docMk/>
            <pc:sldMk cId="3099737720" sldId="349"/>
            <ac:spMk id="23" creationId="{BA0B5DF9-5701-18D1-C7E8-4E5D72690764}"/>
          </ac:spMkLst>
        </pc:spChg>
        <pc:spChg chg="add del mod">
          <ac:chgData name="Li, Bingyao" userId="6020a0d1-527a-4229-8e4c-eb30bf0f9e70" providerId="ADAL" clId="{BBD35803-2D30-6947-942A-51E7024F16E0}" dt="2023-10-31T14:30:12.963" v="2268" actId="478"/>
          <ac:spMkLst>
            <pc:docMk/>
            <pc:sldMk cId="3099737720" sldId="349"/>
            <ac:spMk id="24" creationId="{75C50AD9-F7DD-F2CD-5D70-F4086A60F158}"/>
          </ac:spMkLst>
        </pc:spChg>
        <pc:spChg chg="add del mod">
          <ac:chgData name="Li, Bingyao" userId="6020a0d1-527a-4229-8e4c-eb30bf0f9e70" providerId="ADAL" clId="{BBD35803-2D30-6947-942A-51E7024F16E0}" dt="2023-10-31T14:30:12.963" v="2268" actId="478"/>
          <ac:spMkLst>
            <pc:docMk/>
            <pc:sldMk cId="3099737720" sldId="349"/>
            <ac:spMk id="25" creationId="{38F21BA3-6BBF-C172-7A22-9723FB602562}"/>
          </ac:spMkLst>
        </pc:spChg>
        <pc:spChg chg="add del mod">
          <ac:chgData name="Li, Bingyao" userId="6020a0d1-527a-4229-8e4c-eb30bf0f9e70" providerId="ADAL" clId="{BBD35803-2D30-6947-942A-51E7024F16E0}" dt="2023-10-31T14:30:12.963" v="2268" actId="478"/>
          <ac:spMkLst>
            <pc:docMk/>
            <pc:sldMk cId="3099737720" sldId="349"/>
            <ac:spMk id="26" creationId="{80F95D12-C157-6965-D160-F8432F326CD0}"/>
          </ac:spMkLst>
        </pc:spChg>
        <pc:spChg chg="mod">
          <ac:chgData name="Li, Bingyao" userId="6020a0d1-527a-4229-8e4c-eb30bf0f9e70" providerId="ADAL" clId="{BBD35803-2D30-6947-942A-51E7024F16E0}" dt="2023-10-31T14:30:13.795" v="2269"/>
          <ac:spMkLst>
            <pc:docMk/>
            <pc:sldMk cId="3099737720" sldId="349"/>
            <ac:spMk id="27" creationId="{692F5CB2-CE42-D7FC-B49D-8038C928F8C8}"/>
          </ac:spMkLst>
        </pc:spChg>
        <pc:spChg chg="add del mod">
          <ac:chgData name="Li, Bingyao" userId="6020a0d1-527a-4229-8e4c-eb30bf0f9e70" providerId="ADAL" clId="{BBD35803-2D30-6947-942A-51E7024F16E0}" dt="2023-10-31T14:30:12.963" v="2268" actId="478"/>
          <ac:spMkLst>
            <pc:docMk/>
            <pc:sldMk cId="3099737720" sldId="349"/>
            <ac:spMk id="28" creationId="{735CDF07-02CF-C854-E2B0-A12CDBC21D30}"/>
          </ac:spMkLst>
        </pc:spChg>
        <pc:spChg chg="add del mod">
          <ac:chgData name="Li, Bingyao" userId="6020a0d1-527a-4229-8e4c-eb30bf0f9e70" providerId="ADAL" clId="{BBD35803-2D30-6947-942A-51E7024F16E0}" dt="2023-10-31T14:30:12.963" v="2268" actId="478"/>
          <ac:spMkLst>
            <pc:docMk/>
            <pc:sldMk cId="3099737720" sldId="349"/>
            <ac:spMk id="29" creationId="{5E8BE761-4311-0EDB-7815-F7C334C01564}"/>
          </ac:spMkLst>
        </pc:spChg>
        <pc:spChg chg="add del mod">
          <ac:chgData name="Li, Bingyao" userId="6020a0d1-527a-4229-8e4c-eb30bf0f9e70" providerId="ADAL" clId="{BBD35803-2D30-6947-942A-51E7024F16E0}" dt="2023-10-31T14:30:12.963" v="2268" actId="478"/>
          <ac:spMkLst>
            <pc:docMk/>
            <pc:sldMk cId="3099737720" sldId="349"/>
            <ac:spMk id="32" creationId="{A5A01E04-C86A-99A6-2ED2-411ED582BEB7}"/>
          </ac:spMkLst>
        </pc:spChg>
        <pc:spChg chg="add del mod">
          <ac:chgData name="Li, Bingyao" userId="6020a0d1-527a-4229-8e4c-eb30bf0f9e70" providerId="ADAL" clId="{BBD35803-2D30-6947-942A-51E7024F16E0}" dt="2023-10-31T14:30:12.963" v="2268" actId="478"/>
          <ac:spMkLst>
            <pc:docMk/>
            <pc:sldMk cId="3099737720" sldId="349"/>
            <ac:spMk id="35" creationId="{B92B8F4A-027D-D659-FDCA-9973A1FB65D4}"/>
          </ac:spMkLst>
        </pc:spChg>
        <pc:spChg chg="add del mod">
          <ac:chgData name="Li, Bingyao" userId="6020a0d1-527a-4229-8e4c-eb30bf0f9e70" providerId="ADAL" clId="{BBD35803-2D30-6947-942A-51E7024F16E0}" dt="2023-10-31T14:30:12.963" v="2268" actId="478"/>
          <ac:spMkLst>
            <pc:docMk/>
            <pc:sldMk cId="3099737720" sldId="349"/>
            <ac:spMk id="36" creationId="{C8C290DA-844C-1141-76C5-96A8203CF12E}"/>
          </ac:spMkLst>
        </pc:spChg>
        <pc:spChg chg="add del mod">
          <ac:chgData name="Li, Bingyao" userId="6020a0d1-527a-4229-8e4c-eb30bf0f9e70" providerId="ADAL" clId="{BBD35803-2D30-6947-942A-51E7024F16E0}" dt="2023-10-31T14:30:12.963" v="2268" actId="478"/>
          <ac:spMkLst>
            <pc:docMk/>
            <pc:sldMk cId="3099737720" sldId="349"/>
            <ac:spMk id="37" creationId="{60F74967-08E2-523B-0908-AA52BC6FD766}"/>
          </ac:spMkLst>
        </pc:spChg>
        <pc:spChg chg="add del mod">
          <ac:chgData name="Li, Bingyao" userId="6020a0d1-527a-4229-8e4c-eb30bf0f9e70" providerId="ADAL" clId="{BBD35803-2D30-6947-942A-51E7024F16E0}" dt="2023-10-31T14:30:12.963" v="2268" actId="478"/>
          <ac:spMkLst>
            <pc:docMk/>
            <pc:sldMk cId="3099737720" sldId="349"/>
            <ac:spMk id="39" creationId="{5D3BAD73-5EC6-6182-368D-20EC320551F4}"/>
          </ac:spMkLst>
        </pc:spChg>
        <pc:spChg chg="add del mod">
          <ac:chgData name="Li, Bingyao" userId="6020a0d1-527a-4229-8e4c-eb30bf0f9e70" providerId="ADAL" clId="{BBD35803-2D30-6947-942A-51E7024F16E0}" dt="2023-10-31T14:30:12.963" v="2268" actId="478"/>
          <ac:spMkLst>
            <pc:docMk/>
            <pc:sldMk cId="3099737720" sldId="349"/>
            <ac:spMk id="40" creationId="{C3D0085C-5756-DE74-5EEE-524D643DACEA}"/>
          </ac:spMkLst>
        </pc:spChg>
        <pc:spChg chg="add del mod">
          <ac:chgData name="Li, Bingyao" userId="6020a0d1-527a-4229-8e4c-eb30bf0f9e70" providerId="ADAL" clId="{BBD35803-2D30-6947-942A-51E7024F16E0}" dt="2023-10-31T14:30:12.963" v="2268" actId="478"/>
          <ac:spMkLst>
            <pc:docMk/>
            <pc:sldMk cId="3099737720" sldId="349"/>
            <ac:spMk id="41" creationId="{D18D3632-4A77-5022-5A6B-B3FCC0BE5852}"/>
          </ac:spMkLst>
        </pc:spChg>
        <pc:spChg chg="del">
          <ac:chgData name="Li, Bingyao" userId="6020a0d1-527a-4229-8e4c-eb30bf0f9e70" providerId="ADAL" clId="{BBD35803-2D30-6947-942A-51E7024F16E0}" dt="2023-10-30T18:46:13.190" v="2184" actId="478"/>
          <ac:spMkLst>
            <pc:docMk/>
            <pc:sldMk cId="3099737720" sldId="349"/>
            <ac:spMk id="42" creationId="{08F06732-C9E3-7F48-0D80-7C48B8011FE7}"/>
          </ac:spMkLst>
        </pc:spChg>
        <pc:spChg chg="del">
          <ac:chgData name="Li, Bingyao" userId="6020a0d1-527a-4229-8e4c-eb30bf0f9e70" providerId="ADAL" clId="{BBD35803-2D30-6947-942A-51E7024F16E0}" dt="2023-10-30T18:46:13.190" v="2184" actId="478"/>
          <ac:spMkLst>
            <pc:docMk/>
            <pc:sldMk cId="3099737720" sldId="349"/>
            <ac:spMk id="43" creationId="{6E4EEB69-A2EF-68C7-E236-80A8122BB617}"/>
          </ac:spMkLst>
        </pc:spChg>
        <pc:spChg chg="mod">
          <ac:chgData name="Li, Bingyao" userId="6020a0d1-527a-4229-8e4c-eb30bf0f9e70" providerId="ADAL" clId="{BBD35803-2D30-6947-942A-51E7024F16E0}" dt="2023-10-31T14:30:13.795" v="2269"/>
          <ac:spMkLst>
            <pc:docMk/>
            <pc:sldMk cId="3099737720" sldId="349"/>
            <ac:spMk id="43" creationId="{74C27578-D865-0C20-51DC-BC5625A66804}"/>
          </ac:spMkLst>
        </pc:spChg>
        <pc:spChg chg="mod">
          <ac:chgData name="Li, Bingyao" userId="6020a0d1-527a-4229-8e4c-eb30bf0f9e70" providerId="ADAL" clId="{BBD35803-2D30-6947-942A-51E7024F16E0}" dt="2023-10-30T18:46:14.118" v="2185"/>
          <ac:spMkLst>
            <pc:docMk/>
            <pc:sldMk cId="3099737720" sldId="349"/>
            <ac:spMk id="48" creationId="{176FCD99-C513-2840-E6EE-2889E516AE52}"/>
          </ac:spMkLst>
        </pc:spChg>
        <pc:spChg chg="mod">
          <ac:chgData name="Li, Bingyao" userId="6020a0d1-527a-4229-8e4c-eb30bf0f9e70" providerId="ADAL" clId="{BBD35803-2D30-6947-942A-51E7024F16E0}" dt="2023-10-30T18:46:14.118" v="2185"/>
          <ac:spMkLst>
            <pc:docMk/>
            <pc:sldMk cId="3099737720" sldId="349"/>
            <ac:spMk id="49" creationId="{E786D9F2-0820-5A73-44F2-6895D766522E}"/>
          </ac:spMkLst>
        </pc:spChg>
        <pc:spChg chg="mod">
          <ac:chgData name="Li, Bingyao" userId="6020a0d1-527a-4229-8e4c-eb30bf0f9e70" providerId="ADAL" clId="{BBD35803-2D30-6947-942A-51E7024F16E0}" dt="2023-10-30T18:46:14.118" v="2185"/>
          <ac:spMkLst>
            <pc:docMk/>
            <pc:sldMk cId="3099737720" sldId="349"/>
            <ac:spMk id="52" creationId="{7D3C0BF4-B355-D6CD-340A-F0B7D2231E54}"/>
          </ac:spMkLst>
        </pc:spChg>
        <pc:spChg chg="mod">
          <ac:chgData name="Li, Bingyao" userId="6020a0d1-527a-4229-8e4c-eb30bf0f9e70" providerId="ADAL" clId="{BBD35803-2D30-6947-942A-51E7024F16E0}" dt="2023-10-30T18:46:14.118" v="2185"/>
          <ac:spMkLst>
            <pc:docMk/>
            <pc:sldMk cId="3099737720" sldId="349"/>
            <ac:spMk id="53" creationId="{5B6D78AB-19FB-9DEE-1F6B-EC4174CBF9C3}"/>
          </ac:spMkLst>
        </pc:spChg>
        <pc:spChg chg="mod">
          <ac:chgData name="Li, Bingyao" userId="6020a0d1-527a-4229-8e4c-eb30bf0f9e70" providerId="ADAL" clId="{BBD35803-2D30-6947-942A-51E7024F16E0}" dt="2023-10-30T18:46:14.118" v="2185"/>
          <ac:spMkLst>
            <pc:docMk/>
            <pc:sldMk cId="3099737720" sldId="349"/>
            <ac:spMk id="54" creationId="{D1717980-FB4D-3E7C-D5DC-F78649381384}"/>
          </ac:spMkLst>
        </pc:spChg>
        <pc:spChg chg="mod">
          <ac:chgData name="Li, Bingyao" userId="6020a0d1-527a-4229-8e4c-eb30bf0f9e70" providerId="ADAL" clId="{BBD35803-2D30-6947-942A-51E7024F16E0}" dt="2023-10-30T18:46:14.118" v="2185"/>
          <ac:spMkLst>
            <pc:docMk/>
            <pc:sldMk cId="3099737720" sldId="349"/>
            <ac:spMk id="55" creationId="{B98F4DA4-6319-D29F-4A8D-47624C97F61F}"/>
          </ac:spMkLst>
        </pc:spChg>
        <pc:spChg chg="mod">
          <ac:chgData name="Li, Bingyao" userId="6020a0d1-527a-4229-8e4c-eb30bf0f9e70" providerId="ADAL" clId="{BBD35803-2D30-6947-942A-51E7024F16E0}" dt="2023-10-30T18:46:14.118" v="2185"/>
          <ac:spMkLst>
            <pc:docMk/>
            <pc:sldMk cId="3099737720" sldId="349"/>
            <ac:spMk id="57" creationId="{DC6A35E7-3479-6A71-D433-4462E8B33DF6}"/>
          </ac:spMkLst>
        </pc:spChg>
        <pc:spChg chg="mod">
          <ac:chgData name="Li, Bingyao" userId="6020a0d1-527a-4229-8e4c-eb30bf0f9e70" providerId="ADAL" clId="{BBD35803-2D30-6947-942A-51E7024F16E0}" dt="2023-10-30T18:46:14.118" v="2185"/>
          <ac:spMkLst>
            <pc:docMk/>
            <pc:sldMk cId="3099737720" sldId="349"/>
            <ac:spMk id="58" creationId="{0605A4C4-994F-628E-2430-67C52A7BDA2D}"/>
          </ac:spMkLst>
        </pc:spChg>
        <pc:spChg chg="mod">
          <ac:chgData name="Li, Bingyao" userId="6020a0d1-527a-4229-8e4c-eb30bf0f9e70" providerId="ADAL" clId="{BBD35803-2D30-6947-942A-51E7024F16E0}" dt="2023-10-31T14:30:13.795" v="2269"/>
          <ac:spMkLst>
            <pc:docMk/>
            <pc:sldMk cId="3099737720" sldId="349"/>
            <ac:spMk id="59" creationId="{01ED6D47-CD12-CA73-FF3F-13CEABF0AB47}"/>
          </ac:spMkLst>
        </pc:spChg>
        <pc:spChg chg="del">
          <ac:chgData name="Li, Bingyao" userId="6020a0d1-527a-4229-8e4c-eb30bf0f9e70" providerId="ADAL" clId="{BBD35803-2D30-6947-942A-51E7024F16E0}" dt="2023-10-30T18:46:13.190" v="2184" actId="478"/>
          <ac:spMkLst>
            <pc:docMk/>
            <pc:sldMk cId="3099737720" sldId="349"/>
            <ac:spMk id="59" creationId="{7DA5AE88-953D-BC7A-DB8E-44A543BC9B11}"/>
          </ac:spMkLst>
        </pc:spChg>
        <pc:spChg chg="mod">
          <ac:chgData name="Li, Bingyao" userId="6020a0d1-527a-4229-8e4c-eb30bf0f9e70" providerId="ADAL" clId="{BBD35803-2D30-6947-942A-51E7024F16E0}" dt="2023-10-31T14:30:13.795" v="2269"/>
          <ac:spMkLst>
            <pc:docMk/>
            <pc:sldMk cId="3099737720" sldId="349"/>
            <ac:spMk id="60" creationId="{D76127A9-C8FB-B486-BC1D-CE3D488D2389}"/>
          </ac:spMkLst>
        </pc:spChg>
        <pc:spChg chg="add del mod">
          <ac:chgData name="Li, Bingyao" userId="6020a0d1-527a-4229-8e4c-eb30bf0f9e70" providerId="ADAL" clId="{BBD35803-2D30-6947-942A-51E7024F16E0}" dt="2023-10-31T14:30:12.963" v="2268" actId="478"/>
          <ac:spMkLst>
            <pc:docMk/>
            <pc:sldMk cId="3099737720" sldId="349"/>
            <ac:spMk id="62" creationId="{50DAB31B-17D9-14AC-489F-AE0AD44C2DAF}"/>
          </ac:spMkLst>
        </pc:spChg>
        <pc:spChg chg="add del mod">
          <ac:chgData name="Li, Bingyao" userId="6020a0d1-527a-4229-8e4c-eb30bf0f9e70" providerId="ADAL" clId="{BBD35803-2D30-6947-942A-51E7024F16E0}" dt="2023-10-31T14:30:12.963" v="2268" actId="478"/>
          <ac:spMkLst>
            <pc:docMk/>
            <pc:sldMk cId="3099737720" sldId="349"/>
            <ac:spMk id="64" creationId="{D4BEA791-55B2-FA2F-D610-0F22214BFA21}"/>
          </ac:spMkLst>
        </pc:spChg>
        <pc:spChg chg="add del mod">
          <ac:chgData name="Li, Bingyao" userId="6020a0d1-527a-4229-8e4c-eb30bf0f9e70" providerId="ADAL" clId="{BBD35803-2D30-6947-942A-51E7024F16E0}" dt="2023-10-31T14:30:12.963" v="2268" actId="478"/>
          <ac:spMkLst>
            <pc:docMk/>
            <pc:sldMk cId="3099737720" sldId="349"/>
            <ac:spMk id="65" creationId="{3B5A3ABE-FD57-92FB-F9D4-068FD0A3D227}"/>
          </ac:spMkLst>
        </pc:spChg>
        <pc:spChg chg="add del mod">
          <ac:chgData name="Li, Bingyao" userId="6020a0d1-527a-4229-8e4c-eb30bf0f9e70" providerId="ADAL" clId="{BBD35803-2D30-6947-942A-51E7024F16E0}" dt="2023-10-31T14:30:12.963" v="2268" actId="478"/>
          <ac:spMkLst>
            <pc:docMk/>
            <pc:sldMk cId="3099737720" sldId="349"/>
            <ac:spMk id="70" creationId="{4AD6A2DB-3196-5A58-8419-6B4642ED3988}"/>
          </ac:spMkLst>
        </pc:spChg>
        <pc:spChg chg="mod">
          <ac:chgData name="Li, Bingyao" userId="6020a0d1-527a-4229-8e4c-eb30bf0f9e70" providerId="ADAL" clId="{BBD35803-2D30-6947-942A-51E7024F16E0}" dt="2023-10-31T14:30:13.795" v="2269"/>
          <ac:spMkLst>
            <pc:docMk/>
            <pc:sldMk cId="3099737720" sldId="349"/>
            <ac:spMk id="71" creationId="{7514F7D9-D002-D81E-C17E-9FD4E23FE819}"/>
          </ac:spMkLst>
        </pc:spChg>
        <pc:spChg chg="del">
          <ac:chgData name="Li, Bingyao" userId="6020a0d1-527a-4229-8e4c-eb30bf0f9e70" providerId="ADAL" clId="{BBD35803-2D30-6947-942A-51E7024F16E0}" dt="2023-10-30T18:46:13.190" v="2184" actId="478"/>
          <ac:spMkLst>
            <pc:docMk/>
            <pc:sldMk cId="3099737720" sldId="349"/>
            <ac:spMk id="71" creationId="{B43B4AF3-37E8-4965-A153-AA8FEA56D1AC}"/>
          </ac:spMkLst>
        </pc:spChg>
        <pc:spChg chg="del">
          <ac:chgData name="Li, Bingyao" userId="6020a0d1-527a-4229-8e4c-eb30bf0f9e70" providerId="ADAL" clId="{BBD35803-2D30-6947-942A-51E7024F16E0}" dt="2023-10-30T18:46:13.190" v="2184" actId="478"/>
          <ac:spMkLst>
            <pc:docMk/>
            <pc:sldMk cId="3099737720" sldId="349"/>
            <ac:spMk id="72" creationId="{483CB13C-6733-44F4-9DC8-72FCC32B54C3}"/>
          </ac:spMkLst>
        </pc:spChg>
        <pc:spChg chg="mod">
          <ac:chgData name="Li, Bingyao" userId="6020a0d1-527a-4229-8e4c-eb30bf0f9e70" providerId="ADAL" clId="{BBD35803-2D30-6947-942A-51E7024F16E0}" dt="2023-10-31T14:30:13.795" v="2269"/>
          <ac:spMkLst>
            <pc:docMk/>
            <pc:sldMk cId="3099737720" sldId="349"/>
            <ac:spMk id="73" creationId="{EE663494-7B90-C752-03A1-676D199DB2EC}"/>
          </ac:spMkLst>
        </pc:spChg>
        <pc:spChg chg="mod">
          <ac:chgData name="Li, Bingyao" userId="6020a0d1-527a-4229-8e4c-eb30bf0f9e70" providerId="ADAL" clId="{BBD35803-2D30-6947-942A-51E7024F16E0}" dt="2023-10-31T14:30:13.795" v="2269"/>
          <ac:spMkLst>
            <pc:docMk/>
            <pc:sldMk cId="3099737720" sldId="349"/>
            <ac:spMk id="74" creationId="{DE2E9D2A-141A-8BC2-8CF5-B0B6F267A1A0}"/>
          </ac:spMkLst>
        </pc:spChg>
        <pc:spChg chg="del">
          <ac:chgData name="Li, Bingyao" userId="6020a0d1-527a-4229-8e4c-eb30bf0f9e70" providerId="ADAL" clId="{BBD35803-2D30-6947-942A-51E7024F16E0}" dt="2023-10-30T18:46:13.190" v="2184" actId="478"/>
          <ac:spMkLst>
            <pc:docMk/>
            <pc:sldMk cId="3099737720" sldId="349"/>
            <ac:spMk id="75" creationId="{F9F3958A-E638-43B9-BF5C-7079E67F7D6F}"/>
          </ac:spMkLst>
        </pc:spChg>
        <pc:spChg chg="add mod">
          <ac:chgData name="Li, Bingyao" userId="6020a0d1-527a-4229-8e4c-eb30bf0f9e70" providerId="ADAL" clId="{BBD35803-2D30-6947-942A-51E7024F16E0}" dt="2023-10-31T14:30:13.795" v="2269"/>
          <ac:spMkLst>
            <pc:docMk/>
            <pc:sldMk cId="3099737720" sldId="349"/>
            <ac:spMk id="76" creationId="{82824E5C-C1A3-3518-5BC6-26C1D5EAFFFE}"/>
          </ac:spMkLst>
        </pc:spChg>
        <pc:spChg chg="add mod">
          <ac:chgData name="Li, Bingyao" userId="6020a0d1-527a-4229-8e4c-eb30bf0f9e70" providerId="ADAL" clId="{BBD35803-2D30-6947-942A-51E7024F16E0}" dt="2023-10-31T14:30:13.795" v="2269"/>
          <ac:spMkLst>
            <pc:docMk/>
            <pc:sldMk cId="3099737720" sldId="349"/>
            <ac:spMk id="77" creationId="{B0D4F735-550F-3086-8071-1A76212A945F}"/>
          </ac:spMkLst>
        </pc:spChg>
        <pc:spChg chg="add mod">
          <ac:chgData name="Li, Bingyao" userId="6020a0d1-527a-4229-8e4c-eb30bf0f9e70" providerId="ADAL" clId="{BBD35803-2D30-6947-942A-51E7024F16E0}" dt="2023-10-31T14:30:13.795" v="2269"/>
          <ac:spMkLst>
            <pc:docMk/>
            <pc:sldMk cId="3099737720" sldId="349"/>
            <ac:spMk id="80" creationId="{4EE03B01-6B00-6066-CFAB-417A5688C8F8}"/>
          </ac:spMkLst>
        </pc:spChg>
        <pc:spChg chg="add mod">
          <ac:chgData name="Li, Bingyao" userId="6020a0d1-527a-4229-8e4c-eb30bf0f9e70" providerId="ADAL" clId="{BBD35803-2D30-6947-942A-51E7024F16E0}" dt="2023-10-31T14:30:13.795" v="2269"/>
          <ac:spMkLst>
            <pc:docMk/>
            <pc:sldMk cId="3099737720" sldId="349"/>
            <ac:spMk id="81" creationId="{F6882F80-E4FA-1089-3F73-6EC79C7ADBC2}"/>
          </ac:spMkLst>
        </pc:spChg>
        <pc:spChg chg="add mod">
          <ac:chgData name="Li, Bingyao" userId="6020a0d1-527a-4229-8e4c-eb30bf0f9e70" providerId="ADAL" clId="{BBD35803-2D30-6947-942A-51E7024F16E0}" dt="2023-10-31T14:30:13.795" v="2269"/>
          <ac:spMkLst>
            <pc:docMk/>
            <pc:sldMk cId="3099737720" sldId="349"/>
            <ac:spMk id="82" creationId="{75E8E663-2E6B-6326-F788-A9A9BEE3BAAE}"/>
          </ac:spMkLst>
        </pc:spChg>
        <pc:spChg chg="add mod">
          <ac:chgData name="Li, Bingyao" userId="6020a0d1-527a-4229-8e4c-eb30bf0f9e70" providerId="ADAL" clId="{BBD35803-2D30-6947-942A-51E7024F16E0}" dt="2023-10-31T14:30:13.795" v="2269"/>
          <ac:spMkLst>
            <pc:docMk/>
            <pc:sldMk cId="3099737720" sldId="349"/>
            <ac:spMk id="84" creationId="{D70E7758-2915-81A0-50E6-DA36D062E96B}"/>
          </ac:spMkLst>
        </pc:spChg>
        <pc:spChg chg="add mod">
          <ac:chgData name="Li, Bingyao" userId="6020a0d1-527a-4229-8e4c-eb30bf0f9e70" providerId="ADAL" clId="{BBD35803-2D30-6947-942A-51E7024F16E0}" dt="2023-10-31T14:30:13.795" v="2269"/>
          <ac:spMkLst>
            <pc:docMk/>
            <pc:sldMk cId="3099737720" sldId="349"/>
            <ac:spMk id="85" creationId="{6E5F0601-8FA8-EA31-3EC3-007562FEB886}"/>
          </ac:spMkLst>
        </pc:spChg>
        <pc:spChg chg="add mod">
          <ac:chgData name="Li, Bingyao" userId="6020a0d1-527a-4229-8e4c-eb30bf0f9e70" providerId="ADAL" clId="{BBD35803-2D30-6947-942A-51E7024F16E0}" dt="2023-10-31T14:30:13.795" v="2269"/>
          <ac:spMkLst>
            <pc:docMk/>
            <pc:sldMk cId="3099737720" sldId="349"/>
            <ac:spMk id="86" creationId="{8E8EB76D-5BB8-D6A2-D0AF-201A09473BD3}"/>
          </ac:spMkLst>
        </pc:spChg>
        <pc:spChg chg="add del mod">
          <ac:chgData name="Li, Bingyao" userId="6020a0d1-527a-4229-8e4c-eb30bf0f9e70" providerId="ADAL" clId="{BBD35803-2D30-6947-942A-51E7024F16E0}" dt="2023-10-31T14:30:12.963" v="2268" actId="478"/>
          <ac:spMkLst>
            <pc:docMk/>
            <pc:sldMk cId="3099737720" sldId="349"/>
            <ac:spMk id="89" creationId="{14445516-170F-65D0-F11F-B71BF10D571E}"/>
          </ac:spMkLst>
        </pc:spChg>
        <pc:spChg chg="add mod">
          <ac:chgData name="Li, Bingyao" userId="6020a0d1-527a-4229-8e4c-eb30bf0f9e70" providerId="ADAL" clId="{BBD35803-2D30-6947-942A-51E7024F16E0}" dt="2023-10-31T15:00:50.284" v="2650" actId="1076"/>
          <ac:spMkLst>
            <pc:docMk/>
            <pc:sldMk cId="3099737720" sldId="349"/>
            <ac:spMk id="93" creationId="{213DBB9C-8C98-648E-1964-AFE710E96FC5}"/>
          </ac:spMkLst>
        </pc:spChg>
        <pc:spChg chg="add mod">
          <ac:chgData name="Li, Bingyao" userId="6020a0d1-527a-4229-8e4c-eb30bf0f9e70" providerId="ADAL" clId="{BBD35803-2D30-6947-942A-51E7024F16E0}" dt="2023-10-31T14:30:13.795" v="2269"/>
          <ac:spMkLst>
            <pc:docMk/>
            <pc:sldMk cId="3099737720" sldId="349"/>
            <ac:spMk id="94" creationId="{7A50AF28-0E04-6991-56AC-0723253ABEEF}"/>
          </ac:spMkLst>
        </pc:spChg>
        <pc:spChg chg="add del mod">
          <ac:chgData name="Li, Bingyao" userId="6020a0d1-527a-4229-8e4c-eb30bf0f9e70" providerId="ADAL" clId="{BBD35803-2D30-6947-942A-51E7024F16E0}" dt="2023-11-01T01:52:06.537" v="2909" actId="478"/>
          <ac:spMkLst>
            <pc:docMk/>
            <pc:sldMk cId="3099737720" sldId="349"/>
            <ac:spMk id="95" creationId="{0E9EFD11-5E1C-6D99-185E-13DE57609235}"/>
          </ac:spMkLst>
        </pc:spChg>
        <pc:spChg chg="del">
          <ac:chgData name="Li, Bingyao" userId="6020a0d1-527a-4229-8e4c-eb30bf0f9e70" providerId="ADAL" clId="{BBD35803-2D30-6947-942A-51E7024F16E0}" dt="2023-10-30T18:46:13.190" v="2184" actId="478"/>
          <ac:spMkLst>
            <pc:docMk/>
            <pc:sldMk cId="3099737720" sldId="349"/>
            <ac:spMk id="106" creationId="{F919067D-088F-4955-8EFF-DA383F0425A0}"/>
          </ac:spMkLst>
        </pc:spChg>
        <pc:spChg chg="del">
          <ac:chgData name="Li, Bingyao" userId="6020a0d1-527a-4229-8e4c-eb30bf0f9e70" providerId="ADAL" clId="{BBD35803-2D30-6947-942A-51E7024F16E0}" dt="2023-10-30T18:46:13.190" v="2184" actId="478"/>
          <ac:spMkLst>
            <pc:docMk/>
            <pc:sldMk cId="3099737720" sldId="349"/>
            <ac:spMk id="107" creationId="{8214050D-29BC-48D9-9E34-CAE9F0377491}"/>
          </ac:spMkLst>
        </pc:spChg>
        <pc:spChg chg="del">
          <ac:chgData name="Li, Bingyao" userId="6020a0d1-527a-4229-8e4c-eb30bf0f9e70" providerId="ADAL" clId="{BBD35803-2D30-6947-942A-51E7024F16E0}" dt="2023-10-30T18:46:13.190" v="2184" actId="478"/>
          <ac:spMkLst>
            <pc:docMk/>
            <pc:sldMk cId="3099737720" sldId="349"/>
            <ac:spMk id="137" creationId="{1EB9D423-5C49-6CB0-7FFE-83F74516B55B}"/>
          </ac:spMkLst>
        </pc:spChg>
        <pc:spChg chg="del">
          <ac:chgData name="Li, Bingyao" userId="6020a0d1-527a-4229-8e4c-eb30bf0f9e70" providerId="ADAL" clId="{BBD35803-2D30-6947-942A-51E7024F16E0}" dt="2023-10-30T18:46:13.190" v="2184" actId="478"/>
          <ac:spMkLst>
            <pc:docMk/>
            <pc:sldMk cId="3099737720" sldId="349"/>
            <ac:spMk id="154" creationId="{EBEDDCF5-329B-E791-9886-F8ABCC7BEBD0}"/>
          </ac:spMkLst>
        </pc:spChg>
        <pc:spChg chg="del">
          <ac:chgData name="Li, Bingyao" userId="6020a0d1-527a-4229-8e4c-eb30bf0f9e70" providerId="ADAL" clId="{BBD35803-2D30-6947-942A-51E7024F16E0}" dt="2023-10-30T18:46:13.190" v="2184" actId="478"/>
          <ac:spMkLst>
            <pc:docMk/>
            <pc:sldMk cId="3099737720" sldId="349"/>
            <ac:spMk id="156" creationId="{CF8A157C-B23E-F431-3D2D-23EC8A3CC6E9}"/>
          </ac:spMkLst>
        </pc:spChg>
        <pc:spChg chg="del">
          <ac:chgData name="Li, Bingyao" userId="6020a0d1-527a-4229-8e4c-eb30bf0f9e70" providerId="ADAL" clId="{BBD35803-2D30-6947-942A-51E7024F16E0}" dt="2023-10-30T18:46:13.190" v="2184" actId="478"/>
          <ac:spMkLst>
            <pc:docMk/>
            <pc:sldMk cId="3099737720" sldId="349"/>
            <ac:spMk id="158" creationId="{D51D39C0-02FC-725C-9A3C-E556C494198A}"/>
          </ac:spMkLst>
        </pc:spChg>
        <pc:spChg chg="del">
          <ac:chgData name="Li, Bingyao" userId="6020a0d1-527a-4229-8e4c-eb30bf0f9e70" providerId="ADAL" clId="{BBD35803-2D30-6947-942A-51E7024F16E0}" dt="2023-10-30T18:46:13.190" v="2184" actId="478"/>
          <ac:spMkLst>
            <pc:docMk/>
            <pc:sldMk cId="3099737720" sldId="349"/>
            <ac:spMk id="265" creationId="{6FA4916E-A29B-C850-9444-C1B79F604C85}"/>
          </ac:spMkLst>
        </pc:spChg>
        <pc:grpChg chg="add mod">
          <ac:chgData name="Li, Bingyao" userId="6020a0d1-527a-4229-8e4c-eb30bf0f9e70" providerId="ADAL" clId="{BBD35803-2D30-6947-942A-51E7024F16E0}" dt="2023-10-31T14:30:13.795" v="2269"/>
          <ac:grpSpMkLst>
            <pc:docMk/>
            <pc:sldMk cId="3099737720" sldId="349"/>
            <ac:grpSpMk id="9" creationId="{E263EEE4-A78E-EC2C-EF29-1DE6D32A9E74}"/>
          </ac:grpSpMkLst>
        </pc:grpChg>
        <pc:grpChg chg="mod">
          <ac:chgData name="Li, Bingyao" userId="6020a0d1-527a-4229-8e4c-eb30bf0f9e70" providerId="ADAL" clId="{BBD35803-2D30-6947-942A-51E7024F16E0}" dt="2023-10-31T14:30:13.795" v="2269"/>
          <ac:grpSpMkLst>
            <pc:docMk/>
            <pc:sldMk cId="3099737720" sldId="349"/>
            <ac:grpSpMk id="11" creationId="{C2ADCDA3-B525-0332-85F5-EE629066CBAC}"/>
          </ac:grpSpMkLst>
        </pc:grpChg>
        <pc:grpChg chg="mod">
          <ac:chgData name="Li, Bingyao" userId="6020a0d1-527a-4229-8e4c-eb30bf0f9e70" providerId="ADAL" clId="{BBD35803-2D30-6947-942A-51E7024F16E0}" dt="2023-10-31T14:30:13.795" v="2269"/>
          <ac:grpSpMkLst>
            <pc:docMk/>
            <pc:sldMk cId="3099737720" sldId="349"/>
            <ac:grpSpMk id="12" creationId="{BA5E4F88-0085-5C37-BBBA-84F3D45CDFED}"/>
          </ac:grpSpMkLst>
        </pc:grpChg>
        <pc:grpChg chg="mod">
          <ac:chgData name="Li, Bingyao" userId="6020a0d1-527a-4229-8e4c-eb30bf0f9e70" providerId="ADAL" clId="{BBD35803-2D30-6947-942A-51E7024F16E0}" dt="2023-10-31T14:30:13.795" v="2269"/>
          <ac:grpSpMkLst>
            <pc:docMk/>
            <pc:sldMk cId="3099737720" sldId="349"/>
            <ac:grpSpMk id="16" creationId="{B08E7E84-DAB0-8329-1210-61D65A45D83B}"/>
          </ac:grpSpMkLst>
        </pc:grpChg>
        <pc:grpChg chg="mod">
          <ac:chgData name="Li, Bingyao" userId="6020a0d1-527a-4229-8e4c-eb30bf0f9e70" providerId="ADAL" clId="{BBD35803-2D30-6947-942A-51E7024F16E0}" dt="2023-10-31T14:30:13.795" v="2269"/>
          <ac:grpSpMkLst>
            <pc:docMk/>
            <pc:sldMk cId="3099737720" sldId="349"/>
            <ac:grpSpMk id="21" creationId="{C0D7B93E-8ECA-4006-D05C-3482E742206E}"/>
          </ac:grpSpMkLst>
        </pc:grpChg>
        <pc:grpChg chg="del">
          <ac:chgData name="Li, Bingyao" userId="6020a0d1-527a-4229-8e4c-eb30bf0f9e70" providerId="ADAL" clId="{BBD35803-2D30-6947-942A-51E7024F16E0}" dt="2023-10-30T18:46:13.190" v="2184" actId="478"/>
          <ac:grpSpMkLst>
            <pc:docMk/>
            <pc:sldMk cId="3099737720" sldId="349"/>
            <ac:grpSpMk id="31" creationId="{017F4AA0-343A-449C-A33A-24D703D460B9}"/>
          </ac:grpSpMkLst>
        </pc:grpChg>
        <pc:grpChg chg="mod">
          <ac:chgData name="Li, Bingyao" userId="6020a0d1-527a-4229-8e4c-eb30bf0f9e70" providerId="ADAL" clId="{BBD35803-2D30-6947-942A-51E7024F16E0}" dt="2023-10-31T14:30:13.795" v="2269"/>
          <ac:grpSpMkLst>
            <pc:docMk/>
            <pc:sldMk cId="3099737720" sldId="349"/>
            <ac:grpSpMk id="31" creationId="{A85CD852-C900-97D1-1FAD-65474E68E7F4}"/>
          </ac:grpSpMkLst>
        </pc:grpChg>
        <pc:grpChg chg="add del mod">
          <ac:chgData name="Li, Bingyao" userId="6020a0d1-527a-4229-8e4c-eb30bf0f9e70" providerId="ADAL" clId="{BBD35803-2D30-6947-942A-51E7024F16E0}" dt="2023-10-31T14:30:12.963" v="2268" actId="478"/>
          <ac:grpSpMkLst>
            <pc:docMk/>
            <pc:sldMk cId="3099737720" sldId="349"/>
            <ac:grpSpMk id="44" creationId="{E2AF3E91-8B2F-DEBC-D3B3-A8C17C7DA10B}"/>
          </ac:grpSpMkLst>
        </pc:grpChg>
        <pc:grpChg chg="mod">
          <ac:chgData name="Li, Bingyao" userId="6020a0d1-527a-4229-8e4c-eb30bf0f9e70" providerId="ADAL" clId="{BBD35803-2D30-6947-942A-51E7024F16E0}" dt="2023-10-30T18:46:14.118" v="2185"/>
          <ac:grpSpMkLst>
            <pc:docMk/>
            <pc:sldMk cId="3099737720" sldId="349"/>
            <ac:grpSpMk id="45" creationId="{09EB9522-BBD9-73EF-9C74-C2B5E66A6B03}"/>
          </ac:grpSpMkLst>
        </pc:grpChg>
        <pc:grpChg chg="mod">
          <ac:chgData name="Li, Bingyao" userId="6020a0d1-527a-4229-8e4c-eb30bf0f9e70" providerId="ADAL" clId="{BBD35803-2D30-6947-942A-51E7024F16E0}" dt="2023-10-30T18:46:14.118" v="2185"/>
          <ac:grpSpMkLst>
            <pc:docMk/>
            <pc:sldMk cId="3099737720" sldId="349"/>
            <ac:grpSpMk id="46" creationId="{F90E58F2-892B-D484-3104-34345A472652}"/>
          </ac:grpSpMkLst>
        </pc:grpChg>
        <pc:grpChg chg="mod">
          <ac:chgData name="Li, Bingyao" userId="6020a0d1-527a-4229-8e4c-eb30bf0f9e70" providerId="ADAL" clId="{BBD35803-2D30-6947-942A-51E7024F16E0}" dt="2023-10-30T18:46:14.118" v="2185"/>
          <ac:grpSpMkLst>
            <pc:docMk/>
            <pc:sldMk cId="3099737720" sldId="349"/>
            <ac:grpSpMk id="47" creationId="{5984F430-B81B-9E62-51E6-ABA382B56120}"/>
          </ac:grpSpMkLst>
        </pc:grpChg>
        <pc:grpChg chg="mod">
          <ac:chgData name="Li, Bingyao" userId="6020a0d1-527a-4229-8e4c-eb30bf0f9e70" providerId="ADAL" clId="{BBD35803-2D30-6947-942A-51E7024F16E0}" dt="2023-10-30T18:46:14.118" v="2185"/>
          <ac:grpSpMkLst>
            <pc:docMk/>
            <pc:sldMk cId="3099737720" sldId="349"/>
            <ac:grpSpMk id="50" creationId="{AA57D535-9B4D-493D-E7B0-28D7C1125D20}"/>
          </ac:grpSpMkLst>
        </pc:grpChg>
        <pc:grpChg chg="add del mod">
          <ac:chgData name="Li, Bingyao" userId="6020a0d1-527a-4229-8e4c-eb30bf0f9e70" providerId="ADAL" clId="{BBD35803-2D30-6947-942A-51E7024F16E0}" dt="2023-10-31T14:30:12.963" v="2268" actId="478"/>
          <ac:grpSpMkLst>
            <pc:docMk/>
            <pc:sldMk cId="3099737720" sldId="349"/>
            <ac:grpSpMk id="56" creationId="{57F24615-506E-919B-7C14-1A07262B4267}"/>
          </ac:grpSpMkLst>
        </pc:grpChg>
        <pc:grpChg chg="add del mod">
          <ac:chgData name="Li, Bingyao" userId="6020a0d1-527a-4229-8e4c-eb30bf0f9e70" providerId="ADAL" clId="{BBD35803-2D30-6947-942A-51E7024F16E0}" dt="2023-10-31T14:30:12.963" v="2268" actId="478"/>
          <ac:grpSpMkLst>
            <pc:docMk/>
            <pc:sldMk cId="3099737720" sldId="349"/>
            <ac:grpSpMk id="67" creationId="{7207CAE2-6DA5-76BA-B664-64929DFE7FA6}"/>
          </ac:grpSpMkLst>
        </pc:grpChg>
        <pc:grpChg chg="add mod">
          <ac:chgData name="Li, Bingyao" userId="6020a0d1-527a-4229-8e4c-eb30bf0f9e70" providerId="ADAL" clId="{BBD35803-2D30-6947-942A-51E7024F16E0}" dt="2023-10-31T14:30:13.795" v="2269"/>
          <ac:grpSpMkLst>
            <pc:docMk/>
            <pc:sldMk cId="3099737720" sldId="349"/>
            <ac:grpSpMk id="72" creationId="{033854BD-A16B-8375-608D-12194E9FFB4E}"/>
          </ac:grpSpMkLst>
        </pc:grpChg>
        <pc:grpChg chg="del">
          <ac:chgData name="Li, Bingyao" userId="6020a0d1-527a-4229-8e4c-eb30bf0f9e70" providerId="ADAL" clId="{BBD35803-2D30-6947-942A-51E7024F16E0}" dt="2023-10-30T18:46:13.190" v="2184" actId="478"/>
          <ac:grpSpMkLst>
            <pc:docMk/>
            <pc:sldMk cId="3099737720" sldId="349"/>
            <ac:grpSpMk id="76" creationId="{DE488B96-4B8C-41A1-BA49-058F13CF94B6}"/>
          </ac:grpSpMkLst>
        </pc:grpChg>
        <pc:grpChg chg="del">
          <ac:chgData name="Li, Bingyao" userId="6020a0d1-527a-4229-8e4c-eb30bf0f9e70" providerId="ADAL" clId="{BBD35803-2D30-6947-942A-51E7024F16E0}" dt="2023-10-30T18:46:13.190" v="2184" actId="478"/>
          <ac:grpSpMkLst>
            <pc:docMk/>
            <pc:sldMk cId="3099737720" sldId="349"/>
            <ac:grpSpMk id="93" creationId="{121EC474-7AA3-46E4-9523-5CC3D8E53E63}"/>
          </ac:grpSpMkLst>
        </pc:grpChg>
        <pc:graphicFrameChg chg="del">
          <ac:chgData name="Li, Bingyao" userId="6020a0d1-527a-4229-8e4c-eb30bf0f9e70" providerId="ADAL" clId="{BBD35803-2D30-6947-942A-51E7024F16E0}" dt="2023-10-30T18:46:13.190" v="2184" actId="478"/>
          <ac:graphicFrameMkLst>
            <pc:docMk/>
            <pc:sldMk cId="3099737720" sldId="349"/>
            <ac:graphicFrameMk id="6" creationId="{5070A79B-CE7E-7BD2-B1AF-BA0705B49E4B}"/>
          </ac:graphicFrameMkLst>
        </pc:graphicFrameChg>
        <pc:graphicFrameChg chg="add del mod">
          <ac:chgData name="Li, Bingyao" userId="6020a0d1-527a-4229-8e4c-eb30bf0f9e70" providerId="ADAL" clId="{BBD35803-2D30-6947-942A-51E7024F16E0}" dt="2023-10-31T14:30:12.963" v="2268" actId="478"/>
          <ac:graphicFrameMkLst>
            <pc:docMk/>
            <pc:sldMk cId="3099737720" sldId="349"/>
            <ac:graphicFrameMk id="20" creationId="{42312A91-B56D-7F9D-B577-C4DFF51A8881}"/>
          </ac:graphicFrameMkLst>
        </pc:graphicFrameChg>
        <pc:graphicFrameChg chg="add del mod">
          <ac:chgData name="Li, Bingyao" userId="6020a0d1-527a-4229-8e4c-eb30bf0f9e70" providerId="ADAL" clId="{BBD35803-2D30-6947-942A-51E7024F16E0}" dt="2023-10-31T14:30:12.963" v="2268" actId="478"/>
          <ac:graphicFrameMkLst>
            <pc:docMk/>
            <pc:sldMk cId="3099737720" sldId="349"/>
            <ac:graphicFrameMk id="30" creationId="{3A51BF99-C1D1-93FE-0A96-09D305947E6F}"/>
          </ac:graphicFrameMkLst>
        </pc:graphicFrameChg>
        <pc:graphicFrameChg chg="del">
          <ac:chgData name="Li, Bingyao" userId="6020a0d1-527a-4229-8e4c-eb30bf0f9e70" providerId="ADAL" clId="{BBD35803-2D30-6947-942A-51E7024F16E0}" dt="2023-10-30T18:46:13.190" v="2184" actId="478"/>
          <ac:graphicFrameMkLst>
            <pc:docMk/>
            <pc:sldMk cId="3099737720" sldId="349"/>
            <ac:graphicFrameMk id="60" creationId="{1DBCCE71-8A23-5EE5-AF10-BFAD542C301F}"/>
          </ac:graphicFrameMkLst>
        </pc:graphicFrameChg>
        <pc:picChg chg="del">
          <ac:chgData name="Li, Bingyao" userId="6020a0d1-527a-4229-8e4c-eb30bf0f9e70" providerId="ADAL" clId="{BBD35803-2D30-6947-942A-51E7024F16E0}" dt="2023-10-30T18:46:13.190" v="2184" actId="478"/>
          <ac:picMkLst>
            <pc:docMk/>
            <pc:sldMk cId="3099737720" sldId="349"/>
            <ac:picMk id="12" creationId="{8094F4CA-8C19-68CF-391A-949CF0C01311}"/>
          </ac:picMkLst>
        </pc:picChg>
        <pc:picChg chg="add mod">
          <ac:chgData name="Li, Bingyao" userId="6020a0d1-527a-4229-8e4c-eb30bf0f9e70" providerId="ADAL" clId="{BBD35803-2D30-6947-942A-51E7024F16E0}" dt="2023-10-31T14:30:13.795" v="2269"/>
          <ac:picMkLst>
            <pc:docMk/>
            <pc:sldMk cId="3099737720" sldId="349"/>
            <ac:picMk id="78" creationId="{D8686549-2B9B-12E1-9DE4-6AF0859609D8}"/>
          </ac:picMkLst>
        </pc:picChg>
        <pc:picChg chg="add del mod">
          <ac:chgData name="Li, Bingyao" userId="6020a0d1-527a-4229-8e4c-eb30bf0f9e70" providerId="ADAL" clId="{BBD35803-2D30-6947-942A-51E7024F16E0}" dt="2023-10-31T14:30:12.963" v="2268" actId="478"/>
          <ac:picMkLst>
            <pc:docMk/>
            <pc:sldMk cId="3099737720" sldId="349"/>
            <ac:picMk id="88" creationId="{88DA05D7-6362-8491-7F3A-05B2114EC6B4}"/>
          </ac:picMkLst>
        </pc:picChg>
        <pc:cxnChg chg="add mod">
          <ac:chgData name="Li, Bingyao" userId="6020a0d1-527a-4229-8e4c-eb30bf0f9e70" providerId="ADAL" clId="{BBD35803-2D30-6947-942A-51E7024F16E0}" dt="2023-10-31T14:30:13.795" v="2269"/>
          <ac:cxnSpMkLst>
            <pc:docMk/>
            <pc:sldMk cId="3099737720" sldId="349"/>
            <ac:cxnSpMk id="2" creationId="{87C3B202-9266-02C7-5C6D-2D9E29D5978E}"/>
          </ac:cxnSpMkLst>
        </pc:cxnChg>
        <pc:cxnChg chg="add del mod">
          <ac:chgData name="Li, Bingyao" userId="6020a0d1-527a-4229-8e4c-eb30bf0f9e70" providerId="ADAL" clId="{BBD35803-2D30-6947-942A-51E7024F16E0}" dt="2023-10-31T14:30:12.963" v="2268" actId="478"/>
          <ac:cxnSpMkLst>
            <pc:docMk/>
            <pc:sldMk cId="3099737720" sldId="349"/>
            <ac:cxnSpMk id="3" creationId="{C4FB4C50-441C-60FA-3DC3-9BB261A17F14}"/>
          </ac:cxnSpMkLst>
        </pc:cxnChg>
        <pc:cxnChg chg="del mod">
          <ac:chgData name="Li, Bingyao" userId="6020a0d1-527a-4229-8e4c-eb30bf0f9e70" providerId="ADAL" clId="{BBD35803-2D30-6947-942A-51E7024F16E0}" dt="2023-10-30T18:46:13.190" v="2184" actId="478"/>
          <ac:cxnSpMkLst>
            <pc:docMk/>
            <pc:sldMk cId="3099737720" sldId="349"/>
            <ac:cxnSpMk id="5" creationId="{6E2E0912-918A-4B64-97A4-38CC7A4CFE35}"/>
          </ac:cxnSpMkLst>
        </pc:cxnChg>
        <pc:cxnChg chg="add del mod">
          <ac:chgData name="Li, Bingyao" userId="6020a0d1-527a-4229-8e4c-eb30bf0f9e70" providerId="ADAL" clId="{BBD35803-2D30-6947-942A-51E7024F16E0}" dt="2023-10-31T14:30:12.963" v="2268" actId="478"/>
          <ac:cxnSpMkLst>
            <pc:docMk/>
            <pc:sldMk cId="3099737720" sldId="349"/>
            <ac:cxnSpMk id="17" creationId="{B901BC66-70BA-8C22-EBD7-86205064A31D}"/>
          </ac:cxnSpMkLst>
        </pc:cxnChg>
        <pc:cxnChg chg="del">
          <ac:chgData name="Li, Bingyao" userId="6020a0d1-527a-4229-8e4c-eb30bf0f9e70" providerId="ADAL" clId="{BBD35803-2D30-6947-942A-51E7024F16E0}" dt="2023-10-30T18:46:13.190" v="2184" actId="478"/>
          <ac:cxnSpMkLst>
            <pc:docMk/>
            <pc:sldMk cId="3099737720" sldId="349"/>
            <ac:cxnSpMk id="21" creationId="{61AA0A04-A7C7-1247-AFAA-AB12ED9D1415}"/>
          </ac:cxnSpMkLst>
        </pc:cxnChg>
        <pc:cxnChg chg="add del mod">
          <ac:chgData name="Li, Bingyao" userId="6020a0d1-527a-4229-8e4c-eb30bf0f9e70" providerId="ADAL" clId="{BBD35803-2D30-6947-942A-51E7024F16E0}" dt="2023-10-31T14:30:12.963" v="2268" actId="478"/>
          <ac:cxnSpMkLst>
            <pc:docMk/>
            <pc:sldMk cId="3099737720" sldId="349"/>
            <ac:cxnSpMk id="33" creationId="{6F668580-8D0E-C95A-F37A-E3AFF83525F5}"/>
          </ac:cxnSpMkLst>
        </pc:cxnChg>
        <pc:cxnChg chg="add del mod">
          <ac:chgData name="Li, Bingyao" userId="6020a0d1-527a-4229-8e4c-eb30bf0f9e70" providerId="ADAL" clId="{BBD35803-2D30-6947-942A-51E7024F16E0}" dt="2023-10-31T14:30:12.963" v="2268" actId="478"/>
          <ac:cxnSpMkLst>
            <pc:docMk/>
            <pc:sldMk cId="3099737720" sldId="349"/>
            <ac:cxnSpMk id="34" creationId="{267E125F-DFAB-3D77-F5C0-8BD3C057FC11}"/>
          </ac:cxnSpMkLst>
        </pc:cxnChg>
        <pc:cxnChg chg="add del mod">
          <ac:chgData name="Li, Bingyao" userId="6020a0d1-527a-4229-8e4c-eb30bf0f9e70" providerId="ADAL" clId="{BBD35803-2D30-6947-942A-51E7024F16E0}" dt="2023-10-31T14:30:12.963" v="2268" actId="478"/>
          <ac:cxnSpMkLst>
            <pc:docMk/>
            <pc:sldMk cId="3099737720" sldId="349"/>
            <ac:cxnSpMk id="38" creationId="{C6F0B1EC-B088-A400-A50A-BE3B8CA6538C}"/>
          </ac:cxnSpMkLst>
        </pc:cxnChg>
        <pc:cxnChg chg="mod">
          <ac:chgData name="Li, Bingyao" userId="6020a0d1-527a-4229-8e4c-eb30bf0f9e70" providerId="ADAL" clId="{BBD35803-2D30-6947-942A-51E7024F16E0}" dt="2023-10-31T14:30:13.795" v="2269"/>
          <ac:cxnSpMkLst>
            <pc:docMk/>
            <pc:sldMk cId="3099737720" sldId="349"/>
            <ac:cxnSpMk id="42" creationId="{23D98A06-AB7F-3B36-56BB-BA9B4B6FF9D3}"/>
          </ac:cxnSpMkLst>
        </pc:cxnChg>
        <pc:cxnChg chg="mod">
          <ac:chgData name="Li, Bingyao" userId="6020a0d1-527a-4229-8e4c-eb30bf0f9e70" providerId="ADAL" clId="{BBD35803-2D30-6947-942A-51E7024F16E0}" dt="2023-10-31T14:30:12.963" v="2268" actId="478"/>
          <ac:cxnSpMkLst>
            <pc:docMk/>
            <pc:sldMk cId="3099737720" sldId="349"/>
            <ac:cxnSpMk id="51" creationId="{902238DD-ACBC-A774-B66E-0B83DA8D9E94}"/>
          </ac:cxnSpMkLst>
        </pc:cxnChg>
        <pc:cxnChg chg="add del mod">
          <ac:chgData name="Li, Bingyao" userId="6020a0d1-527a-4229-8e4c-eb30bf0f9e70" providerId="ADAL" clId="{BBD35803-2D30-6947-942A-51E7024F16E0}" dt="2023-10-31T14:30:12.963" v="2268" actId="478"/>
          <ac:cxnSpMkLst>
            <pc:docMk/>
            <pc:sldMk cId="3099737720" sldId="349"/>
            <ac:cxnSpMk id="61" creationId="{024541C0-F1F9-6C32-46E4-EBFFFAB48A1F}"/>
          </ac:cxnSpMkLst>
        </pc:cxnChg>
        <pc:cxnChg chg="add del mod">
          <ac:chgData name="Li, Bingyao" userId="6020a0d1-527a-4229-8e4c-eb30bf0f9e70" providerId="ADAL" clId="{BBD35803-2D30-6947-942A-51E7024F16E0}" dt="2023-10-31T14:30:12.963" v="2268" actId="478"/>
          <ac:cxnSpMkLst>
            <pc:docMk/>
            <pc:sldMk cId="3099737720" sldId="349"/>
            <ac:cxnSpMk id="63" creationId="{0A8D02F4-2E0E-877A-F688-684394522BB1}"/>
          </ac:cxnSpMkLst>
        </pc:cxnChg>
        <pc:cxnChg chg="add del mod">
          <ac:chgData name="Li, Bingyao" userId="6020a0d1-527a-4229-8e4c-eb30bf0f9e70" providerId="ADAL" clId="{BBD35803-2D30-6947-942A-51E7024F16E0}" dt="2023-10-31T14:30:12.963" v="2268" actId="478"/>
          <ac:cxnSpMkLst>
            <pc:docMk/>
            <pc:sldMk cId="3099737720" sldId="349"/>
            <ac:cxnSpMk id="66" creationId="{E294D43C-BE2D-F65D-3EB3-D2EA74DAACBC}"/>
          </ac:cxnSpMkLst>
        </pc:cxnChg>
        <pc:cxnChg chg="mod">
          <ac:chgData name="Li, Bingyao" userId="6020a0d1-527a-4229-8e4c-eb30bf0f9e70" providerId="ADAL" clId="{BBD35803-2D30-6947-942A-51E7024F16E0}" dt="2023-10-30T18:46:14.118" v="2185"/>
          <ac:cxnSpMkLst>
            <pc:docMk/>
            <pc:sldMk cId="3099737720" sldId="349"/>
            <ac:cxnSpMk id="68" creationId="{F4ACC2EF-7553-5AF6-3A03-208F0B980193}"/>
          </ac:cxnSpMkLst>
        </pc:cxnChg>
        <pc:cxnChg chg="mod">
          <ac:chgData name="Li, Bingyao" userId="6020a0d1-527a-4229-8e4c-eb30bf0f9e70" providerId="ADAL" clId="{BBD35803-2D30-6947-942A-51E7024F16E0}" dt="2023-10-30T18:46:14.118" v="2185"/>
          <ac:cxnSpMkLst>
            <pc:docMk/>
            <pc:sldMk cId="3099737720" sldId="349"/>
            <ac:cxnSpMk id="69" creationId="{B72C8D58-DBD8-C856-18AB-7BD4E1D09039}"/>
          </ac:cxnSpMkLst>
        </pc:cxnChg>
        <pc:cxnChg chg="del mod">
          <ac:chgData name="Li, Bingyao" userId="6020a0d1-527a-4229-8e4c-eb30bf0f9e70" providerId="ADAL" clId="{BBD35803-2D30-6947-942A-51E7024F16E0}" dt="2023-10-30T18:46:13.190" v="2184" actId="478"/>
          <ac:cxnSpMkLst>
            <pc:docMk/>
            <pc:sldMk cId="3099737720" sldId="349"/>
            <ac:cxnSpMk id="73" creationId="{6E16EA2F-FEE0-4C81-9EB9-648285C37480}"/>
          </ac:cxnSpMkLst>
        </pc:cxnChg>
        <pc:cxnChg chg="del">
          <ac:chgData name="Li, Bingyao" userId="6020a0d1-527a-4229-8e4c-eb30bf0f9e70" providerId="ADAL" clId="{BBD35803-2D30-6947-942A-51E7024F16E0}" dt="2023-10-30T18:46:13.190" v="2184" actId="478"/>
          <ac:cxnSpMkLst>
            <pc:docMk/>
            <pc:sldMk cId="3099737720" sldId="349"/>
            <ac:cxnSpMk id="74" creationId="{B9967E96-A3CC-44D4-869A-E2BBA54033BE}"/>
          </ac:cxnSpMkLst>
        </pc:cxnChg>
        <pc:cxnChg chg="add mod">
          <ac:chgData name="Li, Bingyao" userId="6020a0d1-527a-4229-8e4c-eb30bf0f9e70" providerId="ADAL" clId="{BBD35803-2D30-6947-942A-51E7024F16E0}" dt="2023-10-31T14:30:13.795" v="2269"/>
          <ac:cxnSpMkLst>
            <pc:docMk/>
            <pc:sldMk cId="3099737720" sldId="349"/>
            <ac:cxnSpMk id="75" creationId="{9F21AA73-0DDB-B96C-07DD-0E9B8F8B7361}"/>
          </ac:cxnSpMkLst>
        </pc:cxnChg>
        <pc:cxnChg chg="add mod">
          <ac:chgData name="Li, Bingyao" userId="6020a0d1-527a-4229-8e4c-eb30bf0f9e70" providerId="ADAL" clId="{BBD35803-2D30-6947-942A-51E7024F16E0}" dt="2023-10-31T14:30:13.795" v="2269"/>
          <ac:cxnSpMkLst>
            <pc:docMk/>
            <pc:sldMk cId="3099737720" sldId="349"/>
            <ac:cxnSpMk id="79" creationId="{D63868AA-1B9C-0893-26D6-76853E790D19}"/>
          </ac:cxnSpMkLst>
        </pc:cxnChg>
        <pc:cxnChg chg="mod">
          <ac:chgData name="Li, Bingyao" userId="6020a0d1-527a-4229-8e4c-eb30bf0f9e70" providerId="ADAL" clId="{BBD35803-2D30-6947-942A-51E7024F16E0}" dt="2023-10-30T18:46:13.190" v="2184" actId="478"/>
          <ac:cxnSpMkLst>
            <pc:docMk/>
            <pc:sldMk cId="3099737720" sldId="349"/>
            <ac:cxnSpMk id="83" creationId="{5EABF7F2-3C88-4AFB-B8CA-B03BFCB4AAAE}"/>
          </ac:cxnSpMkLst>
        </pc:cxnChg>
        <pc:cxnChg chg="add mod">
          <ac:chgData name="Li, Bingyao" userId="6020a0d1-527a-4229-8e4c-eb30bf0f9e70" providerId="ADAL" clId="{BBD35803-2D30-6947-942A-51E7024F16E0}" dt="2023-10-31T14:30:13.795" v="2269"/>
          <ac:cxnSpMkLst>
            <pc:docMk/>
            <pc:sldMk cId="3099737720" sldId="349"/>
            <ac:cxnSpMk id="83" creationId="{6A0A3181-C293-E0E8-CF2A-DB8DBC3E165E}"/>
          </ac:cxnSpMkLst>
        </pc:cxnChg>
        <pc:cxnChg chg="add mod">
          <ac:chgData name="Li, Bingyao" userId="6020a0d1-527a-4229-8e4c-eb30bf0f9e70" providerId="ADAL" clId="{BBD35803-2D30-6947-942A-51E7024F16E0}" dt="2023-10-31T14:30:13.795" v="2269"/>
          <ac:cxnSpMkLst>
            <pc:docMk/>
            <pc:sldMk cId="3099737720" sldId="349"/>
            <ac:cxnSpMk id="87" creationId="{C453B3B2-4553-FF15-2C70-DE7401E117A1}"/>
          </ac:cxnSpMkLst>
        </pc:cxnChg>
        <pc:cxnChg chg="add del mod">
          <ac:chgData name="Li, Bingyao" userId="6020a0d1-527a-4229-8e4c-eb30bf0f9e70" providerId="ADAL" clId="{BBD35803-2D30-6947-942A-51E7024F16E0}" dt="2023-10-31T14:30:12.963" v="2268" actId="478"/>
          <ac:cxnSpMkLst>
            <pc:docMk/>
            <pc:sldMk cId="3099737720" sldId="349"/>
            <ac:cxnSpMk id="90" creationId="{50EB0EB7-D5AF-FACA-87E7-7784CB7D3B61}"/>
          </ac:cxnSpMkLst>
        </pc:cxnChg>
        <pc:cxnChg chg="add del mod">
          <ac:chgData name="Li, Bingyao" userId="6020a0d1-527a-4229-8e4c-eb30bf0f9e70" providerId="ADAL" clId="{BBD35803-2D30-6947-942A-51E7024F16E0}" dt="2023-10-31T14:30:12.963" v="2268" actId="478"/>
          <ac:cxnSpMkLst>
            <pc:docMk/>
            <pc:sldMk cId="3099737720" sldId="349"/>
            <ac:cxnSpMk id="91" creationId="{67EA3DB1-8465-8E75-50F9-95A956083DDB}"/>
          </ac:cxnSpMkLst>
        </pc:cxnChg>
        <pc:cxnChg chg="add mod">
          <ac:chgData name="Li, Bingyao" userId="6020a0d1-527a-4229-8e4c-eb30bf0f9e70" providerId="ADAL" clId="{BBD35803-2D30-6947-942A-51E7024F16E0}" dt="2023-10-31T15:01:19.476" v="2652" actId="14100"/>
          <ac:cxnSpMkLst>
            <pc:docMk/>
            <pc:sldMk cId="3099737720" sldId="349"/>
            <ac:cxnSpMk id="92" creationId="{1ECB4AF9-0342-C983-C2BB-5E7B21E481F6}"/>
          </ac:cxnSpMkLst>
        </pc:cxnChg>
        <pc:cxnChg chg="del mod">
          <ac:chgData name="Li, Bingyao" userId="6020a0d1-527a-4229-8e4c-eb30bf0f9e70" providerId="ADAL" clId="{BBD35803-2D30-6947-942A-51E7024F16E0}" dt="2023-10-30T18:46:13.190" v="2184" actId="478"/>
          <ac:cxnSpMkLst>
            <pc:docMk/>
            <pc:sldMk cId="3099737720" sldId="349"/>
            <ac:cxnSpMk id="96" creationId="{8B118491-2CD5-4468-86D4-53B82BF495D8}"/>
          </ac:cxnSpMkLst>
        </pc:cxnChg>
        <pc:cxnChg chg="del mod">
          <ac:chgData name="Li, Bingyao" userId="6020a0d1-527a-4229-8e4c-eb30bf0f9e70" providerId="ADAL" clId="{BBD35803-2D30-6947-942A-51E7024F16E0}" dt="2023-10-30T18:46:13.190" v="2184" actId="478"/>
          <ac:cxnSpMkLst>
            <pc:docMk/>
            <pc:sldMk cId="3099737720" sldId="349"/>
            <ac:cxnSpMk id="100" creationId="{10926770-38F0-4888-9D5F-DD77F98A9777}"/>
          </ac:cxnSpMkLst>
        </pc:cxnChg>
        <pc:cxnChg chg="del mod">
          <ac:chgData name="Li, Bingyao" userId="6020a0d1-527a-4229-8e4c-eb30bf0f9e70" providerId="ADAL" clId="{BBD35803-2D30-6947-942A-51E7024F16E0}" dt="2023-10-30T18:46:13.190" v="2184" actId="478"/>
          <ac:cxnSpMkLst>
            <pc:docMk/>
            <pc:sldMk cId="3099737720" sldId="349"/>
            <ac:cxnSpMk id="108" creationId="{2D5EC84C-5726-441C-B5CB-DCC6892CA8DF}"/>
          </ac:cxnSpMkLst>
        </pc:cxnChg>
        <pc:cxnChg chg="del">
          <ac:chgData name="Li, Bingyao" userId="6020a0d1-527a-4229-8e4c-eb30bf0f9e70" providerId="ADAL" clId="{BBD35803-2D30-6947-942A-51E7024F16E0}" dt="2023-10-30T18:46:13.190" v="2184" actId="478"/>
          <ac:cxnSpMkLst>
            <pc:docMk/>
            <pc:sldMk cId="3099737720" sldId="349"/>
            <ac:cxnSpMk id="146" creationId="{4418D9D1-FCDE-0FCC-FACB-B4CAA63DF3D0}"/>
          </ac:cxnSpMkLst>
        </pc:cxnChg>
        <pc:cxnChg chg="del">
          <ac:chgData name="Li, Bingyao" userId="6020a0d1-527a-4229-8e4c-eb30bf0f9e70" providerId="ADAL" clId="{BBD35803-2D30-6947-942A-51E7024F16E0}" dt="2023-10-30T18:46:13.190" v="2184" actId="478"/>
          <ac:cxnSpMkLst>
            <pc:docMk/>
            <pc:sldMk cId="3099737720" sldId="349"/>
            <ac:cxnSpMk id="147" creationId="{1C0E0326-0713-3A71-4D0F-83DE75DFEEC0}"/>
          </ac:cxnSpMkLst>
        </pc:cxnChg>
        <pc:cxnChg chg="del mod">
          <ac:chgData name="Li, Bingyao" userId="6020a0d1-527a-4229-8e4c-eb30bf0f9e70" providerId="ADAL" clId="{BBD35803-2D30-6947-942A-51E7024F16E0}" dt="2023-10-30T18:46:13.190" v="2184" actId="478"/>
          <ac:cxnSpMkLst>
            <pc:docMk/>
            <pc:sldMk cId="3099737720" sldId="349"/>
            <ac:cxnSpMk id="160" creationId="{44A599FD-9F9C-9E28-98A0-09C2027FB263}"/>
          </ac:cxnSpMkLst>
        </pc:cxnChg>
        <pc:cxnChg chg="del mod">
          <ac:chgData name="Li, Bingyao" userId="6020a0d1-527a-4229-8e4c-eb30bf0f9e70" providerId="ADAL" clId="{BBD35803-2D30-6947-942A-51E7024F16E0}" dt="2023-10-30T18:46:13.190" v="2184" actId="478"/>
          <ac:cxnSpMkLst>
            <pc:docMk/>
            <pc:sldMk cId="3099737720" sldId="349"/>
            <ac:cxnSpMk id="236" creationId="{84CBE059-9A35-DA57-528E-7AB940AC7301}"/>
          </ac:cxnSpMkLst>
        </pc:cxnChg>
      </pc:sldChg>
      <pc:sldChg chg="addSp delSp modSp mod delAnim modAnim">
        <pc:chgData name="Li, Bingyao" userId="6020a0d1-527a-4229-8e4c-eb30bf0f9e70" providerId="ADAL" clId="{BBD35803-2D30-6947-942A-51E7024F16E0}" dt="2023-10-31T14:32:17.880" v="2292" actId="20577"/>
        <pc:sldMkLst>
          <pc:docMk/>
          <pc:sldMk cId="1174587341" sldId="353"/>
        </pc:sldMkLst>
        <pc:spChg chg="del">
          <ac:chgData name="Li, Bingyao" userId="6020a0d1-527a-4229-8e4c-eb30bf0f9e70" providerId="ADAL" clId="{BBD35803-2D30-6947-942A-51E7024F16E0}" dt="2023-10-31T14:30:40.142" v="2273" actId="478"/>
          <ac:spMkLst>
            <pc:docMk/>
            <pc:sldMk cId="1174587341" sldId="353"/>
            <ac:spMk id="3" creationId="{8D5DED1F-7198-86EC-1846-3B9B147E09E8}"/>
          </ac:spMkLst>
        </pc:spChg>
        <pc:spChg chg="del">
          <ac:chgData name="Li, Bingyao" userId="6020a0d1-527a-4229-8e4c-eb30bf0f9e70" providerId="ADAL" clId="{BBD35803-2D30-6947-942A-51E7024F16E0}" dt="2023-10-31T14:30:40.142" v="2273" actId="478"/>
          <ac:spMkLst>
            <pc:docMk/>
            <pc:sldMk cId="1174587341" sldId="353"/>
            <ac:spMk id="4" creationId="{E37F11F9-D4ED-6244-A1C1-3DA1A5C02671}"/>
          </ac:spMkLst>
        </pc:spChg>
        <pc:spChg chg="add mod">
          <ac:chgData name="Li, Bingyao" userId="6020a0d1-527a-4229-8e4c-eb30bf0f9e70" providerId="ADAL" clId="{BBD35803-2D30-6947-942A-51E7024F16E0}" dt="2023-10-31T14:30:40.818" v="2274"/>
          <ac:spMkLst>
            <pc:docMk/>
            <pc:sldMk cId="1174587341" sldId="353"/>
            <ac:spMk id="8" creationId="{36F863C9-75AD-39EC-386B-AD53AC9AC3C1}"/>
          </ac:spMkLst>
        </pc:spChg>
        <pc:spChg chg="add mod">
          <ac:chgData name="Li, Bingyao" userId="6020a0d1-527a-4229-8e4c-eb30bf0f9e70" providerId="ADAL" clId="{BBD35803-2D30-6947-942A-51E7024F16E0}" dt="2023-10-31T14:32:17.880" v="2292" actId="20577"/>
          <ac:spMkLst>
            <pc:docMk/>
            <pc:sldMk cId="1174587341" sldId="353"/>
            <ac:spMk id="11" creationId="{93793329-3A1D-1D38-7C03-C5743127D907}"/>
          </ac:spMkLst>
        </pc:spChg>
        <pc:spChg chg="add mod">
          <ac:chgData name="Li, Bingyao" userId="6020a0d1-527a-4229-8e4c-eb30bf0f9e70" providerId="ADAL" clId="{BBD35803-2D30-6947-942A-51E7024F16E0}" dt="2023-10-31T14:30:40.818" v="2274"/>
          <ac:spMkLst>
            <pc:docMk/>
            <pc:sldMk cId="1174587341" sldId="353"/>
            <ac:spMk id="14" creationId="{9209B4B5-5701-76A6-6984-567F6C618B85}"/>
          </ac:spMkLst>
        </pc:spChg>
        <pc:spChg chg="del">
          <ac:chgData name="Li, Bingyao" userId="6020a0d1-527a-4229-8e4c-eb30bf0f9e70" providerId="ADAL" clId="{BBD35803-2D30-6947-942A-51E7024F16E0}" dt="2023-10-31T14:30:40.142" v="2273" actId="478"/>
          <ac:spMkLst>
            <pc:docMk/>
            <pc:sldMk cId="1174587341" sldId="353"/>
            <ac:spMk id="22" creationId="{80B5B2F5-4D55-F54B-ACE6-C8A4AB40889C}"/>
          </ac:spMkLst>
        </pc:spChg>
        <pc:graphicFrameChg chg="del">
          <ac:chgData name="Li, Bingyao" userId="6020a0d1-527a-4229-8e4c-eb30bf0f9e70" providerId="ADAL" clId="{BBD35803-2D30-6947-942A-51E7024F16E0}" dt="2023-10-31T14:30:40.142" v="2273" actId="478"/>
          <ac:graphicFrameMkLst>
            <pc:docMk/>
            <pc:sldMk cId="1174587341" sldId="353"/>
            <ac:graphicFrameMk id="7" creationId="{C8748E48-44F5-45D5-8563-A8F41BF61690}"/>
          </ac:graphicFrameMkLst>
        </pc:graphicFrameChg>
        <pc:graphicFrameChg chg="add mod">
          <ac:chgData name="Li, Bingyao" userId="6020a0d1-527a-4229-8e4c-eb30bf0f9e70" providerId="ADAL" clId="{BBD35803-2D30-6947-942A-51E7024F16E0}" dt="2023-10-31T14:30:40.818" v="2274"/>
          <ac:graphicFrameMkLst>
            <pc:docMk/>
            <pc:sldMk cId="1174587341" sldId="353"/>
            <ac:graphicFrameMk id="9" creationId="{C1F1BBE3-1905-00FA-AB7A-BD358A4ACFB2}"/>
          </ac:graphicFrameMkLst>
        </pc:graphicFrameChg>
        <pc:picChg chg="add mod">
          <ac:chgData name="Li, Bingyao" userId="6020a0d1-527a-4229-8e4c-eb30bf0f9e70" providerId="ADAL" clId="{BBD35803-2D30-6947-942A-51E7024F16E0}" dt="2023-10-31T14:30:40.818" v="2274"/>
          <ac:picMkLst>
            <pc:docMk/>
            <pc:sldMk cId="1174587341" sldId="353"/>
            <ac:picMk id="2" creationId="{1D0D0EAD-5322-6E12-4B94-82167C37CD21}"/>
          </ac:picMkLst>
        </pc:picChg>
        <pc:picChg chg="del">
          <ac:chgData name="Li, Bingyao" userId="6020a0d1-527a-4229-8e4c-eb30bf0f9e70" providerId="ADAL" clId="{BBD35803-2D30-6947-942A-51E7024F16E0}" dt="2023-10-31T14:30:40.142" v="2273" actId="478"/>
          <ac:picMkLst>
            <pc:docMk/>
            <pc:sldMk cId="1174587341" sldId="353"/>
            <ac:picMk id="5" creationId="{A804B605-D692-D245-8851-D250823CD361}"/>
          </ac:picMkLst>
        </pc:picChg>
        <pc:picChg chg="add mod">
          <ac:chgData name="Li, Bingyao" userId="6020a0d1-527a-4229-8e4c-eb30bf0f9e70" providerId="ADAL" clId="{BBD35803-2D30-6947-942A-51E7024F16E0}" dt="2023-10-31T14:30:40.818" v="2274"/>
          <ac:picMkLst>
            <pc:docMk/>
            <pc:sldMk cId="1174587341" sldId="353"/>
            <ac:picMk id="12" creationId="{A7DC18FC-3AD2-E22F-49AE-B36E4BC05201}"/>
          </ac:picMkLst>
        </pc:picChg>
        <pc:picChg chg="del">
          <ac:chgData name="Li, Bingyao" userId="6020a0d1-527a-4229-8e4c-eb30bf0f9e70" providerId="ADAL" clId="{BBD35803-2D30-6947-942A-51E7024F16E0}" dt="2023-10-31T14:30:40.142" v="2273" actId="478"/>
          <ac:picMkLst>
            <pc:docMk/>
            <pc:sldMk cId="1174587341" sldId="353"/>
            <ac:picMk id="13" creationId="{6E851B10-63F2-4DAE-8EAA-2EE8C9DFCFB0}"/>
          </ac:picMkLst>
        </pc:picChg>
        <pc:cxnChg chg="add mod">
          <ac:chgData name="Li, Bingyao" userId="6020a0d1-527a-4229-8e4c-eb30bf0f9e70" providerId="ADAL" clId="{BBD35803-2D30-6947-942A-51E7024F16E0}" dt="2023-10-31T14:30:40.818" v="2274"/>
          <ac:cxnSpMkLst>
            <pc:docMk/>
            <pc:sldMk cId="1174587341" sldId="353"/>
            <ac:cxnSpMk id="6" creationId="{4297D827-94C0-CD42-0B30-ED12E5841F08}"/>
          </ac:cxnSpMkLst>
        </pc:cxnChg>
        <pc:cxnChg chg="add mod">
          <ac:chgData name="Li, Bingyao" userId="6020a0d1-527a-4229-8e4c-eb30bf0f9e70" providerId="ADAL" clId="{BBD35803-2D30-6947-942A-51E7024F16E0}" dt="2023-10-31T14:30:40.818" v="2274"/>
          <ac:cxnSpMkLst>
            <pc:docMk/>
            <pc:sldMk cId="1174587341" sldId="353"/>
            <ac:cxnSpMk id="10" creationId="{E91A3DC2-D574-B961-71C4-652B39D17A0E}"/>
          </ac:cxnSpMkLst>
        </pc:cxnChg>
        <pc:cxnChg chg="del">
          <ac:chgData name="Li, Bingyao" userId="6020a0d1-527a-4229-8e4c-eb30bf0f9e70" providerId="ADAL" clId="{BBD35803-2D30-6947-942A-51E7024F16E0}" dt="2023-10-31T14:30:40.142" v="2273" actId="478"/>
          <ac:cxnSpMkLst>
            <pc:docMk/>
            <pc:sldMk cId="1174587341" sldId="353"/>
            <ac:cxnSpMk id="21" creationId="{61AA0A04-A7C7-1247-AFAA-AB12ED9D1415}"/>
          </ac:cxnSpMkLst>
        </pc:cxnChg>
      </pc:sldChg>
      <pc:sldChg chg="modSp mod modNotesTx">
        <pc:chgData name="Li, Bingyao" userId="6020a0d1-527a-4229-8e4c-eb30bf0f9e70" providerId="ADAL" clId="{BBD35803-2D30-6947-942A-51E7024F16E0}" dt="2023-11-01T01:59:02.453" v="3009" actId="20577"/>
        <pc:sldMkLst>
          <pc:docMk/>
          <pc:sldMk cId="3223604728" sldId="355"/>
        </pc:sldMkLst>
        <pc:spChg chg="mod">
          <ac:chgData name="Li, Bingyao" userId="6020a0d1-527a-4229-8e4c-eb30bf0f9e70" providerId="ADAL" clId="{BBD35803-2D30-6947-942A-51E7024F16E0}" dt="2023-10-31T14:32:25.998" v="2294" actId="20577"/>
          <ac:spMkLst>
            <pc:docMk/>
            <pc:sldMk cId="3223604728" sldId="355"/>
            <ac:spMk id="3" creationId="{28BBF9B8-E7CB-3A53-BE32-8D41CD6E94B2}"/>
          </ac:spMkLst>
        </pc:spChg>
        <pc:spChg chg="mod">
          <ac:chgData name="Li, Bingyao" userId="6020a0d1-527a-4229-8e4c-eb30bf0f9e70" providerId="ADAL" clId="{BBD35803-2D30-6947-942A-51E7024F16E0}" dt="2023-11-01T01:58:30.605" v="2998" actId="1035"/>
          <ac:spMkLst>
            <pc:docMk/>
            <pc:sldMk cId="3223604728" sldId="355"/>
            <ac:spMk id="9" creationId="{5258AF70-7380-48A7-9914-69AF391FE3C6}"/>
          </ac:spMkLst>
        </pc:spChg>
        <pc:spChg chg="mod">
          <ac:chgData name="Li, Bingyao" userId="6020a0d1-527a-4229-8e4c-eb30bf0f9e70" providerId="ADAL" clId="{BBD35803-2D30-6947-942A-51E7024F16E0}" dt="2023-11-01T01:55:12.375" v="2950" actId="1076"/>
          <ac:spMkLst>
            <pc:docMk/>
            <pc:sldMk cId="3223604728" sldId="355"/>
            <ac:spMk id="13" creationId="{03190F46-A4EA-4179-B9EA-DCEE93685811}"/>
          </ac:spMkLst>
        </pc:spChg>
        <pc:spChg chg="mod">
          <ac:chgData name="Li, Bingyao" userId="6020a0d1-527a-4229-8e4c-eb30bf0f9e70" providerId="ADAL" clId="{BBD35803-2D30-6947-942A-51E7024F16E0}" dt="2023-11-01T01:59:02.453" v="3009" actId="20577"/>
          <ac:spMkLst>
            <pc:docMk/>
            <pc:sldMk cId="3223604728" sldId="355"/>
            <ac:spMk id="14" creationId="{82B47A09-6853-4C5F-8655-F474659C9F68}"/>
          </ac:spMkLst>
        </pc:spChg>
        <pc:spChg chg="mod">
          <ac:chgData name="Li, Bingyao" userId="6020a0d1-527a-4229-8e4c-eb30bf0f9e70" providerId="ADAL" clId="{BBD35803-2D30-6947-942A-51E7024F16E0}" dt="2023-11-01T01:55:15.571" v="2951" actId="1076"/>
          <ac:spMkLst>
            <pc:docMk/>
            <pc:sldMk cId="3223604728" sldId="355"/>
            <ac:spMk id="15" creationId="{F1508FC4-D9F4-4E93-84A2-6C2DA0130C8F}"/>
          </ac:spMkLst>
        </pc:spChg>
      </pc:sldChg>
      <pc:sldChg chg="modSp mod modNotesTx">
        <pc:chgData name="Li, Bingyao" userId="6020a0d1-527a-4229-8e4c-eb30bf0f9e70" providerId="ADAL" clId="{BBD35803-2D30-6947-942A-51E7024F16E0}" dt="2023-10-31T14:31:27.286" v="2278" actId="20577"/>
        <pc:sldMkLst>
          <pc:docMk/>
          <pc:sldMk cId="1693176047" sldId="356"/>
        </pc:sldMkLst>
        <pc:spChg chg="mod">
          <ac:chgData name="Li, Bingyao" userId="6020a0d1-527a-4229-8e4c-eb30bf0f9e70" providerId="ADAL" clId="{BBD35803-2D30-6947-942A-51E7024F16E0}" dt="2023-10-31T14:31:27.286" v="2278" actId="20577"/>
          <ac:spMkLst>
            <pc:docMk/>
            <pc:sldMk cId="1693176047" sldId="356"/>
            <ac:spMk id="4" creationId="{127812F7-CA90-A7F4-BA51-4E079E11E6AF}"/>
          </ac:spMkLst>
        </pc:spChg>
      </pc:sldChg>
      <pc:sldChg chg="modNotesTx">
        <pc:chgData name="Li, Bingyao" userId="6020a0d1-527a-4229-8e4c-eb30bf0f9e70" providerId="ADAL" clId="{BBD35803-2D30-6947-942A-51E7024F16E0}" dt="2023-10-31T14:39:41.325" v="2399" actId="20577"/>
        <pc:sldMkLst>
          <pc:docMk/>
          <pc:sldMk cId="1913098732" sldId="357"/>
        </pc:sldMkLst>
      </pc:sldChg>
      <pc:sldChg chg="addSp delSp modSp mod modNotesTx">
        <pc:chgData name="Li, Bingyao" userId="6020a0d1-527a-4229-8e4c-eb30bf0f9e70" providerId="ADAL" clId="{BBD35803-2D30-6947-942A-51E7024F16E0}" dt="2023-10-31T14:47:00.339" v="2429" actId="20577"/>
        <pc:sldMkLst>
          <pc:docMk/>
          <pc:sldMk cId="2737053554" sldId="358"/>
        </pc:sldMkLst>
        <pc:spChg chg="del">
          <ac:chgData name="Li, Bingyao" userId="6020a0d1-527a-4229-8e4c-eb30bf0f9e70" providerId="ADAL" clId="{BBD35803-2D30-6947-942A-51E7024F16E0}" dt="2023-10-31T14:26:45.593" v="2201" actId="478"/>
          <ac:spMkLst>
            <pc:docMk/>
            <pc:sldMk cId="2737053554" sldId="358"/>
            <ac:spMk id="3" creationId="{18D09C79-641C-E7AF-D69B-D3450663DFAF}"/>
          </ac:spMkLst>
        </pc:spChg>
        <pc:spChg chg="add mod">
          <ac:chgData name="Li, Bingyao" userId="6020a0d1-527a-4229-8e4c-eb30bf0f9e70" providerId="ADAL" clId="{BBD35803-2D30-6947-942A-51E7024F16E0}" dt="2023-10-31T14:26:46.322" v="2202"/>
          <ac:spMkLst>
            <pc:docMk/>
            <pc:sldMk cId="2737053554" sldId="358"/>
            <ac:spMk id="5" creationId="{7880B335-99C9-5924-7472-21CBB4BBA8E2}"/>
          </ac:spMkLst>
        </pc:spChg>
        <pc:spChg chg="add mod">
          <ac:chgData name="Li, Bingyao" userId="6020a0d1-527a-4229-8e4c-eb30bf0f9e70" providerId="ADAL" clId="{BBD35803-2D30-6947-942A-51E7024F16E0}" dt="2023-10-31T14:26:46.322" v="2202"/>
          <ac:spMkLst>
            <pc:docMk/>
            <pc:sldMk cId="2737053554" sldId="358"/>
            <ac:spMk id="6" creationId="{633D6159-E8FC-6124-E925-662DF74D8280}"/>
          </ac:spMkLst>
        </pc:spChg>
        <pc:spChg chg="add mod">
          <ac:chgData name="Li, Bingyao" userId="6020a0d1-527a-4229-8e4c-eb30bf0f9e70" providerId="ADAL" clId="{BBD35803-2D30-6947-942A-51E7024F16E0}" dt="2023-10-31T14:26:46.322" v="2202"/>
          <ac:spMkLst>
            <pc:docMk/>
            <pc:sldMk cId="2737053554" sldId="358"/>
            <ac:spMk id="7" creationId="{F120D251-4516-3FDE-A706-39E115049406}"/>
          </ac:spMkLst>
        </pc:spChg>
        <pc:spChg chg="del">
          <ac:chgData name="Li, Bingyao" userId="6020a0d1-527a-4229-8e4c-eb30bf0f9e70" providerId="ADAL" clId="{BBD35803-2D30-6947-942A-51E7024F16E0}" dt="2023-10-31T14:26:45.593" v="2201" actId="478"/>
          <ac:spMkLst>
            <pc:docMk/>
            <pc:sldMk cId="2737053554" sldId="358"/>
            <ac:spMk id="19" creationId="{C9D05BB9-0829-47EB-AE7F-3C0DF2D7EC0B}"/>
          </ac:spMkLst>
        </pc:spChg>
        <pc:spChg chg="del">
          <ac:chgData name="Li, Bingyao" userId="6020a0d1-527a-4229-8e4c-eb30bf0f9e70" providerId="ADAL" clId="{BBD35803-2D30-6947-942A-51E7024F16E0}" dt="2023-10-31T14:26:45.593" v="2201" actId="478"/>
          <ac:spMkLst>
            <pc:docMk/>
            <pc:sldMk cId="2737053554" sldId="358"/>
            <ac:spMk id="22" creationId="{80B5B2F5-4D55-F54B-ACE6-C8A4AB40889C}"/>
          </ac:spMkLst>
        </pc:spChg>
        <pc:picChg chg="del">
          <ac:chgData name="Li, Bingyao" userId="6020a0d1-527a-4229-8e4c-eb30bf0f9e70" providerId="ADAL" clId="{BBD35803-2D30-6947-942A-51E7024F16E0}" dt="2023-10-31T14:26:45.593" v="2201" actId="478"/>
          <ac:picMkLst>
            <pc:docMk/>
            <pc:sldMk cId="2737053554" sldId="358"/>
            <ac:picMk id="4" creationId="{47AA8AD8-42FF-F42A-90F5-04C13A27E33E}"/>
          </ac:picMkLst>
        </pc:picChg>
        <pc:picChg chg="add mod">
          <ac:chgData name="Li, Bingyao" userId="6020a0d1-527a-4229-8e4c-eb30bf0f9e70" providerId="ADAL" clId="{BBD35803-2D30-6947-942A-51E7024F16E0}" dt="2023-10-31T14:26:46.322" v="2202"/>
          <ac:picMkLst>
            <pc:docMk/>
            <pc:sldMk cId="2737053554" sldId="358"/>
            <ac:picMk id="8" creationId="{AB56CB61-9376-1D4C-2589-60F61492CFD6}"/>
          </ac:picMkLst>
        </pc:picChg>
        <pc:cxnChg chg="add mod">
          <ac:chgData name="Li, Bingyao" userId="6020a0d1-527a-4229-8e4c-eb30bf0f9e70" providerId="ADAL" clId="{BBD35803-2D30-6947-942A-51E7024F16E0}" dt="2023-10-31T14:26:46.322" v="2202"/>
          <ac:cxnSpMkLst>
            <pc:docMk/>
            <pc:sldMk cId="2737053554" sldId="358"/>
            <ac:cxnSpMk id="2" creationId="{B29F04D9-477D-3E2E-8ED0-E7AF724A4817}"/>
          </ac:cxnSpMkLst>
        </pc:cxnChg>
        <pc:cxnChg chg="del">
          <ac:chgData name="Li, Bingyao" userId="6020a0d1-527a-4229-8e4c-eb30bf0f9e70" providerId="ADAL" clId="{BBD35803-2D30-6947-942A-51E7024F16E0}" dt="2023-10-31T14:26:45.593" v="2201" actId="478"/>
          <ac:cxnSpMkLst>
            <pc:docMk/>
            <pc:sldMk cId="2737053554" sldId="358"/>
            <ac:cxnSpMk id="21" creationId="{61AA0A04-A7C7-1247-AFAA-AB12ED9D1415}"/>
          </ac:cxnSpMkLst>
        </pc:cxnChg>
      </pc:sldChg>
      <pc:sldChg chg="modNotesTx">
        <pc:chgData name="Li, Bingyao" userId="6020a0d1-527a-4229-8e4c-eb30bf0f9e70" providerId="ADAL" clId="{BBD35803-2D30-6947-942A-51E7024F16E0}" dt="2023-10-28T19:35:20.887" v="1487" actId="20577"/>
        <pc:sldMkLst>
          <pc:docMk/>
          <pc:sldMk cId="3078778232" sldId="359"/>
        </pc:sldMkLst>
      </pc:sldChg>
      <pc:sldChg chg="addSp delSp modSp mod delAnim modAnim modNotesTx">
        <pc:chgData name="Li, Bingyao" userId="6020a0d1-527a-4229-8e4c-eb30bf0f9e70" providerId="ADAL" clId="{BBD35803-2D30-6947-942A-51E7024F16E0}" dt="2023-10-31T14:56:52.567" v="2548" actId="20577"/>
        <pc:sldMkLst>
          <pc:docMk/>
          <pc:sldMk cId="3478669196" sldId="361"/>
        </pc:sldMkLst>
        <pc:spChg chg="add mod">
          <ac:chgData name="Li, Bingyao" userId="6020a0d1-527a-4229-8e4c-eb30bf0f9e70" providerId="ADAL" clId="{BBD35803-2D30-6947-942A-51E7024F16E0}" dt="2023-10-31T14:27:06.447" v="2206"/>
          <ac:spMkLst>
            <pc:docMk/>
            <pc:sldMk cId="3478669196" sldId="361"/>
            <ac:spMk id="3" creationId="{6357E006-786D-BC2C-20E0-0B834103A6F2}"/>
          </ac:spMkLst>
        </pc:spChg>
        <pc:spChg chg="mod">
          <ac:chgData name="Li, Bingyao" userId="6020a0d1-527a-4229-8e4c-eb30bf0f9e70" providerId="ADAL" clId="{BBD35803-2D30-6947-942A-51E7024F16E0}" dt="2023-10-28T19:53:51.652" v="2137" actId="20577"/>
          <ac:spMkLst>
            <pc:docMk/>
            <pc:sldMk cId="3478669196" sldId="361"/>
            <ac:spMk id="3" creationId="{E95248CF-0F40-4E5A-B6BC-0FA7302DE6B1}"/>
          </ac:spMkLst>
        </pc:spChg>
        <pc:spChg chg="del mod">
          <ac:chgData name="Li, Bingyao" userId="6020a0d1-527a-4229-8e4c-eb30bf0f9e70" providerId="ADAL" clId="{BBD35803-2D30-6947-942A-51E7024F16E0}" dt="2023-10-30T18:45:15.192" v="2177" actId="478"/>
          <ac:spMkLst>
            <pc:docMk/>
            <pc:sldMk cId="3478669196" sldId="361"/>
            <ac:spMk id="4" creationId="{0B9AEA7B-8D64-4CA7-8E97-4940C9D782EB}"/>
          </ac:spMkLst>
        </pc:spChg>
        <pc:spChg chg="mod">
          <ac:chgData name="Li, Bingyao" userId="6020a0d1-527a-4229-8e4c-eb30bf0f9e70" providerId="ADAL" clId="{BBD35803-2D30-6947-942A-51E7024F16E0}" dt="2023-10-31T14:27:06.447" v="2206"/>
          <ac:spMkLst>
            <pc:docMk/>
            <pc:sldMk cId="3478669196" sldId="361"/>
            <ac:spMk id="5" creationId="{39BAC086-C991-E75B-5178-DD53EBC3698D}"/>
          </ac:spMkLst>
        </pc:spChg>
        <pc:spChg chg="add del mod">
          <ac:chgData name="Li, Bingyao" userId="6020a0d1-527a-4229-8e4c-eb30bf0f9e70" providerId="ADAL" clId="{BBD35803-2D30-6947-942A-51E7024F16E0}" dt="2023-10-30T18:45:15.192" v="2177" actId="478"/>
          <ac:spMkLst>
            <pc:docMk/>
            <pc:sldMk cId="3478669196" sldId="361"/>
            <ac:spMk id="5" creationId="{F975BC68-84E9-EAE3-92B6-7C1DBE369A9F}"/>
          </ac:spMkLst>
        </pc:spChg>
        <pc:spChg chg="add del mod">
          <ac:chgData name="Li, Bingyao" userId="6020a0d1-527a-4229-8e4c-eb30bf0f9e70" providerId="ADAL" clId="{BBD35803-2D30-6947-942A-51E7024F16E0}" dt="2023-10-30T18:45:15.192" v="2177" actId="478"/>
          <ac:spMkLst>
            <pc:docMk/>
            <pc:sldMk cId="3478669196" sldId="361"/>
            <ac:spMk id="6" creationId="{17FE571F-9868-5574-45CE-E0237D90577E}"/>
          </ac:spMkLst>
        </pc:spChg>
        <pc:spChg chg="add mod">
          <ac:chgData name="Li, Bingyao" userId="6020a0d1-527a-4229-8e4c-eb30bf0f9e70" providerId="ADAL" clId="{BBD35803-2D30-6947-942A-51E7024F16E0}" dt="2023-10-31T14:27:06.447" v="2206"/>
          <ac:spMkLst>
            <pc:docMk/>
            <pc:sldMk cId="3478669196" sldId="361"/>
            <ac:spMk id="7" creationId="{29547B04-03FE-AB7C-A39E-B8981BD142E1}"/>
          </ac:spMkLst>
        </pc:spChg>
        <pc:spChg chg="del mod">
          <ac:chgData name="Li, Bingyao" userId="6020a0d1-527a-4229-8e4c-eb30bf0f9e70" providerId="ADAL" clId="{BBD35803-2D30-6947-942A-51E7024F16E0}" dt="2023-10-30T18:45:15.192" v="2177" actId="478"/>
          <ac:spMkLst>
            <pc:docMk/>
            <pc:sldMk cId="3478669196" sldId="361"/>
            <ac:spMk id="7" creationId="{AA870B28-FB56-47B5-B849-3D063DBF5C13}"/>
          </ac:spMkLst>
        </pc:spChg>
        <pc:spChg chg="del">
          <ac:chgData name="Li, Bingyao" userId="6020a0d1-527a-4229-8e4c-eb30bf0f9e70" providerId="ADAL" clId="{BBD35803-2D30-6947-942A-51E7024F16E0}" dt="2023-10-30T18:45:15.192" v="2177" actId="478"/>
          <ac:spMkLst>
            <pc:docMk/>
            <pc:sldMk cId="3478669196" sldId="361"/>
            <ac:spMk id="8" creationId="{CB782BF3-14FC-1B47-4079-A17367D1CE49}"/>
          </ac:spMkLst>
        </pc:spChg>
        <pc:spChg chg="add mod">
          <ac:chgData name="Li, Bingyao" userId="6020a0d1-527a-4229-8e4c-eb30bf0f9e70" providerId="ADAL" clId="{BBD35803-2D30-6947-942A-51E7024F16E0}" dt="2023-10-31T14:27:06.447" v="2206"/>
          <ac:spMkLst>
            <pc:docMk/>
            <pc:sldMk cId="3478669196" sldId="361"/>
            <ac:spMk id="8" creationId="{F8E7A030-EF55-DFF1-D012-6C4EA1427B8C}"/>
          </ac:spMkLst>
        </pc:spChg>
        <pc:spChg chg="mod">
          <ac:chgData name="Li, Bingyao" userId="6020a0d1-527a-4229-8e4c-eb30bf0f9e70" providerId="ADAL" clId="{BBD35803-2D30-6947-942A-51E7024F16E0}" dt="2023-10-28T19:54:15.851" v="2140" actId="1076"/>
          <ac:spMkLst>
            <pc:docMk/>
            <pc:sldMk cId="3478669196" sldId="361"/>
            <ac:spMk id="11" creationId="{1DA7D1E1-BA41-0ACA-A54E-E2583B6170CC}"/>
          </ac:spMkLst>
        </pc:spChg>
        <pc:spChg chg="add mod">
          <ac:chgData name="Li, Bingyao" userId="6020a0d1-527a-4229-8e4c-eb30bf0f9e70" providerId="ADAL" clId="{BBD35803-2D30-6947-942A-51E7024F16E0}" dt="2023-10-31T14:27:06.447" v="2206"/>
          <ac:spMkLst>
            <pc:docMk/>
            <pc:sldMk cId="3478669196" sldId="361"/>
            <ac:spMk id="11" creationId="{D3239510-ECD0-8438-85E2-30F102D95BE3}"/>
          </ac:spMkLst>
        </pc:spChg>
        <pc:spChg chg="add mod">
          <ac:chgData name="Li, Bingyao" userId="6020a0d1-527a-4229-8e4c-eb30bf0f9e70" providerId="ADAL" clId="{BBD35803-2D30-6947-942A-51E7024F16E0}" dt="2023-10-31T14:27:06.447" v="2206"/>
          <ac:spMkLst>
            <pc:docMk/>
            <pc:sldMk cId="3478669196" sldId="361"/>
            <ac:spMk id="12" creationId="{1488E016-B895-A4AB-F49D-5045546FBDAA}"/>
          </ac:spMkLst>
        </pc:spChg>
        <pc:spChg chg="del mod">
          <ac:chgData name="Li, Bingyao" userId="6020a0d1-527a-4229-8e4c-eb30bf0f9e70" providerId="ADAL" clId="{BBD35803-2D30-6947-942A-51E7024F16E0}" dt="2023-10-30T18:45:15.192" v="2177" actId="478"/>
          <ac:spMkLst>
            <pc:docMk/>
            <pc:sldMk cId="3478669196" sldId="361"/>
            <ac:spMk id="13" creationId="{99C08ADC-01CD-403B-BA2E-7CA6ED87A6A7}"/>
          </ac:spMkLst>
        </pc:spChg>
        <pc:spChg chg="add mod">
          <ac:chgData name="Li, Bingyao" userId="6020a0d1-527a-4229-8e4c-eb30bf0f9e70" providerId="ADAL" clId="{BBD35803-2D30-6947-942A-51E7024F16E0}" dt="2023-10-31T14:27:06.447" v="2206"/>
          <ac:spMkLst>
            <pc:docMk/>
            <pc:sldMk cId="3478669196" sldId="361"/>
            <ac:spMk id="14" creationId="{B67548C3-9585-225A-E52F-81DAF7C15DC3}"/>
          </ac:spMkLst>
        </pc:spChg>
        <pc:spChg chg="add mod">
          <ac:chgData name="Li, Bingyao" userId="6020a0d1-527a-4229-8e4c-eb30bf0f9e70" providerId="ADAL" clId="{BBD35803-2D30-6947-942A-51E7024F16E0}" dt="2023-10-31T14:27:06.447" v="2206"/>
          <ac:spMkLst>
            <pc:docMk/>
            <pc:sldMk cId="3478669196" sldId="361"/>
            <ac:spMk id="15" creationId="{7D1A0B09-1006-97D1-4971-EC04C9EB3168}"/>
          </ac:spMkLst>
        </pc:spChg>
        <pc:spChg chg="add del mod">
          <ac:chgData name="Li, Bingyao" userId="6020a0d1-527a-4229-8e4c-eb30bf0f9e70" providerId="ADAL" clId="{BBD35803-2D30-6947-942A-51E7024F16E0}" dt="2023-10-30T18:45:15.192" v="2177" actId="478"/>
          <ac:spMkLst>
            <pc:docMk/>
            <pc:sldMk cId="3478669196" sldId="361"/>
            <ac:spMk id="17" creationId="{96C96A97-D15D-D692-3E4E-D6D8330C1724}"/>
          </ac:spMkLst>
        </pc:spChg>
        <pc:spChg chg="mod">
          <ac:chgData name="Li, Bingyao" userId="6020a0d1-527a-4229-8e4c-eb30bf0f9e70" providerId="ADAL" clId="{BBD35803-2D30-6947-942A-51E7024F16E0}" dt="2023-10-30T18:45:13.166" v="2176"/>
          <ac:spMkLst>
            <pc:docMk/>
            <pc:sldMk cId="3478669196" sldId="361"/>
            <ac:spMk id="19" creationId="{0AB8985E-21DF-17FB-3341-3668967EEA71}"/>
          </ac:spMkLst>
        </pc:spChg>
        <pc:spChg chg="del">
          <ac:chgData name="Li, Bingyao" userId="6020a0d1-527a-4229-8e4c-eb30bf0f9e70" providerId="ADAL" clId="{BBD35803-2D30-6947-942A-51E7024F16E0}" dt="2023-10-30T18:45:15.192" v="2177" actId="478"/>
          <ac:spMkLst>
            <pc:docMk/>
            <pc:sldMk cId="3478669196" sldId="361"/>
            <ac:spMk id="22" creationId="{80B5B2F5-4D55-F54B-ACE6-C8A4AB40889C}"/>
          </ac:spMkLst>
        </pc:spChg>
        <pc:spChg chg="add del mod">
          <ac:chgData name="Li, Bingyao" userId="6020a0d1-527a-4229-8e4c-eb30bf0f9e70" providerId="ADAL" clId="{BBD35803-2D30-6947-942A-51E7024F16E0}" dt="2023-10-30T18:45:15.192" v="2177" actId="478"/>
          <ac:spMkLst>
            <pc:docMk/>
            <pc:sldMk cId="3478669196" sldId="361"/>
            <ac:spMk id="24" creationId="{7ED384A5-64CE-7C57-CCBF-AF068570F9A5}"/>
          </ac:spMkLst>
        </pc:spChg>
        <pc:spChg chg="add del mod">
          <ac:chgData name="Li, Bingyao" userId="6020a0d1-527a-4229-8e4c-eb30bf0f9e70" providerId="ADAL" clId="{BBD35803-2D30-6947-942A-51E7024F16E0}" dt="2023-10-30T18:45:15.192" v="2177" actId="478"/>
          <ac:spMkLst>
            <pc:docMk/>
            <pc:sldMk cId="3478669196" sldId="361"/>
            <ac:spMk id="25" creationId="{B01D391F-2C13-435E-E03E-5A2B0BD98C06}"/>
          </ac:spMkLst>
        </pc:spChg>
        <pc:spChg chg="add del mod">
          <ac:chgData name="Li, Bingyao" userId="6020a0d1-527a-4229-8e4c-eb30bf0f9e70" providerId="ADAL" clId="{BBD35803-2D30-6947-942A-51E7024F16E0}" dt="2023-10-30T18:45:15.192" v="2177" actId="478"/>
          <ac:spMkLst>
            <pc:docMk/>
            <pc:sldMk cId="3478669196" sldId="361"/>
            <ac:spMk id="28" creationId="{8DF34742-9F86-0D85-C5D9-1574073CFD4B}"/>
          </ac:spMkLst>
        </pc:spChg>
        <pc:spChg chg="add del mod">
          <ac:chgData name="Li, Bingyao" userId="6020a0d1-527a-4229-8e4c-eb30bf0f9e70" providerId="ADAL" clId="{BBD35803-2D30-6947-942A-51E7024F16E0}" dt="2023-10-30T18:45:15.192" v="2177" actId="478"/>
          <ac:spMkLst>
            <pc:docMk/>
            <pc:sldMk cId="3478669196" sldId="361"/>
            <ac:spMk id="29" creationId="{77B86B8D-AB82-3932-F9A6-51FBF84A9D74}"/>
          </ac:spMkLst>
        </pc:spChg>
        <pc:spChg chg="mod">
          <ac:chgData name="Li, Bingyao" userId="6020a0d1-527a-4229-8e4c-eb30bf0f9e70" providerId="ADAL" clId="{BBD35803-2D30-6947-942A-51E7024F16E0}" dt="2023-10-30T18:45:13.166" v="2176"/>
          <ac:spMkLst>
            <pc:docMk/>
            <pc:sldMk cId="3478669196" sldId="361"/>
            <ac:spMk id="32" creationId="{625CE93D-FC94-55C3-2C98-DE8578C0827E}"/>
          </ac:spMkLst>
        </pc:spChg>
        <pc:spChg chg="mod">
          <ac:chgData name="Li, Bingyao" userId="6020a0d1-527a-4229-8e4c-eb30bf0f9e70" providerId="ADAL" clId="{BBD35803-2D30-6947-942A-51E7024F16E0}" dt="2023-10-30T18:45:13.166" v="2176"/>
          <ac:spMkLst>
            <pc:docMk/>
            <pc:sldMk cId="3478669196" sldId="361"/>
            <ac:spMk id="33" creationId="{300D6D6D-DE63-7B0A-951C-7F0DD9DF7E8D}"/>
          </ac:spMkLst>
        </pc:spChg>
        <pc:spChg chg="add del mod">
          <ac:chgData name="Li, Bingyao" userId="6020a0d1-527a-4229-8e4c-eb30bf0f9e70" providerId="ADAL" clId="{BBD35803-2D30-6947-942A-51E7024F16E0}" dt="2023-10-30T18:45:15.192" v="2177" actId="478"/>
          <ac:spMkLst>
            <pc:docMk/>
            <pc:sldMk cId="3478669196" sldId="361"/>
            <ac:spMk id="34" creationId="{75982AD8-A064-656E-194D-AD1621E9FC34}"/>
          </ac:spMkLst>
        </pc:spChg>
        <pc:spChg chg="add del mod">
          <ac:chgData name="Li, Bingyao" userId="6020a0d1-527a-4229-8e4c-eb30bf0f9e70" providerId="ADAL" clId="{BBD35803-2D30-6947-942A-51E7024F16E0}" dt="2023-10-30T18:45:15.192" v="2177" actId="478"/>
          <ac:spMkLst>
            <pc:docMk/>
            <pc:sldMk cId="3478669196" sldId="361"/>
            <ac:spMk id="35" creationId="{FF995420-4D67-FCB1-0550-37C0B45167DE}"/>
          </ac:spMkLst>
        </pc:spChg>
        <pc:spChg chg="add del mod">
          <ac:chgData name="Li, Bingyao" userId="6020a0d1-527a-4229-8e4c-eb30bf0f9e70" providerId="ADAL" clId="{BBD35803-2D30-6947-942A-51E7024F16E0}" dt="2023-10-31T14:27:05.762" v="2205" actId="478"/>
          <ac:spMkLst>
            <pc:docMk/>
            <pc:sldMk cId="3478669196" sldId="361"/>
            <ac:spMk id="37" creationId="{DF27B61C-FB69-67D8-D4CA-5F733AAECCBF}"/>
          </ac:spMkLst>
        </pc:spChg>
        <pc:spChg chg="mod">
          <ac:chgData name="Li, Bingyao" userId="6020a0d1-527a-4229-8e4c-eb30bf0f9e70" providerId="ADAL" clId="{BBD35803-2D30-6947-942A-51E7024F16E0}" dt="2023-10-30T18:45:16.323" v="2178"/>
          <ac:spMkLst>
            <pc:docMk/>
            <pc:sldMk cId="3478669196" sldId="361"/>
            <ac:spMk id="39" creationId="{F6C11BFF-F072-22A4-9020-6E6418C0C0FC}"/>
          </ac:spMkLst>
        </pc:spChg>
        <pc:spChg chg="add del mod">
          <ac:chgData name="Li, Bingyao" userId="6020a0d1-527a-4229-8e4c-eb30bf0f9e70" providerId="ADAL" clId="{BBD35803-2D30-6947-942A-51E7024F16E0}" dt="2023-10-31T14:27:05.762" v="2205" actId="478"/>
          <ac:spMkLst>
            <pc:docMk/>
            <pc:sldMk cId="3478669196" sldId="361"/>
            <ac:spMk id="41" creationId="{E265226C-B8D4-6829-4BF7-5AD1C4CCF967}"/>
          </ac:spMkLst>
        </pc:spChg>
        <pc:spChg chg="add del mod">
          <ac:chgData name="Li, Bingyao" userId="6020a0d1-527a-4229-8e4c-eb30bf0f9e70" providerId="ADAL" clId="{BBD35803-2D30-6947-942A-51E7024F16E0}" dt="2023-10-31T14:27:05.762" v="2205" actId="478"/>
          <ac:spMkLst>
            <pc:docMk/>
            <pc:sldMk cId="3478669196" sldId="361"/>
            <ac:spMk id="42" creationId="{D4499E98-B08D-13BD-A795-657F608C0D8E}"/>
          </ac:spMkLst>
        </pc:spChg>
        <pc:spChg chg="add del mod">
          <ac:chgData name="Li, Bingyao" userId="6020a0d1-527a-4229-8e4c-eb30bf0f9e70" providerId="ADAL" clId="{BBD35803-2D30-6947-942A-51E7024F16E0}" dt="2023-10-31T14:27:05.762" v="2205" actId="478"/>
          <ac:spMkLst>
            <pc:docMk/>
            <pc:sldMk cId="3478669196" sldId="361"/>
            <ac:spMk id="45" creationId="{82BC593B-BE8F-7E35-1477-0BC4E0AB609E}"/>
          </ac:spMkLst>
        </pc:spChg>
        <pc:spChg chg="add del mod">
          <ac:chgData name="Li, Bingyao" userId="6020a0d1-527a-4229-8e4c-eb30bf0f9e70" providerId="ADAL" clId="{BBD35803-2D30-6947-942A-51E7024F16E0}" dt="2023-10-31T14:27:05.762" v="2205" actId="478"/>
          <ac:spMkLst>
            <pc:docMk/>
            <pc:sldMk cId="3478669196" sldId="361"/>
            <ac:spMk id="46" creationId="{821247D1-4DE8-FE1F-5E4C-E91B29800BC5}"/>
          </ac:spMkLst>
        </pc:spChg>
        <pc:spChg chg="mod">
          <ac:chgData name="Li, Bingyao" userId="6020a0d1-527a-4229-8e4c-eb30bf0f9e70" providerId="ADAL" clId="{BBD35803-2D30-6947-942A-51E7024F16E0}" dt="2023-10-30T18:45:16.323" v="2178"/>
          <ac:spMkLst>
            <pc:docMk/>
            <pc:sldMk cId="3478669196" sldId="361"/>
            <ac:spMk id="49" creationId="{6F3E38E0-81C5-0569-0CA2-192BD017A75E}"/>
          </ac:spMkLst>
        </pc:spChg>
        <pc:spChg chg="mod">
          <ac:chgData name="Li, Bingyao" userId="6020a0d1-527a-4229-8e4c-eb30bf0f9e70" providerId="ADAL" clId="{BBD35803-2D30-6947-942A-51E7024F16E0}" dt="2023-10-30T18:45:16.323" v="2178"/>
          <ac:spMkLst>
            <pc:docMk/>
            <pc:sldMk cId="3478669196" sldId="361"/>
            <ac:spMk id="50" creationId="{4B60DFDE-2967-4109-5B95-7E1160446AE4}"/>
          </ac:spMkLst>
        </pc:spChg>
        <pc:spChg chg="add del mod">
          <ac:chgData name="Li, Bingyao" userId="6020a0d1-527a-4229-8e4c-eb30bf0f9e70" providerId="ADAL" clId="{BBD35803-2D30-6947-942A-51E7024F16E0}" dt="2023-10-31T14:27:05.762" v="2205" actId="478"/>
          <ac:spMkLst>
            <pc:docMk/>
            <pc:sldMk cId="3478669196" sldId="361"/>
            <ac:spMk id="51" creationId="{62421309-0B29-0CAE-9FC8-DE32433D1A4F}"/>
          </ac:spMkLst>
        </pc:spChg>
        <pc:spChg chg="add del mod">
          <ac:chgData name="Li, Bingyao" userId="6020a0d1-527a-4229-8e4c-eb30bf0f9e70" providerId="ADAL" clId="{BBD35803-2D30-6947-942A-51E7024F16E0}" dt="2023-10-31T14:27:05.762" v="2205" actId="478"/>
          <ac:spMkLst>
            <pc:docMk/>
            <pc:sldMk cId="3478669196" sldId="361"/>
            <ac:spMk id="52" creationId="{E63ABB8D-47F8-5816-84E4-114E0249FDF7}"/>
          </ac:spMkLst>
        </pc:spChg>
        <pc:grpChg chg="add mod">
          <ac:chgData name="Li, Bingyao" userId="6020a0d1-527a-4229-8e4c-eb30bf0f9e70" providerId="ADAL" clId="{BBD35803-2D30-6947-942A-51E7024F16E0}" dt="2023-10-31T14:27:06.447" v="2206"/>
          <ac:grpSpMkLst>
            <pc:docMk/>
            <pc:sldMk cId="3478669196" sldId="361"/>
            <ac:grpSpMk id="4" creationId="{2149F142-2281-0424-1055-2AC916C62559}"/>
          </ac:grpSpMkLst>
        </pc:grpChg>
        <pc:grpChg chg="del">
          <ac:chgData name="Li, Bingyao" userId="6020a0d1-527a-4229-8e4c-eb30bf0f9e70" providerId="ADAL" clId="{BBD35803-2D30-6947-942A-51E7024F16E0}" dt="2023-10-30T18:45:15.192" v="2177" actId="478"/>
          <ac:grpSpMkLst>
            <pc:docMk/>
            <pc:sldMk cId="3478669196" sldId="361"/>
            <ac:grpSpMk id="12" creationId="{87C1DC62-163B-4DD3-8875-00A0E97E158C}"/>
          </ac:grpSpMkLst>
        </pc:grpChg>
        <pc:grpChg chg="add del mod">
          <ac:chgData name="Li, Bingyao" userId="6020a0d1-527a-4229-8e4c-eb30bf0f9e70" providerId="ADAL" clId="{BBD35803-2D30-6947-942A-51E7024F16E0}" dt="2023-10-30T18:45:15.192" v="2177" actId="478"/>
          <ac:grpSpMkLst>
            <pc:docMk/>
            <pc:sldMk cId="3478669196" sldId="361"/>
            <ac:grpSpMk id="18" creationId="{0C30B9FD-3C85-E51A-B351-2A0E6008DC9E}"/>
          </ac:grpSpMkLst>
        </pc:grpChg>
        <pc:grpChg chg="del">
          <ac:chgData name="Li, Bingyao" userId="6020a0d1-527a-4229-8e4c-eb30bf0f9e70" providerId="ADAL" clId="{BBD35803-2D30-6947-942A-51E7024F16E0}" dt="2023-10-30T18:45:15.192" v="2177" actId="478"/>
          <ac:grpSpMkLst>
            <pc:docMk/>
            <pc:sldMk cId="3478669196" sldId="361"/>
            <ac:grpSpMk id="20" creationId="{4278D020-2A80-ACAA-FA13-2CE842C3C01C}"/>
          </ac:grpSpMkLst>
        </pc:grpChg>
        <pc:grpChg chg="add del mod">
          <ac:chgData name="Li, Bingyao" userId="6020a0d1-527a-4229-8e4c-eb30bf0f9e70" providerId="ADAL" clId="{BBD35803-2D30-6947-942A-51E7024F16E0}" dt="2023-10-30T18:45:15.192" v="2177" actId="478"/>
          <ac:grpSpMkLst>
            <pc:docMk/>
            <pc:sldMk cId="3478669196" sldId="361"/>
            <ac:grpSpMk id="31" creationId="{6950A620-6A0E-E6ED-0689-36326DC145D2}"/>
          </ac:grpSpMkLst>
        </pc:grpChg>
        <pc:grpChg chg="add del mod">
          <ac:chgData name="Li, Bingyao" userId="6020a0d1-527a-4229-8e4c-eb30bf0f9e70" providerId="ADAL" clId="{BBD35803-2D30-6947-942A-51E7024F16E0}" dt="2023-10-31T14:27:05.762" v="2205" actId="478"/>
          <ac:grpSpMkLst>
            <pc:docMk/>
            <pc:sldMk cId="3478669196" sldId="361"/>
            <ac:grpSpMk id="38" creationId="{99165D18-E579-F511-1882-085B23AFA171}"/>
          </ac:grpSpMkLst>
        </pc:grpChg>
        <pc:grpChg chg="add del mod">
          <ac:chgData name="Li, Bingyao" userId="6020a0d1-527a-4229-8e4c-eb30bf0f9e70" providerId="ADAL" clId="{BBD35803-2D30-6947-942A-51E7024F16E0}" dt="2023-10-31T14:27:05.762" v="2205" actId="478"/>
          <ac:grpSpMkLst>
            <pc:docMk/>
            <pc:sldMk cId="3478669196" sldId="361"/>
            <ac:grpSpMk id="48" creationId="{E3147E68-B78A-45D0-37EE-EF700A8164FA}"/>
          </ac:grpSpMkLst>
        </pc:grpChg>
        <pc:picChg chg="mod">
          <ac:chgData name="Li, Bingyao" userId="6020a0d1-527a-4229-8e4c-eb30bf0f9e70" providerId="ADAL" clId="{BBD35803-2D30-6947-942A-51E7024F16E0}" dt="2023-10-31T14:27:06.447" v="2206"/>
          <ac:picMkLst>
            <pc:docMk/>
            <pc:sldMk cId="3478669196" sldId="361"/>
            <ac:picMk id="6" creationId="{A5E72075-FB0F-4899-F766-5359417BEBC9}"/>
          </ac:picMkLst>
        </pc:picChg>
        <pc:picChg chg="add mod">
          <ac:chgData name="Li, Bingyao" userId="6020a0d1-527a-4229-8e4c-eb30bf0f9e70" providerId="ADAL" clId="{BBD35803-2D30-6947-942A-51E7024F16E0}" dt="2023-10-31T14:27:06.447" v="2206"/>
          <ac:picMkLst>
            <pc:docMk/>
            <pc:sldMk cId="3478669196" sldId="361"/>
            <ac:picMk id="9" creationId="{05C55247-5BF2-7EEA-BC1E-16B0FE44EB50}"/>
          </ac:picMkLst>
        </pc:picChg>
        <pc:picChg chg="del mod">
          <ac:chgData name="Li, Bingyao" userId="6020a0d1-527a-4229-8e4c-eb30bf0f9e70" providerId="ADAL" clId="{BBD35803-2D30-6947-942A-51E7024F16E0}" dt="2023-10-30T18:45:15.192" v="2177" actId="478"/>
          <ac:picMkLst>
            <pc:docMk/>
            <pc:sldMk cId="3478669196" sldId="361"/>
            <ac:picMk id="9" creationId="{CEB1FBBF-97A9-40F8-AB3A-0307FA75E514}"/>
          </ac:picMkLst>
        </pc:picChg>
        <pc:picChg chg="del">
          <ac:chgData name="Li, Bingyao" userId="6020a0d1-527a-4229-8e4c-eb30bf0f9e70" providerId="ADAL" clId="{BBD35803-2D30-6947-942A-51E7024F16E0}" dt="2023-10-30T18:45:15.192" v="2177" actId="478"/>
          <ac:picMkLst>
            <pc:docMk/>
            <pc:sldMk cId="3478669196" sldId="361"/>
            <ac:picMk id="10" creationId="{6DE3AEE6-7E02-E95A-A361-4E97FE9DB9C9}"/>
          </ac:picMkLst>
        </pc:picChg>
        <pc:picChg chg="add mod">
          <ac:chgData name="Li, Bingyao" userId="6020a0d1-527a-4229-8e4c-eb30bf0f9e70" providerId="ADAL" clId="{BBD35803-2D30-6947-942A-51E7024F16E0}" dt="2023-10-31T14:27:06.447" v="2206"/>
          <ac:picMkLst>
            <pc:docMk/>
            <pc:sldMk cId="3478669196" sldId="361"/>
            <ac:picMk id="10" creationId="{723AB0E8-BFB1-0DF2-7D79-8ED2ABE42D85}"/>
          </ac:picMkLst>
        </pc:picChg>
        <pc:picChg chg="add mod">
          <ac:chgData name="Li, Bingyao" userId="6020a0d1-527a-4229-8e4c-eb30bf0f9e70" providerId="ADAL" clId="{BBD35803-2D30-6947-942A-51E7024F16E0}" dt="2023-10-31T14:27:06.447" v="2206"/>
          <ac:picMkLst>
            <pc:docMk/>
            <pc:sldMk cId="3478669196" sldId="361"/>
            <ac:picMk id="13" creationId="{81C878BB-371E-379C-109D-D2841B240448}"/>
          </ac:picMkLst>
        </pc:picChg>
        <pc:picChg chg="del mod">
          <ac:chgData name="Li, Bingyao" userId="6020a0d1-527a-4229-8e4c-eb30bf0f9e70" providerId="ADAL" clId="{BBD35803-2D30-6947-942A-51E7024F16E0}" dt="2023-10-30T18:45:15.192" v="2177" actId="478"/>
          <ac:picMkLst>
            <pc:docMk/>
            <pc:sldMk cId="3478669196" sldId="361"/>
            <ac:picMk id="14" creationId="{4283484A-4FA4-4C53-BE44-FC984787C1F2}"/>
          </ac:picMkLst>
        </pc:picChg>
        <pc:picChg chg="mod">
          <ac:chgData name="Li, Bingyao" userId="6020a0d1-527a-4229-8e4c-eb30bf0f9e70" providerId="ADAL" clId="{BBD35803-2D30-6947-942A-51E7024F16E0}" dt="2023-10-30T18:45:13.166" v="2176"/>
          <ac:picMkLst>
            <pc:docMk/>
            <pc:sldMk cId="3478669196" sldId="361"/>
            <ac:picMk id="23" creationId="{1BA77FFA-49DC-205B-FEFF-EBA71111143C}"/>
          </ac:picMkLst>
        </pc:picChg>
        <pc:picChg chg="add del mod">
          <ac:chgData name="Li, Bingyao" userId="6020a0d1-527a-4229-8e4c-eb30bf0f9e70" providerId="ADAL" clId="{BBD35803-2D30-6947-942A-51E7024F16E0}" dt="2023-10-30T18:45:15.192" v="2177" actId="478"/>
          <ac:picMkLst>
            <pc:docMk/>
            <pc:sldMk cId="3478669196" sldId="361"/>
            <ac:picMk id="26" creationId="{9A71273E-EC5D-EC51-CC06-4474FC864A34}"/>
          </ac:picMkLst>
        </pc:picChg>
        <pc:picChg chg="add del mod">
          <ac:chgData name="Li, Bingyao" userId="6020a0d1-527a-4229-8e4c-eb30bf0f9e70" providerId="ADAL" clId="{BBD35803-2D30-6947-942A-51E7024F16E0}" dt="2023-10-30T18:45:15.192" v="2177" actId="478"/>
          <ac:picMkLst>
            <pc:docMk/>
            <pc:sldMk cId="3478669196" sldId="361"/>
            <ac:picMk id="27" creationId="{0A0B3F91-122F-5E9E-6694-DC50576CDC60}"/>
          </ac:picMkLst>
        </pc:picChg>
        <pc:picChg chg="add del mod">
          <ac:chgData name="Li, Bingyao" userId="6020a0d1-527a-4229-8e4c-eb30bf0f9e70" providerId="ADAL" clId="{BBD35803-2D30-6947-942A-51E7024F16E0}" dt="2023-10-30T18:45:15.192" v="2177" actId="478"/>
          <ac:picMkLst>
            <pc:docMk/>
            <pc:sldMk cId="3478669196" sldId="361"/>
            <ac:picMk id="30" creationId="{10BFDFBA-DA40-2A49-D540-5BD239CA12B7}"/>
          </ac:picMkLst>
        </pc:picChg>
        <pc:picChg chg="mod">
          <ac:chgData name="Li, Bingyao" userId="6020a0d1-527a-4229-8e4c-eb30bf0f9e70" providerId="ADAL" clId="{BBD35803-2D30-6947-942A-51E7024F16E0}" dt="2023-10-30T18:45:16.323" v="2178"/>
          <ac:picMkLst>
            <pc:docMk/>
            <pc:sldMk cId="3478669196" sldId="361"/>
            <ac:picMk id="40" creationId="{B7C677A3-FD5A-9EC5-F1BA-B6F8C56A9DFC}"/>
          </ac:picMkLst>
        </pc:picChg>
        <pc:picChg chg="add del mod">
          <ac:chgData name="Li, Bingyao" userId="6020a0d1-527a-4229-8e4c-eb30bf0f9e70" providerId="ADAL" clId="{BBD35803-2D30-6947-942A-51E7024F16E0}" dt="2023-10-31T14:27:05.762" v="2205" actId="478"/>
          <ac:picMkLst>
            <pc:docMk/>
            <pc:sldMk cId="3478669196" sldId="361"/>
            <ac:picMk id="43" creationId="{B9375CB7-A0D8-6CEC-D350-99D9FC2333EF}"/>
          </ac:picMkLst>
        </pc:picChg>
        <pc:picChg chg="add del mod">
          <ac:chgData name="Li, Bingyao" userId="6020a0d1-527a-4229-8e4c-eb30bf0f9e70" providerId="ADAL" clId="{BBD35803-2D30-6947-942A-51E7024F16E0}" dt="2023-10-31T14:27:05.762" v="2205" actId="478"/>
          <ac:picMkLst>
            <pc:docMk/>
            <pc:sldMk cId="3478669196" sldId="361"/>
            <ac:picMk id="44" creationId="{FBF05421-BB6A-34F1-3E57-4BD47EE8EB1E}"/>
          </ac:picMkLst>
        </pc:picChg>
        <pc:picChg chg="add del mod">
          <ac:chgData name="Li, Bingyao" userId="6020a0d1-527a-4229-8e4c-eb30bf0f9e70" providerId="ADAL" clId="{BBD35803-2D30-6947-942A-51E7024F16E0}" dt="2023-10-31T14:27:05.762" v="2205" actId="478"/>
          <ac:picMkLst>
            <pc:docMk/>
            <pc:sldMk cId="3478669196" sldId="361"/>
            <ac:picMk id="47" creationId="{8DC2D1CB-6ED3-A6DA-FF11-C3490B0B4070}"/>
          </ac:picMkLst>
        </pc:picChg>
        <pc:cxnChg chg="add mod">
          <ac:chgData name="Li, Bingyao" userId="6020a0d1-527a-4229-8e4c-eb30bf0f9e70" providerId="ADAL" clId="{BBD35803-2D30-6947-942A-51E7024F16E0}" dt="2023-10-31T14:27:06.447" v="2206"/>
          <ac:cxnSpMkLst>
            <pc:docMk/>
            <pc:sldMk cId="3478669196" sldId="361"/>
            <ac:cxnSpMk id="2" creationId="{6F5AAB63-92A6-7A92-D7BF-2556FEB83031}"/>
          </ac:cxnSpMkLst>
        </pc:cxnChg>
        <pc:cxnChg chg="add del mod">
          <ac:chgData name="Li, Bingyao" userId="6020a0d1-527a-4229-8e4c-eb30bf0f9e70" providerId="ADAL" clId="{BBD35803-2D30-6947-942A-51E7024F16E0}" dt="2023-10-30T18:45:15.192" v="2177" actId="478"/>
          <ac:cxnSpMkLst>
            <pc:docMk/>
            <pc:sldMk cId="3478669196" sldId="361"/>
            <ac:cxnSpMk id="15" creationId="{BF6829C9-9C00-3791-7B19-493B8EE70F53}"/>
          </ac:cxnSpMkLst>
        </pc:cxnChg>
        <pc:cxnChg chg="del">
          <ac:chgData name="Li, Bingyao" userId="6020a0d1-527a-4229-8e4c-eb30bf0f9e70" providerId="ADAL" clId="{BBD35803-2D30-6947-942A-51E7024F16E0}" dt="2023-10-30T18:45:15.192" v="2177" actId="478"/>
          <ac:cxnSpMkLst>
            <pc:docMk/>
            <pc:sldMk cId="3478669196" sldId="361"/>
            <ac:cxnSpMk id="21" creationId="{61AA0A04-A7C7-1247-AFAA-AB12ED9D1415}"/>
          </ac:cxnSpMkLst>
        </pc:cxnChg>
        <pc:cxnChg chg="add del mod">
          <ac:chgData name="Li, Bingyao" userId="6020a0d1-527a-4229-8e4c-eb30bf0f9e70" providerId="ADAL" clId="{BBD35803-2D30-6947-942A-51E7024F16E0}" dt="2023-10-31T14:27:05.762" v="2205" actId="478"/>
          <ac:cxnSpMkLst>
            <pc:docMk/>
            <pc:sldMk cId="3478669196" sldId="361"/>
            <ac:cxnSpMk id="36" creationId="{D4088E98-AEBF-7BED-F98C-631DA288AC6D}"/>
          </ac:cxnSpMkLst>
        </pc:cxnChg>
      </pc:sldChg>
      <pc:sldChg chg="addSp delSp modSp mod delAnim modAnim modNotesTx">
        <pc:chgData name="Li, Bingyao" userId="6020a0d1-527a-4229-8e4c-eb30bf0f9e70" providerId="ADAL" clId="{BBD35803-2D30-6947-942A-51E7024F16E0}" dt="2023-10-31T14:26:25.156" v="2200"/>
        <pc:sldMkLst>
          <pc:docMk/>
          <pc:sldMk cId="3440999544" sldId="362"/>
        </pc:sldMkLst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2" creationId="{1F36183D-4F56-636D-C1EB-FED96B42DF2E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3" creationId="{2E9537F4-70C6-7869-B9E7-7549AA5A3A52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4" creationId="{80FF6B37-A968-7B69-55B6-C2FC0C1CCDBA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5" creationId="{514881ED-E7D1-98E1-3AD0-5AB2D846C0D6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9" creationId="{D2E1C9FB-3607-550E-760D-32441268E1BC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10" creationId="{BE98763C-FF99-915D-65DD-F83D8153D82B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12" creationId="{A9FD5F37-5DB3-9A0D-0625-AB9692FE6C6B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13" creationId="{DA25508A-7284-286D-8C5F-57C4644B7AD8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14" creationId="{C4AC0C8E-1439-EDF6-F0DD-30C468E1C34F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15" creationId="{C96EDD8F-4CB5-9145-FBD0-8D44CFBF654C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16" creationId="{D6C36168-CF91-D2F9-D507-5FC9791A5D5D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17" creationId="{8904A5E9-B06F-BD9A-3FBB-05E70BF70427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18" creationId="{2D71FD19-B19B-F784-6CDC-E4985CBAC6C1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19" creationId="{1CEB17A4-CE54-E127-BF8C-2BAA92E1C381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20" creationId="{42B24226-0612-37D5-149B-FD32E875A7EC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22" creationId="{80B5B2F5-4D55-F54B-ACE6-C8A4AB40889C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23" creationId="{707AC4B1-765F-4EB4-F39D-7FF13AD51BD6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25" creationId="{F99BC18F-0E44-F80B-FD03-585A5E45606D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26" creationId="{E71EEF6D-2C4F-C442-22D6-386A619EA6E6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27" creationId="{1F979FB7-5EEA-5016-9E20-0032236763E0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29" creationId="{B6B617E9-669F-5155-7FAA-C257B5E04C90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30" creationId="{B95D0CF7-D0FE-2320-1B4A-6CE6767770F1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31" creationId="{1FFFD2D3-3504-7083-C7B9-C3363EFDC3E4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33" creationId="{D678DCE3-155E-09ED-BF1A-BA8E28763E01}"/>
          </ac:spMkLst>
        </pc:spChg>
        <pc:spChg chg="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35" creationId="{2CBF50B8-4E35-7291-E134-733849937037}"/>
          </ac:spMkLst>
        </pc:spChg>
        <pc:spChg chg="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37" creationId="{A14F07B9-5A80-48E2-1B89-83178B467C75}"/>
          </ac:spMkLst>
        </pc:spChg>
        <pc:spChg chg="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38" creationId="{F832B7ED-CAAC-EFDC-092B-E61320EF39A1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39" creationId="{77068187-D83D-C5C9-9BA4-FD16415B8FCB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41" creationId="{C665F9F9-30BF-1033-B755-0643E8BFEC4E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42" creationId="{BB66BE0F-0394-4BAB-4A5F-A784E03A6C77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43" creationId="{279071CF-DC11-0E25-F28F-9AA12EBA4232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45" creationId="{D1CC6E3E-0750-F83F-6AB3-DA60265153CF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46" creationId="{86F4DBCF-D42C-6FF5-C245-96509277868C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47" creationId="{0A29B1EF-0085-9113-3C2A-61EF417ECF38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48" creationId="{82471C5C-7B4F-702E-861B-97147D1409CD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49" creationId="{D72A76B7-1FD1-761D-DC9C-5E38446AA410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50" creationId="{1E9D4A3A-4EB8-9F58-2097-BB4C9C092E5B}"/>
          </ac:spMkLst>
        </pc:spChg>
        <pc:spChg chg="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52" creationId="{1300D934-5809-12EA-0C72-52195ABD5C5C}"/>
          </ac:spMkLst>
        </pc:spChg>
        <pc:spChg chg="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53" creationId="{08EA6532-C9AF-737F-1AC7-1A2D718C0C99}"/>
          </ac:spMkLst>
        </pc:spChg>
        <pc:spChg chg="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54" creationId="{928C4182-E11C-11CC-F58B-DA2C07050BEE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55" creationId="{0BB69121-75A7-41CC-9C6E-9BB6E2F552E2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56" creationId="{2A0F2517-4403-4DD1-A79B-A57771B1922E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57" creationId="{F4D33BCB-8921-4299-AF6F-5460C88BBFA2}"/>
          </ac:spMkLst>
        </pc:spChg>
        <pc:spChg chg="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59" creationId="{060F348F-A96E-682C-EF56-64A1D05A7FBA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60" creationId="{EFC8C93C-FBC2-4661-B74D-2F258492DB84}"/>
          </ac:spMkLst>
        </pc:spChg>
        <pc:spChg chg="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61" creationId="{21B92EE5-F6E6-4669-FD13-70CE8443243E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62" creationId="{1A7F0D3B-492F-476E-922B-B7471D724B25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63" creationId="{924E6DFE-046C-4DD0-B8FF-D894D94D4926}"/>
          </ac:spMkLst>
        </pc:spChg>
        <pc:spChg chg="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64" creationId="{A3DAF254-CD35-EA00-BDBD-68478011ECEA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66" creationId="{4F03A229-B03C-4CB8-953D-C7533C8B8AC7}"/>
          </ac:spMkLst>
        </pc:spChg>
        <pc:spChg chg="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68" creationId="{8A579441-4095-3B2A-FE3B-ECE35B8F83F8}"/>
          </ac:spMkLst>
        </pc:spChg>
        <pc:spChg chg="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69" creationId="{C876F722-5C14-DF55-F13E-4890A71B0AE3}"/>
          </ac:spMkLst>
        </pc:spChg>
        <pc:spChg chg="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70" creationId="{4664FC39-23A7-CD9B-E17C-A975C9D1D7B7}"/>
          </ac:spMkLst>
        </pc:spChg>
        <pc:spChg chg="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71" creationId="{65863C90-A174-9513-C970-639C32502DF8}"/>
          </ac:spMkLst>
        </pc:spChg>
        <pc:spChg chg="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72" creationId="{C9C34CC1-DBA7-228E-6548-FEBA670EF2F5}"/>
          </ac:spMkLst>
        </pc:spChg>
        <pc:spChg chg="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73" creationId="{188274C6-7EA6-9208-18D4-FD413A3A6974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74" creationId="{606BEEBA-AA4C-4AF8-B992-50637474F29C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75" creationId="{75E38341-2D73-4E4F-8DE6-A8219C3A0C81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76" creationId="{D8C52571-0CFD-0180-3FEE-BF96EE6FB765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81" creationId="{6B24FF15-6069-45AC-9B9A-F971FE2F2D2E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82" creationId="{F06CF170-307D-4E45-8BA7-A0B4A0BFBAEE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83" creationId="{C9D606B3-3BEE-4F37-953D-D7371EFCE179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85" creationId="{98934A7F-45E9-4DA3-AF3C-8331DA1C2E47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86" creationId="{B2ECBF22-6FC2-4D0C-92E9-A7F5F7160655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87" creationId="{24497D32-3D85-4B9E-81A5-BB0B7DAAC2E4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93" creationId="{DE986C3F-ACE5-4754-AC9D-2964BCD25576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94" creationId="{01568BB9-D7A1-4464-AC99-5B5A1C6D3A09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95" creationId="{83605C72-1525-42AC-A248-E2DA03BF7A37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111" creationId="{5A02B9BB-A83A-1100-645F-12EAE5F75F0A}"/>
          </ac:spMkLst>
        </pc:spChg>
        <pc:spChg chg="del">
          <ac:chgData name="Li, Bingyao" userId="6020a0d1-527a-4229-8e4c-eb30bf0f9e70" providerId="ADAL" clId="{BBD35803-2D30-6947-942A-51E7024F16E0}" dt="2023-10-31T14:26:24.237" v="2199" actId="478"/>
          <ac:spMkLst>
            <pc:docMk/>
            <pc:sldMk cId="3440999544" sldId="362"/>
            <ac:spMk id="114" creationId="{FDA80BF4-2CD2-4B3C-B6C1-81A0CF6734A8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121" creationId="{0664C6CF-1767-9300-B4E4-B6FCBDEBF685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122" creationId="{AF1A8292-CCB2-46B1-9E74-941FE2A2EB8D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124" creationId="{954EBE94-2CDA-4F01-F30C-CC0FB8D63C27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125" creationId="{72CFECF8-6F5B-FE2C-CA73-491926FC9A51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126" creationId="{6E90800E-1F83-7C1B-1A4C-8EACE6D5CBE0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127" creationId="{CFCC1D3D-9387-B0B6-A7D7-9C8968534436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129" creationId="{54D216DF-CD63-98F7-3353-CE61213CD5AB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131" creationId="{106BE683-61C3-0737-01CE-5DE49BA5E818}"/>
          </ac:spMkLst>
        </pc:spChg>
        <pc:spChg chg="add mod">
          <ac:chgData name="Li, Bingyao" userId="6020a0d1-527a-4229-8e4c-eb30bf0f9e70" providerId="ADAL" clId="{BBD35803-2D30-6947-942A-51E7024F16E0}" dt="2023-10-31T14:26:25.156" v="2200"/>
          <ac:spMkLst>
            <pc:docMk/>
            <pc:sldMk cId="3440999544" sldId="362"/>
            <ac:spMk id="132" creationId="{F88F26E3-F292-20E4-15B8-42EEBAA450D3}"/>
          </ac:spMkLst>
        </pc:spChg>
        <pc:grpChg chg="add mod">
          <ac:chgData name="Li, Bingyao" userId="6020a0d1-527a-4229-8e4c-eb30bf0f9e70" providerId="ADAL" clId="{BBD35803-2D30-6947-942A-51E7024F16E0}" dt="2023-10-31T14:26:25.156" v="2200"/>
          <ac:grpSpMkLst>
            <pc:docMk/>
            <pc:sldMk cId="3440999544" sldId="362"/>
            <ac:grpSpMk id="34" creationId="{5735EB19-D138-4D21-0208-D1DF97D8B639}"/>
          </ac:grpSpMkLst>
        </pc:grpChg>
        <pc:grpChg chg="del">
          <ac:chgData name="Li, Bingyao" userId="6020a0d1-527a-4229-8e4c-eb30bf0f9e70" providerId="ADAL" clId="{BBD35803-2D30-6947-942A-51E7024F16E0}" dt="2023-10-31T14:26:24.237" v="2199" actId="478"/>
          <ac:grpSpMkLst>
            <pc:docMk/>
            <pc:sldMk cId="3440999544" sldId="362"/>
            <ac:grpSpMk id="44" creationId="{4F57C712-ABD2-2EE7-6FD1-77C0599E47A6}"/>
          </ac:grpSpMkLst>
        </pc:grpChg>
        <pc:grpChg chg="add mod">
          <ac:chgData name="Li, Bingyao" userId="6020a0d1-527a-4229-8e4c-eb30bf0f9e70" providerId="ADAL" clId="{BBD35803-2D30-6947-942A-51E7024F16E0}" dt="2023-10-31T14:26:25.156" v="2200"/>
          <ac:grpSpMkLst>
            <pc:docMk/>
            <pc:sldMk cId="3440999544" sldId="362"/>
            <ac:grpSpMk id="51" creationId="{8E36EF74-24DF-0130-0F3C-FBA74B68845B}"/>
          </ac:grpSpMkLst>
        </pc:grpChg>
        <pc:grpChg chg="add mod">
          <ac:chgData name="Li, Bingyao" userId="6020a0d1-527a-4229-8e4c-eb30bf0f9e70" providerId="ADAL" clId="{BBD35803-2D30-6947-942A-51E7024F16E0}" dt="2023-10-31T14:26:25.156" v="2200"/>
          <ac:grpSpMkLst>
            <pc:docMk/>
            <pc:sldMk cId="3440999544" sldId="362"/>
            <ac:grpSpMk id="58" creationId="{83AAE596-27AD-AE2E-911B-64E4229E83DB}"/>
          </ac:grpSpMkLst>
        </pc:grpChg>
        <pc:grpChg chg="mod">
          <ac:chgData name="Li, Bingyao" userId="6020a0d1-527a-4229-8e4c-eb30bf0f9e70" providerId="ADAL" clId="{BBD35803-2D30-6947-942A-51E7024F16E0}" dt="2023-10-31T14:26:25.156" v="2200"/>
          <ac:grpSpMkLst>
            <pc:docMk/>
            <pc:sldMk cId="3440999544" sldId="362"/>
            <ac:grpSpMk id="65" creationId="{4458BE1A-CD74-AA10-5794-84086EB01F71}"/>
          </ac:grpSpMkLst>
        </pc:grpChg>
        <pc:grpChg chg="mod">
          <ac:chgData name="Li, Bingyao" userId="6020a0d1-527a-4229-8e4c-eb30bf0f9e70" providerId="ADAL" clId="{BBD35803-2D30-6947-942A-51E7024F16E0}" dt="2023-10-31T14:26:25.156" v="2200"/>
          <ac:grpSpMkLst>
            <pc:docMk/>
            <pc:sldMk cId="3440999544" sldId="362"/>
            <ac:grpSpMk id="67" creationId="{94642B42-D43B-96EA-E478-5D40ADA481EF}"/>
          </ac:grpSpMkLst>
        </pc:grpChg>
        <pc:grpChg chg="del">
          <ac:chgData name="Li, Bingyao" userId="6020a0d1-527a-4229-8e4c-eb30bf0f9e70" providerId="ADAL" clId="{BBD35803-2D30-6947-942A-51E7024F16E0}" dt="2023-10-31T14:26:24.237" v="2199" actId="478"/>
          <ac:grpSpMkLst>
            <pc:docMk/>
            <pc:sldMk cId="3440999544" sldId="362"/>
            <ac:grpSpMk id="77" creationId="{62931C66-DD7E-4DA4-A04E-65AAE0F5D39C}"/>
          </ac:grpSpMkLst>
        </pc:grpChg>
        <pc:grpChg chg="del">
          <ac:chgData name="Li, Bingyao" userId="6020a0d1-527a-4229-8e4c-eb30bf0f9e70" providerId="ADAL" clId="{BBD35803-2D30-6947-942A-51E7024F16E0}" dt="2023-10-31T14:26:24.237" v="2199" actId="478"/>
          <ac:grpSpMkLst>
            <pc:docMk/>
            <pc:sldMk cId="3440999544" sldId="362"/>
            <ac:grpSpMk id="89" creationId="{6DF842EC-672C-4B70-A6B8-E2D83A01B792}"/>
          </ac:grpSpMkLst>
        </pc:grpChg>
        <pc:grpChg chg="del">
          <ac:chgData name="Li, Bingyao" userId="6020a0d1-527a-4229-8e4c-eb30bf0f9e70" providerId="ADAL" clId="{BBD35803-2D30-6947-942A-51E7024F16E0}" dt="2023-10-31T14:26:24.237" v="2199" actId="478"/>
          <ac:grpSpMkLst>
            <pc:docMk/>
            <pc:sldMk cId="3440999544" sldId="362"/>
            <ac:grpSpMk id="96" creationId="{B6FF1233-4D5B-480E-B00D-E180C1538A51}"/>
          </ac:grpSpMkLst>
        </pc:grpChg>
        <pc:grpChg chg="add mod">
          <ac:chgData name="Li, Bingyao" userId="6020a0d1-527a-4229-8e4c-eb30bf0f9e70" providerId="ADAL" clId="{BBD35803-2D30-6947-942A-51E7024F16E0}" dt="2023-10-31T14:26:25.156" v="2200"/>
          <ac:grpSpMkLst>
            <pc:docMk/>
            <pc:sldMk cId="3440999544" sldId="362"/>
            <ac:grpSpMk id="112" creationId="{EBA80E72-75E1-CA85-3AD4-35F6D3553080}"/>
          </ac:grpSpMkLst>
        </pc:grpChg>
        <pc:picChg chg="del">
          <ac:chgData name="Li, Bingyao" userId="6020a0d1-527a-4229-8e4c-eb30bf0f9e70" providerId="ADAL" clId="{BBD35803-2D30-6947-942A-51E7024F16E0}" dt="2023-10-31T14:26:24.237" v="2199" actId="478"/>
          <ac:picMkLst>
            <pc:docMk/>
            <pc:sldMk cId="3440999544" sldId="362"/>
            <ac:picMk id="7" creationId="{C1FF1DA7-C0C3-9579-405F-306FDE377274}"/>
          </ac:picMkLst>
        </pc:picChg>
        <pc:picChg chg="add mod">
          <ac:chgData name="Li, Bingyao" userId="6020a0d1-527a-4229-8e4c-eb30bf0f9e70" providerId="ADAL" clId="{BBD35803-2D30-6947-942A-51E7024F16E0}" dt="2023-10-31T14:26:25.156" v="2200"/>
          <ac:picMkLst>
            <pc:docMk/>
            <pc:sldMk cId="3440999544" sldId="362"/>
            <ac:picMk id="128" creationId="{658F96A2-0D15-F1C0-E1AE-ADA8FC8DC5FE}"/>
          </ac:picMkLst>
        </pc:picChg>
        <pc:cxnChg chg="del">
          <ac:chgData name="Li, Bingyao" userId="6020a0d1-527a-4229-8e4c-eb30bf0f9e70" providerId="ADAL" clId="{BBD35803-2D30-6947-942A-51E7024F16E0}" dt="2023-10-31T14:26:24.237" v="2199" actId="478"/>
          <ac:cxnSpMkLst>
            <pc:docMk/>
            <pc:sldMk cId="3440999544" sldId="362"/>
            <ac:cxnSpMk id="6" creationId="{05ED9E6D-F5F1-0A0E-C804-7863BB69FBF0}"/>
          </ac:cxnSpMkLst>
        </pc:cxnChg>
        <pc:cxnChg chg="del mod">
          <ac:chgData name="Li, Bingyao" userId="6020a0d1-527a-4229-8e4c-eb30bf0f9e70" providerId="ADAL" clId="{BBD35803-2D30-6947-942A-51E7024F16E0}" dt="2023-10-31T14:26:24.237" v="2199" actId="478"/>
          <ac:cxnSpMkLst>
            <pc:docMk/>
            <pc:sldMk cId="3440999544" sldId="362"/>
            <ac:cxnSpMk id="8" creationId="{F01A7FC3-AD90-CF5D-37B3-06BDA40B9576}"/>
          </ac:cxnSpMkLst>
        </pc:cxnChg>
        <pc:cxnChg chg="add mod">
          <ac:chgData name="Li, Bingyao" userId="6020a0d1-527a-4229-8e4c-eb30bf0f9e70" providerId="ADAL" clId="{BBD35803-2D30-6947-942A-51E7024F16E0}" dt="2023-10-31T14:26:25.156" v="2200"/>
          <ac:cxnSpMkLst>
            <pc:docMk/>
            <pc:sldMk cId="3440999544" sldId="362"/>
            <ac:cxnSpMk id="11" creationId="{DE94F54D-CC06-62B1-5D61-530CA57A435C}"/>
          </ac:cxnSpMkLst>
        </pc:cxnChg>
        <pc:cxnChg chg="del">
          <ac:chgData name="Li, Bingyao" userId="6020a0d1-527a-4229-8e4c-eb30bf0f9e70" providerId="ADAL" clId="{BBD35803-2D30-6947-942A-51E7024F16E0}" dt="2023-10-31T14:26:24.237" v="2199" actId="478"/>
          <ac:cxnSpMkLst>
            <pc:docMk/>
            <pc:sldMk cId="3440999544" sldId="362"/>
            <ac:cxnSpMk id="21" creationId="{61AA0A04-A7C7-1247-AFAA-AB12ED9D1415}"/>
          </ac:cxnSpMkLst>
        </pc:cxnChg>
        <pc:cxnChg chg="mod">
          <ac:chgData name="Li, Bingyao" userId="6020a0d1-527a-4229-8e4c-eb30bf0f9e70" providerId="ADAL" clId="{BBD35803-2D30-6947-942A-51E7024F16E0}" dt="2023-10-31T14:26:24.237" v="2199" actId="478"/>
          <ac:cxnSpMkLst>
            <pc:docMk/>
            <pc:sldMk cId="3440999544" sldId="362"/>
            <ac:cxnSpMk id="24" creationId="{BA48280F-E77D-E1F5-353C-4FD4C820A636}"/>
          </ac:cxnSpMkLst>
        </pc:cxnChg>
        <pc:cxnChg chg="mod">
          <ac:chgData name="Li, Bingyao" userId="6020a0d1-527a-4229-8e4c-eb30bf0f9e70" providerId="ADAL" clId="{BBD35803-2D30-6947-942A-51E7024F16E0}" dt="2023-10-31T14:26:24.237" v="2199" actId="478"/>
          <ac:cxnSpMkLst>
            <pc:docMk/>
            <pc:sldMk cId="3440999544" sldId="362"/>
            <ac:cxnSpMk id="28" creationId="{63196DBD-6999-CD8C-7CAC-A56B2B7703C0}"/>
          </ac:cxnSpMkLst>
        </pc:cxnChg>
        <pc:cxnChg chg="mod">
          <ac:chgData name="Li, Bingyao" userId="6020a0d1-527a-4229-8e4c-eb30bf0f9e70" providerId="ADAL" clId="{BBD35803-2D30-6947-942A-51E7024F16E0}" dt="2023-10-31T14:26:24.237" v="2199" actId="478"/>
          <ac:cxnSpMkLst>
            <pc:docMk/>
            <pc:sldMk cId="3440999544" sldId="362"/>
            <ac:cxnSpMk id="32" creationId="{67981A06-15A8-734D-24B7-17E5B924042C}"/>
          </ac:cxnSpMkLst>
        </pc:cxnChg>
        <pc:cxnChg chg="mod">
          <ac:chgData name="Li, Bingyao" userId="6020a0d1-527a-4229-8e4c-eb30bf0f9e70" providerId="ADAL" clId="{BBD35803-2D30-6947-942A-51E7024F16E0}" dt="2023-10-31T14:26:24.237" v="2199" actId="478"/>
          <ac:cxnSpMkLst>
            <pc:docMk/>
            <pc:sldMk cId="3440999544" sldId="362"/>
            <ac:cxnSpMk id="36" creationId="{10A2AB47-B8D7-6436-DD5E-A4F3626DF0D9}"/>
          </ac:cxnSpMkLst>
        </pc:cxnChg>
        <pc:cxnChg chg="del mod">
          <ac:chgData name="Li, Bingyao" userId="6020a0d1-527a-4229-8e4c-eb30bf0f9e70" providerId="ADAL" clId="{BBD35803-2D30-6947-942A-51E7024F16E0}" dt="2023-10-31T14:26:24.237" v="2199" actId="478"/>
          <ac:cxnSpMkLst>
            <pc:docMk/>
            <pc:sldMk cId="3440999544" sldId="362"/>
            <ac:cxnSpMk id="40" creationId="{195F09DF-4AF6-E92F-294E-A0DAF18E6720}"/>
          </ac:cxnSpMkLst>
        </pc:cxnChg>
        <pc:cxnChg chg="add mod">
          <ac:chgData name="Li, Bingyao" userId="6020a0d1-527a-4229-8e4c-eb30bf0f9e70" providerId="ADAL" clId="{BBD35803-2D30-6947-942A-51E7024F16E0}" dt="2023-10-31T14:26:25.156" v="2200"/>
          <ac:cxnSpMkLst>
            <pc:docMk/>
            <pc:sldMk cId="3440999544" sldId="362"/>
            <ac:cxnSpMk id="84" creationId="{3892DEDA-3211-6644-BB3D-2F0C796B3551}"/>
          </ac:cxnSpMkLst>
        </pc:cxnChg>
        <pc:cxnChg chg="add mod">
          <ac:chgData name="Li, Bingyao" userId="6020a0d1-527a-4229-8e4c-eb30bf0f9e70" providerId="ADAL" clId="{BBD35803-2D30-6947-942A-51E7024F16E0}" dt="2023-10-31T14:26:25.156" v="2200"/>
          <ac:cxnSpMkLst>
            <pc:docMk/>
            <pc:sldMk cId="3440999544" sldId="362"/>
            <ac:cxnSpMk id="88" creationId="{516E4E30-B819-C44C-4478-BA202C939DC1}"/>
          </ac:cxnSpMkLst>
        </pc:cxnChg>
        <pc:cxnChg chg="add mod">
          <ac:chgData name="Li, Bingyao" userId="6020a0d1-527a-4229-8e4c-eb30bf0f9e70" providerId="ADAL" clId="{BBD35803-2D30-6947-942A-51E7024F16E0}" dt="2023-10-31T14:26:25.156" v="2200"/>
          <ac:cxnSpMkLst>
            <pc:docMk/>
            <pc:sldMk cId="3440999544" sldId="362"/>
            <ac:cxnSpMk id="108" creationId="{5CF88519-C914-8B40-4E66-12DBD864413F}"/>
          </ac:cxnSpMkLst>
        </pc:cxnChg>
        <pc:cxnChg chg="add mod">
          <ac:chgData name="Li, Bingyao" userId="6020a0d1-527a-4229-8e4c-eb30bf0f9e70" providerId="ADAL" clId="{BBD35803-2D30-6947-942A-51E7024F16E0}" dt="2023-10-31T14:26:25.156" v="2200"/>
          <ac:cxnSpMkLst>
            <pc:docMk/>
            <pc:sldMk cId="3440999544" sldId="362"/>
            <ac:cxnSpMk id="109" creationId="{20CCA1B0-E933-B32C-0AB6-23414BB66D72}"/>
          </ac:cxnSpMkLst>
        </pc:cxnChg>
        <pc:cxnChg chg="add mod">
          <ac:chgData name="Li, Bingyao" userId="6020a0d1-527a-4229-8e4c-eb30bf0f9e70" providerId="ADAL" clId="{BBD35803-2D30-6947-942A-51E7024F16E0}" dt="2023-10-31T14:26:25.156" v="2200"/>
          <ac:cxnSpMkLst>
            <pc:docMk/>
            <pc:sldMk cId="3440999544" sldId="362"/>
            <ac:cxnSpMk id="110" creationId="{494AA464-34DD-5DEF-39B5-4CDF6FC86DF0}"/>
          </ac:cxnSpMkLst>
        </pc:cxnChg>
        <pc:cxnChg chg="mod">
          <ac:chgData name="Li, Bingyao" userId="6020a0d1-527a-4229-8e4c-eb30bf0f9e70" providerId="ADAL" clId="{BBD35803-2D30-6947-942A-51E7024F16E0}" dt="2023-10-31T14:26:25.156" v="2200"/>
          <ac:cxnSpMkLst>
            <pc:docMk/>
            <pc:sldMk cId="3440999544" sldId="362"/>
            <ac:cxnSpMk id="113" creationId="{D893D922-9725-2963-D0A2-C73297DC9DD8}"/>
          </ac:cxnSpMkLst>
        </pc:cxnChg>
        <pc:cxnChg chg="del mod">
          <ac:chgData name="Li, Bingyao" userId="6020a0d1-527a-4229-8e4c-eb30bf0f9e70" providerId="ADAL" clId="{BBD35803-2D30-6947-942A-51E7024F16E0}" dt="2023-10-31T14:26:24.237" v="2199" actId="478"/>
          <ac:cxnSpMkLst>
            <pc:docMk/>
            <pc:sldMk cId="3440999544" sldId="362"/>
            <ac:cxnSpMk id="115" creationId="{B66656DC-BA4A-4B42-942D-78583B707463}"/>
          </ac:cxnSpMkLst>
        </pc:cxnChg>
        <pc:cxnChg chg="del mod">
          <ac:chgData name="Li, Bingyao" userId="6020a0d1-527a-4229-8e4c-eb30bf0f9e70" providerId="ADAL" clId="{BBD35803-2D30-6947-942A-51E7024F16E0}" dt="2023-10-31T14:26:24.237" v="2199" actId="478"/>
          <ac:cxnSpMkLst>
            <pc:docMk/>
            <pc:sldMk cId="3440999544" sldId="362"/>
            <ac:cxnSpMk id="116" creationId="{4D0BCFEC-38FB-40A9-97C7-8CE0DCDE4BF3}"/>
          </ac:cxnSpMkLst>
        </pc:cxnChg>
        <pc:cxnChg chg="mod">
          <ac:chgData name="Li, Bingyao" userId="6020a0d1-527a-4229-8e4c-eb30bf0f9e70" providerId="ADAL" clId="{BBD35803-2D30-6947-942A-51E7024F16E0}" dt="2023-10-31T14:26:25.156" v="2200"/>
          <ac:cxnSpMkLst>
            <pc:docMk/>
            <pc:sldMk cId="3440999544" sldId="362"/>
            <ac:cxnSpMk id="117" creationId="{39FB1155-B743-F0C1-DD5F-3227A71AAB42}"/>
          </ac:cxnSpMkLst>
        </pc:cxnChg>
        <pc:cxnChg chg="mod">
          <ac:chgData name="Li, Bingyao" userId="6020a0d1-527a-4229-8e4c-eb30bf0f9e70" providerId="ADAL" clId="{BBD35803-2D30-6947-942A-51E7024F16E0}" dt="2023-10-31T14:26:25.156" v="2200"/>
          <ac:cxnSpMkLst>
            <pc:docMk/>
            <pc:sldMk cId="3440999544" sldId="362"/>
            <ac:cxnSpMk id="118" creationId="{EBB93E1C-B117-3555-D8B0-61B647C83A39}"/>
          </ac:cxnSpMkLst>
        </pc:cxnChg>
        <pc:cxnChg chg="mod">
          <ac:chgData name="Li, Bingyao" userId="6020a0d1-527a-4229-8e4c-eb30bf0f9e70" providerId="ADAL" clId="{BBD35803-2D30-6947-942A-51E7024F16E0}" dt="2023-10-31T14:26:25.156" v="2200"/>
          <ac:cxnSpMkLst>
            <pc:docMk/>
            <pc:sldMk cId="3440999544" sldId="362"/>
            <ac:cxnSpMk id="119" creationId="{5BB4C7E8-98EA-423F-4776-DA8B2276ECAD}"/>
          </ac:cxnSpMkLst>
        </pc:cxnChg>
        <pc:cxnChg chg="del">
          <ac:chgData name="Li, Bingyao" userId="6020a0d1-527a-4229-8e4c-eb30bf0f9e70" providerId="ADAL" clId="{BBD35803-2D30-6947-942A-51E7024F16E0}" dt="2023-10-31T14:26:24.237" v="2199" actId="478"/>
          <ac:cxnSpMkLst>
            <pc:docMk/>
            <pc:sldMk cId="3440999544" sldId="362"/>
            <ac:cxnSpMk id="120" creationId="{886BCD4D-7C90-473A-8770-A081C1D80478}"/>
          </ac:cxnSpMkLst>
        </pc:cxnChg>
        <pc:cxnChg chg="del">
          <ac:chgData name="Li, Bingyao" userId="6020a0d1-527a-4229-8e4c-eb30bf0f9e70" providerId="ADAL" clId="{BBD35803-2D30-6947-942A-51E7024F16E0}" dt="2023-10-31T14:26:24.237" v="2199" actId="478"/>
          <ac:cxnSpMkLst>
            <pc:docMk/>
            <pc:sldMk cId="3440999544" sldId="362"/>
            <ac:cxnSpMk id="123" creationId="{712B9AE4-55E3-40A2-A3FC-45514AE47440}"/>
          </ac:cxnSpMkLst>
        </pc:cxnChg>
        <pc:cxnChg chg="add mod">
          <ac:chgData name="Li, Bingyao" userId="6020a0d1-527a-4229-8e4c-eb30bf0f9e70" providerId="ADAL" clId="{BBD35803-2D30-6947-942A-51E7024F16E0}" dt="2023-10-31T14:26:25.156" v="2200"/>
          <ac:cxnSpMkLst>
            <pc:docMk/>
            <pc:sldMk cId="3440999544" sldId="362"/>
            <ac:cxnSpMk id="130" creationId="{C2F34DEC-E2EB-32E0-7584-BE38EBFD4BD4}"/>
          </ac:cxnSpMkLst>
        </pc:cxnChg>
        <pc:cxnChg chg="add mod">
          <ac:chgData name="Li, Bingyao" userId="6020a0d1-527a-4229-8e4c-eb30bf0f9e70" providerId="ADAL" clId="{BBD35803-2D30-6947-942A-51E7024F16E0}" dt="2023-10-31T14:26:25.156" v="2200"/>
          <ac:cxnSpMkLst>
            <pc:docMk/>
            <pc:sldMk cId="3440999544" sldId="362"/>
            <ac:cxnSpMk id="133" creationId="{186476E7-B133-F810-23A7-8B7177760B97}"/>
          </ac:cxnSpMkLst>
        </pc:cxnChg>
      </pc:sldChg>
      <pc:sldChg chg="modNotesTx">
        <pc:chgData name="Li, Bingyao" userId="6020a0d1-527a-4229-8e4c-eb30bf0f9e70" providerId="ADAL" clId="{BBD35803-2D30-6947-942A-51E7024F16E0}" dt="2023-10-28T19:36:34.981" v="1553" actId="20577"/>
        <pc:sldMkLst>
          <pc:docMk/>
          <pc:sldMk cId="2735886013" sldId="363"/>
        </pc:sldMkLst>
      </pc:sldChg>
      <pc:sldChg chg="modNotesTx">
        <pc:chgData name="Li, Bingyao" userId="6020a0d1-527a-4229-8e4c-eb30bf0f9e70" providerId="ADAL" clId="{BBD35803-2D30-6947-942A-51E7024F16E0}" dt="2023-10-31T14:46:24.605" v="2408" actId="20577"/>
        <pc:sldMkLst>
          <pc:docMk/>
          <pc:sldMk cId="3798700693" sldId="364"/>
        </pc:sldMkLst>
      </pc:sldChg>
      <pc:sldChg chg="addSp delSp modSp mod delAnim modAnim modNotesTx">
        <pc:chgData name="Li, Bingyao" userId="6020a0d1-527a-4229-8e4c-eb30bf0f9e70" providerId="ADAL" clId="{BBD35803-2D30-6947-942A-51E7024F16E0}" dt="2023-10-31T14:51:25.137" v="2492" actId="20577"/>
        <pc:sldMkLst>
          <pc:docMk/>
          <pc:sldMk cId="3124553640" sldId="365"/>
        </pc:sldMkLst>
        <pc:spChg chg="del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2" creationId="{F616ECBB-E090-40D6-CBB9-503185692FDC}"/>
          </ac:spMkLst>
        </pc:spChg>
        <pc:spChg chg="del mod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3" creationId="{18D09C79-641C-E7AF-D69B-D3450663DFAF}"/>
          </ac:spMkLst>
        </pc:spChg>
        <pc:spChg chg="del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5" creationId="{38B6F6D7-7C3D-28FF-FE0F-83BA5D9493A2}"/>
          </ac:spMkLst>
        </pc:spChg>
        <pc:spChg chg="del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6" creationId="{9B509F29-659E-3892-1DE7-1DD708F1BEAC}"/>
          </ac:spMkLst>
        </pc:spChg>
        <pc:spChg chg="del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7" creationId="{BE0B90E8-B420-211A-074B-6C9199F6A98C}"/>
          </ac:spMkLst>
        </pc:spChg>
        <pc:spChg chg="del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8" creationId="{B7CCD160-A584-B2C8-CEB1-E1B068ED3D83}"/>
          </ac:spMkLst>
        </pc:spChg>
        <pc:spChg chg="del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9" creationId="{74FCDC87-6164-F66E-DC83-5CAB4FD3C900}"/>
          </ac:spMkLst>
        </pc:spChg>
        <pc:spChg chg="del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10" creationId="{EAC5D9EA-7252-1C2C-57E4-71A565C7C0DB}"/>
          </ac:spMkLst>
        </pc:spChg>
        <pc:spChg chg="del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11" creationId="{D2294340-63F9-4787-941E-BED741D0B60E}"/>
          </ac:spMkLst>
        </pc:spChg>
        <pc:spChg chg="del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12" creationId="{E0E82D73-2AD4-F9BA-FFDD-A1D57F96D64C}"/>
          </ac:spMkLst>
        </pc:spChg>
        <pc:spChg chg="del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13" creationId="{6F7C2468-4082-4EAE-49B6-737342B9EB09}"/>
          </ac:spMkLst>
        </pc:spChg>
        <pc:spChg chg="del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14" creationId="{5331D61B-146D-87F8-E19D-924E4D40B8DC}"/>
          </ac:spMkLst>
        </pc:spChg>
        <pc:spChg chg="del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15" creationId="{CE5D0805-29BB-7FDE-36BA-F62B5077B582}"/>
          </ac:spMkLst>
        </pc:spChg>
        <pc:spChg chg="del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16" creationId="{01D0A528-6806-59E6-66BD-B09250C3EEA7}"/>
          </ac:spMkLst>
        </pc:spChg>
        <pc:spChg chg="del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17" creationId="{1FEC5DB2-B51B-F5A0-8614-F119D3E4FFD1}"/>
          </ac:spMkLst>
        </pc:spChg>
        <pc:spChg chg="del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18" creationId="{5FB1F696-A583-2C0A-AD2A-9088CF18E04A}"/>
          </ac:spMkLst>
        </pc:spChg>
        <pc:spChg chg="del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19" creationId="{C9D05BB9-0829-47EB-AE7F-3C0DF2D7EC0B}"/>
          </ac:spMkLst>
        </pc:spChg>
        <pc:spChg chg="del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22" creationId="{80B5B2F5-4D55-F54B-ACE6-C8A4AB40889C}"/>
          </ac:spMkLst>
        </pc:spChg>
        <pc:spChg chg="del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27" creationId="{EDF8EEAD-8C6A-A422-BE66-6A76563AC6D3}"/>
          </ac:spMkLst>
        </pc:spChg>
        <pc:spChg chg="del mod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28" creationId="{725766E9-8FEB-4814-BEA2-B855D9AEDB5A}"/>
          </ac:spMkLst>
        </pc:spChg>
        <pc:spChg chg="del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29" creationId="{7C812343-7ABE-322C-8B8C-64995FE06055}"/>
          </ac:spMkLst>
        </pc:spChg>
        <pc:spChg chg="del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30" creationId="{2236190B-3FDB-0346-2B65-9E9AA065D56E}"/>
          </ac:spMkLst>
        </pc:spChg>
        <pc:spChg chg="del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31" creationId="{75A836AE-B18E-4D87-3C3C-878C7F1A2764}"/>
          </ac:spMkLst>
        </pc:spChg>
        <pc:spChg chg="add 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33" creationId="{C6AACF7A-FEE8-BE21-E83D-33FD6ADB876F}"/>
          </ac:spMkLst>
        </pc:spChg>
        <pc:spChg chg="del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34" creationId="{6EF4F84D-109A-13C1-607E-0DA83C0B557F}"/>
          </ac:spMkLst>
        </pc:spChg>
        <pc:spChg chg="add del mod topLvl">
          <ac:chgData name="Li, Bingyao" userId="6020a0d1-527a-4229-8e4c-eb30bf0f9e70" providerId="ADAL" clId="{BBD35803-2D30-6947-942A-51E7024F16E0}" dt="2023-10-31T14:26:54.664" v="2203" actId="478"/>
          <ac:spMkLst>
            <pc:docMk/>
            <pc:sldMk cId="3124553640" sldId="365"/>
            <ac:spMk id="36" creationId="{E5CAEAB3-1EFD-A085-CCBB-2783B6BB4F94}"/>
          </ac:spMkLst>
        </pc:spChg>
        <pc:spChg chg="add 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37" creationId="{BDE370C2-5163-B828-F9AC-859B1E2F2F66}"/>
          </ac:spMkLst>
        </pc:spChg>
        <pc:spChg chg="add 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38" creationId="{EABB1386-2E18-743D-6D4A-69744466E29F}"/>
          </ac:spMkLst>
        </pc:spChg>
        <pc:spChg chg="add 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40" creationId="{3C08243E-C33A-45E2-4B80-A5BACFBAC085}"/>
          </ac:spMkLst>
        </pc:spChg>
        <pc:spChg chg="add 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41" creationId="{6F14990C-F216-C38B-3FA6-F0963B562575}"/>
          </ac:spMkLst>
        </pc:spChg>
        <pc:spChg chg="add 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42" creationId="{1463B5D6-DDD4-FC7D-9C1E-0332BC99D6D1}"/>
          </ac:spMkLst>
        </pc:spChg>
        <pc:spChg chg="add 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43" creationId="{AB058A45-171E-6BE0-5C77-CDE12243E0AC}"/>
          </ac:spMkLst>
        </pc:spChg>
        <pc:spChg chg="add 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44" creationId="{C647A4DC-A8AF-CA2E-43C8-D229E7888FBC}"/>
          </ac:spMkLst>
        </pc:spChg>
        <pc:spChg chg="add 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45" creationId="{2AF6F74A-D385-9627-F9DF-6AA4FCEDB7E9}"/>
          </ac:spMkLst>
        </pc:spChg>
        <pc:spChg chg="add 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46" creationId="{3D4FC0CD-0E52-3864-E87F-88BBB1B3DB70}"/>
          </ac:spMkLst>
        </pc:spChg>
        <pc:spChg chg="add 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47" creationId="{14C75EFA-0CA8-65F9-E91D-F33DBD48C9CB}"/>
          </ac:spMkLst>
        </pc:spChg>
        <pc:spChg chg="add 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48" creationId="{35CC2683-C498-1123-421C-AA418960328E}"/>
          </ac:spMkLst>
        </pc:spChg>
        <pc:spChg chg="add 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49" creationId="{AF299E9E-F665-17A7-10D2-8B02352098C8}"/>
          </ac:spMkLst>
        </pc:spChg>
        <pc:spChg chg="add 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50" creationId="{DFF59F04-3E30-2AEF-F501-44B282254F2A}"/>
          </ac:spMkLst>
        </pc:spChg>
        <pc:spChg chg="add 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51" creationId="{B8007B55-0749-D9D7-0709-F7AD4556E546}"/>
          </ac:spMkLst>
        </pc:spChg>
        <pc:spChg chg="add 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52" creationId="{5EC5F2A3-376E-4D37-A4B6-25E96545A88A}"/>
          </ac:spMkLst>
        </pc:spChg>
        <pc:spChg chg="add 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53" creationId="{C6D8C263-C8B2-C0AD-4ABB-CC39C19953F8}"/>
          </ac:spMkLst>
        </pc:spChg>
        <pc:spChg chg="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55" creationId="{7C5A78D4-6501-2CC1-F9B4-B1B4D3610860}"/>
          </ac:spMkLst>
        </pc:spChg>
        <pc:spChg chg="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56" creationId="{A6710650-7D5B-F9D6-F733-FD7C1D5089BB}"/>
          </ac:spMkLst>
        </pc:spChg>
        <pc:spChg chg="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57" creationId="{7D9AFC17-8648-9060-C79B-DF55239C0BE4}"/>
          </ac:spMkLst>
        </pc:spChg>
        <pc:spChg chg="add mod">
          <ac:chgData name="Li, Bingyao" userId="6020a0d1-527a-4229-8e4c-eb30bf0f9e70" providerId="ADAL" clId="{BBD35803-2D30-6947-942A-51E7024F16E0}" dt="2023-10-31T14:49:17.553" v="2455" actId="166"/>
          <ac:spMkLst>
            <pc:docMk/>
            <pc:sldMk cId="3124553640" sldId="365"/>
            <ac:spMk id="58" creationId="{F3493653-F3A2-2D69-5436-089B52BAE056}"/>
          </ac:spMkLst>
        </pc:spChg>
        <pc:spChg chg="add 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59" creationId="{28B227C4-C76E-C112-1079-71E3E07DB2CE}"/>
          </ac:spMkLst>
        </pc:spChg>
        <pc:spChg chg="add 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60" creationId="{7E24AF33-95BC-AA73-8CEC-91698C73998F}"/>
          </ac:spMkLst>
        </pc:spChg>
        <pc:spChg chg="add 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62" creationId="{31CCF95A-4DCA-E163-D260-F1697FBB1C7B}"/>
          </ac:spMkLst>
        </pc:spChg>
        <pc:spChg chg="add 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63" creationId="{8177EF74-8F28-8D19-33FE-2334372C0697}"/>
          </ac:spMkLst>
        </pc:spChg>
        <pc:spChg chg="add mod">
          <ac:chgData name="Li, Bingyao" userId="6020a0d1-527a-4229-8e4c-eb30bf0f9e70" providerId="ADAL" clId="{BBD35803-2D30-6947-942A-51E7024F16E0}" dt="2023-10-31T14:48:58.683" v="2449" actId="1076"/>
          <ac:spMkLst>
            <pc:docMk/>
            <pc:sldMk cId="3124553640" sldId="365"/>
            <ac:spMk id="65" creationId="{40CF8AEA-35BB-80FF-1D50-9118D94F2E8B}"/>
          </ac:spMkLst>
        </pc:spChg>
        <pc:spChg chg="add mod">
          <ac:chgData name="Li, Bingyao" userId="6020a0d1-527a-4229-8e4c-eb30bf0f9e70" providerId="ADAL" clId="{BBD35803-2D30-6947-942A-51E7024F16E0}" dt="2023-10-31T14:26:55.463" v="2204"/>
          <ac:spMkLst>
            <pc:docMk/>
            <pc:sldMk cId="3124553640" sldId="365"/>
            <ac:spMk id="66" creationId="{9D3AE262-FF8F-6634-F58B-FF676AFFACE8}"/>
          </ac:spMkLst>
        </pc:spChg>
        <pc:grpChg chg="del">
          <ac:chgData name="Li, Bingyao" userId="6020a0d1-527a-4229-8e4c-eb30bf0f9e70" providerId="ADAL" clId="{BBD35803-2D30-6947-942A-51E7024F16E0}" dt="2023-10-31T14:26:54.664" v="2203" actId="478"/>
          <ac:grpSpMkLst>
            <pc:docMk/>
            <pc:sldMk cId="3124553640" sldId="365"/>
            <ac:grpSpMk id="23" creationId="{CF45B187-DB88-8048-3836-DCDCBC54D487}"/>
          </ac:grpSpMkLst>
        </pc:grpChg>
        <pc:grpChg chg="add del mod">
          <ac:chgData name="Li, Bingyao" userId="6020a0d1-527a-4229-8e4c-eb30bf0f9e70" providerId="ADAL" clId="{BBD35803-2D30-6947-942A-51E7024F16E0}" dt="2023-10-28T19:47:25.366" v="1884" actId="478"/>
          <ac:grpSpMkLst>
            <pc:docMk/>
            <pc:sldMk cId="3124553640" sldId="365"/>
            <ac:grpSpMk id="37" creationId="{F638C2F9-6B79-E874-C712-69789CA6002B}"/>
          </ac:grpSpMkLst>
        </pc:grpChg>
        <pc:grpChg chg="add mod">
          <ac:chgData name="Li, Bingyao" userId="6020a0d1-527a-4229-8e4c-eb30bf0f9e70" providerId="ADAL" clId="{BBD35803-2D30-6947-942A-51E7024F16E0}" dt="2023-10-31T14:26:55.463" v="2204"/>
          <ac:grpSpMkLst>
            <pc:docMk/>
            <pc:sldMk cId="3124553640" sldId="365"/>
            <ac:grpSpMk id="54" creationId="{B852B3CC-84F4-FF00-987D-3FEEF8B488F6}"/>
          </ac:grpSpMkLst>
        </pc:grpChg>
        <pc:grpChg chg="add mod">
          <ac:chgData name="Li, Bingyao" userId="6020a0d1-527a-4229-8e4c-eb30bf0f9e70" providerId="ADAL" clId="{BBD35803-2D30-6947-942A-51E7024F16E0}" dt="2023-10-31T14:48:20.920" v="2440" actId="1036"/>
          <ac:grpSpMkLst>
            <pc:docMk/>
            <pc:sldMk cId="3124553640" sldId="365"/>
            <ac:grpSpMk id="67" creationId="{EF86BB48-CCFF-2246-2A2C-5482AA6CEAB4}"/>
          </ac:grpSpMkLst>
        </pc:grpChg>
        <pc:grpChg chg="add mod">
          <ac:chgData name="Li, Bingyao" userId="6020a0d1-527a-4229-8e4c-eb30bf0f9e70" providerId="ADAL" clId="{BBD35803-2D30-6947-942A-51E7024F16E0}" dt="2023-10-31T14:49:09.235" v="2453" actId="1076"/>
          <ac:grpSpMkLst>
            <pc:docMk/>
            <pc:sldMk cId="3124553640" sldId="365"/>
            <ac:grpSpMk id="70" creationId="{5E15377B-1153-D8FF-46F2-632C4B70BD54}"/>
          </ac:grpSpMkLst>
        </pc:grpChg>
        <pc:picChg chg="del">
          <ac:chgData name="Li, Bingyao" userId="6020a0d1-527a-4229-8e4c-eb30bf0f9e70" providerId="ADAL" clId="{BBD35803-2D30-6947-942A-51E7024F16E0}" dt="2023-10-31T14:26:54.664" v="2203" actId="478"/>
          <ac:picMkLst>
            <pc:docMk/>
            <pc:sldMk cId="3124553640" sldId="365"/>
            <ac:picMk id="4" creationId="{47AA8AD8-42FF-F42A-90F5-04C13A27E33E}"/>
          </ac:picMkLst>
        </pc:picChg>
        <pc:picChg chg="add mod">
          <ac:chgData name="Li, Bingyao" userId="6020a0d1-527a-4229-8e4c-eb30bf0f9e70" providerId="ADAL" clId="{BBD35803-2D30-6947-942A-51E7024F16E0}" dt="2023-10-31T14:26:55.463" v="2204"/>
          <ac:picMkLst>
            <pc:docMk/>
            <pc:sldMk cId="3124553640" sldId="365"/>
            <ac:picMk id="39" creationId="{A42489A8-70DB-4339-0B5D-F4CBE1DD0E6E}"/>
          </ac:picMkLst>
        </pc:picChg>
        <pc:cxnChg chg="add mod">
          <ac:chgData name="Li, Bingyao" userId="6020a0d1-527a-4229-8e4c-eb30bf0f9e70" providerId="ADAL" clId="{BBD35803-2D30-6947-942A-51E7024F16E0}" dt="2023-10-31T14:26:55.463" v="2204"/>
          <ac:cxnSpMkLst>
            <pc:docMk/>
            <pc:sldMk cId="3124553640" sldId="365"/>
            <ac:cxnSpMk id="20" creationId="{219C1042-777F-FA66-8A8E-42C60EFB64C5}"/>
          </ac:cxnSpMkLst>
        </pc:cxnChg>
        <pc:cxnChg chg="add del mod topLvl">
          <ac:chgData name="Li, Bingyao" userId="6020a0d1-527a-4229-8e4c-eb30bf0f9e70" providerId="ADAL" clId="{BBD35803-2D30-6947-942A-51E7024F16E0}" dt="2023-10-28T19:47:25.366" v="1884" actId="478"/>
          <ac:cxnSpMkLst>
            <pc:docMk/>
            <pc:sldMk cId="3124553640" sldId="365"/>
            <ac:cxnSpMk id="20" creationId="{4EA1E7E3-CC7F-E914-B945-C62CE1C23B0A}"/>
          </ac:cxnSpMkLst>
        </pc:cxnChg>
        <pc:cxnChg chg="del">
          <ac:chgData name="Li, Bingyao" userId="6020a0d1-527a-4229-8e4c-eb30bf0f9e70" providerId="ADAL" clId="{BBD35803-2D30-6947-942A-51E7024F16E0}" dt="2023-10-31T14:26:54.664" v="2203" actId="478"/>
          <ac:cxnSpMkLst>
            <pc:docMk/>
            <pc:sldMk cId="3124553640" sldId="365"/>
            <ac:cxnSpMk id="21" creationId="{61AA0A04-A7C7-1247-AFAA-AB12ED9D1415}"/>
          </ac:cxnSpMkLst>
        </pc:cxnChg>
        <pc:cxnChg chg="del mod">
          <ac:chgData name="Li, Bingyao" userId="6020a0d1-527a-4229-8e4c-eb30bf0f9e70" providerId="ADAL" clId="{BBD35803-2D30-6947-942A-51E7024F16E0}" dt="2023-10-31T14:26:54.664" v="2203" actId="478"/>
          <ac:cxnSpMkLst>
            <pc:docMk/>
            <pc:sldMk cId="3124553640" sldId="365"/>
            <ac:cxnSpMk id="32" creationId="{E668E5A1-D47E-D8DD-8ACA-E12CDA95A808}"/>
          </ac:cxnSpMkLst>
        </pc:cxnChg>
        <pc:cxnChg chg="del">
          <ac:chgData name="Li, Bingyao" userId="6020a0d1-527a-4229-8e4c-eb30bf0f9e70" providerId="ADAL" clId="{BBD35803-2D30-6947-942A-51E7024F16E0}" dt="2023-10-31T14:26:54.664" v="2203" actId="478"/>
          <ac:cxnSpMkLst>
            <pc:docMk/>
            <pc:sldMk cId="3124553640" sldId="365"/>
            <ac:cxnSpMk id="35" creationId="{3D6CE216-3EC3-B006-D0CA-81D85AD0FC0E}"/>
          </ac:cxnSpMkLst>
        </pc:cxnChg>
        <pc:cxnChg chg="add mod">
          <ac:chgData name="Li, Bingyao" userId="6020a0d1-527a-4229-8e4c-eb30bf0f9e70" providerId="ADAL" clId="{BBD35803-2D30-6947-942A-51E7024F16E0}" dt="2023-10-31T14:48:58.683" v="2449" actId="1076"/>
          <ac:cxnSpMkLst>
            <pc:docMk/>
            <pc:sldMk cId="3124553640" sldId="365"/>
            <ac:cxnSpMk id="61" creationId="{81297F89-03B7-7BAD-E517-583A901D17B2}"/>
          </ac:cxnSpMkLst>
        </pc:cxnChg>
        <pc:cxnChg chg="add mod">
          <ac:chgData name="Li, Bingyao" userId="6020a0d1-527a-4229-8e4c-eb30bf0f9e70" providerId="ADAL" clId="{BBD35803-2D30-6947-942A-51E7024F16E0}" dt="2023-10-31T14:26:55.463" v="2204"/>
          <ac:cxnSpMkLst>
            <pc:docMk/>
            <pc:sldMk cId="3124553640" sldId="365"/>
            <ac:cxnSpMk id="64" creationId="{371CCD1A-4F68-F914-D81A-A7C05B3EE0DB}"/>
          </ac:cxnSpMkLst>
        </pc:cxnChg>
        <pc:cxnChg chg="mod">
          <ac:chgData name="Li, Bingyao" userId="6020a0d1-527a-4229-8e4c-eb30bf0f9e70" providerId="ADAL" clId="{BBD35803-2D30-6947-942A-51E7024F16E0}" dt="2023-10-31T14:48:12.721" v="2434"/>
          <ac:cxnSpMkLst>
            <pc:docMk/>
            <pc:sldMk cId="3124553640" sldId="365"/>
            <ac:cxnSpMk id="68" creationId="{9ACC0783-588E-4478-CEEA-726F0AFFBBFB}"/>
          </ac:cxnSpMkLst>
        </pc:cxnChg>
        <pc:cxnChg chg="mod">
          <ac:chgData name="Li, Bingyao" userId="6020a0d1-527a-4229-8e4c-eb30bf0f9e70" providerId="ADAL" clId="{BBD35803-2D30-6947-942A-51E7024F16E0}" dt="2023-10-31T14:48:12.721" v="2434"/>
          <ac:cxnSpMkLst>
            <pc:docMk/>
            <pc:sldMk cId="3124553640" sldId="365"/>
            <ac:cxnSpMk id="69" creationId="{79334D0F-2149-40D5-095F-76E07A57671D}"/>
          </ac:cxnSpMkLst>
        </pc:cxnChg>
        <pc:cxnChg chg="mod">
          <ac:chgData name="Li, Bingyao" userId="6020a0d1-527a-4229-8e4c-eb30bf0f9e70" providerId="ADAL" clId="{BBD35803-2D30-6947-942A-51E7024F16E0}" dt="2023-10-31T14:48:50.006" v="2444"/>
          <ac:cxnSpMkLst>
            <pc:docMk/>
            <pc:sldMk cId="3124553640" sldId="365"/>
            <ac:cxnSpMk id="71" creationId="{37AA6B8C-7A4E-4D88-3EA2-EA63F7B9CE6C}"/>
          </ac:cxnSpMkLst>
        </pc:cxnChg>
        <pc:cxnChg chg="mod">
          <ac:chgData name="Li, Bingyao" userId="6020a0d1-527a-4229-8e4c-eb30bf0f9e70" providerId="ADAL" clId="{BBD35803-2D30-6947-942A-51E7024F16E0}" dt="2023-10-31T14:48:50.006" v="2444"/>
          <ac:cxnSpMkLst>
            <pc:docMk/>
            <pc:sldMk cId="3124553640" sldId="365"/>
            <ac:cxnSpMk id="72" creationId="{A2B896D7-E673-EF08-EAE2-5A40091D3ABF}"/>
          </ac:cxnSpMkLst>
        </pc:cxnChg>
      </pc:sldChg>
    </pc:docChg>
  </pc:docChgLst>
  <pc:docChgLst>
    <pc:chgData name="Li, Bingyao" userId="6020a0d1-527a-4229-8e4c-eb30bf0f9e70" providerId="ADAL" clId="{2DD3F661-1BD4-144B-9270-8F9673DF8EC9}"/>
    <pc:docChg chg="undo custSel addSld delSld modSld sldOrd">
      <pc:chgData name="Li, Bingyao" userId="6020a0d1-527a-4229-8e4c-eb30bf0f9e70" providerId="ADAL" clId="{2DD3F661-1BD4-144B-9270-8F9673DF8EC9}" dt="2023-10-28T18:26:02.397" v="9393" actId="207"/>
      <pc:docMkLst>
        <pc:docMk/>
      </pc:docMkLst>
      <pc:sldChg chg="modSp mod modNotesTx">
        <pc:chgData name="Li, Bingyao" userId="6020a0d1-527a-4229-8e4c-eb30bf0f9e70" providerId="ADAL" clId="{2DD3F661-1BD4-144B-9270-8F9673DF8EC9}" dt="2023-10-28T06:23:01.192" v="9325" actId="20577"/>
        <pc:sldMkLst>
          <pc:docMk/>
          <pc:sldMk cId="2198989914" sldId="296"/>
        </pc:sldMkLst>
        <pc:spChg chg="mod">
          <ac:chgData name="Li, Bingyao" userId="6020a0d1-527a-4229-8e4c-eb30bf0f9e70" providerId="ADAL" clId="{2DD3F661-1BD4-144B-9270-8F9673DF8EC9}" dt="2023-10-17T20:00:14.718" v="4736" actId="207"/>
          <ac:spMkLst>
            <pc:docMk/>
            <pc:sldMk cId="2198989914" sldId="296"/>
            <ac:spMk id="3" creationId="{55B1EC01-166C-1F4F-9138-9F5D0A620F2A}"/>
          </ac:spMkLst>
        </pc:spChg>
        <pc:spChg chg="mod">
          <ac:chgData name="Li, Bingyao" userId="6020a0d1-527a-4229-8e4c-eb30bf0f9e70" providerId="ADAL" clId="{2DD3F661-1BD4-144B-9270-8F9673DF8EC9}" dt="2023-10-28T06:23:01.192" v="9325" actId="20577"/>
          <ac:spMkLst>
            <pc:docMk/>
            <pc:sldMk cId="2198989914" sldId="296"/>
            <ac:spMk id="12" creationId="{283230AC-03A1-5142-C6E1-2C8BA68DB4CC}"/>
          </ac:spMkLst>
        </pc:spChg>
      </pc:sldChg>
      <pc:sldChg chg="addSp delSp modSp mod addAnim delAnim modAnim modNotesTx">
        <pc:chgData name="Li, Bingyao" userId="6020a0d1-527a-4229-8e4c-eb30bf0f9e70" providerId="ADAL" clId="{2DD3F661-1BD4-144B-9270-8F9673DF8EC9}" dt="2023-10-28T03:46:56.902" v="6482" actId="20577"/>
        <pc:sldMkLst>
          <pc:docMk/>
          <pc:sldMk cId="2720140176" sldId="314"/>
        </pc:sldMkLst>
        <pc:spChg chg="mod topLvl">
          <ac:chgData name="Li, Bingyao" userId="6020a0d1-527a-4229-8e4c-eb30bf0f9e70" providerId="ADAL" clId="{2DD3F661-1BD4-144B-9270-8F9673DF8EC9}" dt="2023-10-28T03:04:15.096" v="6392" actId="165"/>
          <ac:spMkLst>
            <pc:docMk/>
            <pc:sldMk cId="2720140176" sldId="314"/>
            <ac:spMk id="8" creationId="{FE3E2797-9AC9-C1B0-111C-5C3CFC7E67E3}"/>
          </ac:spMkLst>
        </pc:spChg>
        <pc:spChg chg="mod topLvl">
          <ac:chgData name="Li, Bingyao" userId="6020a0d1-527a-4229-8e4c-eb30bf0f9e70" providerId="ADAL" clId="{2DD3F661-1BD4-144B-9270-8F9673DF8EC9}" dt="2023-10-28T03:04:21.566" v="6393" actId="165"/>
          <ac:spMkLst>
            <pc:docMk/>
            <pc:sldMk cId="2720140176" sldId="314"/>
            <ac:spMk id="11" creationId="{1911C1BD-3008-552D-B3C6-ACAD062822E8}"/>
          </ac:spMkLst>
        </pc:spChg>
        <pc:spChg chg="mod topLvl">
          <ac:chgData name="Li, Bingyao" userId="6020a0d1-527a-4229-8e4c-eb30bf0f9e70" providerId="ADAL" clId="{2DD3F661-1BD4-144B-9270-8F9673DF8EC9}" dt="2023-10-28T03:04:27.228" v="6394" actId="165"/>
          <ac:spMkLst>
            <pc:docMk/>
            <pc:sldMk cId="2720140176" sldId="314"/>
            <ac:spMk id="12" creationId="{E5C3EF99-9A60-A59F-DF57-EC043E734F8D}"/>
          </ac:spMkLst>
        </pc:spChg>
        <pc:spChg chg="mod topLvl">
          <ac:chgData name="Li, Bingyao" userId="6020a0d1-527a-4229-8e4c-eb30bf0f9e70" providerId="ADAL" clId="{2DD3F661-1BD4-144B-9270-8F9673DF8EC9}" dt="2023-10-28T03:04:27.228" v="6394" actId="165"/>
          <ac:spMkLst>
            <pc:docMk/>
            <pc:sldMk cId="2720140176" sldId="314"/>
            <ac:spMk id="13" creationId="{E72F143C-CD5F-EF25-2754-C4FD1FBB734D}"/>
          </ac:spMkLst>
        </pc:spChg>
        <pc:spChg chg="mod topLvl">
          <ac:chgData name="Li, Bingyao" userId="6020a0d1-527a-4229-8e4c-eb30bf0f9e70" providerId="ADAL" clId="{2DD3F661-1BD4-144B-9270-8F9673DF8EC9}" dt="2023-10-28T03:04:27.228" v="6394" actId="165"/>
          <ac:spMkLst>
            <pc:docMk/>
            <pc:sldMk cId="2720140176" sldId="314"/>
            <ac:spMk id="14" creationId="{99D5DE3B-640D-58A4-06EB-3605CD852658}"/>
          </ac:spMkLst>
        </pc:spChg>
        <pc:spChg chg="mod topLvl">
          <ac:chgData name="Li, Bingyao" userId="6020a0d1-527a-4229-8e4c-eb30bf0f9e70" providerId="ADAL" clId="{2DD3F661-1BD4-144B-9270-8F9673DF8EC9}" dt="2023-10-28T03:04:27.228" v="6394" actId="165"/>
          <ac:spMkLst>
            <pc:docMk/>
            <pc:sldMk cId="2720140176" sldId="314"/>
            <ac:spMk id="15" creationId="{6384AC8A-6EC6-018F-BC5F-8D2FBA592E6C}"/>
          </ac:spMkLst>
        </pc:spChg>
        <pc:spChg chg="add mod">
          <ac:chgData name="Li, Bingyao" userId="6020a0d1-527a-4229-8e4c-eb30bf0f9e70" providerId="ADAL" clId="{2DD3F661-1BD4-144B-9270-8F9673DF8EC9}" dt="2023-10-28T02:30:51.676" v="5806" actId="1076"/>
          <ac:spMkLst>
            <pc:docMk/>
            <pc:sldMk cId="2720140176" sldId="314"/>
            <ac:spMk id="16" creationId="{DF0C2CB6-AD4E-4798-0880-7022BD528CEE}"/>
          </ac:spMkLst>
        </pc:spChg>
        <pc:spChg chg="add mod">
          <ac:chgData name="Li, Bingyao" userId="6020a0d1-527a-4229-8e4c-eb30bf0f9e70" providerId="ADAL" clId="{2DD3F661-1BD4-144B-9270-8F9673DF8EC9}" dt="2023-10-28T02:30:51.676" v="5806" actId="1076"/>
          <ac:spMkLst>
            <pc:docMk/>
            <pc:sldMk cId="2720140176" sldId="314"/>
            <ac:spMk id="17" creationId="{6A2D4E09-509E-0FA7-616E-566D952617EE}"/>
          </ac:spMkLst>
        </pc:spChg>
        <pc:spChg chg="mod">
          <ac:chgData name="Li, Bingyao" userId="6020a0d1-527a-4229-8e4c-eb30bf0f9e70" providerId="ADAL" clId="{2DD3F661-1BD4-144B-9270-8F9673DF8EC9}" dt="2023-10-28T03:46:56.902" v="6482" actId="20577"/>
          <ac:spMkLst>
            <pc:docMk/>
            <pc:sldMk cId="2720140176" sldId="314"/>
            <ac:spMk id="18" creationId="{938F9825-7E1C-0818-FB2C-BB1A350D770D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23" creationId="{5F4F17DA-61A3-BD5A-77D8-E801201A5A18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24" creationId="{3A52FFF7-9407-B531-E2FA-4CD34CFFC172}"/>
          </ac:spMkLst>
        </pc:spChg>
        <pc:spChg chg="add mod">
          <ac:chgData name="Li, Bingyao" userId="6020a0d1-527a-4229-8e4c-eb30bf0f9e70" providerId="ADAL" clId="{2DD3F661-1BD4-144B-9270-8F9673DF8EC9}" dt="2023-10-28T02:30:51.676" v="5806" actId="1076"/>
          <ac:spMkLst>
            <pc:docMk/>
            <pc:sldMk cId="2720140176" sldId="314"/>
            <ac:spMk id="25" creationId="{2B7479DB-39E6-5222-226F-0DF1195351F8}"/>
          </ac:spMkLst>
        </pc:spChg>
        <pc:spChg chg="add mod">
          <ac:chgData name="Li, Bingyao" userId="6020a0d1-527a-4229-8e4c-eb30bf0f9e70" providerId="ADAL" clId="{2DD3F661-1BD4-144B-9270-8F9673DF8EC9}" dt="2023-10-28T02:30:51.676" v="5806" actId="1076"/>
          <ac:spMkLst>
            <pc:docMk/>
            <pc:sldMk cId="2720140176" sldId="314"/>
            <ac:spMk id="26" creationId="{A05FD9BE-2CBA-F974-9651-3A3FD4560367}"/>
          </ac:spMkLst>
        </pc:spChg>
        <pc:spChg chg="add mod">
          <ac:chgData name="Li, Bingyao" userId="6020a0d1-527a-4229-8e4c-eb30bf0f9e70" providerId="ADAL" clId="{2DD3F661-1BD4-144B-9270-8F9673DF8EC9}" dt="2023-10-28T02:30:51.676" v="5806" actId="1076"/>
          <ac:spMkLst>
            <pc:docMk/>
            <pc:sldMk cId="2720140176" sldId="314"/>
            <ac:spMk id="27" creationId="{56635721-4CD4-6B7A-0CE7-FE5C1B00E25E}"/>
          </ac:spMkLst>
        </pc:spChg>
        <pc:spChg chg="add mod">
          <ac:chgData name="Li, Bingyao" userId="6020a0d1-527a-4229-8e4c-eb30bf0f9e70" providerId="ADAL" clId="{2DD3F661-1BD4-144B-9270-8F9673DF8EC9}" dt="2023-10-28T02:30:51.676" v="5806" actId="1076"/>
          <ac:spMkLst>
            <pc:docMk/>
            <pc:sldMk cId="2720140176" sldId="314"/>
            <ac:spMk id="28" creationId="{7069D8AF-6DF8-1D5A-21C7-2D1C212E2DF0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32" creationId="{C8D3D3DD-C27C-4386-F11B-EC0BDE265265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33" creationId="{7B649273-4170-3297-BBDF-CCD9AE1636D9}"/>
          </ac:spMkLst>
        </pc:spChg>
        <pc:spChg chg="add del mod">
          <ac:chgData name="Li, Bingyao" userId="6020a0d1-527a-4229-8e4c-eb30bf0f9e70" providerId="ADAL" clId="{2DD3F661-1BD4-144B-9270-8F9673DF8EC9}" dt="2023-10-28T02:45:31.640" v="6068" actId="478"/>
          <ac:spMkLst>
            <pc:docMk/>
            <pc:sldMk cId="2720140176" sldId="314"/>
            <ac:spMk id="34" creationId="{0D55799F-4EB2-AB7A-C38C-40D88FF1D513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38" creationId="{606871B9-50DC-6829-6CE3-BA147A50CEA8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41" creationId="{EB763FA3-5E89-3276-B631-878CF8E3F6B3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42" creationId="{A0CBDD5B-A0D0-157B-F897-1C684070C066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43" creationId="{BAED9092-C3EC-A379-83F4-2B0D24AD0A95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44" creationId="{6F9679E7-C36C-382F-9C69-469FB6E93750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45" creationId="{78CAFB16-88EE-51AF-F367-25F3E5977CFD}"/>
          </ac:spMkLst>
        </pc:spChg>
        <pc:spChg chg="add mod">
          <ac:chgData name="Li, Bingyao" userId="6020a0d1-527a-4229-8e4c-eb30bf0f9e70" providerId="ADAL" clId="{2DD3F661-1BD4-144B-9270-8F9673DF8EC9}" dt="2023-10-28T02:30:51.676" v="5806" actId="1076"/>
          <ac:spMkLst>
            <pc:docMk/>
            <pc:sldMk cId="2720140176" sldId="314"/>
            <ac:spMk id="47" creationId="{12554C81-A2EC-2128-F1AC-869E01FA0FA9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49" creationId="{CD8D3C35-78EF-63AC-9111-EAD466715651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50" creationId="{3A52E53E-A957-2F31-A404-1A07E7ED8778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52" creationId="{FB449C4C-CA35-BF4C-A226-6F520CFCE9A4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53" creationId="{914E4D24-0824-7AA1-712D-88E2A04DD24B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54" creationId="{57C062E2-C66B-05E2-59AE-98EA1B526D54}"/>
          </ac:spMkLst>
        </pc:spChg>
        <pc:spChg chg="add mod">
          <ac:chgData name="Li, Bingyao" userId="6020a0d1-527a-4229-8e4c-eb30bf0f9e70" providerId="ADAL" clId="{2DD3F661-1BD4-144B-9270-8F9673DF8EC9}" dt="2023-10-28T02:30:51.676" v="5806" actId="1076"/>
          <ac:spMkLst>
            <pc:docMk/>
            <pc:sldMk cId="2720140176" sldId="314"/>
            <ac:spMk id="56" creationId="{5587660D-FF93-3186-20B3-988C8B852749}"/>
          </ac:spMkLst>
        </pc:spChg>
        <pc:spChg chg="add mod">
          <ac:chgData name="Li, Bingyao" userId="6020a0d1-527a-4229-8e4c-eb30bf0f9e70" providerId="ADAL" clId="{2DD3F661-1BD4-144B-9270-8F9673DF8EC9}" dt="2023-10-28T02:30:51.676" v="5806" actId="1076"/>
          <ac:spMkLst>
            <pc:docMk/>
            <pc:sldMk cId="2720140176" sldId="314"/>
            <ac:spMk id="57" creationId="{C32DD61A-608F-791D-6682-1225F2C53833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59" creationId="{2B9D8E96-C5F5-6FC0-D832-CDB72066A78E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62" creationId="{A6DE9CB0-8E37-B499-1A48-C02A0AC858E3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63" creationId="{8341A150-86A3-B792-AC00-7BC71B0E29BB}"/>
          </ac:spMkLst>
        </pc:spChg>
        <pc:spChg chg="del">
          <ac:chgData name="Li, Bingyao" userId="6020a0d1-527a-4229-8e4c-eb30bf0f9e70" providerId="ADAL" clId="{2DD3F661-1BD4-144B-9270-8F9673DF8EC9}" dt="2023-10-27T04:30:38.427" v="5657" actId="478"/>
          <ac:spMkLst>
            <pc:docMk/>
            <pc:sldMk cId="2720140176" sldId="314"/>
            <ac:spMk id="100" creationId="{38B58AB8-A8FD-42BB-BD0D-CA1DD14CE5DF}"/>
          </ac:spMkLst>
        </pc:spChg>
        <pc:spChg chg="del">
          <ac:chgData name="Li, Bingyao" userId="6020a0d1-527a-4229-8e4c-eb30bf0f9e70" providerId="ADAL" clId="{2DD3F661-1BD4-144B-9270-8F9673DF8EC9}" dt="2023-10-27T04:30:38.427" v="5657" actId="478"/>
          <ac:spMkLst>
            <pc:docMk/>
            <pc:sldMk cId="2720140176" sldId="314"/>
            <ac:spMk id="101" creationId="{7B7AEF94-AE84-4715-B304-44109AAE05BE}"/>
          </ac:spMkLst>
        </pc:spChg>
        <pc:spChg chg="del">
          <ac:chgData name="Li, Bingyao" userId="6020a0d1-527a-4229-8e4c-eb30bf0f9e70" providerId="ADAL" clId="{2DD3F661-1BD4-144B-9270-8F9673DF8EC9}" dt="2023-10-27T04:30:38.427" v="5657" actId="478"/>
          <ac:spMkLst>
            <pc:docMk/>
            <pc:sldMk cId="2720140176" sldId="314"/>
            <ac:spMk id="113" creationId="{243CA4DA-6B36-4CF5-8EDD-647F45A0ACE8}"/>
          </ac:spMkLst>
        </pc:spChg>
        <pc:spChg chg="del">
          <ac:chgData name="Li, Bingyao" userId="6020a0d1-527a-4229-8e4c-eb30bf0f9e70" providerId="ADAL" clId="{2DD3F661-1BD4-144B-9270-8F9673DF8EC9}" dt="2023-10-27T04:30:38.427" v="5657" actId="478"/>
          <ac:spMkLst>
            <pc:docMk/>
            <pc:sldMk cId="2720140176" sldId="314"/>
            <ac:spMk id="163" creationId="{9170F69B-1F7B-4143-8069-CDAACF7B4BCB}"/>
          </ac:spMkLst>
        </pc:spChg>
        <pc:spChg chg="del">
          <ac:chgData name="Li, Bingyao" userId="6020a0d1-527a-4229-8e4c-eb30bf0f9e70" providerId="ADAL" clId="{2DD3F661-1BD4-144B-9270-8F9673DF8EC9}" dt="2023-10-27T04:30:38.427" v="5657" actId="478"/>
          <ac:spMkLst>
            <pc:docMk/>
            <pc:sldMk cId="2720140176" sldId="314"/>
            <ac:spMk id="174" creationId="{FABDEC73-9911-4DAC-A059-8B12A3CA363B}"/>
          </ac:spMkLst>
        </pc:spChg>
        <pc:spChg chg="del">
          <ac:chgData name="Li, Bingyao" userId="6020a0d1-527a-4229-8e4c-eb30bf0f9e70" providerId="ADAL" clId="{2DD3F661-1BD4-144B-9270-8F9673DF8EC9}" dt="2023-10-27T04:30:38.427" v="5657" actId="478"/>
          <ac:spMkLst>
            <pc:docMk/>
            <pc:sldMk cId="2720140176" sldId="314"/>
            <ac:spMk id="183" creationId="{9778FB39-81DB-4ABE-9E48-6F1AAFDB3B39}"/>
          </ac:spMkLst>
        </pc:spChg>
        <pc:spChg chg="del">
          <ac:chgData name="Li, Bingyao" userId="6020a0d1-527a-4229-8e4c-eb30bf0f9e70" providerId="ADAL" clId="{2DD3F661-1BD4-144B-9270-8F9673DF8EC9}" dt="2023-10-27T04:30:38.427" v="5657" actId="478"/>
          <ac:spMkLst>
            <pc:docMk/>
            <pc:sldMk cId="2720140176" sldId="314"/>
            <ac:spMk id="247" creationId="{E955215B-82D6-4ABB-8729-CE07598B654D}"/>
          </ac:spMkLst>
        </pc:spChg>
        <pc:spChg chg="del">
          <ac:chgData name="Li, Bingyao" userId="6020a0d1-527a-4229-8e4c-eb30bf0f9e70" providerId="ADAL" clId="{2DD3F661-1BD4-144B-9270-8F9673DF8EC9}" dt="2023-10-27T04:30:38.427" v="5657" actId="478"/>
          <ac:spMkLst>
            <pc:docMk/>
            <pc:sldMk cId="2720140176" sldId="314"/>
            <ac:spMk id="250" creationId="{F44A52FE-8221-42BB-9B7F-44EF3A63E550}"/>
          </ac:spMkLst>
        </pc:spChg>
        <pc:spChg chg="del">
          <ac:chgData name="Li, Bingyao" userId="6020a0d1-527a-4229-8e4c-eb30bf0f9e70" providerId="ADAL" clId="{2DD3F661-1BD4-144B-9270-8F9673DF8EC9}" dt="2023-10-27T04:30:38.427" v="5657" actId="478"/>
          <ac:spMkLst>
            <pc:docMk/>
            <pc:sldMk cId="2720140176" sldId="314"/>
            <ac:spMk id="252" creationId="{673802A1-0367-42DE-B76B-FAAB8BFEC223}"/>
          </ac:spMkLst>
        </pc:spChg>
        <pc:spChg chg="del">
          <ac:chgData name="Li, Bingyao" userId="6020a0d1-527a-4229-8e4c-eb30bf0f9e70" providerId="ADAL" clId="{2DD3F661-1BD4-144B-9270-8F9673DF8EC9}" dt="2023-10-27T04:30:38.427" v="5657" actId="478"/>
          <ac:spMkLst>
            <pc:docMk/>
            <pc:sldMk cId="2720140176" sldId="314"/>
            <ac:spMk id="254" creationId="{34142AE6-7354-4D29-BFD4-57B625BF69FD}"/>
          </ac:spMkLst>
        </pc:spChg>
        <pc:spChg chg="del">
          <ac:chgData name="Li, Bingyao" userId="6020a0d1-527a-4229-8e4c-eb30bf0f9e70" providerId="ADAL" clId="{2DD3F661-1BD4-144B-9270-8F9673DF8EC9}" dt="2023-10-27T04:30:38.427" v="5657" actId="478"/>
          <ac:spMkLst>
            <pc:docMk/>
            <pc:sldMk cId="2720140176" sldId="314"/>
            <ac:spMk id="258" creationId="{301AD035-F375-41AE-9DDD-93DA2D324CDB}"/>
          </ac:spMkLst>
        </pc:spChg>
        <pc:spChg chg="del">
          <ac:chgData name="Li, Bingyao" userId="6020a0d1-527a-4229-8e4c-eb30bf0f9e70" providerId="ADAL" clId="{2DD3F661-1BD4-144B-9270-8F9673DF8EC9}" dt="2023-10-27T04:30:38.427" v="5657" actId="478"/>
          <ac:spMkLst>
            <pc:docMk/>
            <pc:sldMk cId="2720140176" sldId="314"/>
            <ac:spMk id="260" creationId="{76B18CD6-325F-4EDA-9CDC-66B987877752}"/>
          </ac:spMkLst>
        </pc:spChg>
        <pc:spChg chg="del">
          <ac:chgData name="Li, Bingyao" userId="6020a0d1-527a-4229-8e4c-eb30bf0f9e70" providerId="ADAL" clId="{2DD3F661-1BD4-144B-9270-8F9673DF8EC9}" dt="2023-10-27T04:30:38.427" v="5657" actId="478"/>
          <ac:spMkLst>
            <pc:docMk/>
            <pc:sldMk cId="2720140176" sldId="314"/>
            <ac:spMk id="3100" creationId="{A363068D-A2BB-7B95-9D32-F4A82C75A9B6}"/>
          </ac:spMkLst>
        </pc:spChg>
        <pc:spChg chg="del">
          <ac:chgData name="Li, Bingyao" userId="6020a0d1-527a-4229-8e4c-eb30bf0f9e70" providerId="ADAL" clId="{2DD3F661-1BD4-144B-9270-8F9673DF8EC9}" dt="2023-10-27T04:30:38.427" v="5657" actId="478"/>
          <ac:spMkLst>
            <pc:docMk/>
            <pc:sldMk cId="2720140176" sldId="314"/>
            <ac:spMk id="3101" creationId="{1B4B1AB0-F6FA-DA7F-CCF1-FBCD0372D55C}"/>
          </ac:spMkLst>
        </pc:spChg>
        <pc:spChg chg="del">
          <ac:chgData name="Li, Bingyao" userId="6020a0d1-527a-4229-8e4c-eb30bf0f9e70" providerId="ADAL" clId="{2DD3F661-1BD4-144B-9270-8F9673DF8EC9}" dt="2023-10-27T04:30:38.427" v="5657" actId="478"/>
          <ac:spMkLst>
            <pc:docMk/>
            <pc:sldMk cId="2720140176" sldId="314"/>
            <ac:spMk id="3106" creationId="{DA03118A-1AF8-85B3-7A4C-9221CD6A8046}"/>
          </ac:spMkLst>
        </pc:spChg>
        <pc:spChg chg="add mod">
          <ac:chgData name="Li, Bingyao" userId="6020a0d1-527a-4229-8e4c-eb30bf0f9e70" providerId="ADAL" clId="{2DD3F661-1BD4-144B-9270-8F9673DF8EC9}" dt="2023-10-28T02:30:51.676" v="5806" actId="1076"/>
          <ac:spMkLst>
            <pc:docMk/>
            <pc:sldMk cId="2720140176" sldId="314"/>
            <ac:spMk id="3136" creationId="{F773A116-4F54-5054-3722-C88E011EAAFB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3142" creationId="{F0DACBBB-2BBC-ECC9-4AE7-42350D56313D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3143" creationId="{CD58CDCA-0FEA-0EC1-0C5D-333F4674FBF2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3146" creationId="{9B592072-ED71-ED6C-6CF9-B5491F904BE8}"/>
          </ac:spMkLst>
        </pc:spChg>
        <pc:spChg chg="add del mod">
          <ac:chgData name="Li, Bingyao" userId="6020a0d1-527a-4229-8e4c-eb30bf0f9e70" providerId="ADAL" clId="{2DD3F661-1BD4-144B-9270-8F9673DF8EC9}" dt="2023-10-28T02:39:16.629" v="5944" actId="478"/>
          <ac:spMkLst>
            <pc:docMk/>
            <pc:sldMk cId="2720140176" sldId="314"/>
            <ac:spMk id="3147" creationId="{4AE2CC93-01EE-2BE5-4DA1-A52BB3ACE039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3148" creationId="{B0DB5E56-9F95-92A8-955C-A8E64CAA755E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3149" creationId="{1C5E76D3-D440-92F4-9280-DA9C7BA5B4C8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3150" creationId="{F8ADF1A7-1309-A89B-587E-1ED8151D2B8B}"/>
          </ac:spMkLst>
        </pc:spChg>
        <pc:spChg chg="add mod">
          <ac:chgData name="Li, Bingyao" userId="6020a0d1-527a-4229-8e4c-eb30bf0f9e70" providerId="ADAL" clId="{2DD3F661-1BD4-144B-9270-8F9673DF8EC9}" dt="2023-10-28T02:41:30.720" v="5978" actId="1076"/>
          <ac:spMkLst>
            <pc:docMk/>
            <pc:sldMk cId="2720140176" sldId="314"/>
            <ac:spMk id="3151" creationId="{56A6103E-290B-A068-DA75-81F0A1C84D6F}"/>
          </ac:spMkLst>
        </pc:spChg>
        <pc:spChg chg="add del mod">
          <ac:chgData name="Li, Bingyao" userId="6020a0d1-527a-4229-8e4c-eb30bf0f9e70" providerId="ADAL" clId="{2DD3F661-1BD4-144B-9270-8F9673DF8EC9}" dt="2023-10-28T02:45:29.290" v="6067" actId="478"/>
          <ac:spMkLst>
            <pc:docMk/>
            <pc:sldMk cId="2720140176" sldId="314"/>
            <ac:spMk id="3153" creationId="{6F262F59-91F6-D39A-1250-CE19F8F6BCE3}"/>
          </ac:spMkLst>
        </pc:spChg>
        <pc:spChg chg="add del mod">
          <ac:chgData name="Li, Bingyao" userId="6020a0d1-527a-4229-8e4c-eb30bf0f9e70" providerId="ADAL" clId="{2DD3F661-1BD4-144B-9270-8F9673DF8EC9}" dt="2023-10-28T02:40:03.876" v="5957" actId="478"/>
          <ac:spMkLst>
            <pc:docMk/>
            <pc:sldMk cId="2720140176" sldId="314"/>
            <ac:spMk id="3155" creationId="{693DD60A-AB76-ACB8-2F1A-3F20CC580F48}"/>
          </ac:spMkLst>
        </pc:spChg>
        <pc:spChg chg="add mod">
          <ac:chgData name="Li, Bingyao" userId="6020a0d1-527a-4229-8e4c-eb30bf0f9e70" providerId="ADAL" clId="{2DD3F661-1BD4-144B-9270-8F9673DF8EC9}" dt="2023-10-28T02:39:39.258" v="5951" actId="1076"/>
          <ac:spMkLst>
            <pc:docMk/>
            <pc:sldMk cId="2720140176" sldId="314"/>
            <ac:spMk id="3156" creationId="{16D5AD95-83A1-1DF4-2845-47028EE0FA73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3161" creationId="{DA5356F4-21FC-5834-64F2-1E7F4DF2CA76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3162" creationId="{E9D953A9-BCA9-F682-CDEE-2F37ECABD0DA}"/>
          </ac:spMkLst>
        </pc:spChg>
        <pc:spChg chg="add del mod">
          <ac:chgData name="Li, Bingyao" userId="6020a0d1-527a-4229-8e4c-eb30bf0f9e70" providerId="ADAL" clId="{2DD3F661-1BD4-144B-9270-8F9673DF8EC9}" dt="2023-10-28T02:39:57.670" v="5956" actId="478"/>
          <ac:spMkLst>
            <pc:docMk/>
            <pc:sldMk cId="2720140176" sldId="314"/>
            <ac:spMk id="3163" creationId="{F57921EA-051D-197E-A9E2-B1749BB12BF4}"/>
          </ac:spMkLst>
        </pc:spChg>
        <pc:spChg chg="mod">
          <ac:chgData name="Li, Bingyao" userId="6020a0d1-527a-4229-8e4c-eb30bf0f9e70" providerId="ADAL" clId="{2DD3F661-1BD4-144B-9270-8F9673DF8EC9}" dt="2023-10-28T02:26:42.626" v="5759" actId="20577"/>
          <ac:spMkLst>
            <pc:docMk/>
            <pc:sldMk cId="2720140176" sldId="314"/>
            <ac:spMk id="3165" creationId="{05050FDA-5DA2-3475-CBBB-410409A4D2AF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3166" creationId="{0427D8BA-8C05-CCBF-07CF-42CA3BA993AD}"/>
          </ac:spMkLst>
        </pc:spChg>
        <pc:spChg chg="add del mod">
          <ac:chgData name="Li, Bingyao" userId="6020a0d1-527a-4229-8e4c-eb30bf0f9e70" providerId="ADAL" clId="{2DD3F661-1BD4-144B-9270-8F9673DF8EC9}" dt="2023-10-28T02:40:06.819" v="5958" actId="478"/>
          <ac:spMkLst>
            <pc:docMk/>
            <pc:sldMk cId="2720140176" sldId="314"/>
            <ac:spMk id="3167" creationId="{38D2C5B3-C9B1-5CE9-5EFB-5997BC2FC00E}"/>
          </ac:spMkLst>
        </pc:spChg>
        <pc:spChg chg="add del mod">
          <ac:chgData name="Li, Bingyao" userId="6020a0d1-527a-4229-8e4c-eb30bf0f9e70" providerId="ADAL" clId="{2DD3F661-1BD4-144B-9270-8F9673DF8EC9}" dt="2023-10-28T02:26:59.231" v="5766" actId="478"/>
          <ac:spMkLst>
            <pc:docMk/>
            <pc:sldMk cId="2720140176" sldId="314"/>
            <ac:spMk id="3168" creationId="{40EC97B7-127D-E08E-EEC7-08BADBE53693}"/>
          </ac:spMkLst>
        </pc:spChg>
        <pc:spChg chg="add mod">
          <ac:chgData name="Li, Bingyao" userId="6020a0d1-527a-4229-8e4c-eb30bf0f9e70" providerId="ADAL" clId="{2DD3F661-1BD4-144B-9270-8F9673DF8EC9}" dt="2023-10-28T03:16:50.387" v="6408" actId="207"/>
          <ac:spMkLst>
            <pc:docMk/>
            <pc:sldMk cId="2720140176" sldId="314"/>
            <ac:spMk id="3169" creationId="{47B4679B-F1A4-D9B5-2D19-32150BA81327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3171" creationId="{05831640-22CC-E33F-EEB1-077FDFD1C581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3172" creationId="{9313AEBE-3B0C-7BAC-BFAD-E3E8875C6A52}"/>
          </ac:spMkLst>
        </pc:spChg>
        <pc:spChg chg="add del mod">
          <ac:chgData name="Li, Bingyao" userId="6020a0d1-527a-4229-8e4c-eb30bf0f9e70" providerId="ADAL" clId="{2DD3F661-1BD4-144B-9270-8F9673DF8EC9}" dt="2023-10-28T02:27:05.443" v="5768" actId="478"/>
          <ac:spMkLst>
            <pc:docMk/>
            <pc:sldMk cId="2720140176" sldId="314"/>
            <ac:spMk id="3173" creationId="{3A5973F4-9993-FC3E-A425-B8A0C858CC09}"/>
          </ac:spMkLst>
        </pc:spChg>
        <pc:spChg chg="mod">
          <ac:chgData name="Li, Bingyao" userId="6020a0d1-527a-4229-8e4c-eb30bf0f9e70" providerId="ADAL" clId="{2DD3F661-1BD4-144B-9270-8F9673DF8EC9}" dt="2023-10-27T04:30:38.961" v="5658"/>
          <ac:spMkLst>
            <pc:docMk/>
            <pc:sldMk cId="2720140176" sldId="314"/>
            <ac:spMk id="3175" creationId="{6997038A-D008-A0F8-1368-E47CC70DF748}"/>
          </ac:spMkLst>
        </pc:spChg>
        <pc:spChg chg="mod">
          <ac:chgData name="Li, Bingyao" userId="6020a0d1-527a-4229-8e4c-eb30bf0f9e70" providerId="ADAL" clId="{2DD3F661-1BD4-144B-9270-8F9673DF8EC9}" dt="2023-10-28T02:30:20.579" v="5801" actId="20577"/>
          <ac:spMkLst>
            <pc:docMk/>
            <pc:sldMk cId="2720140176" sldId="314"/>
            <ac:spMk id="3176" creationId="{41AE9AD8-8C84-774B-420D-20A71D08B153}"/>
          </ac:spMkLst>
        </pc:spChg>
        <pc:spChg chg="add del mod">
          <ac:chgData name="Li, Bingyao" userId="6020a0d1-527a-4229-8e4c-eb30bf0f9e70" providerId="ADAL" clId="{2DD3F661-1BD4-144B-9270-8F9673DF8EC9}" dt="2023-10-28T02:41:20.838" v="5975" actId="478"/>
          <ac:spMkLst>
            <pc:docMk/>
            <pc:sldMk cId="2720140176" sldId="314"/>
            <ac:spMk id="3177" creationId="{1237389C-E48E-7FAE-996A-C3803E9F643F}"/>
          </ac:spMkLst>
        </pc:spChg>
        <pc:spChg chg="add mod">
          <ac:chgData name="Li, Bingyao" userId="6020a0d1-527a-4229-8e4c-eb30bf0f9e70" providerId="ADAL" clId="{2DD3F661-1BD4-144B-9270-8F9673DF8EC9}" dt="2023-10-28T02:45:00.175" v="6040" actId="164"/>
          <ac:spMkLst>
            <pc:docMk/>
            <pc:sldMk cId="2720140176" sldId="314"/>
            <ac:spMk id="3178" creationId="{7F4294EE-C01C-106C-D716-7148F22F5883}"/>
          </ac:spMkLst>
        </pc:spChg>
        <pc:spChg chg="add del mod">
          <ac:chgData name="Li, Bingyao" userId="6020a0d1-527a-4229-8e4c-eb30bf0f9e70" providerId="ADAL" clId="{2DD3F661-1BD4-144B-9270-8F9673DF8EC9}" dt="2023-10-28T02:43:27.952" v="6019" actId="478"/>
          <ac:spMkLst>
            <pc:docMk/>
            <pc:sldMk cId="2720140176" sldId="314"/>
            <ac:spMk id="3179" creationId="{82788053-9D9C-3DF7-7F87-DD4D7D600FB1}"/>
          </ac:spMkLst>
        </pc:spChg>
        <pc:spChg chg="add del">
          <ac:chgData name="Li, Bingyao" userId="6020a0d1-527a-4229-8e4c-eb30bf0f9e70" providerId="ADAL" clId="{2DD3F661-1BD4-144B-9270-8F9673DF8EC9}" dt="2023-10-28T02:43:46.009" v="6021" actId="478"/>
          <ac:spMkLst>
            <pc:docMk/>
            <pc:sldMk cId="2720140176" sldId="314"/>
            <ac:spMk id="3180" creationId="{96DA43C8-27C4-EE45-F81B-91B9E51BEFAE}"/>
          </ac:spMkLst>
        </pc:spChg>
        <pc:spChg chg="add mod">
          <ac:chgData name="Li, Bingyao" userId="6020a0d1-527a-4229-8e4c-eb30bf0f9e70" providerId="ADAL" clId="{2DD3F661-1BD4-144B-9270-8F9673DF8EC9}" dt="2023-10-28T02:50:02.658" v="6345" actId="20577"/>
          <ac:spMkLst>
            <pc:docMk/>
            <pc:sldMk cId="2720140176" sldId="314"/>
            <ac:spMk id="3182" creationId="{7334AF15-22EE-7449-69FF-17FC1432F909}"/>
          </ac:spMkLst>
        </pc:spChg>
        <pc:spChg chg="mod">
          <ac:chgData name="Li, Bingyao" userId="6020a0d1-527a-4229-8e4c-eb30bf0f9e70" providerId="ADAL" clId="{2DD3F661-1BD4-144B-9270-8F9673DF8EC9}" dt="2023-10-28T02:45:08.314" v="6042"/>
          <ac:spMkLst>
            <pc:docMk/>
            <pc:sldMk cId="2720140176" sldId="314"/>
            <ac:spMk id="3185" creationId="{F837C421-B95D-2CBA-7DEB-254C3B9EC10A}"/>
          </ac:spMkLst>
        </pc:spChg>
        <pc:spChg chg="mod">
          <ac:chgData name="Li, Bingyao" userId="6020a0d1-527a-4229-8e4c-eb30bf0f9e70" providerId="ADAL" clId="{2DD3F661-1BD4-144B-9270-8F9673DF8EC9}" dt="2023-10-28T02:45:25.422" v="6065" actId="20577"/>
          <ac:spMkLst>
            <pc:docMk/>
            <pc:sldMk cId="2720140176" sldId="314"/>
            <ac:spMk id="3186" creationId="{D4C91979-401F-E761-D1E4-DA1C704DBF6B}"/>
          </ac:spMkLst>
        </pc:spChg>
        <pc:spChg chg="mod">
          <ac:chgData name="Li, Bingyao" userId="6020a0d1-527a-4229-8e4c-eb30bf0f9e70" providerId="ADAL" clId="{2DD3F661-1BD4-144B-9270-8F9673DF8EC9}" dt="2023-10-28T02:40:52.341" v="5970" actId="1076"/>
          <ac:spMkLst>
            <pc:docMk/>
            <pc:sldMk cId="2720140176" sldId="314"/>
            <ac:spMk id="3188" creationId="{6E5B1312-588A-FE26-6ECB-688E3B22560F}"/>
          </ac:spMkLst>
        </pc:spChg>
        <pc:spChg chg="mod">
          <ac:chgData name="Li, Bingyao" userId="6020a0d1-527a-4229-8e4c-eb30bf0f9e70" providerId="ADAL" clId="{2DD3F661-1BD4-144B-9270-8F9673DF8EC9}" dt="2023-10-28T02:45:57.967" v="6073" actId="14100"/>
          <ac:spMkLst>
            <pc:docMk/>
            <pc:sldMk cId="2720140176" sldId="314"/>
            <ac:spMk id="3226" creationId="{0FC59AA4-8E05-AF91-5F07-4FDCE1C65009}"/>
          </ac:spMkLst>
        </pc:spChg>
        <pc:spChg chg="del">
          <ac:chgData name="Li, Bingyao" userId="6020a0d1-527a-4229-8e4c-eb30bf0f9e70" providerId="ADAL" clId="{2DD3F661-1BD4-144B-9270-8F9673DF8EC9}" dt="2023-10-27T04:30:38.427" v="5657" actId="478"/>
          <ac:spMkLst>
            <pc:docMk/>
            <pc:sldMk cId="2720140176" sldId="314"/>
            <ac:spMk id="3253" creationId="{8FB97563-659D-3570-C371-0AB5C9FE59D2}"/>
          </ac:spMkLst>
        </pc:spChg>
        <pc:grpChg chg="del">
          <ac:chgData name="Li, Bingyao" userId="6020a0d1-527a-4229-8e4c-eb30bf0f9e70" providerId="ADAL" clId="{2DD3F661-1BD4-144B-9270-8F9673DF8EC9}" dt="2023-10-27T04:30:38.427" v="5657" actId="478"/>
          <ac:grpSpMkLst>
            <pc:docMk/>
            <pc:sldMk cId="2720140176" sldId="314"/>
            <ac:grpSpMk id="2" creationId="{8E096115-D56D-40BF-95AC-20126B2BAC37}"/>
          </ac:grpSpMkLst>
        </pc:grpChg>
        <pc:grpChg chg="add del mod">
          <ac:chgData name="Li, Bingyao" userId="6020a0d1-527a-4229-8e4c-eb30bf0f9e70" providerId="ADAL" clId="{2DD3F661-1BD4-144B-9270-8F9673DF8EC9}" dt="2023-10-28T03:04:15.096" v="6392" actId="165"/>
          <ac:grpSpMkLst>
            <pc:docMk/>
            <pc:sldMk cId="2720140176" sldId="314"/>
            <ac:grpSpMk id="7" creationId="{3DF217DB-EF94-9D68-C269-10182B40AFAB}"/>
          </ac:grpSpMkLst>
        </pc:grpChg>
        <pc:grpChg chg="del mod topLvl">
          <ac:chgData name="Li, Bingyao" userId="6020a0d1-527a-4229-8e4c-eb30bf0f9e70" providerId="ADAL" clId="{2DD3F661-1BD4-144B-9270-8F9673DF8EC9}" dt="2023-10-28T03:04:21.566" v="6393" actId="165"/>
          <ac:grpSpMkLst>
            <pc:docMk/>
            <pc:sldMk cId="2720140176" sldId="314"/>
            <ac:grpSpMk id="9" creationId="{12F83F43-E738-8C67-7130-FD3FD722369E}"/>
          </ac:grpSpMkLst>
        </pc:grpChg>
        <pc:grpChg chg="del mod topLvl">
          <ac:chgData name="Li, Bingyao" userId="6020a0d1-527a-4229-8e4c-eb30bf0f9e70" providerId="ADAL" clId="{2DD3F661-1BD4-144B-9270-8F9673DF8EC9}" dt="2023-10-28T03:04:27.228" v="6394" actId="165"/>
          <ac:grpSpMkLst>
            <pc:docMk/>
            <pc:sldMk cId="2720140176" sldId="314"/>
            <ac:grpSpMk id="10" creationId="{02D0FCB4-006C-452F-D094-A6204C558EE6}"/>
          </ac:grpSpMkLst>
        </pc:grpChg>
        <pc:grpChg chg="add mod">
          <ac:chgData name="Li, Bingyao" userId="6020a0d1-527a-4229-8e4c-eb30bf0f9e70" providerId="ADAL" clId="{2DD3F661-1BD4-144B-9270-8F9673DF8EC9}" dt="2023-10-28T02:30:51.676" v="5806" actId="1076"/>
          <ac:grpSpMkLst>
            <pc:docMk/>
            <pc:sldMk cId="2720140176" sldId="314"/>
            <ac:grpSpMk id="19" creationId="{C63FE8C4-E8B2-4465-1569-A66D8D35AEC8}"/>
          </ac:grpSpMkLst>
        </pc:grpChg>
        <pc:grpChg chg="del">
          <ac:chgData name="Li, Bingyao" userId="6020a0d1-527a-4229-8e4c-eb30bf0f9e70" providerId="ADAL" clId="{2DD3F661-1BD4-144B-9270-8F9673DF8EC9}" dt="2023-10-27T04:30:38.427" v="5657" actId="478"/>
          <ac:grpSpMkLst>
            <pc:docMk/>
            <pc:sldMk cId="2720140176" sldId="314"/>
            <ac:grpSpMk id="20" creationId="{D1C68CC8-2343-40BF-8733-6A202ED168B8}"/>
          </ac:grpSpMkLst>
        </pc:grpChg>
        <pc:grpChg chg="add mod">
          <ac:chgData name="Li, Bingyao" userId="6020a0d1-527a-4229-8e4c-eb30bf0f9e70" providerId="ADAL" clId="{2DD3F661-1BD4-144B-9270-8F9673DF8EC9}" dt="2023-10-28T02:30:51.676" v="5806" actId="1076"/>
          <ac:grpSpMkLst>
            <pc:docMk/>
            <pc:sldMk cId="2720140176" sldId="314"/>
            <ac:grpSpMk id="31" creationId="{55687F82-BE89-1EEB-434B-987C09A7BEF7}"/>
          </ac:grpSpMkLst>
        </pc:grpChg>
        <pc:grpChg chg="del">
          <ac:chgData name="Li, Bingyao" userId="6020a0d1-527a-4229-8e4c-eb30bf0f9e70" providerId="ADAL" clId="{2DD3F661-1BD4-144B-9270-8F9673DF8EC9}" dt="2023-10-27T04:30:38.427" v="5657" actId="478"/>
          <ac:grpSpMkLst>
            <pc:docMk/>
            <pc:sldMk cId="2720140176" sldId="314"/>
            <ac:grpSpMk id="34" creationId="{A91E5587-8603-4F19-AD86-A5532DD8D5A0}"/>
          </ac:grpSpMkLst>
        </pc:grpChg>
        <pc:grpChg chg="add mod">
          <ac:chgData name="Li, Bingyao" userId="6020a0d1-527a-4229-8e4c-eb30bf0f9e70" providerId="ADAL" clId="{2DD3F661-1BD4-144B-9270-8F9673DF8EC9}" dt="2023-10-28T02:30:51.676" v="5806" actId="1076"/>
          <ac:grpSpMkLst>
            <pc:docMk/>
            <pc:sldMk cId="2720140176" sldId="314"/>
            <ac:grpSpMk id="37" creationId="{DF6C2621-DB99-4652-1734-EB8DDA150D87}"/>
          </ac:grpSpMkLst>
        </pc:grpChg>
        <pc:grpChg chg="mod">
          <ac:chgData name="Li, Bingyao" userId="6020a0d1-527a-4229-8e4c-eb30bf0f9e70" providerId="ADAL" clId="{2DD3F661-1BD4-144B-9270-8F9673DF8EC9}" dt="2023-10-27T04:30:38.961" v="5658"/>
          <ac:grpSpMkLst>
            <pc:docMk/>
            <pc:sldMk cId="2720140176" sldId="314"/>
            <ac:grpSpMk id="39" creationId="{7BA2BCF5-ADB4-9EEE-6AE8-F93C523A5F46}"/>
          </ac:grpSpMkLst>
        </pc:grpChg>
        <pc:grpChg chg="mod">
          <ac:chgData name="Li, Bingyao" userId="6020a0d1-527a-4229-8e4c-eb30bf0f9e70" providerId="ADAL" clId="{2DD3F661-1BD4-144B-9270-8F9673DF8EC9}" dt="2023-10-27T04:30:38.961" v="5658"/>
          <ac:grpSpMkLst>
            <pc:docMk/>
            <pc:sldMk cId="2720140176" sldId="314"/>
            <ac:grpSpMk id="40" creationId="{626480A7-E58C-98D6-2A5D-62E634B7CC1E}"/>
          </ac:grpSpMkLst>
        </pc:grpChg>
        <pc:grpChg chg="del">
          <ac:chgData name="Li, Bingyao" userId="6020a0d1-527a-4229-8e4c-eb30bf0f9e70" providerId="ADAL" clId="{2DD3F661-1BD4-144B-9270-8F9673DF8EC9}" dt="2023-10-27T04:30:38.427" v="5657" actId="478"/>
          <ac:grpSpMkLst>
            <pc:docMk/>
            <pc:sldMk cId="2720140176" sldId="314"/>
            <ac:grpSpMk id="46" creationId="{8A3F0268-F69B-4910-A7C7-224BC89F5B40}"/>
          </ac:grpSpMkLst>
        </pc:grpChg>
        <pc:grpChg chg="add mod">
          <ac:chgData name="Li, Bingyao" userId="6020a0d1-527a-4229-8e4c-eb30bf0f9e70" providerId="ADAL" clId="{2DD3F661-1BD4-144B-9270-8F9673DF8EC9}" dt="2023-10-28T02:30:51.676" v="5806" actId="1076"/>
          <ac:grpSpMkLst>
            <pc:docMk/>
            <pc:sldMk cId="2720140176" sldId="314"/>
            <ac:grpSpMk id="48" creationId="{ADB2775D-8ED9-F284-0F5C-A923E69BEB97}"/>
          </ac:grpSpMkLst>
        </pc:grpChg>
        <pc:grpChg chg="add mod">
          <ac:chgData name="Li, Bingyao" userId="6020a0d1-527a-4229-8e4c-eb30bf0f9e70" providerId="ADAL" clId="{2DD3F661-1BD4-144B-9270-8F9673DF8EC9}" dt="2023-10-28T02:30:51.676" v="5806" actId="1076"/>
          <ac:grpSpMkLst>
            <pc:docMk/>
            <pc:sldMk cId="2720140176" sldId="314"/>
            <ac:grpSpMk id="51" creationId="{570458E9-A35C-93F1-6F09-2CD588FED806}"/>
          </ac:grpSpMkLst>
        </pc:grpChg>
        <pc:grpChg chg="add mod">
          <ac:chgData name="Li, Bingyao" userId="6020a0d1-527a-4229-8e4c-eb30bf0f9e70" providerId="ADAL" clId="{2DD3F661-1BD4-144B-9270-8F9673DF8EC9}" dt="2023-10-28T02:30:51.676" v="5806" actId="1076"/>
          <ac:grpSpMkLst>
            <pc:docMk/>
            <pc:sldMk cId="2720140176" sldId="314"/>
            <ac:grpSpMk id="58" creationId="{63CD597A-CEE0-BC81-5166-20DB70850252}"/>
          </ac:grpSpMkLst>
        </pc:grpChg>
        <pc:grpChg chg="mod">
          <ac:chgData name="Li, Bingyao" userId="6020a0d1-527a-4229-8e4c-eb30bf0f9e70" providerId="ADAL" clId="{2DD3F661-1BD4-144B-9270-8F9673DF8EC9}" dt="2023-10-27T04:30:38.961" v="5658"/>
          <ac:grpSpMkLst>
            <pc:docMk/>
            <pc:sldMk cId="2720140176" sldId="314"/>
            <ac:grpSpMk id="60" creationId="{61096D08-76BF-98F6-B8E5-871309A1BB1C}"/>
          </ac:grpSpMkLst>
        </pc:grpChg>
        <pc:grpChg chg="del">
          <ac:chgData name="Li, Bingyao" userId="6020a0d1-527a-4229-8e4c-eb30bf0f9e70" providerId="ADAL" clId="{2DD3F661-1BD4-144B-9270-8F9673DF8EC9}" dt="2023-10-27T04:30:38.427" v="5657" actId="478"/>
          <ac:grpSpMkLst>
            <pc:docMk/>
            <pc:sldMk cId="2720140176" sldId="314"/>
            <ac:grpSpMk id="102" creationId="{AFB315E6-1EBE-4E29-92AE-462084593D12}"/>
          </ac:grpSpMkLst>
        </pc:grpChg>
        <pc:grpChg chg="del">
          <ac:chgData name="Li, Bingyao" userId="6020a0d1-527a-4229-8e4c-eb30bf0f9e70" providerId="ADAL" clId="{2DD3F661-1BD4-144B-9270-8F9673DF8EC9}" dt="2023-10-27T04:30:38.427" v="5657" actId="478"/>
          <ac:grpSpMkLst>
            <pc:docMk/>
            <pc:sldMk cId="2720140176" sldId="314"/>
            <ac:grpSpMk id="149" creationId="{D8973A07-0758-4151-911B-4F57B08D061D}"/>
          </ac:grpSpMkLst>
        </pc:grpChg>
        <pc:grpChg chg="del">
          <ac:chgData name="Li, Bingyao" userId="6020a0d1-527a-4229-8e4c-eb30bf0f9e70" providerId="ADAL" clId="{2DD3F661-1BD4-144B-9270-8F9673DF8EC9}" dt="2023-10-27T04:30:38.427" v="5657" actId="478"/>
          <ac:grpSpMkLst>
            <pc:docMk/>
            <pc:sldMk cId="2720140176" sldId="314"/>
            <ac:grpSpMk id="171" creationId="{125E011B-33F7-4D58-AEFF-DC0EAD087F83}"/>
          </ac:grpSpMkLst>
        </pc:grpChg>
        <pc:grpChg chg="del">
          <ac:chgData name="Li, Bingyao" userId="6020a0d1-527a-4229-8e4c-eb30bf0f9e70" providerId="ADAL" clId="{2DD3F661-1BD4-144B-9270-8F9673DF8EC9}" dt="2023-10-27T04:30:38.427" v="5657" actId="478"/>
          <ac:grpSpMkLst>
            <pc:docMk/>
            <pc:sldMk cId="2720140176" sldId="314"/>
            <ac:grpSpMk id="175" creationId="{2157083C-08CD-417C-94B1-D1C62365CAE2}"/>
          </ac:grpSpMkLst>
        </pc:grpChg>
        <pc:grpChg chg="add mod">
          <ac:chgData name="Li, Bingyao" userId="6020a0d1-527a-4229-8e4c-eb30bf0f9e70" providerId="ADAL" clId="{2DD3F661-1BD4-144B-9270-8F9673DF8EC9}" dt="2023-10-28T02:30:51.676" v="5806" actId="1076"/>
          <ac:grpSpMkLst>
            <pc:docMk/>
            <pc:sldMk cId="2720140176" sldId="314"/>
            <ac:grpSpMk id="3138" creationId="{15FEF7D3-B449-E644-A018-3121F90FF0DA}"/>
          </ac:grpSpMkLst>
        </pc:grpChg>
        <pc:grpChg chg="mod">
          <ac:chgData name="Li, Bingyao" userId="6020a0d1-527a-4229-8e4c-eb30bf0f9e70" providerId="ADAL" clId="{2DD3F661-1BD4-144B-9270-8F9673DF8EC9}" dt="2023-10-27T04:30:38.961" v="5658"/>
          <ac:grpSpMkLst>
            <pc:docMk/>
            <pc:sldMk cId="2720140176" sldId="314"/>
            <ac:grpSpMk id="3139" creationId="{4E627E8C-9B88-4DD1-8470-2000F015EDC0}"/>
          </ac:grpSpMkLst>
        </pc:grpChg>
        <pc:grpChg chg="mod">
          <ac:chgData name="Li, Bingyao" userId="6020a0d1-527a-4229-8e4c-eb30bf0f9e70" providerId="ADAL" clId="{2DD3F661-1BD4-144B-9270-8F9673DF8EC9}" dt="2023-10-27T04:30:38.961" v="5658"/>
          <ac:grpSpMkLst>
            <pc:docMk/>
            <pc:sldMk cId="2720140176" sldId="314"/>
            <ac:grpSpMk id="3140" creationId="{1B89546A-3D84-1472-7E2B-BA846CF328D2}"/>
          </ac:grpSpMkLst>
        </pc:grpChg>
        <pc:grpChg chg="mod">
          <ac:chgData name="Li, Bingyao" userId="6020a0d1-527a-4229-8e4c-eb30bf0f9e70" providerId="ADAL" clId="{2DD3F661-1BD4-144B-9270-8F9673DF8EC9}" dt="2023-10-27T04:30:38.961" v="5658"/>
          <ac:grpSpMkLst>
            <pc:docMk/>
            <pc:sldMk cId="2720140176" sldId="314"/>
            <ac:grpSpMk id="3141" creationId="{7306A1AB-75A1-E18A-A9BC-1A9A600C1793}"/>
          </ac:grpSpMkLst>
        </pc:grpChg>
        <pc:grpChg chg="mod">
          <ac:chgData name="Li, Bingyao" userId="6020a0d1-527a-4229-8e4c-eb30bf0f9e70" providerId="ADAL" clId="{2DD3F661-1BD4-144B-9270-8F9673DF8EC9}" dt="2023-10-27T04:30:38.961" v="5658"/>
          <ac:grpSpMkLst>
            <pc:docMk/>
            <pc:sldMk cId="2720140176" sldId="314"/>
            <ac:grpSpMk id="3144" creationId="{24ACA385-1486-D2BE-DC4C-84404AD9AC00}"/>
          </ac:grpSpMkLst>
        </pc:grpChg>
        <pc:grpChg chg="del">
          <ac:chgData name="Li, Bingyao" userId="6020a0d1-527a-4229-8e4c-eb30bf0f9e70" providerId="ADAL" clId="{2DD3F661-1BD4-144B-9270-8F9673DF8EC9}" dt="2023-10-27T04:30:38.427" v="5657" actId="478"/>
          <ac:grpSpMkLst>
            <pc:docMk/>
            <pc:sldMk cId="2720140176" sldId="314"/>
            <ac:grpSpMk id="3156" creationId="{6FEBEF31-6E73-4382-AB4E-D8B9A8688132}"/>
          </ac:grpSpMkLst>
        </pc:grpChg>
        <pc:grpChg chg="del">
          <ac:chgData name="Li, Bingyao" userId="6020a0d1-527a-4229-8e4c-eb30bf0f9e70" providerId="ADAL" clId="{2DD3F661-1BD4-144B-9270-8F9673DF8EC9}" dt="2023-10-27T04:30:38.427" v="5657" actId="478"/>
          <ac:grpSpMkLst>
            <pc:docMk/>
            <pc:sldMk cId="2720140176" sldId="314"/>
            <ac:grpSpMk id="3157" creationId="{97B172E8-A034-4409-88C9-CA5C65CE83C4}"/>
          </ac:grpSpMkLst>
        </pc:grpChg>
        <pc:grpChg chg="add del mod">
          <ac:chgData name="Li, Bingyao" userId="6020a0d1-527a-4229-8e4c-eb30bf0f9e70" providerId="ADAL" clId="{2DD3F661-1BD4-144B-9270-8F9673DF8EC9}" dt="2023-10-28T02:35:41.796" v="5919" actId="478"/>
          <ac:grpSpMkLst>
            <pc:docMk/>
            <pc:sldMk cId="2720140176" sldId="314"/>
            <ac:grpSpMk id="3158" creationId="{7112334B-8CB9-3ED9-6072-7C871199B647}"/>
          </ac:grpSpMkLst>
        </pc:grpChg>
        <pc:grpChg chg="del">
          <ac:chgData name="Li, Bingyao" userId="6020a0d1-527a-4229-8e4c-eb30bf0f9e70" providerId="ADAL" clId="{2DD3F661-1BD4-144B-9270-8F9673DF8EC9}" dt="2023-10-27T04:30:38.427" v="5657" actId="478"/>
          <ac:grpSpMkLst>
            <pc:docMk/>
            <pc:sldMk cId="2720140176" sldId="314"/>
            <ac:grpSpMk id="3159" creationId="{48540FAC-9B83-45F5-854E-D203C3548379}"/>
          </ac:grpSpMkLst>
        </pc:grpChg>
        <pc:grpChg chg="del">
          <ac:chgData name="Li, Bingyao" userId="6020a0d1-527a-4229-8e4c-eb30bf0f9e70" providerId="ADAL" clId="{2DD3F661-1BD4-144B-9270-8F9673DF8EC9}" dt="2023-10-27T04:30:38.427" v="5657" actId="478"/>
          <ac:grpSpMkLst>
            <pc:docMk/>
            <pc:sldMk cId="2720140176" sldId="314"/>
            <ac:grpSpMk id="3160" creationId="{D3AF1FB9-EB11-4ACF-A8EC-DDDFB0FDE748}"/>
          </ac:grpSpMkLst>
        </pc:grpChg>
        <pc:grpChg chg="add del mod">
          <ac:chgData name="Li, Bingyao" userId="6020a0d1-527a-4229-8e4c-eb30bf0f9e70" providerId="ADAL" clId="{2DD3F661-1BD4-144B-9270-8F9673DF8EC9}" dt="2023-10-28T02:35:43.802" v="5920" actId="478"/>
          <ac:grpSpMkLst>
            <pc:docMk/>
            <pc:sldMk cId="2720140176" sldId="314"/>
            <ac:grpSpMk id="3164" creationId="{C9E3D344-B380-9D7D-44CA-D3D0995BB1AC}"/>
          </ac:grpSpMkLst>
        </pc:grpChg>
        <pc:grpChg chg="add del mod">
          <ac:chgData name="Li, Bingyao" userId="6020a0d1-527a-4229-8e4c-eb30bf0f9e70" providerId="ADAL" clId="{2DD3F661-1BD4-144B-9270-8F9673DF8EC9}" dt="2023-10-28T02:27:01.878" v="5767" actId="478"/>
          <ac:grpSpMkLst>
            <pc:docMk/>
            <pc:sldMk cId="2720140176" sldId="314"/>
            <ac:grpSpMk id="3170" creationId="{0BE3A55A-CD8E-28A1-6E78-5983589331CB}"/>
          </ac:grpSpMkLst>
        </pc:grpChg>
        <pc:grpChg chg="add del mod">
          <ac:chgData name="Li, Bingyao" userId="6020a0d1-527a-4229-8e4c-eb30bf0f9e70" providerId="ADAL" clId="{2DD3F661-1BD4-144B-9270-8F9673DF8EC9}" dt="2023-10-28T02:35:46.841" v="5921" actId="478"/>
          <ac:grpSpMkLst>
            <pc:docMk/>
            <pc:sldMk cId="2720140176" sldId="314"/>
            <ac:grpSpMk id="3174" creationId="{32901C8A-A626-DB87-A59A-1EA82DE59110}"/>
          </ac:grpSpMkLst>
        </pc:grpChg>
        <pc:grpChg chg="add mod">
          <ac:chgData name="Li, Bingyao" userId="6020a0d1-527a-4229-8e4c-eb30bf0f9e70" providerId="ADAL" clId="{2DD3F661-1BD4-144B-9270-8F9673DF8EC9}" dt="2023-10-28T03:17:19.300" v="6409" actId="166"/>
          <ac:grpSpMkLst>
            <pc:docMk/>
            <pc:sldMk cId="2720140176" sldId="314"/>
            <ac:grpSpMk id="3183" creationId="{BE3C63DD-DA44-38E6-759B-CB981E08B652}"/>
          </ac:grpSpMkLst>
        </pc:grpChg>
        <pc:grpChg chg="add mod">
          <ac:chgData name="Li, Bingyao" userId="6020a0d1-527a-4229-8e4c-eb30bf0f9e70" providerId="ADAL" clId="{2DD3F661-1BD4-144B-9270-8F9673DF8EC9}" dt="2023-10-28T02:45:36.522" v="6069" actId="1076"/>
          <ac:grpSpMkLst>
            <pc:docMk/>
            <pc:sldMk cId="2720140176" sldId="314"/>
            <ac:grpSpMk id="3184" creationId="{B7142C3A-4C96-D0D1-8E6B-05FCBC6EF6F6}"/>
          </ac:grpSpMkLst>
        </pc:grpChg>
        <pc:cxnChg chg="add mod">
          <ac:chgData name="Li, Bingyao" userId="6020a0d1-527a-4229-8e4c-eb30bf0f9e70" providerId="ADAL" clId="{2DD3F661-1BD4-144B-9270-8F9673DF8EC9}" dt="2023-10-28T02:30:51.676" v="5806" actId="1076"/>
          <ac:cxnSpMkLst>
            <pc:docMk/>
            <pc:sldMk cId="2720140176" sldId="314"/>
            <ac:cxnSpMk id="3" creationId="{3FDED0DB-A9AD-BD1D-0C9A-D833CEA65EA9}"/>
          </ac:cxnSpMkLst>
        </pc:cxnChg>
        <pc:cxnChg chg="add mod">
          <ac:chgData name="Li, Bingyao" userId="6020a0d1-527a-4229-8e4c-eb30bf0f9e70" providerId="ADAL" clId="{2DD3F661-1BD4-144B-9270-8F9673DF8EC9}" dt="2023-10-28T02:30:51.676" v="5806" actId="1076"/>
          <ac:cxnSpMkLst>
            <pc:docMk/>
            <pc:sldMk cId="2720140176" sldId="314"/>
            <ac:cxnSpMk id="4" creationId="{3F1CCF5C-38BE-351E-EBE5-F915A8D59D93}"/>
          </ac:cxnSpMkLst>
        </pc:cxnChg>
        <pc:cxnChg chg="add mod">
          <ac:chgData name="Li, Bingyao" userId="6020a0d1-527a-4229-8e4c-eb30bf0f9e70" providerId="ADAL" clId="{2DD3F661-1BD4-144B-9270-8F9673DF8EC9}" dt="2023-10-28T02:30:51.676" v="5806" actId="1076"/>
          <ac:cxnSpMkLst>
            <pc:docMk/>
            <pc:sldMk cId="2720140176" sldId="314"/>
            <ac:cxnSpMk id="6" creationId="{4D725111-EE1F-E32C-0C94-573A7AD1567C}"/>
          </ac:cxnSpMkLst>
        </pc:cxnChg>
        <pc:cxnChg chg="add mod">
          <ac:chgData name="Li, Bingyao" userId="6020a0d1-527a-4229-8e4c-eb30bf0f9e70" providerId="ADAL" clId="{2DD3F661-1BD4-144B-9270-8F9673DF8EC9}" dt="2023-10-28T02:30:51.676" v="5806" actId="1076"/>
          <ac:cxnSpMkLst>
            <pc:docMk/>
            <pc:sldMk cId="2720140176" sldId="314"/>
            <ac:cxnSpMk id="29" creationId="{9ED251E9-C17A-1E38-489A-0589BFBF3201}"/>
          </ac:cxnSpMkLst>
        </pc:cxnChg>
        <pc:cxnChg chg="add mod">
          <ac:chgData name="Li, Bingyao" userId="6020a0d1-527a-4229-8e4c-eb30bf0f9e70" providerId="ADAL" clId="{2DD3F661-1BD4-144B-9270-8F9673DF8EC9}" dt="2023-10-28T02:30:51.676" v="5806" actId="1076"/>
          <ac:cxnSpMkLst>
            <pc:docMk/>
            <pc:sldMk cId="2720140176" sldId="314"/>
            <ac:cxnSpMk id="30" creationId="{32880AC2-F88B-E7AB-2E00-F6111F1B4F18}"/>
          </ac:cxnSpMkLst>
        </pc:cxnChg>
        <pc:cxnChg chg="add mod">
          <ac:chgData name="Li, Bingyao" userId="6020a0d1-527a-4229-8e4c-eb30bf0f9e70" providerId="ADAL" clId="{2DD3F661-1BD4-144B-9270-8F9673DF8EC9}" dt="2023-10-28T02:30:51.676" v="5806" actId="1076"/>
          <ac:cxnSpMkLst>
            <pc:docMk/>
            <pc:sldMk cId="2720140176" sldId="314"/>
            <ac:cxnSpMk id="35" creationId="{C5E662D1-C815-69A9-E706-13C820E7EB31}"/>
          </ac:cxnSpMkLst>
        </pc:cxnChg>
        <pc:cxnChg chg="add mod">
          <ac:chgData name="Li, Bingyao" userId="6020a0d1-527a-4229-8e4c-eb30bf0f9e70" providerId="ADAL" clId="{2DD3F661-1BD4-144B-9270-8F9673DF8EC9}" dt="2023-10-28T02:30:51.676" v="5806" actId="1076"/>
          <ac:cxnSpMkLst>
            <pc:docMk/>
            <pc:sldMk cId="2720140176" sldId="314"/>
            <ac:cxnSpMk id="36" creationId="{FA1A4418-516E-070C-BA36-935355F6D588}"/>
          </ac:cxnSpMkLst>
        </pc:cxnChg>
        <pc:cxnChg chg="add mod">
          <ac:chgData name="Li, Bingyao" userId="6020a0d1-527a-4229-8e4c-eb30bf0f9e70" providerId="ADAL" clId="{2DD3F661-1BD4-144B-9270-8F9673DF8EC9}" dt="2023-10-28T02:54:14.326" v="6359" actId="692"/>
          <ac:cxnSpMkLst>
            <pc:docMk/>
            <pc:sldMk cId="2720140176" sldId="314"/>
            <ac:cxnSpMk id="55" creationId="{14B1838B-F530-48D3-DA8D-8C8138571E8E}"/>
          </ac:cxnSpMkLst>
        </pc:cxnChg>
        <pc:cxnChg chg="mod">
          <ac:chgData name="Li, Bingyao" userId="6020a0d1-527a-4229-8e4c-eb30bf0f9e70" providerId="ADAL" clId="{2DD3F661-1BD4-144B-9270-8F9673DF8EC9}" dt="2023-10-27T04:30:38.961" v="5658"/>
          <ac:cxnSpMkLst>
            <pc:docMk/>
            <pc:sldMk cId="2720140176" sldId="314"/>
            <ac:cxnSpMk id="61" creationId="{96A066B2-1FFE-71D7-B982-F3AE0AD80F92}"/>
          </ac:cxnSpMkLst>
        </pc:cxnChg>
        <pc:cxnChg chg="del mod">
          <ac:chgData name="Li, Bingyao" userId="6020a0d1-527a-4229-8e4c-eb30bf0f9e70" providerId="ADAL" clId="{2DD3F661-1BD4-144B-9270-8F9673DF8EC9}" dt="2023-10-27T04:30:38.427" v="5657" actId="478"/>
          <ac:cxnSpMkLst>
            <pc:docMk/>
            <pc:sldMk cId="2720140176" sldId="314"/>
            <ac:cxnSpMk id="66" creationId="{4F2FC373-62A9-4038-95BC-CA6E2D38EAD8}"/>
          </ac:cxnSpMkLst>
        </pc:cxnChg>
        <pc:cxnChg chg="del mod">
          <ac:chgData name="Li, Bingyao" userId="6020a0d1-527a-4229-8e4c-eb30bf0f9e70" providerId="ADAL" clId="{2DD3F661-1BD4-144B-9270-8F9673DF8EC9}" dt="2023-10-27T04:30:38.427" v="5657" actId="478"/>
          <ac:cxnSpMkLst>
            <pc:docMk/>
            <pc:sldMk cId="2720140176" sldId="314"/>
            <ac:cxnSpMk id="77" creationId="{7ED1A904-BCF8-4110-B08B-611FB210BB95}"/>
          </ac:cxnSpMkLst>
        </pc:cxnChg>
        <pc:cxnChg chg="del">
          <ac:chgData name="Li, Bingyao" userId="6020a0d1-527a-4229-8e4c-eb30bf0f9e70" providerId="ADAL" clId="{2DD3F661-1BD4-144B-9270-8F9673DF8EC9}" dt="2023-10-27T04:30:38.427" v="5657" actId="478"/>
          <ac:cxnSpMkLst>
            <pc:docMk/>
            <pc:sldMk cId="2720140176" sldId="314"/>
            <ac:cxnSpMk id="123" creationId="{C8633B0F-865E-4FA3-8296-518485582E85}"/>
          </ac:cxnSpMkLst>
        </pc:cxnChg>
        <pc:cxnChg chg="del">
          <ac:chgData name="Li, Bingyao" userId="6020a0d1-527a-4229-8e4c-eb30bf0f9e70" providerId="ADAL" clId="{2DD3F661-1BD4-144B-9270-8F9673DF8EC9}" dt="2023-10-27T04:30:38.427" v="5657" actId="478"/>
          <ac:cxnSpMkLst>
            <pc:docMk/>
            <pc:sldMk cId="2720140176" sldId="314"/>
            <ac:cxnSpMk id="126" creationId="{3F555C7E-ED79-4473-8BF4-D62B557B9098}"/>
          </ac:cxnSpMkLst>
        </pc:cxnChg>
        <pc:cxnChg chg="del mod">
          <ac:chgData name="Li, Bingyao" userId="6020a0d1-527a-4229-8e4c-eb30bf0f9e70" providerId="ADAL" clId="{2DD3F661-1BD4-144B-9270-8F9673DF8EC9}" dt="2023-10-27T04:30:38.427" v="5657" actId="478"/>
          <ac:cxnSpMkLst>
            <pc:docMk/>
            <pc:sldMk cId="2720140176" sldId="314"/>
            <ac:cxnSpMk id="160" creationId="{9C0D444E-575F-4AF1-8F4D-EE1E2B497B5E}"/>
          </ac:cxnSpMkLst>
        </pc:cxnChg>
        <pc:cxnChg chg="mod">
          <ac:chgData name="Li, Bingyao" userId="6020a0d1-527a-4229-8e4c-eb30bf0f9e70" providerId="ADAL" clId="{2DD3F661-1BD4-144B-9270-8F9673DF8EC9}" dt="2023-10-27T04:30:38.427" v="5657" actId="478"/>
          <ac:cxnSpMkLst>
            <pc:docMk/>
            <pc:sldMk cId="2720140176" sldId="314"/>
            <ac:cxnSpMk id="178" creationId="{981A0112-78C8-4557-8ED3-6558B21F8D98}"/>
          </ac:cxnSpMkLst>
        </pc:cxnChg>
        <pc:cxnChg chg="del mod">
          <ac:chgData name="Li, Bingyao" userId="6020a0d1-527a-4229-8e4c-eb30bf0f9e70" providerId="ADAL" clId="{2DD3F661-1BD4-144B-9270-8F9673DF8EC9}" dt="2023-10-27T04:30:38.427" v="5657" actId="478"/>
          <ac:cxnSpMkLst>
            <pc:docMk/>
            <pc:sldMk cId="2720140176" sldId="314"/>
            <ac:cxnSpMk id="192" creationId="{473A6D0A-4233-47F3-B62B-475A76ED6E8C}"/>
          </ac:cxnSpMkLst>
        </pc:cxnChg>
        <pc:cxnChg chg="del mod">
          <ac:chgData name="Li, Bingyao" userId="6020a0d1-527a-4229-8e4c-eb30bf0f9e70" providerId="ADAL" clId="{2DD3F661-1BD4-144B-9270-8F9673DF8EC9}" dt="2023-10-27T04:30:38.427" v="5657" actId="478"/>
          <ac:cxnSpMkLst>
            <pc:docMk/>
            <pc:sldMk cId="2720140176" sldId="314"/>
            <ac:cxnSpMk id="207" creationId="{2CC2619B-AA69-49A7-8B90-BAAE7791898C}"/>
          </ac:cxnSpMkLst>
        </pc:cxnChg>
        <pc:cxnChg chg="mod">
          <ac:chgData name="Li, Bingyao" userId="6020a0d1-527a-4229-8e4c-eb30bf0f9e70" providerId="ADAL" clId="{2DD3F661-1BD4-144B-9270-8F9673DF8EC9}" dt="2023-10-27T04:30:38.427" v="5657" actId="478"/>
          <ac:cxnSpMkLst>
            <pc:docMk/>
            <pc:sldMk cId="2720140176" sldId="314"/>
            <ac:cxnSpMk id="218" creationId="{D93BB608-BE4A-4527-9133-CC4E13EF6BA7}"/>
          </ac:cxnSpMkLst>
        </pc:cxnChg>
        <pc:cxnChg chg="del mod">
          <ac:chgData name="Li, Bingyao" userId="6020a0d1-527a-4229-8e4c-eb30bf0f9e70" providerId="ADAL" clId="{2DD3F661-1BD4-144B-9270-8F9673DF8EC9}" dt="2023-10-27T04:30:38.427" v="5657" actId="478"/>
          <ac:cxnSpMkLst>
            <pc:docMk/>
            <pc:sldMk cId="2720140176" sldId="314"/>
            <ac:cxnSpMk id="232" creationId="{42B3CBFD-2148-473C-AA3E-668503F7E6C1}"/>
          </ac:cxnSpMkLst>
        </pc:cxnChg>
        <pc:cxnChg chg="del">
          <ac:chgData name="Li, Bingyao" userId="6020a0d1-527a-4229-8e4c-eb30bf0f9e70" providerId="ADAL" clId="{2DD3F661-1BD4-144B-9270-8F9673DF8EC9}" dt="2023-10-27T04:30:38.427" v="5657" actId="478"/>
          <ac:cxnSpMkLst>
            <pc:docMk/>
            <pc:sldMk cId="2720140176" sldId="314"/>
            <ac:cxnSpMk id="3125" creationId="{878035D8-F355-C46B-C89A-8F12A888A061}"/>
          </ac:cxnSpMkLst>
        </pc:cxnChg>
        <pc:cxnChg chg="add mod">
          <ac:chgData name="Li, Bingyao" userId="6020a0d1-527a-4229-8e4c-eb30bf0f9e70" providerId="ADAL" clId="{2DD3F661-1BD4-144B-9270-8F9673DF8EC9}" dt="2023-10-28T02:46:29.501" v="6076" actId="14100"/>
          <ac:cxnSpMkLst>
            <pc:docMk/>
            <pc:sldMk cId="2720140176" sldId="314"/>
            <ac:cxnSpMk id="3137" creationId="{F8E7C410-E36D-062E-D061-4181409E248E}"/>
          </ac:cxnSpMkLst>
        </pc:cxnChg>
        <pc:cxnChg chg="mod">
          <ac:chgData name="Li, Bingyao" userId="6020a0d1-527a-4229-8e4c-eb30bf0f9e70" providerId="ADAL" clId="{2DD3F661-1BD4-144B-9270-8F9673DF8EC9}" dt="2023-10-27T04:30:38.961" v="5658"/>
          <ac:cxnSpMkLst>
            <pc:docMk/>
            <pc:sldMk cId="2720140176" sldId="314"/>
            <ac:cxnSpMk id="3145" creationId="{4EB7B66D-B508-0764-DB36-49A4AEE382D2}"/>
          </ac:cxnSpMkLst>
        </pc:cxnChg>
        <pc:cxnChg chg="del">
          <ac:chgData name="Li, Bingyao" userId="6020a0d1-527a-4229-8e4c-eb30bf0f9e70" providerId="ADAL" clId="{2DD3F661-1BD4-144B-9270-8F9673DF8EC9}" dt="2023-10-27T04:30:38.427" v="5657" actId="478"/>
          <ac:cxnSpMkLst>
            <pc:docMk/>
            <pc:sldMk cId="2720140176" sldId="314"/>
            <ac:cxnSpMk id="3151" creationId="{1A8E5008-A280-40FA-948B-6E585053CB8B}"/>
          </ac:cxnSpMkLst>
        </pc:cxnChg>
        <pc:cxnChg chg="add mod">
          <ac:chgData name="Li, Bingyao" userId="6020a0d1-527a-4229-8e4c-eb30bf0f9e70" providerId="ADAL" clId="{2DD3F661-1BD4-144B-9270-8F9673DF8EC9}" dt="2023-10-28T03:16:28.055" v="6406" actId="166"/>
          <ac:cxnSpMkLst>
            <pc:docMk/>
            <pc:sldMk cId="2720140176" sldId="314"/>
            <ac:cxnSpMk id="3152" creationId="{B68ECB7F-C4D3-FD36-6A10-55FAB2A49742}"/>
          </ac:cxnSpMkLst>
        </pc:cxnChg>
        <pc:cxnChg chg="add mod">
          <ac:chgData name="Li, Bingyao" userId="6020a0d1-527a-4229-8e4c-eb30bf0f9e70" providerId="ADAL" clId="{2DD3F661-1BD4-144B-9270-8F9673DF8EC9}" dt="2023-10-27T04:30:38.961" v="5658"/>
          <ac:cxnSpMkLst>
            <pc:docMk/>
            <pc:sldMk cId="2720140176" sldId="314"/>
            <ac:cxnSpMk id="3153" creationId="{5B67A7F4-1DCE-0132-A82D-CEF6985AAA9B}"/>
          </ac:cxnSpMkLst>
        </pc:cxnChg>
        <pc:cxnChg chg="add mod">
          <ac:chgData name="Li, Bingyao" userId="6020a0d1-527a-4229-8e4c-eb30bf0f9e70" providerId="ADAL" clId="{2DD3F661-1BD4-144B-9270-8F9673DF8EC9}" dt="2023-10-28T02:46:38.328" v="6077" actId="692"/>
          <ac:cxnSpMkLst>
            <pc:docMk/>
            <pc:sldMk cId="2720140176" sldId="314"/>
            <ac:cxnSpMk id="3154" creationId="{CE29045C-9146-1552-C8C3-CAD7DBA220B0}"/>
          </ac:cxnSpMkLst>
        </pc:cxnChg>
        <pc:cxnChg chg="del">
          <ac:chgData name="Li, Bingyao" userId="6020a0d1-527a-4229-8e4c-eb30bf0f9e70" providerId="ADAL" clId="{2DD3F661-1BD4-144B-9270-8F9673DF8EC9}" dt="2023-10-27T04:30:38.427" v="5657" actId="478"/>
          <ac:cxnSpMkLst>
            <pc:docMk/>
            <pc:sldMk cId="2720140176" sldId="314"/>
            <ac:cxnSpMk id="3257" creationId="{E2BB003C-E37E-58F0-CAD1-4E2F31AD6459}"/>
          </ac:cxnSpMkLst>
        </pc:cxnChg>
        <pc:cxnChg chg="del mod">
          <ac:chgData name="Li, Bingyao" userId="6020a0d1-527a-4229-8e4c-eb30bf0f9e70" providerId="ADAL" clId="{2DD3F661-1BD4-144B-9270-8F9673DF8EC9}" dt="2023-10-27T04:30:38.427" v="5657" actId="478"/>
          <ac:cxnSpMkLst>
            <pc:docMk/>
            <pc:sldMk cId="2720140176" sldId="314"/>
            <ac:cxnSpMk id="3292" creationId="{68D91623-B87F-4FD8-AA5F-4198BF653A9A}"/>
          </ac:cxnSpMkLst>
        </pc:cxnChg>
      </pc:sldChg>
      <pc:sldChg chg="delSp modSp mod delAnim modAnim modNotesTx">
        <pc:chgData name="Li, Bingyao" userId="6020a0d1-527a-4229-8e4c-eb30bf0f9e70" providerId="ADAL" clId="{2DD3F661-1BD4-144B-9270-8F9673DF8EC9}" dt="2023-10-28T06:15:03.868" v="9265" actId="207"/>
        <pc:sldMkLst>
          <pc:docMk/>
          <pc:sldMk cId="115654418" sldId="317"/>
        </pc:sldMkLst>
        <pc:spChg chg="mod">
          <ac:chgData name="Li, Bingyao" userId="6020a0d1-527a-4229-8e4c-eb30bf0f9e70" providerId="ADAL" clId="{2DD3F661-1BD4-144B-9270-8F9673DF8EC9}" dt="2023-10-28T04:00:25.867" v="6615" actId="1076"/>
          <ac:spMkLst>
            <pc:docMk/>
            <pc:sldMk cId="115654418" sldId="317"/>
            <ac:spMk id="2" creationId="{1F36183D-4F56-636D-C1EB-FED96B42DF2E}"/>
          </ac:spMkLst>
        </pc:spChg>
        <pc:spChg chg="mod">
          <ac:chgData name="Li, Bingyao" userId="6020a0d1-527a-4229-8e4c-eb30bf0f9e70" providerId="ADAL" clId="{2DD3F661-1BD4-144B-9270-8F9673DF8EC9}" dt="2023-10-28T04:00:25.867" v="6615" actId="1076"/>
          <ac:spMkLst>
            <pc:docMk/>
            <pc:sldMk cId="115654418" sldId="317"/>
            <ac:spMk id="3" creationId="{2E9537F4-70C6-7869-B9E7-7549AA5A3A52}"/>
          </ac:spMkLst>
        </pc:spChg>
        <pc:spChg chg="mod">
          <ac:chgData name="Li, Bingyao" userId="6020a0d1-527a-4229-8e4c-eb30bf0f9e70" providerId="ADAL" clId="{2DD3F661-1BD4-144B-9270-8F9673DF8EC9}" dt="2023-10-28T04:45:59.577" v="6712" actId="20577"/>
          <ac:spMkLst>
            <pc:docMk/>
            <pc:sldMk cId="115654418" sldId="317"/>
            <ac:spMk id="5" creationId="{514881ED-E7D1-98E1-3AD0-5AB2D846C0D6}"/>
          </ac:spMkLst>
        </pc:spChg>
        <pc:spChg chg="mod">
          <ac:chgData name="Li, Bingyao" userId="6020a0d1-527a-4229-8e4c-eb30bf0f9e70" providerId="ADAL" clId="{2DD3F661-1BD4-144B-9270-8F9673DF8EC9}" dt="2023-10-28T04:00:25.867" v="6615" actId="1076"/>
          <ac:spMkLst>
            <pc:docMk/>
            <pc:sldMk cId="115654418" sldId="317"/>
            <ac:spMk id="12" creationId="{A9FD5F37-5DB3-9A0D-0625-AB9692FE6C6B}"/>
          </ac:spMkLst>
        </pc:spChg>
        <pc:spChg chg="mod">
          <ac:chgData name="Li, Bingyao" userId="6020a0d1-527a-4229-8e4c-eb30bf0f9e70" providerId="ADAL" clId="{2DD3F661-1BD4-144B-9270-8F9673DF8EC9}" dt="2023-10-28T06:14:57.649" v="9263" actId="207"/>
          <ac:spMkLst>
            <pc:docMk/>
            <pc:sldMk cId="115654418" sldId="317"/>
            <ac:spMk id="17" creationId="{8904A5E9-B06F-BD9A-3FBB-05E70BF70427}"/>
          </ac:spMkLst>
        </pc:spChg>
        <pc:spChg chg="mod">
          <ac:chgData name="Li, Bingyao" userId="6020a0d1-527a-4229-8e4c-eb30bf0f9e70" providerId="ADAL" clId="{2DD3F661-1BD4-144B-9270-8F9673DF8EC9}" dt="2023-10-28T06:15:03.868" v="9265" actId="207"/>
          <ac:spMkLst>
            <pc:docMk/>
            <pc:sldMk cId="115654418" sldId="317"/>
            <ac:spMk id="39" creationId="{77068187-D83D-C5C9-9BA4-FD16415B8FCB}"/>
          </ac:spMkLst>
        </pc:spChg>
        <pc:spChg chg="mod">
          <ac:chgData name="Li, Bingyao" userId="6020a0d1-527a-4229-8e4c-eb30bf0f9e70" providerId="ADAL" clId="{2DD3F661-1BD4-144B-9270-8F9673DF8EC9}" dt="2023-10-28T06:15:00.305" v="9264" actId="207"/>
          <ac:spMkLst>
            <pc:docMk/>
            <pc:sldMk cId="115654418" sldId="317"/>
            <ac:spMk id="42" creationId="{BB66BE0F-0394-4BAB-4A5F-A784E03A6C77}"/>
          </ac:spMkLst>
        </pc:spChg>
        <pc:spChg chg="del mod">
          <ac:chgData name="Li, Bingyao" userId="6020a0d1-527a-4229-8e4c-eb30bf0f9e70" providerId="ADAL" clId="{2DD3F661-1BD4-144B-9270-8F9673DF8EC9}" dt="2023-10-28T03:59:40.631" v="6605" actId="478"/>
          <ac:spMkLst>
            <pc:docMk/>
            <pc:sldMk cId="115654418" sldId="317"/>
            <ac:spMk id="43" creationId="{3650B782-F447-243F-EF69-7598EE2097F3}"/>
          </ac:spMkLst>
        </pc:spChg>
        <pc:spChg chg="mod">
          <ac:chgData name="Li, Bingyao" userId="6020a0d1-527a-4229-8e4c-eb30bf0f9e70" providerId="ADAL" clId="{2DD3F661-1BD4-144B-9270-8F9673DF8EC9}" dt="2023-10-28T06:14:53.767" v="9262" actId="207"/>
          <ac:spMkLst>
            <pc:docMk/>
            <pc:sldMk cId="115654418" sldId="317"/>
            <ac:spMk id="45" creationId="{D1CC6E3E-0750-F83F-6AB3-DA60265153CF}"/>
          </ac:spMkLst>
        </pc:spChg>
        <pc:spChg chg="mod">
          <ac:chgData name="Li, Bingyao" userId="6020a0d1-527a-4229-8e4c-eb30bf0f9e70" providerId="ADAL" clId="{2DD3F661-1BD4-144B-9270-8F9673DF8EC9}" dt="2023-10-28T04:00:25.867" v="6615" actId="1076"/>
          <ac:spMkLst>
            <pc:docMk/>
            <pc:sldMk cId="115654418" sldId="317"/>
            <ac:spMk id="46" creationId="{86F4DBCF-D42C-6FF5-C245-96509277868C}"/>
          </ac:spMkLst>
        </pc:spChg>
        <pc:spChg chg="mod">
          <ac:chgData name="Li, Bingyao" userId="6020a0d1-527a-4229-8e4c-eb30bf0f9e70" providerId="ADAL" clId="{2DD3F661-1BD4-144B-9270-8F9673DF8EC9}" dt="2023-10-28T04:00:25.867" v="6615" actId="1076"/>
          <ac:spMkLst>
            <pc:docMk/>
            <pc:sldMk cId="115654418" sldId="317"/>
            <ac:spMk id="55" creationId="{0BB69121-75A7-41CC-9C6E-9BB6E2F552E2}"/>
          </ac:spMkLst>
        </pc:spChg>
        <pc:spChg chg="mod">
          <ac:chgData name="Li, Bingyao" userId="6020a0d1-527a-4229-8e4c-eb30bf0f9e70" providerId="ADAL" clId="{2DD3F661-1BD4-144B-9270-8F9673DF8EC9}" dt="2023-10-28T04:00:25.867" v="6615" actId="1076"/>
          <ac:spMkLst>
            <pc:docMk/>
            <pc:sldMk cId="115654418" sldId="317"/>
            <ac:spMk id="56" creationId="{2A0F2517-4403-4DD1-A79B-A57771B1922E}"/>
          </ac:spMkLst>
        </pc:spChg>
        <pc:spChg chg="mod">
          <ac:chgData name="Li, Bingyao" userId="6020a0d1-527a-4229-8e4c-eb30bf0f9e70" providerId="ADAL" clId="{2DD3F661-1BD4-144B-9270-8F9673DF8EC9}" dt="2023-10-28T04:00:25.867" v="6615" actId="1076"/>
          <ac:spMkLst>
            <pc:docMk/>
            <pc:sldMk cId="115654418" sldId="317"/>
            <ac:spMk id="57" creationId="{F4D33BCB-8921-4299-AF6F-5460C88BBFA2}"/>
          </ac:spMkLst>
        </pc:spChg>
        <pc:spChg chg="mod">
          <ac:chgData name="Li, Bingyao" userId="6020a0d1-527a-4229-8e4c-eb30bf0f9e70" providerId="ADAL" clId="{2DD3F661-1BD4-144B-9270-8F9673DF8EC9}" dt="2023-10-28T04:00:25.867" v="6615" actId="1076"/>
          <ac:spMkLst>
            <pc:docMk/>
            <pc:sldMk cId="115654418" sldId="317"/>
            <ac:spMk id="60" creationId="{EFC8C93C-FBC2-4661-B74D-2F258492DB84}"/>
          </ac:spMkLst>
        </pc:spChg>
        <pc:spChg chg="mod">
          <ac:chgData name="Li, Bingyao" userId="6020a0d1-527a-4229-8e4c-eb30bf0f9e70" providerId="ADAL" clId="{2DD3F661-1BD4-144B-9270-8F9673DF8EC9}" dt="2023-10-28T04:00:25.867" v="6615" actId="1076"/>
          <ac:spMkLst>
            <pc:docMk/>
            <pc:sldMk cId="115654418" sldId="317"/>
            <ac:spMk id="62" creationId="{1A7F0D3B-492F-476E-922B-B7471D724B25}"/>
          </ac:spMkLst>
        </pc:spChg>
        <pc:spChg chg="mod">
          <ac:chgData name="Li, Bingyao" userId="6020a0d1-527a-4229-8e4c-eb30bf0f9e70" providerId="ADAL" clId="{2DD3F661-1BD4-144B-9270-8F9673DF8EC9}" dt="2023-10-28T04:00:25.867" v="6615" actId="1076"/>
          <ac:spMkLst>
            <pc:docMk/>
            <pc:sldMk cId="115654418" sldId="317"/>
            <ac:spMk id="63" creationId="{924E6DFE-046C-4DD0-B8FF-D894D94D4926}"/>
          </ac:spMkLst>
        </pc:spChg>
        <pc:spChg chg="mod">
          <ac:chgData name="Li, Bingyao" userId="6020a0d1-527a-4229-8e4c-eb30bf0f9e70" providerId="ADAL" clId="{2DD3F661-1BD4-144B-9270-8F9673DF8EC9}" dt="2023-10-28T04:00:25.867" v="6615" actId="1076"/>
          <ac:spMkLst>
            <pc:docMk/>
            <pc:sldMk cId="115654418" sldId="317"/>
            <ac:spMk id="66" creationId="{4F03A229-B03C-4CB8-953D-C7533C8B8AC7}"/>
          </ac:spMkLst>
        </pc:spChg>
        <pc:spChg chg="mod">
          <ac:chgData name="Li, Bingyao" userId="6020a0d1-527a-4229-8e4c-eb30bf0f9e70" providerId="ADAL" clId="{2DD3F661-1BD4-144B-9270-8F9673DF8EC9}" dt="2023-10-28T04:00:25.867" v="6615" actId="1076"/>
          <ac:spMkLst>
            <pc:docMk/>
            <pc:sldMk cId="115654418" sldId="317"/>
            <ac:spMk id="74" creationId="{606BEEBA-AA4C-4AF8-B992-50637474F29C}"/>
          </ac:spMkLst>
        </pc:spChg>
        <pc:spChg chg="mod">
          <ac:chgData name="Li, Bingyao" userId="6020a0d1-527a-4229-8e4c-eb30bf0f9e70" providerId="ADAL" clId="{2DD3F661-1BD4-144B-9270-8F9673DF8EC9}" dt="2023-10-28T04:00:25.867" v="6615" actId="1076"/>
          <ac:spMkLst>
            <pc:docMk/>
            <pc:sldMk cId="115654418" sldId="317"/>
            <ac:spMk id="75" creationId="{75E38341-2D73-4E4F-8DE6-A8219C3A0C81}"/>
          </ac:spMkLst>
        </pc:spChg>
        <pc:spChg chg="mod">
          <ac:chgData name="Li, Bingyao" userId="6020a0d1-527a-4229-8e4c-eb30bf0f9e70" providerId="ADAL" clId="{2DD3F661-1BD4-144B-9270-8F9673DF8EC9}" dt="2023-10-28T04:00:25.867" v="6615" actId="1076"/>
          <ac:spMkLst>
            <pc:docMk/>
            <pc:sldMk cId="115654418" sldId="317"/>
            <ac:spMk id="81" creationId="{6B24FF15-6069-45AC-9B9A-F971FE2F2D2E}"/>
          </ac:spMkLst>
        </pc:spChg>
        <pc:spChg chg="mod">
          <ac:chgData name="Li, Bingyao" userId="6020a0d1-527a-4229-8e4c-eb30bf0f9e70" providerId="ADAL" clId="{2DD3F661-1BD4-144B-9270-8F9673DF8EC9}" dt="2023-10-28T04:00:25.867" v="6615" actId="1076"/>
          <ac:spMkLst>
            <pc:docMk/>
            <pc:sldMk cId="115654418" sldId="317"/>
            <ac:spMk id="82" creationId="{F06CF170-307D-4E45-8BA7-A0B4A0BFBAEE}"/>
          </ac:spMkLst>
        </pc:spChg>
        <pc:spChg chg="mod">
          <ac:chgData name="Li, Bingyao" userId="6020a0d1-527a-4229-8e4c-eb30bf0f9e70" providerId="ADAL" clId="{2DD3F661-1BD4-144B-9270-8F9673DF8EC9}" dt="2023-10-28T04:00:25.867" v="6615" actId="1076"/>
          <ac:spMkLst>
            <pc:docMk/>
            <pc:sldMk cId="115654418" sldId="317"/>
            <ac:spMk id="83" creationId="{C9D606B3-3BEE-4F37-953D-D7371EFCE179}"/>
          </ac:spMkLst>
        </pc:spChg>
        <pc:spChg chg="mod">
          <ac:chgData name="Li, Bingyao" userId="6020a0d1-527a-4229-8e4c-eb30bf0f9e70" providerId="ADAL" clId="{2DD3F661-1BD4-144B-9270-8F9673DF8EC9}" dt="2023-10-28T04:00:25.867" v="6615" actId="1076"/>
          <ac:spMkLst>
            <pc:docMk/>
            <pc:sldMk cId="115654418" sldId="317"/>
            <ac:spMk id="85" creationId="{98934A7F-45E9-4DA3-AF3C-8331DA1C2E47}"/>
          </ac:spMkLst>
        </pc:spChg>
        <pc:spChg chg="mod">
          <ac:chgData name="Li, Bingyao" userId="6020a0d1-527a-4229-8e4c-eb30bf0f9e70" providerId="ADAL" clId="{2DD3F661-1BD4-144B-9270-8F9673DF8EC9}" dt="2023-10-28T04:00:25.867" v="6615" actId="1076"/>
          <ac:spMkLst>
            <pc:docMk/>
            <pc:sldMk cId="115654418" sldId="317"/>
            <ac:spMk id="86" creationId="{B2ECBF22-6FC2-4D0C-92E9-A7F5F7160655}"/>
          </ac:spMkLst>
        </pc:spChg>
        <pc:spChg chg="mod">
          <ac:chgData name="Li, Bingyao" userId="6020a0d1-527a-4229-8e4c-eb30bf0f9e70" providerId="ADAL" clId="{2DD3F661-1BD4-144B-9270-8F9673DF8EC9}" dt="2023-10-28T04:00:25.867" v="6615" actId="1076"/>
          <ac:spMkLst>
            <pc:docMk/>
            <pc:sldMk cId="115654418" sldId="317"/>
            <ac:spMk id="87" creationId="{24497D32-3D85-4B9E-81A5-BB0B7DAAC2E4}"/>
          </ac:spMkLst>
        </pc:spChg>
        <pc:spChg chg="mod">
          <ac:chgData name="Li, Bingyao" userId="6020a0d1-527a-4229-8e4c-eb30bf0f9e70" providerId="ADAL" clId="{2DD3F661-1BD4-144B-9270-8F9673DF8EC9}" dt="2023-10-28T04:00:25.867" v="6615" actId="1076"/>
          <ac:spMkLst>
            <pc:docMk/>
            <pc:sldMk cId="115654418" sldId="317"/>
            <ac:spMk id="93" creationId="{DE986C3F-ACE5-4754-AC9D-2964BCD25576}"/>
          </ac:spMkLst>
        </pc:spChg>
        <pc:spChg chg="mod">
          <ac:chgData name="Li, Bingyao" userId="6020a0d1-527a-4229-8e4c-eb30bf0f9e70" providerId="ADAL" clId="{2DD3F661-1BD4-144B-9270-8F9673DF8EC9}" dt="2023-10-28T04:00:25.867" v="6615" actId="1076"/>
          <ac:spMkLst>
            <pc:docMk/>
            <pc:sldMk cId="115654418" sldId="317"/>
            <ac:spMk id="94" creationId="{01568BB9-D7A1-4464-AC99-5B5A1C6D3A09}"/>
          </ac:spMkLst>
        </pc:spChg>
        <pc:spChg chg="mod">
          <ac:chgData name="Li, Bingyao" userId="6020a0d1-527a-4229-8e4c-eb30bf0f9e70" providerId="ADAL" clId="{2DD3F661-1BD4-144B-9270-8F9673DF8EC9}" dt="2023-10-28T04:00:25.867" v="6615" actId="1076"/>
          <ac:spMkLst>
            <pc:docMk/>
            <pc:sldMk cId="115654418" sldId="317"/>
            <ac:spMk id="95" creationId="{83605C72-1525-42AC-A248-E2DA03BF7A37}"/>
          </ac:spMkLst>
        </pc:spChg>
        <pc:spChg chg="mod">
          <ac:chgData name="Li, Bingyao" userId="6020a0d1-527a-4229-8e4c-eb30bf0f9e70" providerId="ADAL" clId="{2DD3F661-1BD4-144B-9270-8F9673DF8EC9}" dt="2023-10-28T04:00:25.867" v="6615" actId="1076"/>
          <ac:spMkLst>
            <pc:docMk/>
            <pc:sldMk cId="115654418" sldId="317"/>
            <ac:spMk id="114" creationId="{FDA80BF4-2CD2-4B3C-B6C1-81A0CF6734A8}"/>
          </ac:spMkLst>
        </pc:spChg>
        <pc:grpChg chg="mod">
          <ac:chgData name="Li, Bingyao" userId="6020a0d1-527a-4229-8e4c-eb30bf0f9e70" providerId="ADAL" clId="{2DD3F661-1BD4-144B-9270-8F9673DF8EC9}" dt="2023-10-28T04:00:25.867" v="6615" actId="1076"/>
          <ac:grpSpMkLst>
            <pc:docMk/>
            <pc:sldMk cId="115654418" sldId="317"/>
            <ac:grpSpMk id="44" creationId="{4F57C712-ABD2-2EE7-6FD1-77C0599E47A6}"/>
          </ac:grpSpMkLst>
        </pc:grpChg>
        <pc:grpChg chg="mod">
          <ac:chgData name="Li, Bingyao" userId="6020a0d1-527a-4229-8e4c-eb30bf0f9e70" providerId="ADAL" clId="{2DD3F661-1BD4-144B-9270-8F9673DF8EC9}" dt="2023-10-28T04:00:25.867" v="6615" actId="1076"/>
          <ac:grpSpMkLst>
            <pc:docMk/>
            <pc:sldMk cId="115654418" sldId="317"/>
            <ac:grpSpMk id="77" creationId="{62931C66-DD7E-4DA4-A04E-65AAE0F5D39C}"/>
          </ac:grpSpMkLst>
        </pc:grpChg>
        <pc:grpChg chg="mod">
          <ac:chgData name="Li, Bingyao" userId="6020a0d1-527a-4229-8e4c-eb30bf0f9e70" providerId="ADAL" clId="{2DD3F661-1BD4-144B-9270-8F9673DF8EC9}" dt="2023-10-28T04:00:25.867" v="6615" actId="1076"/>
          <ac:grpSpMkLst>
            <pc:docMk/>
            <pc:sldMk cId="115654418" sldId="317"/>
            <ac:grpSpMk id="89" creationId="{6DF842EC-672C-4B70-A6B8-E2D83A01B792}"/>
          </ac:grpSpMkLst>
        </pc:grpChg>
        <pc:grpChg chg="mod">
          <ac:chgData name="Li, Bingyao" userId="6020a0d1-527a-4229-8e4c-eb30bf0f9e70" providerId="ADAL" clId="{2DD3F661-1BD4-144B-9270-8F9673DF8EC9}" dt="2023-10-28T04:00:25.867" v="6615" actId="1076"/>
          <ac:grpSpMkLst>
            <pc:docMk/>
            <pc:sldMk cId="115654418" sldId="317"/>
            <ac:grpSpMk id="96" creationId="{B6FF1233-4D5B-480E-B00D-E180C1538A51}"/>
          </ac:grpSpMkLst>
        </pc:grpChg>
        <pc:cxnChg chg="mod">
          <ac:chgData name="Li, Bingyao" userId="6020a0d1-527a-4229-8e4c-eb30bf0f9e70" providerId="ADAL" clId="{2DD3F661-1BD4-144B-9270-8F9673DF8EC9}" dt="2023-10-28T04:00:25.867" v="6615" actId="1076"/>
          <ac:cxnSpMkLst>
            <pc:docMk/>
            <pc:sldMk cId="115654418" sldId="317"/>
            <ac:cxnSpMk id="6" creationId="{05ED9E6D-F5F1-0A0E-C804-7863BB69FBF0}"/>
          </ac:cxnSpMkLst>
        </pc:cxnChg>
        <pc:cxnChg chg="mod">
          <ac:chgData name="Li, Bingyao" userId="6020a0d1-527a-4229-8e4c-eb30bf0f9e70" providerId="ADAL" clId="{2DD3F661-1BD4-144B-9270-8F9673DF8EC9}" dt="2023-10-28T04:00:25.867" v="6615" actId="1076"/>
          <ac:cxnSpMkLst>
            <pc:docMk/>
            <pc:sldMk cId="115654418" sldId="317"/>
            <ac:cxnSpMk id="24" creationId="{BA48280F-E77D-E1F5-353C-4FD4C820A636}"/>
          </ac:cxnSpMkLst>
        </pc:cxnChg>
        <pc:cxnChg chg="mod">
          <ac:chgData name="Li, Bingyao" userId="6020a0d1-527a-4229-8e4c-eb30bf0f9e70" providerId="ADAL" clId="{2DD3F661-1BD4-144B-9270-8F9673DF8EC9}" dt="2023-10-28T04:00:25.867" v="6615" actId="1076"/>
          <ac:cxnSpMkLst>
            <pc:docMk/>
            <pc:sldMk cId="115654418" sldId="317"/>
            <ac:cxnSpMk id="28" creationId="{63196DBD-6999-CD8C-7CAC-A56B2B7703C0}"/>
          </ac:cxnSpMkLst>
        </pc:cxnChg>
        <pc:cxnChg chg="mod">
          <ac:chgData name="Li, Bingyao" userId="6020a0d1-527a-4229-8e4c-eb30bf0f9e70" providerId="ADAL" clId="{2DD3F661-1BD4-144B-9270-8F9673DF8EC9}" dt="2023-10-28T04:03:45.852" v="6632" actId="14100"/>
          <ac:cxnSpMkLst>
            <pc:docMk/>
            <pc:sldMk cId="115654418" sldId="317"/>
            <ac:cxnSpMk id="32" creationId="{67981A06-15A8-734D-24B7-17E5B924042C}"/>
          </ac:cxnSpMkLst>
        </pc:cxnChg>
        <pc:cxnChg chg="mod">
          <ac:chgData name="Li, Bingyao" userId="6020a0d1-527a-4229-8e4c-eb30bf0f9e70" providerId="ADAL" clId="{2DD3F661-1BD4-144B-9270-8F9673DF8EC9}" dt="2023-10-28T04:00:25.867" v="6615" actId="1076"/>
          <ac:cxnSpMkLst>
            <pc:docMk/>
            <pc:sldMk cId="115654418" sldId="317"/>
            <ac:cxnSpMk id="36" creationId="{10A2AB47-B8D7-6436-DD5E-A4F3626DF0D9}"/>
          </ac:cxnSpMkLst>
        </pc:cxnChg>
        <pc:cxnChg chg="mod">
          <ac:chgData name="Li, Bingyao" userId="6020a0d1-527a-4229-8e4c-eb30bf0f9e70" providerId="ADAL" clId="{2DD3F661-1BD4-144B-9270-8F9673DF8EC9}" dt="2023-10-28T04:00:25.867" v="6615" actId="1076"/>
          <ac:cxnSpMkLst>
            <pc:docMk/>
            <pc:sldMk cId="115654418" sldId="317"/>
            <ac:cxnSpMk id="115" creationId="{B66656DC-BA4A-4B42-942D-78583B707463}"/>
          </ac:cxnSpMkLst>
        </pc:cxnChg>
        <pc:cxnChg chg="mod">
          <ac:chgData name="Li, Bingyao" userId="6020a0d1-527a-4229-8e4c-eb30bf0f9e70" providerId="ADAL" clId="{2DD3F661-1BD4-144B-9270-8F9673DF8EC9}" dt="2023-10-28T04:00:25.867" v="6615" actId="1076"/>
          <ac:cxnSpMkLst>
            <pc:docMk/>
            <pc:sldMk cId="115654418" sldId="317"/>
            <ac:cxnSpMk id="116" creationId="{4D0BCFEC-38FB-40A9-97C7-8CE0DCDE4BF3}"/>
          </ac:cxnSpMkLst>
        </pc:cxnChg>
        <pc:cxnChg chg="mod">
          <ac:chgData name="Li, Bingyao" userId="6020a0d1-527a-4229-8e4c-eb30bf0f9e70" providerId="ADAL" clId="{2DD3F661-1BD4-144B-9270-8F9673DF8EC9}" dt="2023-10-28T04:00:25.867" v="6615" actId="1076"/>
          <ac:cxnSpMkLst>
            <pc:docMk/>
            <pc:sldMk cId="115654418" sldId="317"/>
            <ac:cxnSpMk id="120" creationId="{886BCD4D-7C90-473A-8770-A081C1D80478}"/>
          </ac:cxnSpMkLst>
        </pc:cxnChg>
        <pc:cxnChg chg="mod">
          <ac:chgData name="Li, Bingyao" userId="6020a0d1-527a-4229-8e4c-eb30bf0f9e70" providerId="ADAL" clId="{2DD3F661-1BD4-144B-9270-8F9673DF8EC9}" dt="2023-10-28T04:00:25.867" v="6615" actId="1076"/>
          <ac:cxnSpMkLst>
            <pc:docMk/>
            <pc:sldMk cId="115654418" sldId="317"/>
            <ac:cxnSpMk id="123" creationId="{712B9AE4-55E3-40A2-A3FC-45514AE47440}"/>
          </ac:cxnSpMkLst>
        </pc:cxnChg>
      </pc:sldChg>
      <pc:sldChg chg="addSp modSp del mod modAnim modNotesTx">
        <pc:chgData name="Li, Bingyao" userId="6020a0d1-527a-4229-8e4c-eb30bf0f9e70" providerId="ADAL" clId="{2DD3F661-1BD4-144B-9270-8F9673DF8EC9}" dt="2023-10-27T04:28:54.761" v="5645" actId="2696"/>
        <pc:sldMkLst>
          <pc:docMk/>
          <pc:sldMk cId="1823221245" sldId="319"/>
        </pc:sldMkLst>
        <pc:spChg chg="mod">
          <ac:chgData name="Li, Bingyao" userId="6020a0d1-527a-4229-8e4c-eb30bf0f9e70" providerId="ADAL" clId="{2DD3F661-1BD4-144B-9270-8F9673DF8EC9}" dt="2023-10-27T02:49:43.618" v="5457" actId="20577"/>
          <ac:spMkLst>
            <pc:docMk/>
            <pc:sldMk cId="1823221245" sldId="319"/>
            <ac:spMk id="3" creationId="{E95248CF-0F40-4E5A-B6BC-0FA7302DE6B1}"/>
          </ac:spMkLst>
        </pc:spChg>
        <pc:spChg chg="add mod">
          <ac:chgData name="Li, Bingyao" userId="6020a0d1-527a-4229-8e4c-eb30bf0f9e70" providerId="ADAL" clId="{2DD3F661-1BD4-144B-9270-8F9673DF8EC9}" dt="2023-10-27T02:55:50.589" v="5512"/>
          <ac:spMkLst>
            <pc:docMk/>
            <pc:sldMk cId="1823221245" sldId="319"/>
            <ac:spMk id="5" creationId="{B537D244-B8BC-005F-0764-8812584E9301}"/>
          </ac:spMkLst>
        </pc:spChg>
        <pc:spChg chg="mod">
          <ac:chgData name="Li, Bingyao" userId="6020a0d1-527a-4229-8e4c-eb30bf0f9e70" providerId="ADAL" clId="{2DD3F661-1BD4-144B-9270-8F9673DF8EC9}" dt="2023-10-27T02:54:18.652" v="5486" actId="1076"/>
          <ac:spMkLst>
            <pc:docMk/>
            <pc:sldMk cId="1823221245" sldId="319"/>
            <ac:spMk id="7" creationId="{AA870B28-FB56-47B5-B849-3D063DBF5C13}"/>
          </ac:spMkLst>
        </pc:spChg>
        <pc:grpChg chg="mod">
          <ac:chgData name="Li, Bingyao" userId="6020a0d1-527a-4229-8e4c-eb30bf0f9e70" providerId="ADAL" clId="{2DD3F661-1BD4-144B-9270-8F9673DF8EC9}" dt="2023-10-27T02:52:59.289" v="5458" actId="1076"/>
          <ac:grpSpMkLst>
            <pc:docMk/>
            <pc:sldMk cId="1823221245" sldId="319"/>
            <ac:grpSpMk id="12" creationId="{87C1DC62-163B-4DD3-8875-00A0E97E158C}"/>
          </ac:grpSpMkLst>
        </pc:grpChg>
      </pc:sldChg>
      <pc:sldChg chg="modSp mod">
        <pc:chgData name="Li, Bingyao" userId="6020a0d1-527a-4229-8e4c-eb30bf0f9e70" providerId="ADAL" clId="{2DD3F661-1BD4-144B-9270-8F9673DF8EC9}" dt="2023-10-28T06:22:42.208" v="9317" actId="20577"/>
        <pc:sldMkLst>
          <pc:docMk/>
          <pc:sldMk cId="169143998" sldId="322"/>
        </pc:sldMkLst>
        <pc:spChg chg="mod">
          <ac:chgData name="Li, Bingyao" userId="6020a0d1-527a-4229-8e4c-eb30bf0f9e70" providerId="ADAL" clId="{2DD3F661-1BD4-144B-9270-8F9673DF8EC9}" dt="2023-10-28T06:22:42.208" v="9317" actId="20577"/>
          <ac:spMkLst>
            <pc:docMk/>
            <pc:sldMk cId="169143998" sldId="322"/>
            <ac:spMk id="3" creationId="{07534D75-42F0-0524-E0B3-AD7E81CD1547}"/>
          </ac:spMkLst>
        </pc:spChg>
      </pc:sldChg>
      <pc:sldChg chg="modSp mod modNotesTx">
        <pc:chgData name="Li, Bingyao" userId="6020a0d1-527a-4229-8e4c-eb30bf0f9e70" providerId="ADAL" clId="{2DD3F661-1BD4-144B-9270-8F9673DF8EC9}" dt="2023-10-28T06:22:46.936" v="9319" actId="20577"/>
        <pc:sldMkLst>
          <pc:docMk/>
          <pc:sldMk cId="552769785" sldId="327"/>
        </pc:sldMkLst>
        <pc:spChg chg="mod">
          <ac:chgData name="Li, Bingyao" userId="6020a0d1-527a-4229-8e4c-eb30bf0f9e70" providerId="ADAL" clId="{2DD3F661-1BD4-144B-9270-8F9673DF8EC9}" dt="2023-10-28T06:22:46.936" v="9319" actId="20577"/>
          <ac:spMkLst>
            <pc:docMk/>
            <pc:sldMk cId="552769785" sldId="327"/>
            <ac:spMk id="8" creationId="{4D5BC8E1-8831-E0AE-2AC8-1A8867CF8209}"/>
          </ac:spMkLst>
        </pc:spChg>
      </pc:sldChg>
      <pc:sldChg chg="modNotesTx">
        <pc:chgData name="Li, Bingyao" userId="6020a0d1-527a-4229-8e4c-eb30bf0f9e70" providerId="ADAL" clId="{2DD3F661-1BD4-144B-9270-8F9673DF8EC9}" dt="2023-10-17T02:16:34.025" v="225" actId="20577"/>
        <pc:sldMkLst>
          <pc:docMk/>
          <pc:sldMk cId="3833821505" sldId="330"/>
        </pc:sldMkLst>
      </pc:sldChg>
      <pc:sldChg chg="modSp mod modNotesTx">
        <pc:chgData name="Li, Bingyao" userId="6020a0d1-527a-4229-8e4c-eb30bf0f9e70" providerId="ADAL" clId="{2DD3F661-1BD4-144B-9270-8F9673DF8EC9}" dt="2023-10-28T18:24:05.084" v="9389" actId="1076"/>
        <pc:sldMkLst>
          <pc:docMk/>
          <pc:sldMk cId="2490697939" sldId="331"/>
        </pc:sldMkLst>
        <pc:spChg chg="mod">
          <ac:chgData name="Li, Bingyao" userId="6020a0d1-527a-4229-8e4c-eb30bf0f9e70" providerId="ADAL" clId="{2DD3F661-1BD4-144B-9270-8F9673DF8EC9}" dt="2023-10-28T18:23:56.325" v="9388" actId="1076"/>
          <ac:spMkLst>
            <pc:docMk/>
            <pc:sldMk cId="2490697939" sldId="331"/>
            <ac:spMk id="2" creationId="{5D291150-9411-4110-9920-007D58845EE3}"/>
          </ac:spMkLst>
        </pc:spChg>
        <pc:spChg chg="mod">
          <ac:chgData name="Li, Bingyao" userId="6020a0d1-527a-4229-8e4c-eb30bf0f9e70" providerId="ADAL" clId="{2DD3F661-1BD4-144B-9270-8F9673DF8EC9}" dt="2023-10-28T18:24:05.084" v="9389" actId="1076"/>
          <ac:spMkLst>
            <pc:docMk/>
            <pc:sldMk cId="2490697939" sldId="331"/>
            <ac:spMk id="3" creationId="{D64C92A3-4E74-263E-FC1C-CC79C636B300}"/>
          </ac:spMkLst>
        </pc:spChg>
        <pc:spChg chg="mod">
          <ac:chgData name="Li, Bingyao" userId="6020a0d1-527a-4229-8e4c-eb30bf0f9e70" providerId="ADAL" clId="{2DD3F661-1BD4-144B-9270-8F9673DF8EC9}" dt="2023-10-28T18:23:56.325" v="9388" actId="1076"/>
          <ac:spMkLst>
            <pc:docMk/>
            <pc:sldMk cId="2490697939" sldId="331"/>
            <ac:spMk id="7" creationId="{44C54524-C5FB-9F4B-89B7-E3177C7EB9AE}"/>
          </ac:spMkLst>
        </pc:spChg>
        <pc:spChg chg="mod">
          <ac:chgData name="Li, Bingyao" userId="6020a0d1-527a-4229-8e4c-eb30bf0f9e70" providerId="ADAL" clId="{2DD3F661-1BD4-144B-9270-8F9673DF8EC9}" dt="2023-10-28T18:23:56.325" v="9388" actId="1076"/>
          <ac:spMkLst>
            <pc:docMk/>
            <pc:sldMk cId="2490697939" sldId="331"/>
            <ac:spMk id="14" creationId="{1932A66D-47AA-473A-AC6B-361AE049E370}"/>
          </ac:spMkLst>
        </pc:spChg>
        <pc:grpChg chg="mod">
          <ac:chgData name="Li, Bingyao" userId="6020a0d1-527a-4229-8e4c-eb30bf0f9e70" providerId="ADAL" clId="{2DD3F661-1BD4-144B-9270-8F9673DF8EC9}" dt="2023-10-28T18:23:56.325" v="9388" actId="1076"/>
          <ac:grpSpMkLst>
            <pc:docMk/>
            <pc:sldMk cId="2490697939" sldId="331"/>
            <ac:grpSpMk id="4" creationId="{AB08B6DF-3AA5-400F-B25F-4A70712CC509}"/>
          </ac:grpSpMkLst>
        </pc:grpChg>
        <pc:grpChg chg="mod">
          <ac:chgData name="Li, Bingyao" userId="6020a0d1-527a-4229-8e4c-eb30bf0f9e70" providerId="ADAL" clId="{2DD3F661-1BD4-144B-9270-8F9673DF8EC9}" dt="2023-10-28T18:23:56.325" v="9388" actId="1076"/>
          <ac:grpSpMkLst>
            <pc:docMk/>
            <pc:sldMk cId="2490697939" sldId="331"/>
            <ac:grpSpMk id="9" creationId="{5FBDCDBF-5B78-4F43-9F5F-DFE08506D716}"/>
          </ac:grpSpMkLst>
        </pc:grpChg>
        <pc:picChg chg="mod">
          <ac:chgData name="Li, Bingyao" userId="6020a0d1-527a-4229-8e4c-eb30bf0f9e70" providerId="ADAL" clId="{2DD3F661-1BD4-144B-9270-8F9673DF8EC9}" dt="2023-10-28T18:23:56.325" v="9388" actId="1076"/>
          <ac:picMkLst>
            <pc:docMk/>
            <pc:sldMk cId="2490697939" sldId="331"/>
            <ac:picMk id="11" creationId="{A3FBFCDD-7CD5-476F-A211-BCEFB13A5F93}"/>
          </ac:picMkLst>
        </pc:picChg>
        <pc:picChg chg="mod">
          <ac:chgData name="Li, Bingyao" userId="6020a0d1-527a-4229-8e4c-eb30bf0f9e70" providerId="ADAL" clId="{2DD3F661-1BD4-144B-9270-8F9673DF8EC9}" dt="2023-10-28T18:23:56.325" v="9388" actId="1076"/>
          <ac:picMkLst>
            <pc:docMk/>
            <pc:sldMk cId="2490697939" sldId="331"/>
            <ac:picMk id="12" creationId="{482CE21E-1C4D-4520-81C5-9749F1E37279}"/>
          </ac:picMkLst>
        </pc:picChg>
        <pc:picChg chg="mod">
          <ac:chgData name="Li, Bingyao" userId="6020a0d1-527a-4229-8e4c-eb30bf0f9e70" providerId="ADAL" clId="{2DD3F661-1BD4-144B-9270-8F9673DF8EC9}" dt="2023-10-28T18:23:56.325" v="9388" actId="1076"/>
          <ac:picMkLst>
            <pc:docMk/>
            <pc:sldMk cId="2490697939" sldId="331"/>
            <ac:picMk id="3078" creationId="{C42691B3-672A-093B-989E-D4F5FFC59442}"/>
          </ac:picMkLst>
        </pc:picChg>
      </pc:sldChg>
      <pc:sldChg chg="modSp mod modNotesTx">
        <pc:chgData name="Li, Bingyao" userId="6020a0d1-527a-4229-8e4c-eb30bf0f9e70" providerId="ADAL" clId="{2DD3F661-1BD4-144B-9270-8F9673DF8EC9}" dt="2023-10-28T03:46:51.499" v="6480" actId="20577"/>
        <pc:sldMkLst>
          <pc:docMk/>
          <pc:sldMk cId="1280940381" sldId="338"/>
        </pc:sldMkLst>
        <pc:spChg chg="mod">
          <ac:chgData name="Li, Bingyao" userId="6020a0d1-527a-4229-8e4c-eb30bf0f9e70" providerId="ADAL" clId="{2DD3F661-1BD4-144B-9270-8F9673DF8EC9}" dt="2023-10-28T03:46:51.499" v="6480" actId="20577"/>
          <ac:spMkLst>
            <pc:docMk/>
            <pc:sldMk cId="1280940381" sldId="338"/>
            <ac:spMk id="4" creationId="{70CD7475-4EBC-14E8-5E3E-2F6B1690F844}"/>
          </ac:spMkLst>
        </pc:spChg>
        <pc:spChg chg="mod">
          <ac:chgData name="Li, Bingyao" userId="6020a0d1-527a-4229-8e4c-eb30bf0f9e70" providerId="ADAL" clId="{2DD3F661-1BD4-144B-9270-8F9673DF8EC9}" dt="2023-10-24T02:27:30.608" v="4916" actId="122"/>
          <ac:spMkLst>
            <pc:docMk/>
            <pc:sldMk cId="1280940381" sldId="338"/>
            <ac:spMk id="23" creationId="{ED40DD40-DA04-4098-92A1-667C8821AED9}"/>
          </ac:spMkLst>
        </pc:spChg>
      </pc:sldChg>
      <pc:sldChg chg="addSp delSp modSp del mod delAnim modAnim modNotesTx">
        <pc:chgData name="Li, Bingyao" userId="6020a0d1-527a-4229-8e4c-eb30bf0f9e70" providerId="ADAL" clId="{2DD3F661-1BD4-144B-9270-8F9673DF8EC9}" dt="2023-10-28T04:45:45.783" v="6710" actId="2696"/>
        <pc:sldMkLst>
          <pc:docMk/>
          <pc:sldMk cId="1149787645" sldId="340"/>
        </pc:sldMkLst>
        <pc:spChg chg="add del mod">
          <ac:chgData name="Li, Bingyao" userId="6020a0d1-527a-4229-8e4c-eb30bf0f9e70" providerId="ADAL" clId="{2DD3F661-1BD4-144B-9270-8F9673DF8EC9}" dt="2023-10-27T03:09:22.916" v="5594" actId="478"/>
          <ac:spMkLst>
            <pc:docMk/>
            <pc:sldMk cId="1149787645" sldId="340"/>
            <ac:spMk id="9" creationId="{6E74729F-0185-0258-3E2E-B5901572D79D}"/>
          </ac:spMkLst>
        </pc:spChg>
        <pc:spChg chg="mod">
          <ac:chgData name="Li, Bingyao" userId="6020a0d1-527a-4229-8e4c-eb30bf0f9e70" providerId="ADAL" clId="{2DD3F661-1BD4-144B-9270-8F9673DF8EC9}" dt="2023-10-17T03:20:09.136" v="1465" actId="207"/>
          <ac:spMkLst>
            <pc:docMk/>
            <pc:sldMk cId="1149787645" sldId="340"/>
            <ac:spMk id="17" creationId="{8904A5E9-B06F-BD9A-3FBB-05E70BF70427}"/>
          </ac:spMkLst>
        </pc:spChg>
        <pc:spChg chg="mod">
          <ac:chgData name="Li, Bingyao" userId="6020a0d1-527a-4229-8e4c-eb30bf0f9e70" providerId="ADAL" clId="{2DD3F661-1BD4-144B-9270-8F9673DF8EC9}" dt="2023-10-27T03:09:28.540" v="5595" actId="1076"/>
          <ac:spMkLst>
            <pc:docMk/>
            <pc:sldMk cId="1149787645" sldId="340"/>
            <ac:spMk id="34" creationId="{50EC578E-8DCF-5E8A-091E-4D97EC3B9C33}"/>
          </ac:spMkLst>
        </pc:spChg>
        <pc:spChg chg="mod">
          <ac:chgData name="Li, Bingyao" userId="6020a0d1-527a-4229-8e4c-eb30bf0f9e70" providerId="ADAL" clId="{2DD3F661-1BD4-144B-9270-8F9673DF8EC9}" dt="2023-10-27T01:22:27.188" v="5246" actId="14100"/>
          <ac:spMkLst>
            <pc:docMk/>
            <pc:sldMk cId="1149787645" sldId="340"/>
            <ac:spMk id="64" creationId="{9D097566-DF0E-4C6D-B44A-1F3ED4A22B7A}"/>
          </ac:spMkLst>
        </pc:spChg>
        <pc:cxnChg chg="mod">
          <ac:chgData name="Li, Bingyao" userId="6020a0d1-527a-4229-8e4c-eb30bf0f9e70" providerId="ADAL" clId="{2DD3F661-1BD4-144B-9270-8F9673DF8EC9}" dt="2023-10-27T01:22:27.188" v="5246" actId="14100"/>
          <ac:cxnSpMkLst>
            <pc:docMk/>
            <pc:sldMk cId="1149787645" sldId="340"/>
            <ac:cxnSpMk id="11" creationId="{266605E3-F989-161D-8B30-BA3F340D80FF}"/>
          </ac:cxnSpMkLst>
        </pc:cxnChg>
      </pc:sldChg>
      <pc:sldChg chg="addSp delSp modSp mod delAnim modAnim modNotesTx">
        <pc:chgData name="Li, Bingyao" userId="6020a0d1-527a-4229-8e4c-eb30bf0f9e70" providerId="ADAL" clId="{2DD3F661-1BD4-144B-9270-8F9673DF8EC9}" dt="2023-10-28T06:21:17.131" v="9284" actId="20577"/>
        <pc:sldMkLst>
          <pc:docMk/>
          <pc:sldMk cId="2567364605" sldId="342"/>
        </pc:sldMkLst>
        <pc:spChg chg="mod">
          <ac:chgData name="Li, Bingyao" userId="6020a0d1-527a-4229-8e4c-eb30bf0f9e70" providerId="ADAL" clId="{2DD3F661-1BD4-144B-9270-8F9673DF8EC9}" dt="2023-10-28T06:21:17.131" v="9284" actId="20577"/>
          <ac:spMkLst>
            <pc:docMk/>
            <pc:sldMk cId="2567364605" sldId="342"/>
            <ac:spMk id="5" creationId="{6F7C17BB-FA87-3985-F8FC-0DFF61EBADDC}"/>
          </ac:spMkLst>
        </pc:spChg>
        <pc:spChg chg="add mod topLvl">
          <ac:chgData name="Li, Bingyao" userId="6020a0d1-527a-4229-8e4c-eb30bf0f9e70" providerId="ADAL" clId="{2DD3F661-1BD4-144B-9270-8F9673DF8EC9}" dt="2023-10-27T01:56:35.943" v="5405" actId="1076"/>
          <ac:spMkLst>
            <pc:docMk/>
            <pc:sldMk cId="2567364605" sldId="342"/>
            <ac:spMk id="6" creationId="{A89D6A38-F359-42CB-D0C0-52FAD713E116}"/>
          </ac:spMkLst>
        </pc:spChg>
        <pc:spChg chg="mod">
          <ac:chgData name="Li, Bingyao" userId="6020a0d1-527a-4229-8e4c-eb30bf0f9e70" providerId="ADAL" clId="{2DD3F661-1BD4-144B-9270-8F9673DF8EC9}" dt="2023-10-27T02:00:23.071" v="5422" actId="20577"/>
          <ac:spMkLst>
            <pc:docMk/>
            <pc:sldMk cId="2567364605" sldId="342"/>
            <ac:spMk id="10" creationId="{27ED2DF9-5054-F151-0182-5B3D95B31EF4}"/>
          </ac:spMkLst>
        </pc:spChg>
        <pc:spChg chg="add mod">
          <ac:chgData name="Li, Bingyao" userId="6020a0d1-527a-4229-8e4c-eb30bf0f9e70" providerId="ADAL" clId="{2DD3F661-1BD4-144B-9270-8F9673DF8EC9}" dt="2023-10-27T01:55:29.776" v="5383" actId="14100"/>
          <ac:spMkLst>
            <pc:docMk/>
            <pc:sldMk cId="2567364605" sldId="342"/>
            <ac:spMk id="18" creationId="{2A5C8B39-EE1F-0ADD-B2EB-85535E269ADC}"/>
          </ac:spMkLst>
        </pc:spChg>
        <pc:grpChg chg="add del mod">
          <ac:chgData name="Li, Bingyao" userId="6020a0d1-527a-4229-8e4c-eb30bf0f9e70" providerId="ADAL" clId="{2DD3F661-1BD4-144B-9270-8F9673DF8EC9}" dt="2023-10-27T01:55:52.448" v="5392" actId="165"/>
          <ac:grpSpMkLst>
            <pc:docMk/>
            <pc:sldMk cId="2567364605" sldId="342"/>
            <ac:grpSpMk id="16" creationId="{E431E08D-9352-DCAF-A98B-0CBC83AB78DB}"/>
          </ac:grpSpMkLst>
        </pc:grpChg>
        <pc:picChg chg="add del mod">
          <ac:chgData name="Li, Bingyao" userId="6020a0d1-527a-4229-8e4c-eb30bf0f9e70" providerId="ADAL" clId="{2DD3F661-1BD4-144B-9270-8F9673DF8EC9}" dt="2023-10-27T01:49:40.357" v="5308" actId="478"/>
          <ac:picMkLst>
            <pc:docMk/>
            <pc:sldMk cId="2567364605" sldId="342"/>
            <ac:picMk id="7" creationId="{8CBF6CF7-4543-57C8-D811-AE9D80A12ADA}"/>
          </ac:picMkLst>
        </pc:picChg>
        <pc:picChg chg="add del mod">
          <ac:chgData name="Li, Bingyao" userId="6020a0d1-527a-4229-8e4c-eb30bf0f9e70" providerId="ADAL" clId="{2DD3F661-1BD4-144B-9270-8F9673DF8EC9}" dt="2023-10-27T01:50:45.631" v="5321" actId="21"/>
          <ac:picMkLst>
            <pc:docMk/>
            <pc:sldMk cId="2567364605" sldId="342"/>
            <ac:picMk id="15" creationId="{A215267B-6F18-1D5B-D4AB-91AC0D19C8A5}"/>
          </ac:picMkLst>
        </pc:picChg>
        <pc:cxnChg chg="add mod topLvl">
          <ac:chgData name="Li, Bingyao" userId="6020a0d1-527a-4229-8e4c-eb30bf0f9e70" providerId="ADAL" clId="{2DD3F661-1BD4-144B-9270-8F9673DF8EC9}" dt="2023-10-27T01:56:30.943" v="5404" actId="692"/>
          <ac:cxnSpMkLst>
            <pc:docMk/>
            <pc:sldMk cId="2567364605" sldId="342"/>
            <ac:cxnSpMk id="4" creationId="{8E909D41-4B34-23AA-3294-8AAEFFF5AEFC}"/>
          </ac:cxnSpMkLst>
        </pc:cxnChg>
        <pc:cxnChg chg="add del mod topLvl">
          <ac:chgData name="Li, Bingyao" userId="6020a0d1-527a-4229-8e4c-eb30bf0f9e70" providerId="ADAL" clId="{2DD3F661-1BD4-144B-9270-8F9673DF8EC9}" dt="2023-10-27T01:56:12.925" v="5394" actId="478"/>
          <ac:cxnSpMkLst>
            <pc:docMk/>
            <pc:sldMk cId="2567364605" sldId="342"/>
            <ac:cxnSpMk id="13" creationId="{CE7FDCB3-7CF1-E3BC-46CF-6A1B9AF4A765}"/>
          </ac:cxnSpMkLst>
        </pc:cxnChg>
      </pc:sldChg>
      <pc:sldChg chg="addSp delSp modSp mod delAnim modAnim modNotesTx">
        <pc:chgData name="Li, Bingyao" userId="6020a0d1-527a-4229-8e4c-eb30bf0f9e70" providerId="ADAL" clId="{2DD3F661-1BD4-144B-9270-8F9673DF8EC9}" dt="2023-10-28T06:21:32.926" v="9288" actId="20577"/>
        <pc:sldMkLst>
          <pc:docMk/>
          <pc:sldMk cId="2430967106" sldId="343"/>
        </pc:sldMkLst>
        <pc:spChg chg="add del mod">
          <ac:chgData name="Li, Bingyao" userId="6020a0d1-527a-4229-8e4c-eb30bf0f9e70" providerId="ADAL" clId="{2DD3F661-1BD4-144B-9270-8F9673DF8EC9}" dt="2023-10-28T05:27:10" v="8777" actId="478"/>
          <ac:spMkLst>
            <pc:docMk/>
            <pc:sldMk cId="2430967106" sldId="343"/>
            <ac:spMk id="2" creationId="{AE47FEA9-05D0-E6E3-A1A9-0F2A8451A7DD}"/>
          </ac:spMkLst>
        </pc:spChg>
        <pc:spChg chg="mod">
          <ac:chgData name="Li, Bingyao" userId="6020a0d1-527a-4229-8e4c-eb30bf0f9e70" providerId="ADAL" clId="{2DD3F661-1BD4-144B-9270-8F9673DF8EC9}" dt="2023-10-28T06:21:32.926" v="9288" actId="20577"/>
          <ac:spMkLst>
            <pc:docMk/>
            <pc:sldMk cId="2430967106" sldId="343"/>
            <ac:spMk id="3" creationId="{EFF6E931-6519-0075-D501-BF437BB390C4}"/>
          </ac:spMkLst>
        </pc:spChg>
        <pc:spChg chg="add del mod">
          <ac:chgData name="Li, Bingyao" userId="6020a0d1-527a-4229-8e4c-eb30bf0f9e70" providerId="ADAL" clId="{2DD3F661-1BD4-144B-9270-8F9673DF8EC9}" dt="2023-10-28T05:12:01.243" v="8570" actId="478"/>
          <ac:spMkLst>
            <pc:docMk/>
            <pc:sldMk cId="2430967106" sldId="343"/>
            <ac:spMk id="5" creationId="{2F6F2486-8DE9-203D-90E2-58FCCBB7C7E8}"/>
          </ac:spMkLst>
        </pc:spChg>
        <pc:spChg chg="add del mod">
          <ac:chgData name="Li, Bingyao" userId="6020a0d1-527a-4229-8e4c-eb30bf0f9e70" providerId="ADAL" clId="{2DD3F661-1BD4-144B-9270-8F9673DF8EC9}" dt="2023-10-28T05:27:08.285" v="8776" actId="478"/>
          <ac:spMkLst>
            <pc:docMk/>
            <pc:sldMk cId="2430967106" sldId="343"/>
            <ac:spMk id="6" creationId="{80A4399B-8179-05F1-235B-B17F422F8F17}"/>
          </ac:spMkLst>
        </pc:spChg>
        <pc:spChg chg="add del mod">
          <ac:chgData name="Li, Bingyao" userId="6020a0d1-527a-4229-8e4c-eb30bf0f9e70" providerId="ADAL" clId="{2DD3F661-1BD4-144B-9270-8F9673DF8EC9}" dt="2023-10-28T05:11:50.508" v="8567" actId="478"/>
          <ac:spMkLst>
            <pc:docMk/>
            <pc:sldMk cId="2430967106" sldId="343"/>
            <ac:spMk id="7" creationId="{7D456497-DEC6-33F9-8985-6D1869193DC3}"/>
          </ac:spMkLst>
        </pc:spChg>
        <pc:spChg chg="del mod">
          <ac:chgData name="Li, Bingyao" userId="6020a0d1-527a-4229-8e4c-eb30bf0f9e70" providerId="ADAL" clId="{2DD3F661-1BD4-144B-9270-8F9673DF8EC9}" dt="2023-10-28T05:27:08.285" v="8776" actId="478"/>
          <ac:spMkLst>
            <pc:docMk/>
            <pc:sldMk cId="2430967106" sldId="343"/>
            <ac:spMk id="10" creationId="{27ED2DF9-5054-F151-0182-5B3D95B31EF4}"/>
          </ac:spMkLst>
        </pc:spChg>
        <pc:spChg chg="mod">
          <ac:chgData name="Li, Bingyao" userId="6020a0d1-527a-4229-8e4c-eb30bf0f9e70" providerId="ADAL" clId="{2DD3F661-1BD4-144B-9270-8F9673DF8EC9}" dt="2023-10-28T05:11:26.394" v="8553"/>
          <ac:spMkLst>
            <pc:docMk/>
            <pc:sldMk cId="2430967106" sldId="343"/>
            <ac:spMk id="12" creationId="{9CF64773-CBAC-9EEE-4FAB-AE80374BF304}"/>
          </ac:spMkLst>
        </pc:spChg>
        <pc:spChg chg="mod">
          <ac:chgData name="Li, Bingyao" userId="6020a0d1-527a-4229-8e4c-eb30bf0f9e70" providerId="ADAL" clId="{2DD3F661-1BD4-144B-9270-8F9673DF8EC9}" dt="2023-10-28T05:11:26.394" v="8553"/>
          <ac:spMkLst>
            <pc:docMk/>
            <pc:sldMk cId="2430967106" sldId="343"/>
            <ac:spMk id="13" creationId="{945D4AF9-31DD-3150-B68E-08730D689E70}"/>
          </ac:spMkLst>
        </pc:spChg>
        <pc:spChg chg="add del mod">
          <ac:chgData name="Li, Bingyao" userId="6020a0d1-527a-4229-8e4c-eb30bf0f9e70" providerId="ADAL" clId="{2DD3F661-1BD4-144B-9270-8F9673DF8EC9}" dt="2023-10-28T05:27:08.285" v="8776" actId="478"/>
          <ac:spMkLst>
            <pc:docMk/>
            <pc:sldMk cId="2430967106" sldId="343"/>
            <ac:spMk id="14" creationId="{604C0511-7F10-1013-BD06-7C7CBF450285}"/>
          </ac:spMkLst>
        </pc:spChg>
        <pc:spChg chg="mod">
          <ac:chgData name="Li, Bingyao" userId="6020a0d1-527a-4229-8e4c-eb30bf0f9e70" providerId="ADAL" clId="{2DD3F661-1BD4-144B-9270-8F9673DF8EC9}" dt="2023-10-17T03:35:55.136" v="2058" actId="164"/>
          <ac:spMkLst>
            <pc:docMk/>
            <pc:sldMk cId="2430967106" sldId="343"/>
            <ac:spMk id="15" creationId="{81EB631A-B65D-D66E-DA78-70368CC73E06}"/>
          </ac:spMkLst>
        </pc:spChg>
        <pc:spChg chg="mod">
          <ac:chgData name="Li, Bingyao" userId="6020a0d1-527a-4229-8e4c-eb30bf0f9e70" providerId="ADAL" clId="{2DD3F661-1BD4-144B-9270-8F9673DF8EC9}" dt="2023-10-28T05:11:26.394" v="8553"/>
          <ac:spMkLst>
            <pc:docMk/>
            <pc:sldMk cId="2430967106" sldId="343"/>
            <ac:spMk id="16" creationId="{688F30C3-CAC4-E1CF-121C-CC1883FA884D}"/>
          </ac:spMkLst>
        </pc:spChg>
        <pc:spChg chg="mod">
          <ac:chgData name="Li, Bingyao" userId="6020a0d1-527a-4229-8e4c-eb30bf0f9e70" providerId="ADAL" clId="{2DD3F661-1BD4-144B-9270-8F9673DF8EC9}" dt="2023-10-28T05:11:26.394" v="8553"/>
          <ac:spMkLst>
            <pc:docMk/>
            <pc:sldMk cId="2430967106" sldId="343"/>
            <ac:spMk id="17" creationId="{43DB2018-13B0-FBF4-0EC4-DDDD4C93E3B2}"/>
          </ac:spMkLst>
        </pc:spChg>
        <pc:spChg chg="mod">
          <ac:chgData name="Li, Bingyao" userId="6020a0d1-527a-4229-8e4c-eb30bf0f9e70" providerId="ADAL" clId="{2DD3F661-1BD4-144B-9270-8F9673DF8EC9}" dt="2023-10-28T05:19:18.280" v="8707" actId="1035"/>
          <ac:spMkLst>
            <pc:docMk/>
            <pc:sldMk cId="2430967106" sldId="343"/>
            <ac:spMk id="19" creationId="{C9D05BB9-0829-47EB-AE7F-3C0DF2D7EC0B}"/>
          </ac:spMkLst>
        </pc:spChg>
        <pc:spChg chg="del mod">
          <ac:chgData name="Li, Bingyao" userId="6020a0d1-527a-4229-8e4c-eb30bf0f9e70" providerId="ADAL" clId="{2DD3F661-1BD4-144B-9270-8F9673DF8EC9}" dt="2023-10-28T05:19:29.314" v="8709" actId="478"/>
          <ac:spMkLst>
            <pc:docMk/>
            <pc:sldMk cId="2430967106" sldId="343"/>
            <ac:spMk id="20" creationId="{B910F66B-6CF7-4F9C-A841-46B029CA840C}"/>
          </ac:spMkLst>
        </pc:spChg>
        <pc:spChg chg="mod">
          <ac:chgData name="Li, Bingyao" userId="6020a0d1-527a-4229-8e4c-eb30bf0f9e70" providerId="ADAL" clId="{2DD3F661-1BD4-144B-9270-8F9673DF8EC9}" dt="2023-10-28T05:11:26.394" v="8553"/>
          <ac:spMkLst>
            <pc:docMk/>
            <pc:sldMk cId="2430967106" sldId="343"/>
            <ac:spMk id="23" creationId="{0A8F9536-E32A-2C0D-A52F-4AAD535231EE}"/>
          </ac:spMkLst>
        </pc:spChg>
        <pc:spChg chg="mod">
          <ac:chgData name="Li, Bingyao" userId="6020a0d1-527a-4229-8e4c-eb30bf0f9e70" providerId="ADAL" clId="{2DD3F661-1BD4-144B-9270-8F9673DF8EC9}" dt="2023-10-28T05:11:26.394" v="8553"/>
          <ac:spMkLst>
            <pc:docMk/>
            <pc:sldMk cId="2430967106" sldId="343"/>
            <ac:spMk id="24" creationId="{93F3E25A-7221-3798-496D-8D7AC7BC981E}"/>
          </ac:spMkLst>
        </pc:spChg>
        <pc:spChg chg="mod">
          <ac:chgData name="Li, Bingyao" userId="6020a0d1-527a-4229-8e4c-eb30bf0f9e70" providerId="ADAL" clId="{2DD3F661-1BD4-144B-9270-8F9673DF8EC9}" dt="2023-10-28T05:11:26.394" v="8553"/>
          <ac:spMkLst>
            <pc:docMk/>
            <pc:sldMk cId="2430967106" sldId="343"/>
            <ac:spMk id="25" creationId="{113DD71C-9BA8-1AC0-14BA-5F3F8A920DDB}"/>
          </ac:spMkLst>
        </pc:spChg>
        <pc:spChg chg="mod">
          <ac:chgData name="Li, Bingyao" userId="6020a0d1-527a-4229-8e4c-eb30bf0f9e70" providerId="ADAL" clId="{2DD3F661-1BD4-144B-9270-8F9673DF8EC9}" dt="2023-10-17T03:34:13.915" v="2046" actId="164"/>
          <ac:spMkLst>
            <pc:docMk/>
            <pc:sldMk cId="2430967106" sldId="343"/>
            <ac:spMk id="25" creationId="{9E619AEA-A628-EFEF-309E-89F223D36E8E}"/>
          </ac:spMkLst>
        </pc:spChg>
        <pc:spChg chg="mod">
          <ac:chgData name="Li, Bingyao" userId="6020a0d1-527a-4229-8e4c-eb30bf0f9e70" providerId="ADAL" clId="{2DD3F661-1BD4-144B-9270-8F9673DF8EC9}" dt="2023-10-17T03:34:13.915" v="2046" actId="164"/>
          <ac:spMkLst>
            <pc:docMk/>
            <pc:sldMk cId="2430967106" sldId="343"/>
            <ac:spMk id="26" creationId="{2E61C1BD-E76D-CEE8-89E0-400F806D57E7}"/>
          </ac:spMkLst>
        </pc:spChg>
        <pc:spChg chg="add del mod">
          <ac:chgData name="Li, Bingyao" userId="6020a0d1-527a-4229-8e4c-eb30bf0f9e70" providerId="ADAL" clId="{2DD3F661-1BD4-144B-9270-8F9673DF8EC9}" dt="2023-10-28T05:11:50.508" v="8567" actId="478"/>
          <ac:spMkLst>
            <pc:docMk/>
            <pc:sldMk cId="2430967106" sldId="343"/>
            <ac:spMk id="27" creationId="{B4E61747-7641-AE0A-082F-79AD93B0B597}"/>
          </ac:spMkLst>
        </pc:spChg>
        <pc:spChg chg="add del mod">
          <ac:chgData name="Li, Bingyao" userId="6020a0d1-527a-4229-8e4c-eb30bf0f9e70" providerId="ADAL" clId="{2DD3F661-1BD4-144B-9270-8F9673DF8EC9}" dt="2023-10-28T05:11:50.508" v="8567" actId="478"/>
          <ac:spMkLst>
            <pc:docMk/>
            <pc:sldMk cId="2430967106" sldId="343"/>
            <ac:spMk id="28" creationId="{B9EE49F1-D6DD-CAA9-BD89-17E25BE29066}"/>
          </ac:spMkLst>
        </pc:spChg>
        <pc:spChg chg="mod">
          <ac:chgData name="Li, Bingyao" userId="6020a0d1-527a-4229-8e4c-eb30bf0f9e70" providerId="ADAL" clId="{2DD3F661-1BD4-144B-9270-8F9673DF8EC9}" dt="2023-10-28T05:11:26.394" v="8553"/>
          <ac:spMkLst>
            <pc:docMk/>
            <pc:sldMk cId="2430967106" sldId="343"/>
            <ac:spMk id="30" creationId="{20064E08-EB30-418B-7BAA-E2B29CAA63D8}"/>
          </ac:spMkLst>
        </pc:spChg>
        <pc:spChg chg="mod">
          <ac:chgData name="Li, Bingyao" userId="6020a0d1-527a-4229-8e4c-eb30bf0f9e70" providerId="ADAL" clId="{2DD3F661-1BD4-144B-9270-8F9673DF8EC9}" dt="2023-10-28T05:11:26.394" v="8553"/>
          <ac:spMkLst>
            <pc:docMk/>
            <pc:sldMk cId="2430967106" sldId="343"/>
            <ac:spMk id="33" creationId="{40E7E372-7EFB-A3D4-DF80-49CB8EB7B84C}"/>
          </ac:spMkLst>
        </pc:spChg>
        <pc:spChg chg="mod">
          <ac:chgData name="Li, Bingyao" userId="6020a0d1-527a-4229-8e4c-eb30bf0f9e70" providerId="ADAL" clId="{2DD3F661-1BD4-144B-9270-8F9673DF8EC9}" dt="2023-10-28T05:11:26.394" v="8553"/>
          <ac:spMkLst>
            <pc:docMk/>
            <pc:sldMk cId="2430967106" sldId="343"/>
            <ac:spMk id="34" creationId="{46E42690-CC79-9716-8270-B838D3F28B7B}"/>
          </ac:spMkLst>
        </pc:spChg>
        <pc:spChg chg="add del mod">
          <ac:chgData name="Li, Bingyao" userId="6020a0d1-527a-4229-8e4c-eb30bf0f9e70" providerId="ADAL" clId="{2DD3F661-1BD4-144B-9270-8F9673DF8EC9}" dt="2023-10-28T05:11:50.508" v="8567" actId="478"/>
          <ac:spMkLst>
            <pc:docMk/>
            <pc:sldMk cId="2430967106" sldId="343"/>
            <ac:spMk id="35" creationId="{83B31A99-D8DC-0A63-FE4D-0415066BCE70}"/>
          </ac:spMkLst>
        </pc:spChg>
        <pc:spChg chg="add del mod">
          <ac:chgData name="Li, Bingyao" userId="6020a0d1-527a-4229-8e4c-eb30bf0f9e70" providerId="ADAL" clId="{2DD3F661-1BD4-144B-9270-8F9673DF8EC9}" dt="2023-10-28T05:11:50.508" v="8567" actId="478"/>
          <ac:spMkLst>
            <pc:docMk/>
            <pc:sldMk cId="2430967106" sldId="343"/>
            <ac:spMk id="37" creationId="{1325921D-3E95-33BE-F8AB-B4062FB18D6B}"/>
          </ac:spMkLst>
        </pc:spChg>
        <pc:spChg chg="add del mod">
          <ac:chgData name="Li, Bingyao" userId="6020a0d1-527a-4229-8e4c-eb30bf0f9e70" providerId="ADAL" clId="{2DD3F661-1BD4-144B-9270-8F9673DF8EC9}" dt="2023-10-28T05:27:08.285" v="8776" actId="478"/>
          <ac:spMkLst>
            <pc:docMk/>
            <pc:sldMk cId="2430967106" sldId="343"/>
            <ac:spMk id="38" creationId="{C806E651-4BE7-8E28-2A6B-E5068E563878}"/>
          </ac:spMkLst>
        </pc:spChg>
        <pc:spChg chg="add del mod">
          <ac:chgData name="Li, Bingyao" userId="6020a0d1-527a-4229-8e4c-eb30bf0f9e70" providerId="ADAL" clId="{2DD3F661-1BD4-144B-9270-8F9673DF8EC9}" dt="2023-10-28T05:14:32.519" v="8613" actId="478"/>
          <ac:spMkLst>
            <pc:docMk/>
            <pc:sldMk cId="2430967106" sldId="343"/>
            <ac:spMk id="55" creationId="{BC016F18-096E-EBFE-C3AE-7C6B8F8FB1B0}"/>
          </ac:spMkLst>
        </pc:spChg>
        <pc:spChg chg="add del mod">
          <ac:chgData name="Li, Bingyao" userId="6020a0d1-527a-4229-8e4c-eb30bf0f9e70" providerId="ADAL" clId="{2DD3F661-1BD4-144B-9270-8F9673DF8EC9}" dt="2023-10-28T05:27:08.285" v="8776" actId="478"/>
          <ac:spMkLst>
            <pc:docMk/>
            <pc:sldMk cId="2430967106" sldId="343"/>
            <ac:spMk id="56" creationId="{AEC96F72-DDC9-94F1-3D2A-66A541D117AF}"/>
          </ac:spMkLst>
        </pc:spChg>
        <pc:spChg chg="add del mod">
          <ac:chgData name="Li, Bingyao" userId="6020a0d1-527a-4229-8e4c-eb30bf0f9e70" providerId="ADAL" clId="{2DD3F661-1BD4-144B-9270-8F9673DF8EC9}" dt="2023-10-28T05:18:55.600" v="8703" actId="478"/>
          <ac:spMkLst>
            <pc:docMk/>
            <pc:sldMk cId="2430967106" sldId="343"/>
            <ac:spMk id="57" creationId="{3A15FD50-2750-186D-F768-25BA85AC6D3A}"/>
          </ac:spMkLst>
        </pc:spChg>
        <pc:spChg chg="add del mod">
          <ac:chgData name="Li, Bingyao" userId="6020a0d1-527a-4229-8e4c-eb30bf0f9e70" providerId="ADAL" clId="{2DD3F661-1BD4-144B-9270-8F9673DF8EC9}" dt="2023-10-28T05:27:08.285" v="8776" actId="478"/>
          <ac:spMkLst>
            <pc:docMk/>
            <pc:sldMk cId="2430967106" sldId="343"/>
            <ac:spMk id="64" creationId="{52CAED3F-7CBE-CE22-7B9A-0DAEC1CC2B32}"/>
          </ac:spMkLst>
        </pc:spChg>
        <pc:grpChg chg="add mod">
          <ac:chgData name="Li, Bingyao" userId="6020a0d1-527a-4229-8e4c-eb30bf0f9e70" providerId="ADAL" clId="{2DD3F661-1BD4-144B-9270-8F9673DF8EC9}" dt="2023-10-17T03:34:13.915" v="2046" actId="164"/>
          <ac:grpSpMkLst>
            <pc:docMk/>
            <pc:sldMk cId="2430967106" sldId="343"/>
            <ac:grpSpMk id="3" creationId="{7AB72307-7420-2A4C-4DC7-D038F541FF29}"/>
          </ac:grpSpMkLst>
        </pc:grpChg>
        <pc:grpChg chg="add mod">
          <ac:chgData name="Li, Bingyao" userId="6020a0d1-527a-4229-8e4c-eb30bf0f9e70" providerId="ADAL" clId="{2DD3F661-1BD4-144B-9270-8F9673DF8EC9}" dt="2023-10-17T03:35:55.136" v="2058" actId="164"/>
          <ac:grpSpMkLst>
            <pc:docMk/>
            <pc:sldMk cId="2430967106" sldId="343"/>
            <ac:grpSpMk id="4" creationId="{CA67DDF3-0735-4413-E721-78D80EEF1C22}"/>
          </ac:grpSpMkLst>
        </pc:grpChg>
        <pc:grpChg chg="add del mod">
          <ac:chgData name="Li, Bingyao" userId="6020a0d1-527a-4229-8e4c-eb30bf0f9e70" providerId="ADAL" clId="{2DD3F661-1BD4-144B-9270-8F9673DF8EC9}" dt="2023-10-28T05:11:38.289" v="8562" actId="478"/>
          <ac:grpSpMkLst>
            <pc:docMk/>
            <pc:sldMk cId="2430967106" sldId="343"/>
            <ac:grpSpMk id="11" creationId="{7F3285A7-B275-D57C-6C79-3A9A3AC57F08}"/>
          </ac:grpSpMkLst>
        </pc:grpChg>
        <pc:grpChg chg="add del mod">
          <ac:chgData name="Li, Bingyao" userId="6020a0d1-527a-4229-8e4c-eb30bf0f9e70" providerId="ADAL" clId="{2DD3F661-1BD4-144B-9270-8F9673DF8EC9}" dt="2023-10-28T05:11:40.512" v="8563" actId="478"/>
          <ac:grpSpMkLst>
            <pc:docMk/>
            <pc:sldMk cId="2430967106" sldId="343"/>
            <ac:grpSpMk id="15" creationId="{CEAD4DB9-EE3C-7D65-6672-470B8626499D}"/>
          </ac:grpSpMkLst>
        </pc:grpChg>
        <pc:grpChg chg="add del mod">
          <ac:chgData name="Li, Bingyao" userId="6020a0d1-527a-4229-8e4c-eb30bf0f9e70" providerId="ADAL" clId="{2DD3F661-1BD4-144B-9270-8F9673DF8EC9}" dt="2023-10-28T05:11:50.508" v="8567" actId="478"/>
          <ac:grpSpMkLst>
            <pc:docMk/>
            <pc:sldMk cId="2430967106" sldId="343"/>
            <ac:grpSpMk id="18" creationId="{FE3ED7DB-0066-B3F8-C4AA-B0C15A6F81F6}"/>
          </ac:grpSpMkLst>
        </pc:grpChg>
        <pc:grpChg chg="add del mod">
          <ac:chgData name="Li, Bingyao" userId="6020a0d1-527a-4229-8e4c-eb30bf0f9e70" providerId="ADAL" clId="{2DD3F661-1BD4-144B-9270-8F9673DF8EC9}" dt="2023-10-28T05:11:50.508" v="8567" actId="478"/>
          <ac:grpSpMkLst>
            <pc:docMk/>
            <pc:sldMk cId="2430967106" sldId="343"/>
            <ac:grpSpMk id="29" creationId="{8704885B-A48E-7EFC-4C9C-B26695CB64BD}"/>
          </ac:grpSpMkLst>
        </pc:grpChg>
        <pc:grpChg chg="mod">
          <ac:chgData name="Li, Bingyao" userId="6020a0d1-527a-4229-8e4c-eb30bf0f9e70" providerId="ADAL" clId="{2DD3F661-1BD4-144B-9270-8F9673DF8EC9}" dt="2023-10-28T05:11:26.394" v="8553"/>
          <ac:grpSpMkLst>
            <pc:docMk/>
            <pc:sldMk cId="2430967106" sldId="343"/>
            <ac:grpSpMk id="31" creationId="{7291D3A8-50A7-85B5-B7A9-790176C142BE}"/>
          </ac:grpSpMkLst>
        </pc:grpChg>
        <pc:grpChg chg="add del mod">
          <ac:chgData name="Li, Bingyao" userId="6020a0d1-527a-4229-8e4c-eb30bf0f9e70" providerId="ADAL" clId="{2DD3F661-1BD4-144B-9270-8F9673DF8EC9}" dt="2023-10-28T05:27:08.285" v="8776" actId="478"/>
          <ac:grpSpMkLst>
            <pc:docMk/>
            <pc:sldMk cId="2430967106" sldId="343"/>
            <ac:grpSpMk id="63" creationId="{35224F66-D5FF-662D-9D61-6390B32F46D8}"/>
          </ac:grpSpMkLst>
        </pc:grpChg>
        <pc:grpChg chg="add del mod">
          <ac:chgData name="Li, Bingyao" userId="6020a0d1-527a-4229-8e4c-eb30bf0f9e70" providerId="ADAL" clId="{2DD3F661-1BD4-144B-9270-8F9673DF8EC9}" dt="2023-10-28T05:27:08.285" v="8776" actId="478"/>
          <ac:grpSpMkLst>
            <pc:docMk/>
            <pc:sldMk cId="2430967106" sldId="343"/>
            <ac:grpSpMk id="65" creationId="{B6FA61A2-D8E8-4E97-8D8E-7CFD3F341C35}"/>
          </ac:grpSpMkLst>
        </pc:grpChg>
        <pc:graphicFrameChg chg="mod">
          <ac:chgData name="Li, Bingyao" userId="6020a0d1-527a-4229-8e4c-eb30bf0f9e70" providerId="ADAL" clId="{2DD3F661-1BD4-144B-9270-8F9673DF8EC9}" dt="2023-10-17T03:31:13.924" v="2003"/>
          <ac:graphicFrameMkLst>
            <pc:docMk/>
            <pc:sldMk cId="2430967106" sldId="343"/>
            <ac:graphicFrameMk id="16" creationId="{72CE9DD8-4CFC-37CD-5BE3-B4A2C3690344}"/>
          </ac:graphicFrameMkLst>
        </pc:graphicFrameChg>
        <pc:cxnChg chg="add del mod">
          <ac:chgData name="Li, Bingyao" userId="6020a0d1-527a-4229-8e4c-eb30bf0f9e70" providerId="ADAL" clId="{2DD3F661-1BD4-144B-9270-8F9673DF8EC9}" dt="2023-10-28T05:11:41.690" v="8564" actId="478"/>
          <ac:cxnSpMkLst>
            <pc:docMk/>
            <pc:sldMk cId="2430967106" sldId="343"/>
            <ac:cxnSpMk id="8" creationId="{C8580109-FC48-61D6-E790-DCE6A3F8D687}"/>
          </ac:cxnSpMkLst>
        </pc:cxnChg>
        <pc:cxnChg chg="add del mod">
          <ac:chgData name="Li, Bingyao" userId="6020a0d1-527a-4229-8e4c-eb30bf0f9e70" providerId="ADAL" clId="{2DD3F661-1BD4-144B-9270-8F9673DF8EC9}" dt="2023-10-28T05:11:43.576" v="8565" actId="478"/>
          <ac:cxnSpMkLst>
            <pc:docMk/>
            <pc:sldMk cId="2430967106" sldId="343"/>
            <ac:cxnSpMk id="9" creationId="{67939F6C-9A17-85C6-783D-B708D4B761EC}"/>
          </ac:cxnSpMkLst>
        </pc:cxnChg>
        <pc:cxnChg chg="add mod">
          <ac:chgData name="Li, Bingyao" userId="6020a0d1-527a-4229-8e4c-eb30bf0f9e70" providerId="ADAL" clId="{2DD3F661-1BD4-144B-9270-8F9673DF8EC9}" dt="2023-10-28T05:20:20.152" v="8711" actId="164"/>
          <ac:cxnSpMkLst>
            <pc:docMk/>
            <pc:sldMk cId="2430967106" sldId="343"/>
            <ac:cxnSpMk id="26" creationId="{284279FE-EE46-BF5B-FD67-DBD445E7ACB4}"/>
          </ac:cxnSpMkLst>
        </pc:cxnChg>
        <pc:cxnChg chg="mod">
          <ac:chgData name="Li, Bingyao" userId="6020a0d1-527a-4229-8e4c-eb30bf0f9e70" providerId="ADAL" clId="{2DD3F661-1BD4-144B-9270-8F9673DF8EC9}" dt="2023-10-28T05:11:50.508" v="8567" actId="478"/>
          <ac:cxnSpMkLst>
            <pc:docMk/>
            <pc:sldMk cId="2430967106" sldId="343"/>
            <ac:cxnSpMk id="32" creationId="{C74DA4B0-5E26-25E2-3E4B-89E39DDCF764}"/>
          </ac:cxnSpMkLst>
        </pc:cxnChg>
        <pc:cxnChg chg="add del mod">
          <ac:chgData name="Li, Bingyao" userId="6020a0d1-527a-4229-8e4c-eb30bf0f9e70" providerId="ADAL" clId="{2DD3F661-1BD4-144B-9270-8F9673DF8EC9}" dt="2023-10-28T05:11:52.585" v="8568" actId="478"/>
          <ac:cxnSpMkLst>
            <pc:docMk/>
            <pc:sldMk cId="2430967106" sldId="343"/>
            <ac:cxnSpMk id="36" creationId="{D0FD82C4-FBB2-8A18-1CE6-12A5650A0BE2}"/>
          </ac:cxnSpMkLst>
        </pc:cxnChg>
        <pc:cxnChg chg="add mod">
          <ac:chgData name="Li, Bingyao" userId="6020a0d1-527a-4229-8e4c-eb30bf0f9e70" providerId="ADAL" clId="{2DD3F661-1BD4-144B-9270-8F9673DF8EC9}" dt="2023-10-28T05:20:20.152" v="8711" actId="164"/>
          <ac:cxnSpMkLst>
            <pc:docMk/>
            <pc:sldMk cId="2430967106" sldId="343"/>
            <ac:cxnSpMk id="45" creationId="{E026AC84-6A9F-D35F-AC05-B76DBFF29FB2}"/>
          </ac:cxnSpMkLst>
        </pc:cxnChg>
        <pc:cxnChg chg="add mod">
          <ac:chgData name="Li, Bingyao" userId="6020a0d1-527a-4229-8e4c-eb30bf0f9e70" providerId="ADAL" clId="{2DD3F661-1BD4-144B-9270-8F9673DF8EC9}" dt="2023-10-28T05:20:20.152" v="8711" actId="164"/>
          <ac:cxnSpMkLst>
            <pc:docMk/>
            <pc:sldMk cId="2430967106" sldId="343"/>
            <ac:cxnSpMk id="46" creationId="{98A780AB-81B4-DE3F-2C03-47AF92FF9357}"/>
          </ac:cxnSpMkLst>
        </pc:cxnChg>
        <pc:cxnChg chg="add mod">
          <ac:chgData name="Li, Bingyao" userId="6020a0d1-527a-4229-8e4c-eb30bf0f9e70" providerId="ADAL" clId="{2DD3F661-1BD4-144B-9270-8F9673DF8EC9}" dt="2023-10-28T05:20:20.152" v="8711" actId="164"/>
          <ac:cxnSpMkLst>
            <pc:docMk/>
            <pc:sldMk cId="2430967106" sldId="343"/>
            <ac:cxnSpMk id="47" creationId="{75E978B1-A779-39EC-C358-A14F24A0837E}"/>
          </ac:cxnSpMkLst>
        </pc:cxnChg>
        <pc:cxnChg chg="add mod">
          <ac:chgData name="Li, Bingyao" userId="6020a0d1-527a-4229-8e4c-eb30bf0f9e70" providerId="ADAL" clId="{2DD3F661-1BD4-144B-9270-8F9673DF8EC9}" dt="2023-10-28T05:17:17.841" v="8669" actId="164"/>
          <ac:cxnSpMkLst>
            <pc:docMk/>
            <pc:sldMk cId="2430967106" sldId="343"/>
            <ac:cxnSpMk id="58" creationId="{C59DD2AE-C76E-4AA9-8D78-57DE22A015FC}"/>
          </ac:cxnSpMkLst>
        </pc:cxnChg>
        <pc:cxnChg chg="add mod">
          <ac:chgData name="Li, Bingyao" userId="6020a0d1-527a-4229-8e4c-eb30bf0f9e70" providerId="ADAL" clId="{2DD3F661-1BD4-144B-9270-8F9673DF8EC9}" dt="2023-10-28T05:17:17.841" v="8669" actId="164"/>
          <ac:cxnSpMkLst>
            <pc:docMk/>
            <pc:sldMk cId="2430967106" sldId="343"/>
            <ac:cxnSpMk id="61" creationId="{51A44914-AA35-F9EA-57AA-3AE59ED883D8}"/>
          </ac:cxnSpMkLst>
        </pc:cxnChg>
        <pc:cxnChg chg="add mod">
          <ac:chgData name="Li, Bingyao" userId="6020a0d1-527a-4229-8e4c-eb30bf0f9e70" providerId="ADAL" clId="{2DD3F661-1BD4-144B-9270-8F9673DF8EC9}" dt="2023-10-28T05:17:17.841" v="8669" actId="164"/>
          <ac:cxnSpMkLst>
            <pc:docMk/>
            <pc:sldMk cId="2430967106" sldId="343"/>
            <ac:cxnSpMk id="62" creationId="{06835C8E-39F7-8DE3-8116-A267EF306753}"/>
          </ac:cxnSpMkLst>
        </pc:cxnChg>
      </pc:sldChg>
      <pc:sldChg chg="addSp delSp modSp mod delAnim modAnim modNotesTx">
        <pc:chgData name="Li, Bingyao" userId="6020a0d1-527a-4229-8e4c-eb30bf0f9e70" providerId="ADAL" clId="{2DD3F661-1BD4-144B-9270-8F9673DF8EC9}" dt="2023-10-28T06:22:00.919" v="9304" actId="20577"/>
        <pc:sldMkLst>
          <pc:docMk/>
          <pc:sldMk cId="3890999375" sldId="344"/>
        </pc:sldMkLst>
        <pc:spChg chg="add del mod topLvl">
          <ac:chgData name="Li, Bingyao" userId="6020a0d1-527a-4229-8e4c-eb30bf0f9e70" providerId="ADAL" clId="{2DD3F661-1BD4-144B-9270-8F9673DF8EC9}" dt="2023-10-17T17:55:44.556" v="2773" actId="2711"/>
          <ac:spMkLst>
            <pc:docMk/>
            <pc:sldMk cId="3890999375" sldId="344"/>
            <ac:spMk id="3" creationId="{FEDBD988-18A4-AD05-6B4C-3B370F05CDBA}"/>
          </ac:spMkLst>
        </pc:spChg>
        <pc:spChg chg="mod topLvl">
          <ac:chgData name="Li, Bingyao" userId="6020a0d1-527a-4229-8e4c-eb30bf0f9e70" providerId="ADAL" clId="{2DD3F661-1BD4-144B-9270-8F9673DF8EC9}" dt="2023-10-17T03:46:12.966" v="2594" actId="164"/>
          <ac:spMkLst>
            <pc:docMk/>
            <pc:sldMk cId="3890999375" sldId="344"/>
            <ac:spMk id="4" creationId="{3ABF3161-1810-5082-60A5-73FD909177AB}"/>
          </ac:spMkLst>
        </pc:spChg>
        <pc:spChg chg="mod">
          <ac:chgData name="Li, Bingyao" userId="6020a0d1-527a-4229-8e4c-eb30bf0f9e70" providerId="ADAL" clId="{2DD3F661-1BD4-144B-9270-8F9673DF8EC9}" dt="2023-10-28T06:22:00.919" v="9304" actId="20577"/>
          <ac:spMkLst>
            <pc:docMk/>
            <pc:sldMk cId="3890999375" sldId="344"/>
            <ac:spMk id="7" creationId="{319958A8-3328-CFDA-6CCF-7B0198E1B15D}"/>
          </ac:spMkLst>
        </pc:spChg>
        <pc:spChg chg="del">
          <ac:chgData name="Li, Bingyao" userId="6020a0d1-527a-4229-8e4c-eb30bf0f9e70" providerId="ADAL" clId="{2DD3F661-1BD4-144B-9270-8F9673DF8EC9}" dt="2023-10-17T03:43:02.538" v="2462" actId="478"/>
          <ac:spMkLst>
            <pc:docMk/>
            <pc:sldMk cId="3890999375" sldId="344"/>
            <ac:spMk id="54" creationId="{BEDFB80D-F2D8-4EA7-B384-9F267BE3734E}"/>
          </ac:spMkLst>
        </pc:spChg>
        <pc:spChg chg="del">
          <ac:chgData name="Li, Bingyao" userId="6020a0d1-527a-4229-8e4c-eb30bf0f9e70" providerId="ADAL" clId="{2DD3F661-1BD4-144B-9270-8F9673DF8EC9}" dt="2023-10-17T03:43:02.538" v="2462" actId="478"/>
          <ac:spMkLst>
            <pc:docMk/>
            <pc:sldMk cId="3890999375" sldId="344"/>
            <ac:spMk id="55" creationId="{2E4F338B-ACB8-4472-99EE-44D0A5B8C23D}"/>
          </ac:spMkLst>
        </pc:spChg>
        <pc:grpChg chg="add del mod">
          <ac:chgData name="Li, Bingyao" userId="6020a0d1-527a-4229-8e4c-eb30bf0f9e70" providerId="ADAL" clId="{2DD3F661-1BD4-144B-9270-8F9673DF8EC9}" dt="2023-10-17T03:46:04.260" v="2593" actId="165"/>
          <ac:grpSpMkLst>
            <pc:docMk/>
            <pc:sldMk cId="3890999375" sldId="344"/>
            <ac:grpSpMk id="2" creationId="{046D6F9C-AAB2-14B2-A0F5-DCB4D70084BB}"/>
          </ac:grpSpMkLst>
        </pc:grpChg>
        <pc:grpChg chg="add mod">
          <ac:chgData name="Li, Bingyao" userId="6020a0d1-527a-4229-8e4c-eb30bf0f9e70" providerId="ADAL" clId="{2DD3F661-1BD4-144B-9270-8F9673DF8EC9}" dt="2023-10-17T03:46:12.966" v="2594" actId="164"/>
          <ac:grpSpMkLst>
            <pc:docMk/>
            <pc:sldMk cId="3890999375" sldId="344"/>
            <ac:grpSpMk id="5" creationId="{31B1689B-91B5-A9B2-23F8-1172035A5CC8}"/>
          </ac:grpSpMkLst>
        </pc:grpChg>
        <pc:grpChg chg="del">
          <ac:chgData name="Li, Bingyao" userId="6020a0d1-527a-4229-8e4c-eb30bf0f9e70" providerId="ADAL" clId="{2DD3F661-1BD4-144B-9270-8F9673DF8EC9}" dt="2023-10-17T03:43:02.538" v="2462" actId="478"/>
          <ac:grpSpMkLst>
            <pc:docMk/>
            <pc:sldMk cId="3890999375" sldId="344"/>
            <ac:grpSpMk id="60" creationId="{9A938009-3F7F-44DE-8C62-010645712F77}"/>
          </ac:grpSpMkLst>
        </pc:grpChg>
        <pc:grpChg chg="del">
          <ac:chgData name="Li, Bingyao" userId="6020a0d1-527a-4229-8e4c-eb30bf0f9e70" providerId="ADAL" clId="{2DD3F661-1BD4-144B-9270-8F9673DF8EC9}" dt="2023-10-17T03:43:02.538" v="2462" actId="478"/>
          <ac:grpSpMkLst>
            <pc:docMk/>
            <pc:sldMk cId="3890999375" sldId="344"/>
            <ac:grpSpMk id="67" creationId="{D442C477-19A3-42EC-9BAA-4E9574434901}"/>
          </ac:grpSpMkLst>
        </pc:grpChg>
        <pc:graphicFrameChg chg="del">
          <ac:chgData name="Li, Bingyao" userId="6020a0d1-527a-4229-8e4c-eb30bf0f9e70" providerId="ADAL" clId="{2DD3F661-1BD4-144B-9270-8F9673DF8EC9}" dt="2023-10-17T03:43:02.538" v="2462" actId="478"/>
          <ac:graphicFrameMkLst>
            <pc:docMk/>
            <pc:sldMk cId="3890999375" sldId="344"/>
            <ac:graphicFrameMk id="20" creationId="{C94B8945-D6D1-4D17-9E69-511C5EE90D9C}"/>
          </ac:graphicFrameMkLst>
        </pc:graphicFrameChg>
        <pc:graphicFrameChg chg="del">
          <ac:chgData name="Li, Bingyao" userId="6020a0d1-527a-4229-8e4c-eb30bf0f9e70" providerId="ADAL" clId="{2DD3F661-1BD4-144B-9270-8F9673DF8EC9}" dt="2023-10-17T03:43:02.538" v="2462" actId="478"/>
          <ac:graphicFrameMkLst>
            <pc:docMk/>
            <pc:sldMk cId="3890999375" sldId="344"/>
            <ac:graphicFrameMk id="23" creationId="{97FACA50-111E-4F41-80AF-F547D3624ACD}"/>
          </ac:graphicFrameMkLst>
        </pc:graphicFrameChg>
        <pc:cxnChg chg="mod">
          <ac:chgData name="Li, Bingyao" userId="6020a0d1-527a-4229-8e4c-eb30bf0f9e70" providerId="ADAL" clId="{2DD3F661-1BD4-144B-9270-8F9673DF8EC9}" dt="2023-10-17T03:43:02.538" v="2462" actId="478"/>
          <ac:cxnSpMkLst>
            <pc:docMk/>
            <pc:sldMk cId="3890999375" sldId="344"/>
            <ac:cxnSpMk id="30" creationId="{A773324F-2AF1-4607-981C-ADE7C08D5003}"/>
          </ac:cxnSpMkLst>
        </pc:cxnChg>
        <pc:cxnChg chg="mod">
          <ac:chgData name="Li, Bingyao" userId="6020a0d1-527a-4229-8e4c-eb30bf0f9e70" providerId="ADAL" clId="{2DD3F661-1BD4-144B-9270-8F9673DF8EC9}" dt="2023-10-17T03:43:02.538" v="2462" actId="478"/>
          <ac:cxnSpMkLst>
            <pc:docMk/>
            <pc:sldMk cId="3890999375" sldId="344"/>
            <ac:cxnSpMk id="36" creationId="{269981D0-5FA2-4EED-8E93-8EB373F615C2}"/>
          </ac:cxnSpMkLst>
        </pc:cxnChg>
        <pc:cxnChg chg="mod">
          <ac:chgData name="Li, Bingyao" userId="6020a0d1-527a-4229-8e4c-eb30bf0f9e70" providerId="ADAL" clId="{2DD3F661-1BD4-144B-9270-8F9673DF8EC9}" dt="2023-10-17T03:43:02.538" v="2462" actId="478"/>
          <ac:cxnSpMkLst>
            <pc:docMk/>
            <pc:sldMk cId="3890999375" sldId="344"/>
            <ac:cxnSpMk id="37" creationId="{183229AE-B1AD-4453-A100-E09A5BD40B04}"/>
          </ac:cxnSpMkLst>
        </pc:cxnChg>
        <pc:cxnChg chg="mod">
          <ac:chgData name="Li, Bingyao" userId="6020a0d1-527a-4229-8e4c-eb30bf0f9e70" providerId="ADAL" clId="{2DD3F661-1BD4-144B-9270-8F9673DF8EC9}" dt="2023-10-17T03:43:02.538" v="2462" actId="478"/>
          <ac:cxnSpMkLst>
            <pc:docMk/>
            <pc:sldMk cId="3890999375" sldId="344"/>
            <ac:cxnSpMk id="38" creationId="{3D54B412-9DE4-4788-8B93-B8C7C66B7A2F}"/>
          </ac:cxnSpMkLst>
        </pc:cxnChg>
        <pc:cxnChg chg="mod">
          <ac:chgData name="Li, Bingyao" userId="6020a0d1-527a-4229-8e4c-eb30bf0f9e70" providerId="ADAL" clId="{2DD3F661-1BD4-144B-9270-8F9673DF8EC9}" dt="2023-10-17T03:43:02.538" v="2462" actId="478"/>
          <ac:cxnSpMkLst>
            <pc:docMk/>
            <pc:sldMk cId="3890999375" sldId="344"/>
            <ac:cxnSpMk id="39" creationId="{E0F2C8EE-1B68-4C33-B532-8D5896C35957}"/>
          </ac:cxnSpMkLst>
        </pc:cxnChg>
        <pc:cxnChg chg="mod">
          <ac:chgData name="Li, Bingyao" userId="6020a0d1-527a-4229-8e4c-eb30bf0f9e70" providerId="ADAL" clId="{2DD3F661-1BD4-144B-9270-8F9673DF8EC9}" dt="2023-10-17T03:43:02.538" v="2462" actId="478"/>
          <ac:cxnSpMkLst>
            <pc:docMk/>
            <pc:sldMk cId="3890999375" sldId="344"/>
            <ac:cxnSpMk id="50" creationId="{854B66F0-1D5D-4001-B1D5-8CA895F20301}"/>
          </ac:cxnSpMkLst>
        </pc:cxnChg>
        <pc:cxnChg chg="mod">
          <ac:chgData name="Li, Bingyao" userId="6020a0d1-527a-4229-8e4c-eb30bf0f9e70" providerId="ADAL" clId="{2DD3F661-1BD4-144B-9270-8F9673DF8EC9}" dt="2023-10-17T03:43:02.538" v="2462" actId="478"/>
          <ac:cxnSpMkLst>
            <pc:docMk/>
            <pc:sldMk cId="3890999375" sldId="344"/>
            <ac:cxnSpMk id="51" creationId="{0EDA8708-CB19-4993-99F4-754C43378C57}"/>
          </ac:cxnSpMkLst>
        </pc:cxnChg>
      </pc:sldChg>
      <pc:sldChg chg="modSp add del mod ord modNotesTx">
        <pc:chgData name="Li, Bingyao" userId="6020a0d1-527a-4229-8e4c-eb30bf0f9e70" providerId="ADAL" clId="{2DD3F661-1BD4-144B-9270-8F9673DF8EC9}" dt="2023-10-28T06:22:12.108" v="9309" actId="20577"/>
        <pc:sldMkLst>
          <pc:docMk/>
          <pc:sldMk cId="154016399" sldId="345"/>
        </pc:sldMkLst>
        <pc:spChg chg="mod">
          <ac:chgData name="Li, Bingyao" userId="6020a0d1-527a-4229-8e4c-eb30bf0f9e70" providerId="ADAL" clId="{2DD3F661-1BD4-144B-9270-8F9673DF8EC9}" dt="2023-10-28T06:07:21.880" v="9237" actId="1037"/>
          <ac:spMkLst>
            <pc:docMk/>
            <pc:sldMk cId="154016399" sldId="345"/>
            <ac:spMk id="2" creationId="{7AABA41F-EC03-6EAC-5550-7FF030F5B963}"/>
          </ac:spMkLst>
        </pc:spChg>
        <pc:spChg chg="mod">
          <ac:chgData name="Li, Bingyao" userId="6020a0d1-527a-4229-8e4c-eb30bf0f9e70" providerId="ADAL" clId="{2DD3F661-1BD4-144B-9270-8F9673DF8EC9}" dt="2023-10-28T06:22:12.108" v="9309" actId="20577"/>
          <ac:spMkLst>
            <pc:docMk/>
            <pc:sldMk cId="154016399" sldId="345"/>
            <ac:spMk id="4" creationId="{6DCCE510-EDB9-502A-69D4-B9072261F3F9}"/>
          </ac:spMkLst>
        </pc:spChg>
        <pc:spChg chg="mod">
          <ac:chgData name="Li, Bingyao" userId="6020a0d1-527a-4229-8e4c-eb30bf0f9e70" providerId="ADAL" clId="{2DD3F661-1BD4-144B-9270-8F9673DF8EC9}" dt="2023-10-28T06:07:21.880" v="9237" actId="1037"/>
          <ac:spMkLst>
            <pc:docMk/>
            <pc:sldMk cId="154016399" sldId="345"/>
            <ac:spMk id="13" creationId="{9B9333D6-0E12-E531-622E-4DC75A2EAB45}"/>
          </ac:spMkLst>
        </pc:spChg>
        <pc:spChg chg="mod">
          <ac:chgData name="Li, Bingyao" userId="6020a0d1-527a-4229-8e4c-eb30bf0f9e70" providerId="ADAL" clId="{2DD3F661-1BD4-144B-9270-8F9673DF8EC9}" dt="2023-10-28T06:07:21.880" v="9237" actId="1037"/>
          <ac:spMkLst>
            <pc:docMk/>
            <pc:sldMk cId="154016399" sldId="345"/>
            <ac:spMk id="16" creationId="{5DC127B5-092A-49F7-6909-07C0ACB324A5}"/>
          </ac:spMkLst>
        </pc:spChg>
        <pc:spChg chg="mod">
          <ac:chgData name="Li, Bingyao" userId="6020a0d1-527a-4229-8e4c-eb30bf0f9e70" providerId="ADAL" clId="{2DD3F661-1BD4-144B-9270-8F9673DF8EC9}" dt="2023-10-28T06:07:21.880" v="9237" actId="1037"/>
          <ac:spMkLst>
            <pc:docMk/>
            <pc:sldMk cId="154016399" sldId="345"/>
            <ac:spMk id="19" creationId="{5B7E693C-8768-B6F1-1D13-563D16FA751C}"/>
          </ac:spMkLst>
        </pc:spChg>
        <pc:spChg chg="mod">
          <ac:chgData name="Li, Bingyao" userId="6020a0d1-527a-4229-8e4c-eb30bf0f9e70" providerId="ADAL" clId="{2DD3F661-1BD4-144B-9270-8F9673DF8EC9}" dt="2023-10-28T06:10:48.764" v="9250" actId="1076"/>
          <ac:spMkLst>
            <pc:docMk/>
            <pc:sldMk cId="154016399" sldId="345"/>
            <ac:spMk id="24" creationId="{C6216DCA-6BC6-561A-AE2C-15D0092ABA92}"/>
          </ac:spMkLst>
        </pc:spChg>
        <pc:spChg chg="mod">
          <ac:chgData name="Li, Bingyao" userId="6020a0d1-527a-4229-8e4c-eb30bf0f9e70" providerId="ADAL" clId="{2DD3F661-1BD4-144B-9270-8F9673DF8EC9}" dt="2023-10-28T06:07:21.880" v="9237" actId="1037"/>
          <ac:spMkLst>
            <pc:docMk/>
            <pc:sldMk cId="154016399" sldId="345"/>
            <ac:spMk id="25" creationId="{D7E87F7F-A46F-A61B-0608-58FB0DB6B477}"/>
          </ac:spMkLst>
        </pc:spChg>
        <pc:spChg chg="mod">
          <ac:chgData name="Li, Bingyao" userId="6020a0d1-527a-4229-8e4c-eb30bf0f9e70" providerId="ADAL" clId="{2DD3F661-1BD4-144B-9270-8F9673DF8EC9}" dt="2023-10-28T06:07:21.880" v="9237" actId="1037"/>
          <ac:spMkLst>
            <pc:docMk/>
            <pc:sldMk cId="154016399" sldId="345"/>
            <ac:spMk id="160" creationId="{9C2E5E0D-F461-48D7-8A3D-4770F4AB7D7D}"/>
          </ac:spMkLst>
        </pc:spChg>
        <pc:spChg chg="mod">
          <ac:chgData name="Li, Bingyao" userId="6020a0d1-527a-4229-8e4c-eb30bf0f9e70" providerId="ADAL" clId="{2DD3F661-1BD4-144B-9270-8F9673DF8EC9}" dt="2023-10-28T06:07:21.880" v="9237" actId="1037"/>
          <ac:spMkLst>
            <pc:docMk/>
            <pc:sldMk cId="154016399" sldId="345"/>
            <ac:spMk id="203" creationId="{401363F3-F3C6-47E6-87CB-689D38580AC5}"/>
          </ac:spMkLst>
        </pc:spChg>
        <pc:spChg chg="mod">
          <ac:chgData name="Li, Bingyao" userId="6020a0d1-527a-4229-8e4c-eb30bf0f9e70" providerId="ADAL" clId="{2DD3F661-1BD4-144B-9270-8F9673DF8EC9}" dt="2023-10-28T06:07:21.880" v="9237" actId="1037"/>
          <ac:spMkLst>
            <pc:docMk/>
            <pc:sldMk cId="154016399" sldId="345"/>
            <ac:spMk id="211" creationId="{A3BB79D2-8735-4721-8EA1-1C520D3138F8}"/>
          </ac:spMkLst>
        </pc:spChg>
        <pc:spChg chg="mod">
          <ac:chgData name="Li, Bingyao" userId="6020a0d1-527a-4229-8e4c-eb30bf0f9e70" providerId="ADAL" clId="{2DD3F661-1BD4-144B-9270-8F9673DF8EC9}" dt="2023-10-28T06:07:21.880" v="9237" actId="1037"/>
          <ac:spMkLst>
            <pc:docMk/>
            <pc:sldMk cId="154016399" sldId="345"/>
            <ac:spMk id="212" creationId="{7898388F-6529-407B-A168-F0AFFA5D636F}"/>
          </ac:spMkLst>
        </pc:spChg>
        <pc:spChg chg="mod">
          <ac:chgData name="Li, Bingyao" userId="6020a0d1-527a-4229-8e4c-eb30bf0f9e70" providerId="ADAL" clId="{2DD3F661-1BD4-144B-9270-8F9673DF8EC9}" dt="2023-10-28T06:07:21.880" v="9237" actId="1037"/>
          <ac:spMkLst>
            <pc:docMk/>
            <pc:sldMk cId="154016399" sldId="345"/>
            <ac:spMk id="234" creationId="{B33138E0-52C0-4CAD-8D49-5E5424A6E7C9}"/>
          </ac:spMkLst>
        </pc:spChg>
        <pc:grpChg chg="mod">
          <ac:chgData name="Li, Bingyao" userId="6020a0d1-527a-4229-8e4c-eb30bf0f9e70" providerId="ADAL" clId="{2DD3F661-1BD4-144B-9270-8F9673DF8EC9}" dt="2023-10-28T06:07:21.880" v="9237" actId="1037"/>
          <ac:grpSpMkLst>
            <pc:docMk/>
            <pc:sldMk cId="154016399" sldId="345"/>
            <ac:grpSpMk id="14" creationId="{F7882DDD-3720-45D3-9FE8-F99496BCE071}"/>
          </ac:grpSpMkLst>
        </pc:grpChg>
        <pc:grpChg chg="mod">
          <ac:chgData name="Li, Bingyao" userId="6020a0d1-527a-4229-8e4c-eb30bf0f9e70" providerId="ADAL" clId="{2DD3F661-1BD4-144B-9270-8F9673DF8EC9}" dt="2023-10-28T06:07:21.880" v="9237" actId="1037"/>
          <ac:grpSpMkLst>
            <pc:docMk/>
            <pc:sldMk cId="154016399" sldId="345"/>
            <ac:grpSpMk id="117" creationId="{A5758BF4-FB05-4C21-8D60-C4D915D22571}"/>
          </ac:grpSpMkLst>
        </pc:grpChg>
        <pc:grpChg chg="mod">
          <ac:chgData name="Li, Bingyao" userId="6020a0d1-527a-4229-8e4c-eb30bf0f9e70" providerId="ADAL" clId="{2DD3F661-1BD4-144B-9270-8F9673DF8EC9}" dt="2023-10-28T06:07:21.880" v="9237" actId="1037"/>
          <ac:grpSpMkLst>
            <pc:docMk/>
            <pc:sldMk cId="154016399" sldId="345"/>
            <ac:grpSpMk id="120" creationId="{ED945766-DBF9-4B23-8586-58471CD35C76}"/>
          </ac:grpSpMkLst>
        </pc:grpChg>
        <pc:grpChg chg="mod">
          <ac:chgData name="Li, Bingyao" userId="6020a0d1-527a-4229-8e4c-eb30bf0f9e70" providerId="ADAL" clId="{2DD3F661-1BD4-144B-9270-8F9673DF8EC9}" dt="2023-10-28T06:07:21.880" v="9237" actId="1037"/>
          <ac:grpSpMkLst>
            <pc:docMk/>
            <pc:sldMk cId="154016399" sldId="345"/>
            <ac:grpSpMk id="123" creationId="{2771922C-1606-4085-8798-4C8859C6603C}"/>
          </ac:grpSpMkLst>
        </pc:grpChg>
        <pc:grpChg chg="mod">
          <ac:chgData name="Li, Bingyao" userId="6020a0d1-527a-4229-8e4c-eb30bf0f9e70" providerId="ADAL" clId="{2DD3F661-1BD4-144B-9270-8F9673DF8EC9}" dt="2023-10-28T06:07:21.880" v="9237" actId="1037"/>
          <ac:grpSpMkLst>
            <pc:docMk/>
            <pc:sldMk cId="154016399" sldId="345"/>
            <ac:grpSpMk id="138" creationId="{4C9EF68E-5425-449D-A50C-21631F96E98D}"/>
          </ac:grpSpMkLst>
        </pc:grpChg>
        <pc:grpChg chg="mod">
          <ac:chgData name="Li, Bingyao" userId="6020a0d1-527a-4229-8e4c-eb30bf0f9e70" providerId="ADAL" clId="{2DD3F661-1BD4-144B-9270-8F9673DF8EC9}" dt="2023-10-28T06:07:21.880" v="9237" actId="1037"/>
          <ac:grpSpMkLst>
            <pc:docMk/>
            <pc:sldMk cId="154016399" sldId="345"/>
            <ac:grpSpMk id="157" creationId="{C131899E-DD57-4A17-851E-3D95B5D4E456}"/>
          </ac:grpSpMkLst>
        </pc:grpChg>
        <pc:grpChg chg="mod">
          <ac:chgData name="Li, Bingyao" userId="6020a0d1-527a-4229-8e4c-eb30bf0f9e70" providerId="ADAL" clId="{2DD3F661-1BD4-144B-9270-8F9673DF8EC9}" dt="2023-10-28T06:07:21.880" v="9237" actId="1037"/>
          <ac:grpSpMkLst>
            <pc:docMk/>
            <pc:sldMk cId="154016399" sldId="345"/>
            <ac:grpSpMk id="159" creationId="{EE05392F-E03B-48D8-9FC1-68FCFFD0E343}"/>
          </ac:grpSpMkLst>
        </pc:grpChg>
        <pc:grpChg chg="mod">
          <ac:chgData name="Li, Bingyao" userId="6020a0d1-527a-4229-8e4c-eb30bf0f9e70" providerId="ADAL" clId="{2DD3F661-1BD4-144B-9270-8F9673DF8EC9}" dt="2023-10-28T06:07:21.880" v="9237" actId="1037"/>
          <ac:grpSpMkLst>
            <pc:docMk/>
            <pc:sldMk cId="154016399" sldId="345"/>
            <ac:grpSpMk id="181" creationId="{9AD8DB15-744F-411C-8B78-3ECC06AE3747}"/>
          </ac:grpSpMkLst>
        </pc:grpChg>
        <pc:grpChg chg="mod">
          <ac:chgData name="Li, Bingyao" userId="6020a0d1-527a-4229-8e4c-eb30bf0f9e70" providerId="ADAL" clId="{2DD3F661-1BD4-144B-9270-8F9673DF8EC9}" dt="2023-10-28T06:07:21.880" v="9237" actId="1037"/>
          <ac:grpSpMkLst>
            <pc:docMk/>
            <pc:sldMk cId="154016399" sldId="345"/>
            <ac:grpSpMk id="200" creationId="{8D4FBFEB-9082-42A7-B6AD-ACA0638A8F16}"/>
          </ac:grpSpMkLst>
        </pc:grpChg>
        <pc:grpChg chg="mod">
          <ac:chgData name="Li, Bingyao" userId="6020a0d1-527a-4229-8e4c-eb30bf0f9e70" providerId="ADAL" clId="{2DD3F661-1BD4-144B-9270-8F9673DF8EC9}" dt="2023-10-28T06:07:21.880" v="9237" actId="1037"/>
          <ac:grpSpMkLst>
            <pc:docMk/>
            <pc:sldMk cId="154016399" sldId="345"/>
            <ac:grpSpMk id="202" creationId="{617567F6-7DF0-4856-BB04-BDF3A38B7129}"/>
          </ac:grpSpMkLst>
        </pc:grpChg>
        <pc:graphicFrameChg chg="mod">
          <ac:chgData name="Li, Bingyao" userId="6020a0d1-527a-4229-8e4c-eb30bf0f9e70" providerId="ADAL" clId="{2DD3F661-1BD4-144B-9270-8F9673DF8EC9}" dt="2023-10-28T06:07:21.880" v="9237" actId="1037"/>
          <ac:graphicFrameMkLst>
            <pc:docMk/>
            <pc:sldMk cId="154016399" sldId="345"/>
            <ac:graphicFrameMk id="135" creationId="{15301BCE-E919-4845-9BF3-63FCBF031B35}"/>
          </ac:graphicFrameMkLst>
        </pc:graphicFrameChg>
        <pc:cxnChg chg="mod">
          <ac:chgData name="Li, Bingyao" userId="6020a0d1-527a-4229-8e4c-eb30bf0f9e70" providerId="ADAL" clId="{2DD3F661-1BD4-144B-9270-8F9673DF8EC9}" dt="2023-10-28T06:07:21.880" v="9237" actId="1037"/>
          <ac:cxnSpMkLst>
            <pc:docMk/>
            <pc:sldMk cId="154016399" sldId="345"/>
            <ac:cxnSpMk id="7" creationId="{BF06EC1E-56DC-9786-533E-681B15971598}"/>
          </ac:cxnSpMkLst>
        </pc:cxnChg>
        <pc:cxnChg chg="mod">
          <ac:chgData name="Li, Bingyao" userId="6020a0d1-527a-4229-8e4c-eb30bf0f9e70" providerId="ADAL" clId="{2DD3F661-1BD4-144B-9270-8F9673DF8EC9}" dt="2023-10-28T06:07:21.880" v="9237" actId="1037"/>
          <ac:cxnSpMkLst>
            <pc:docMk/>
            <pc:sldMk cId="154016399" sldId="345"/>
            <ac:cxnSpMk id="17" creationId="{943176ED-CCFE-E790-3828-590BF6B33EC0}"/>
          </ac:cxnSpMkLst>
        </pc:cxnChg>
        <pc:cxnChg chg="mod">
          <ac:chgData name="Li, Bingyao" userId="6020a0d1-527a-4229-8e4c-eb30bf0f9e70" providerId="ADAL" clId="{2DD3F661-1BD4-144B-9270-8F9673DF8EC9}" dt="2023-10-28T06:07:21.880" v="9237" actId="1037"/>
          <ac:cxnSpMkLst>
            <pc:docMk/>
            <pc:sldMk cId="154016399" sldId="345"/>
            <ac:cxnSpMk id="222" creationId="{B835F9D3-2833-4F6C-A421-2BAC1475CF8C}"/>
          </ac:cxnSpMkLst>
        </pc:cxnChg>
        <pc:cxnChg chg="mod">
          <ac:chgData name="Li, Bingyao" userId="6020a0d1-527a-4229-8e4c-eb30bf0f9e70" providerId="ADAL" clId="{2DD3F661-1BD4-144B-9270-8F9673DF8EC9}" dt="2023-10-28T06:07:21.880" v="9237" actId="1037"/>
          <ac:cxnSpMkLst>
            <pc:docMk/>
            <pc:sldMk cId="154016399" sldId="345"/>
            <ac:cxnSpMk id="225" creationId="{C72D0A4B-7017-4E16-8D6A-6AC83B660E11}"/>
          </ac:cxnSpMkLst>
        </pc:cxnChg>
        <pc:cxnChg chg="mod">
          <ac:chgData name="Li, Bingyao" userId="6020a0d1-527a-4229-8e4c-eb30bf0f9e70" providerId="ADAL" clId="{2DD3F661-1BD4-144B-9270-8F9673DF8EC9}" dt="2023-10-28T06:07:21.880" v="9237" actId="1037"/>
          <ac:cxnSpMkLst>
            <pc:docMk/>
            <pc:sldMk cId="154016399" sldId="345"/>
            <ac:cxnSpMk id="231" creationId="{FE45B830-12EF-4D1A-8EA1-629601A1EF64}"/>
          </ac:cxnSpMkLst>
        </pc:cxnChg>
        <pc:cxnChg chg="mod">
          <ac:chgData name="Li, Bingyao" userId="6020a0d1-527a-4229-8e4c-eb30bf0f9e70" providerId="ADAL" clId="{2DD3F661-1BD4-144B-9270-8F9673DF8EC9}" dt="2023-10-28T06:07:21.880" v="9237" actId="1037"/>
          <ac:cxnSpMkLst>
            <pc:docMk/>
            <pc:sldMk cId="154016399" sldId="345"/>
            <ac:cxnSpMk id="236" creationId="{E319D495-819F-4D55-A1C0-8B5CFEBE597B}"/>
          </ac:cxnSpMkLst>
        </pc:cxnChg>
        <pc:cxnChg chg="mod">
          <ac:chgData name="Li, Bingyao" userId="6020a0d1-527a-4229-8e4c-eb30bf0f9e70" providerId="ADAL" clId="{2DD3F661-1BD4-144B-9270-8F9673DF8EC9}" dt="2023-10-28T06:07:21.880" v="9237" actId="1037"/>
          <ac:cxnSpMkLst>
            <pc:docMk/>
            <pc:sldMk cId="154016399" sldId="345"/>
            <ac:cxnSpMk id="237" creationId="{41B840DE-6A0A-4C4E-839F-C456069D7C0E}"/>
          </ac:cxnSpMkLst>
        </pc:cxnChg>
        <pc:cxnChg chg="mod">
          <ac:chgData name="Li, Bingyao" userId="6020a0d1-527a-4229-8e4c-eb30bf0f9e70" providerId="ADAL" clId="{2DD3F661-1BD4-144B-9270-8F9673DF8EC9}" dt="2023-10-28T06:07:21.880" v="9237" actId="1037"/>
          <ac:cxnSpMkLst>
            <pc:docMk/>
            <pc:sldMk cId="154016399" sldId="345"/>
            <ac:cxnSpMk id="240" creationId="{E8B8EA63-89D2-4878-BC7D-1858C6C9319E}"/>
          </ac:cxnSpMkLst>
        </pc:cxnChg>
      </pc:sldChg>
      <pc:sldChg chg="modSp add del mod modNotesTx">
        <pc:chgData name="Li, Bingyao" userId="6020a0d1-527a-4229-8e4c-eb30bf0f9e70" providerId="ADAL" clId="{2DD3F661-1BD4-144B-9270-8F9673DF8EC9}" dt="2023-10-28T06:22:21.936" v="9311" actId="20577"/>
        <pc:sldMkLst>
          <pc:docMk/>
          <pc:sldMk cId="1091019710" sldId="346"/>
        </pc:sldMkLst>
        <pc:spChg chg="mod">
          <ac:chgData name="Li, Bingyao" userId="6020a0d1-527a-4229-8e4c-eb30bf0f9e70" providerId="ADAL" clId="{2DD3F661-1BD4-144B-9270-8F9673DF8EC9}" dt="2023-10-28T06:09:53.562" v="9246" actId="1038"/>
          <ac:spMkLst>
            <pc:docMk/>
            <pc:sldMk cId="1091019710" sldId="346"/>
            <ac:spMk id="3" creationId="{96315E53-98EA-754F-0B7C-9D92967A2FA9}"/>
          </ac:spMkLst>
        </pc:spChg>
        <pc:spChg chg="mod">
          <ac:chgData name="Li, Bingyao" userId="6020a0d1-527a-4229-8e4c-eb30bf0f9e70" providerId="ADAL" clId="{2DD3F661-1BD4-144B-9270-8F9673DF8EC9}" dt="2023-10-28T06:09:53.562" v="9246" actId="1038"/>
          <ac:spMkLst>
            <pc:docMk/>
            <pc:sldMk cId="1091019710" sldId="346"/>
            <ac:spMk id="4" creationId="{E6C71378-7A42-210B-7C64-A828C53D8C69}"/>
          </ac:spMkLst>
        </pc:spChg>
        <pc:spChg chg="mod">
          <ac:chgData name="Li, Bingyao" userId="6020a0d1-527a-4229-8e4c-eb30bf0f9e70" providerId="ADAL" clId="{2DD3F661-1BD4-144B-9270-8F9673DF8EC9}" dt="2023-10-28T06:09:53.562" v="9246" actId="1038"/>
          <ac:spMkLst>
            <pc:docMk/>
            <pc:sldMk cId="1091019710" sldId="346"/>
            <ac:spMk id="8" creationId="{3195A361-FAD4-311A-9972-E9C06F21F020}"/>
          </ac:spMkLst>
        </pc:spChg>
        <pc:spChg chg="mod">
          <ac:chgData name="Li, Bingyao" userId="6020a0d1-527a-4229-8e4c-eb30bf0f9e70" providerId="ADAL" clId="{2DD3F661-1BD4-144B-9270-8F9673DF8EC9}" dt="2023-10-28T06:09:53.562" v="9246" actId="1038"/>
          <ac:spMkLst>
            <pc:docMk/>
            <pc:sldMk cId="1091019710" sldId="346"/>
            <ac:spMk id="9" creationId="{A00BDF57-F73E-89EA-BED9-18BAEEBFA64F}"/>
          </ac:spMkLst>
        </pc:spChg>
        <pc:spChg chg="mod">
          <ac:chgData name="Li, Bingyao" userId="6020a0d1-527a-4229-8e4c-eb30bf0f9e70" providerId="ADAL" clId="{2DD3F661-1BD4-144B-9270-8F9673DF8EC9}" dt="2023-10-28T06:22:21.936" v="9311" actId="20577"/>
          <ac:spMkLst>
            <pc:docMk/>
            <pc:sldMk cId="1091019710" sldId="346"/>
            <ac:spMk id="10" creationId="{DF1829A4-7606-0D81-254A-5BADBD395BFD}"/>
          </ac:spMkLst>
        </pc:spChg>
        <pc:spChg chg="mod">
          <ac:chgData name="Li, Bingyao" userId="6020a0d1-527a-4229-8e4c-eb30bf0f9e70" providerId="ADAL" clId="{2DD3F661-1BD4-144B-9270-8F9673DF8EC9}" dt="2023-10-28T06:09:53.562" v="9246" actId="1038"/>
          <ac:spMkLst>
            <pc:docMk/>
            <pc:sldMk cId="1091019710" sldId="346"/>
            <ac:spMk id="13" creationId="{9B9333D6-0E12-E531-622E-4DC75A2EAB45}"/>
          </ac:spMkLst>
        </pc:spChg>
        <pc:spChg chg="mod">
          <ac:chgData name="Li, Bingyao" userId="6020a0d1-527a-4229-8e4c-eb30bf0f9e70" providerId="ADAL" clId="{2DD3F661-1BD4-144B-9270-8F9673DF8EC9}" dt="2023-10-28T06:09:53.562" v="9246" actId="1038"/>
          <ac:spMkLst>
            <pc:docMk/>
            <pc:sldMk cId="1091019710" sldId="346"/>
            <ac:spMk id="19" creationId="{5B7E693C-8768-B6F1-1D13-563D16FA751C}"/>
          </ac:spMkLst>
        </pc:spChg>
        <pc:spChg chg="mod">
          <ac:chgData name="Li, Bingyao" userId="6020a0d1-527a-4229-8e4c-eb30bf0f9e70" providerId="ADAL" clId="{2DD3F661-1BD4-144B-9270-8F9673DF8EC9}" dt="2023-10-28T06:11:30.762" v="9257" actId="1076"/>
          <ac:spMkLst>
            <pc:docMk/>
            <pc:sldMk cId="1091019710" sldId="346"/>
            <ac:spMk id="24" creationId="{C6216DCA-6BC6-561A-AE2C-15D0092ABA92}"/>
          </ac:spMkLst>
        </pc:spChg>
        <pc:spChg chg="mod">
          <ac:chgData name="Li, Bingyao" userId="6020a0d1-527a-4229-8e4c-eb30bf0f9e70" providerId="ADAL" clId="{2DD3F661-1BD4-144B-9270-8F9673DF8EC9}" dt="2023-10-28T06:09:53.562" v="9246" actId="1038"/>
          <ac:spMkLst>
            <pc:docMk/>
            <pc:sldMk cId="1091019710" sldId="346"/>
            <ac:spMk id="28" creationId="{CC489EE6-4109-CB80-1BAA-EF9D859DCAFC}"/>
          </ac:spMkLst>
        </pc:spChg>
        <pc:spChg chg="mod">
          <ac:chgData name="Li, Bingyao" userId="6020a0d1-527a-4229-8e4c-eb30bf0f9e70" providerId="ADAL" clId="{2DD3F661-1BD4-144B-9270-8F9673DF8EC9}" dt="2023-10-28T06:09:53.562" v="9246" actId="1038"/>
          <ac:spMkLst>
            <pc:docMk/>
            <pc:sldMk cId="1091019710" sldId="346"/>
            <ac:spMk id="29" creationId="{6422ABC3-3F37-D727-B3E5-6C4A7066D5F3}"/>
          </ac:spMkLst>
        </pc:spChg>
        <pc:spChg chg="mod">
          <ac:chgData name="Li, Bingyao" userId="6020a0d1-527a-4229-8e4c-eb30bf0f9e70" providerId="ADAL" clId="{2DD3F661-1BD4-144B-9270-8F9673DF8EC9}" dt="2023-10-28T06:09:53.562" v="9246" actId="1038"/>
          <ac:spMkLst>
            <pc:docMk/>
            <pc:sldMk cId="1091019710" sldId="346"/>
            <ac:spMk id="128" creationId="{1EF59093-0938-41D5-BB30-B338F95B4DA3}"/>
          </ac:spMkLst>
        </pc:spChg>
        <pc:spChg chg="mod">
          <ac:chgData name="Li, Bingyao" userId="6020a0d1-527a-4229-8e4c-eb30bf0f9e70" providerId="ADAL" clId="{2DD3F661-1BD4-144B-9270-8F9673DF8EC9}" dt="2023-10-28T06:09:53.562" v="9246" actId="1038"/>
          <ac:spMkLst>
            <pc:docMk/>
            <pc:sldMk cId="1091019710" sldId="346"/>
            <ac:spMk id="160" creationId="{9C2E5E0D-F461-48D7-8A3D-4770F4AB7D7D}"/>
          </ac:spMkLst>
        </pc:spChg>
        <pc:spChg chg="mod">
          <ac:chgData name="Li, Bingyao" userId="6020a0d1-527a-4229-8e4c-eb30bf0f9e70" providerId="ADAL" clId="{2DD3F661-1BD4-144B-9270-8F9673DF8EC9}" dt="2023-10-28T06:09:53.562" v="9246" actId="1038"/>
          <ac:spMkLst>
            <pc:docMk/>
            <pc:sldMk cId="1091019710" sldId="346"/>
            <ac:spMk id="203" creationId="{401363F3-F3C6-47E6-87CB-689D38580AC5}"/>
          </ac:spMkLst>
        </pc:spChg>
        <pc:spChg chg="mod">
          <ac:chgData name="Li, Bingyao" userId="6020a0d1-527a-4229-8e4c-eb30bf0f9e70" providerId="ADAL" clId="{2DD3F661-1BD4-144B-9270-8F9673DF8EC9}" dt="2023-10-28T06:09:53.562" v="9246" actId="1038"/>
          <ac:spMkLst>
            <pc:docMk/>
            <pc:sldMk cId="1091019710" sldId="346"/>
            <ac:spMk id="211" creationId="{A3BB79D2-8735-4721-8EA1-1C520D3138F8}"/>
          </ac:spMkLst>
        </pc:spChg>
        <pc:spChg chg="mod">
          <ac:chgData name="Li, Bingyao" userId="6020a0d1-527a-4229-8e4c-eb30bf0f9e70" providerId="ADAL" clId="{2DD3F661-1BD4-144B-9270-8F9673DF8EC9}" dt="2023-10-28T06:09:53.562" v="9246" actId="1038"/>
          <ac:spMkLst>
            <pc:docMk/>
            <pc:sldMk cId="1091019710" sldId="346"/>
            <ac:spMk id="212" creationId="{7898388F-6529-407B-A168-F0AFFA5D636F}"/>
          </ac:spMkLst>
        </pc:spChg>
        <pc:grpChg chg="mod">
          <ac:chgData name="Li, Bingyao" userId="6020a0d1-527a-4229-8e4c-eb30bf0f9e70" providerId="ADAL" clId="{2DD3F661-1BD4-144B-9270-8F9673DF8EC9}" dt="2023-10-28T06:09:53.562" v="9246" actId="1038"/>
          <ac:grpSpMkLst>
            <pc:docMk/>
            <pc:sldMk cId="1091019710" sldId="346"/>
            <ac:grpSpMk id="117" creationId="{A5758BF4-FB05-4C21-8D60-C4D915D22571}"/>
          </ac:grpSpMkLst>
        </pc:grpChg>
        <pc:grpChg chg="mod">
          <ac:chgData name="Li, Bingyao" userId="6020a0d1-527a-4229-8e4c-eb30bf0f9e70" providerId="ADAL" clId="{2DD3F661-1BD4-144B-9270-8F9673DF8EC9}" dt="2023-10-28T06:09:53.562" v="9246" actId="1038"/>
          <ac:grpSpMkLst>
            <pc:docMk/>
            <pc:sldMk cId="1091019710" sldId="346"/>
            <ac:grpSpMk id="120" creationId="{ED945766-DBF9-4B23-8586-58471CD35C76}"/>
          </ac:grpSpMkLst>
        </pc:grpChg>
        <pc:grpChg chg="mod">
          <ac:chgData name="Li, Bingyao" userId="6020a0d1-527a-4229-8e4c-eb30bf0f9e70" providerId="ADAL" clId="{2DD3F661-1BD4-144B-9270-8F9673DF8EC9}" dt="2023-10-28T06:09:53.562" v="9246" actId="1038"/>
          <ac:grpSpMkLst>
            <pc:docMk/>
            <pc:sldMk cId="1091019710" sldId="346"/>
            <ac:grpSpMk id="123" creationId="{2771922C-1606-4085-8798-4C8859C6603C}"/>
          </ac:grpSpMkLst>
        </pc:grpChg>
        <pc:grpChg chg="mod">
          <ac:chgData name="Li, Bingyao" userId="6020a0d1-527a-4229-8e4c-eb30bf0f9e70" providerId="ADAL" clId="{2DD3F661-1BD4-144B-9270-8F9673DF8EC9}" dt="2023-10-28T06:09:53.562" v="9246" actId="1038"/>
          <ac:grpSpMkLst>
            <pc:docMk/>
            <pc:sldMk cId="1091019710" sldId="346"/>
            <ac:grpSpMk id="127" creationId="{94B31EE2-70F4-4971-96C1-CACED6A13F8A}"/>
          </ac:grpSpMkLst>
        </pc:grpChg>
        <pc:grpChg chg="mod">
          <ac:chgData name="Li, Bingyao" userId="6020a0d1-527a-4229-8e4c-eb30bf0f9e70" providerId="ADAL" clId="{2DD3F661-1BD4-144B-9270-8F9673DF8EC9}" dt="2023-10-28T06:09:53.562" v="9246" actId="1038"/>
          <ac:grpSpMkLst>
            <pc:docMk/>
            <pc:sldMk cId="1091019710" sldId="346"/>
            <ac:grpSpMk id="138" creationId="{4C9EF68E-5425-449D-A50C-21631F96E98D}"/>
          </ac:grpSpMkLst>
        </pc:grpChg>
        <pc:grpChg chg="mod">
          <ac:chgData name="Li, Bingyao" userId="6020a0d1-527a-4229-8e4c-eb30bf0f9e70" providerId="ADAL" clId="{2DD3F661-1BD4-144B-9270-8F9673DF8EC9}" dt="2023-10-28T06:09:53.562" v="9246" actId="1038"/>
          <ac:grpSpMkLst>
            <pc:docMk/>
            <pc:sldMk cId="1091019710" sldId="346"/>
            <ac:grpSpMk id="157" creationId="{C131899E-DD57-4A17-851E-3D95B5D4E456}"/>
          </ac:grpSpMkLst>
        </pc:grpChg>
        <pc:grpChg chg="mod">
          <ac:chgData name="Li, Bingyao" userId="6020a0d1-527a-4229-8e4c-eb30bf0f9e70" providerId="ADAL" clId="{2DD3F661-1BD4-144B-9270-8F9673DF8EC9}" dt="2023-10-28T06:09:53.562" v="9246" actId="1038"/>
          <ac:grpSpMkLst>
            <pc:docMk/>
            <pc:sldMk cId="1091019710" sldId="346"/>
            <ac:grpSpMk id="159" creationId="{EE05392F-E03B-48D8-9FC1-68FCFFD0E343}"/>
          </ac:grpSpMkLst>
        </pc:grpChg>
        <pc:grpChg chg="mod">
          <ac:chgData name="Li, Bingyao" userId="6020a0d1-527a-4229-8e4c-eb30bf0f9e70" providerId="ADAL" clId="{2DD3F661-1BD4-144B-9270-8F9673DF8EC9}" dt="2023-10-28T06:09:53.562" v="9246" actId="1038"/>
          <ac:grpSpMkLst>
            <pc:docMk/>
            <pc:sldMk cId="1091019710" sldId="346"/>
            <ac:grpSpMk id="181" creationId="{9AD8DB15-744F-411C-8B78-3ECC06AE3747}"/>
          </ac:grpSpMkLst>
        </pc:grpChg>
        <pc:grpChg chg="mod">
          <ac:chgData name="Li, Bingyao" userId="6020a0d1-527a-4229-8e4c-eb30bf0f9e70" providerId="ADAL" clId="{2DD3F661-1BD4-144B-9270-8F9673DF8EC9}" dt="2023-10-28T06:09:53.562" v="9246" actId="1038"/>
          <ac:grpSpMkLst>
            <pc:docMk/>
            <pc:sldMk cId="1091019710" sldId="346"/>
            <ac:grpSpMk id="200" creationId="{8D4FBFEB-9082-42A7-B6AD-ACA0638A8F16}"/>
          </ac:grpSpMkLst>
        </pc:grpChg>
        <pc:grpChg chg="mod">
          <ac:chgData name="Li, Bingyao" userId="6020a0d1-527a-4229-8e4c-eb30bf0f9e70" providerId="ADAL" clId="{2DD3F661-1BD4-144B-9270-8F9673DF8EC9}" dt="2023-10-28T06:09:53.562" v="9246" actId="1038"/>
          <ac:grpSpMkLst>
            <pc:docMk/>
            <pc:sldMk cId="1091019710" sldId="346"/>
            <ac:grpSpMk id="202" creationId="{617567F6-7DF0-4856-BB04-BDF3A38B7129}"/>
          </ac:grpSpMkLst>
        </pc:grpChg>
        <pc:grpChg chg="mod">
          <ac:chgData name="Li, Bingyao" userId="6020a0d1-527a-4229-8e4c-eb30bf0f9e70" providerId="ADAL" clId="{2DD3F661-1BD4-144B-9270-8F9673DF8EC9}" dt="2023-10-28T06:09:53.562" v="9246" actId="1038"/>
          <ac:grpSpMkLst>
            <pc:docMk/>
            <pc:sldMk cId="1091019710" sldId="346"/>
            <ac:grpSpMk id="213" creationId="{8DCF1022-4873-44D8-812B-DACFD1E80DC2}"/>
          </ac:grpSpMkLst>
        </pc:grpChg>
        <pc:graphicFrameChg chg="mod">
          <ac:chgData name="Li, Bingyao" userId="6020a0d1-527a-4229-8e4c-eb30bf0f9e70" providerId="ADAL" clId="{2DD3F661-1BD4-144B-9270-8F9673DF8EC9}" dt="2023-10-28T06:09:53.562" v="9246" actId="1038"/>
          <ac:graphicFrameMkLst>
            <pc:docMk/>
            <pc:sldMk cId="1091019710" sldId="346"/>
            <ac:graphicFrameMk id="135" creationId="{15301BCE-E919-4845-9BF3-63FCBF031B35}"/>
          </ac:graphicFrameMkLst>
        </pc:graphicFrameChg>
        <pc:cxnChg chg="mod">
          <ac:chgData name="Li, Bingyao" userId="6020a0d1-527a-4229-8e4c-eb30bf0f9e70" providerId="ADAL" clId="{2DD3F661-1BD4-144B-9270-8F9673DF8EC9}" dt="2023-10-28T06:09:53.562" v="9246" actId="1038"/>
          <ac:cxnSpMkLst>
            <pc:docMk/>
            <pc:sldMk cId="1091019710" sldId="346"/>
            <ac:cxnSpMk id="2" creationId="{DF339D96-167A-F636-D901-9487663A1801}"/>
          </ac:cxnSpMkLst>
        </pc:cxnChg>
        <pc:cxnChg chg="mod">
          <ac:chgData name="Li, Bingyao" userId="6020a0d1-527a-4229-8e4c-eb30bf0f9e70" providerId="ADAL" clId="{2DD3F661-1BD4-144B-9270-8F9673DF8EC9}" dt="2023-10-28T06:09:53.562" v="9246" actId="1038"/>
          <ac:cxnSpMkLst>
            <pc:docMk/>
            <pc:sldMk cId="1091019710" sldId="346"/>
            <ac:cxnSpMk id="5" creationId="{2EDC266A-8D97-804B-5149-BB8220CA39FA}"/>
          </ac:cxnSpMkLst>
        </pc:cxnChg>
        <pc:cxnChg chg="mod">
          <ac:chgData name="Li, Bingyao" userId="6020a0d1-527a-4229-8e4c-eb30bf0f9e70" providerId="ADAL" clId="{2DD3F661-1BD4-144B-9270-8F9673DF8EC9}" dt="2023-10-28T06:09:53.562" v="9246" actId="1038"/>
          <ac:cxnSpMkLst>
            <pc:docMk/>
            <pc:sldMk cId="1091019710" sldId="346"/>
            <ac:cxnSpMk id="6" creationId="{52F122EB-740A-7323-2793-E1B2B4A801B9}"/>
          </ac:cxnSpMkLst>
        </pc:cxnChg>
        <pc:cxnChg chg="mod">
          <ac:chgData name="Li, Bingyao" userId="6020a0d1-527a-4229-8e4c-eb30bf0f9e70" providerId="ADAL" clId="{2DD3F661-1BD4-144B-9270-8F9673DF8EC9}" dt="2023-10-28T06:09:53.562" v="9246" actId="1038"/>
          <ac:cxnSpMkLst>
            <pc:docMk/>
            <pc:sldMk cId="1091019710" sldId="346"/>
            <ac:cxnSpMk id="18" creationId="{0D092EB4-3582-434D-29FA-65AAE4E37754}"/>
          </ac:cxnSpMkLst>
        </pc:cxnChg>
        <pc:cxnChg chg="mod">
          <ac:chgData name="Li, Bingyao" userId="6020a0d1-527a-4229-8e4c-eb30bf0f9e70" providerId="ADAL" clId="{2DD3F661-1BD4-144B-9270-8F9673DF8EC9}" dt="2023-10-28T06:09:48.540" v="9245" actId="1076"/>
          <ac:cxnSpMkLst>
            <pc:docMk/>
            <pc:sldMk cId="1091019710" sldId="346"/>
            <ac:cxnSpMk id="21" creationId="{61AA0A04-A7C7-1247-AFAA-AB12ED9D1415}"/>
          </ac:cxnSpMkLst>
        </pc:cxnChg>
        <pc:cxnChg chg="mod">
          <ac:chgData name="Li, Bingyao" userId="6020a0d1-527a-4229-8e4c-eb30bf0f9e70" providerId="ADAL" clId="{2DD3F661-1BD4-144B-9270-8F9673DF8EC9}" dt="2023-10-28T06:09:53.562" v="9246" actId="1038"/>
          <ac:cxnSpMkLst>
            <pc:docMk/>
            <pc:sldMk cId="1091019710" sldId="346"/>
            <ac:cxnSpMk id="221" creationId="{3597DCA4-8E4B-4AA8-A7DA-686B087CD5FB}"/>
          </ac:cxnSpMkLst>
        </pc:cxnChg>
        <pc:cxnChg chg="mod">
          <ac:chgData name="Li, Bingyao" userId="6020a0d1-527a-4229-8e4c-eb30bf0f9e70" providerId="ADAL" clId="{2DD3F661-1BD4-144B-9270-8F9673DF8EC9}" dt="2023-10-28T06:09:53.562" v="9246" actId="1038"/>
          <ac:cxnSpMkLst>
            <pc:docMk/>
            <pc:sldMk cId="1091019710" sldId="346"/>
            <ac:cxnSpMk id="222" creationId="{B835F9D3-2833-4F6C-A421-2BAC1475CF8C}"/>
          </ac:cxnSpMkLst>
        </pc:cxnChg>
        <pc:cxnChg chg="mod">
          <ac:chgData name="Li, Bingyao" userId="6020a0d1-527a-4229-8e4c-eb30bf0f9e70" providerId="ADAL" clId="{2DD3F661-1BD4-144B-9270-8F9673DF8EC9}" dt="2023-10-28T06:09:53.562" v="9246" actId="1038"/>
          <ac:cxnSpMkLst>
            <pc:docMk/>
            <pc:sldMk cId="1091019710" sldId="346"/>
            <ac:cxnSpMk id="225" creationId="{C72D0A4B-7017-4E16-8D6A-6AC83B660E11}"/>
          </ac:cxnSpMkLst>
        </pc:cxnChg>
        <pc:cxnChg chg="mod">
          <ac:chgData name="Li, Bingyao" userId="6020a0d1-527a-4229-8e4c-eb30bf0f9e70" providerId="ADAL" clId="{2DD3F661-1BD4-144B-9270-8F9673DF8EC9}" dt="2023-10-28T06:09:53.562" v="9246" actId="1038"/>
          <ac:cxnSpMkLst>
            <pc:docMk/>
            <pc:sldMk cId="1091019710" sldId="346"/>
            <ac:cxnSpMk id="236" creationId="{E319D495-819F-4D55-A1C0-8B5CFEBE597B}"/>
          </ac:cxnSpMkLst>
        </pc:cxnChg>
        <pc:cxnChg chg="mod">
          <ac:chgData name="Li, Bingyao" userId="6020a0d1-527a-4229-8e4c-eb30bf0f9e70" providerId="ADAL" clId="{2DD3F661-1BD4-144B-9270-8F9673DF8EC9}" dt="2023-10-28T06:09:53.562" v="9246" actId="1038"/>
          <ac:cxnSpMkLst>
            <pc:docMk/>
            <pc:sldMk cId="1091019710" sldId="346"/>
            <ac:cxnSpMk id="237" creationId="{41B840DE-6A0A-4C4E-839F-C456069D7C0E}"/>
          </ac:cxnSpMkLst>
        </pc:cxnChg>
        <pc:cxnChg chg="mod">
          <ac:chgData name="Li, Bingyao" userId="6020a0d1-527a-4229-8e4c-eb30bf0f9e70" providerId="ADAL" clId="{2DD3F661-1BD4-144B-9270-8F9673DF8EC9}" dt="2023-10-28T06:09:53.562" v="9246" actId="1038"/>
          <ac:cxnSpMkLst>
            <pc:docMk/>
            <pc:sldMk cId="1091019710" sldId="346"/>
            <ac:cxnSpMk id="240" creationId="{E8B8EA63-89D2-4878-BC7D-1858C6C9319E}"/>
          </ac:cxnSpMkLst>
        </pc:cxnChg>
      </pc:sldChg>
      <pc:sldChg chg="delSp modSp mod modNotesTx">
        <pc:chgData name="Li, Bingyao" userId="6020a0d1-527a-4229-8e4c-eb30bf0f9e70" providerId="ADAL" clId="{2DD3F661-1BD4-144B-9270-8F9673DF8EC9}" dt="2023-10-28T06:22:32.393" v="9313" actId="20577"/>
        <pc:sldMkLst>
          <pc:docMk/>
          <pc:sldMk cId="333986751" sldId="348"/>
        </pc:sldMkLst>
        <pc:spChg chg="mod">
          <ac:chgData name="Li, Bingyao" userId="6020a0d1-527a-4229-8e4c-eb30bf0f9e70" providerId="ADAL" clId="{2DD3F661-1BD4-144B-9270-8F9673DF8EC9}" dt="2023-10-28T06:22:32.393" v="9313" actId="20577"/>
          <ac:spMkLst>
            <pc:docMk/>
            <pc:sldMk cId="333986751" sldId="348"/>
            <ac:spMk id="3" creationId="{6AD32696-D475-7889-6418-A00235F4E361}"/>
          </ac:spMkLst>
        </pc:spChg>
        <pc:spChg chg="mod">
          <ac:chgData name="Li, Bingyao" userId="6020a0d1-527a-4229-8e4c-eb30bf0f9e70" providerId="ADAL" clId="{2DD3F661-1BD4-144B-9270-8F9673DF8EC9}" dt="2023-10-17T19:05:59.085" v="3929" actId="20577"/>
          <ac:spMkLst>
            <pc:docMk/>
            <pc:sldMk cId="333986751" sldId="348"/>
            <ac:spMk id="130" creationId="{339A1903-E3E2-A2F1-040B-FFA6D3B0C4EE}"/>
          </ac:spMkLst>
        </pc:spChg>
        <pc:spChg chg="mod">
          <ac:chgData name="Li, Bingyao" userId="6020a0d1-527a-4229-8e4c-eb30bf0f9e70" providerId="ADAL" clId="{2DD3F661-1BD4-144B-9270-8F9673DF8EC9}" dt="2023-10-17T18:58:40.138" v="3854" actId="207"/>
          <ac:spMkLst>
            <pc:docMk/>
            <pc:sldMk cId="333986751" sldId="348"/>
            <ac:spMk id="276" creationId="{D42E5943-DA7A-5ACA-5BE3-14F1ED72A32A}"/>
          </ac:spMkLst>
        </pc:spChg>
        <pc:cxnChg chg="del">
          <ac:chgData name="Li, Bingyao" userId="6020a0d1-527a-4229-8e4c-eb30bf0f9e70" providerId="ADAL" clId="{2DD3F661-1BD4-144B-9270-8F9673DF8EC9}" dt="2023-10-08T19:24:39.280" v="1" actId="478"/>
          <ac:cxnSpMkLst>
            <pc:docMk/>
            <pc:sldMk cId="333986751" sldId="348"/>
            <ac:cxnSpMk id="51" creationId="{6C3B2202-E243-3156-0345-E12B18473425}"/>
          </ac:cxnSpMkLst>
        </pc:cxnChg>
      </pc:sldChg>
      <pc:sldChg chg="delSp modSp mod modNotesTx">
        <pc:chgData name="Li, Bingyao" userId="6020a0d1-527a-4229-8e4c-eb30bf0f9e70" providerId="ADAL" clId="{2DD3F661-1BD4-144B-9270-8F9673DF8EC9}" dt="2023-10-28T06:22:37.106" v="9315" actId="20577"/>
        <pc:sldMkLst>
          <pc:docMk/>
          <pc:sldMk cId="3099737720" sldId="349"/>
        </pc:sldMkLst>
        <pc:spChg chg="mod">
          <ac:chgData name="Li, Bingyao" userId="6020a0d1-527a-4229-8e4c-eb30bf0f9e70" providerId="ADAL" clId="{2DD3F661-1BD4-144B-9270-8F9673DF8EC9}" dt="2023-10-28T06:22:37.106" v="9315" actId="20577"/>
          <ac:spMkLst>
            <pc:docMk/>
            <pc:sldMk cId="3099737720" sldId="349"/>
            <ac:spMk id="4" creationId="{30127F7F-B7E3-CB93-81C8-6F8FCD4F443F}"/>
          </ac:spMkLst>
        </pc:spChg>
        <pc:spChg chg="mod">
          <ac:chgData name="Li, Bingyao" userId="6020a0d1-527a-4229-8e4c-eb30bf0f9e70" providerId="ADAL" clId="{2DD3F661-1BD4-144B-9270-8F9673DF8EC9}" dt="2023-10-17T19:06:04.297" v="3935" actId="20577"/>
          <ac:spMkLst>
            <pc:docMk/>
            <pc:sldMk cId="3099737720" sldId="349"/>
            <ac:spMk id="130" creationId="{339A1903-E3E2-A2F1-040B-FFA6D3B0C4EE}"/>
          </ac:spMkLst>
        </pc:spChg>
        <pc:cxnChg chg="del">
          <ac:chgData name="Li, Bingyao" userId="6020a0d1-527a-4229-8e4c-eb30bf0f9e70" providerId="ADAL" clId="{2DD3F661-1BD4-144B-9270-8F9673DF8EC9}" dt="2023-10-08T19:24:36.369" v="0" actId="478"/>
          <ac:cxnSpMkLst>
            <pc:docMk/>
            <pc:sldMk cId="3099737720" sldId="349"/>
            <ac:cxnSpMk id="51" creationId="{6C3B2202-E243-3156-0345-E12B18473425}"/>
          </ac:cxnSpMkLst>
        </pc:cxnChg>
      </pc:sldChg>
      <pc:sldChg chg="modSp modAnim modNotesTx">
        <pc:chgData name="Li, Bingyao" userId="6020a0d1-527a-4229-8e4c-eb30bf0f9e70" providerId="ADAL" clId="{2DD3F661-1BD4-144B-9270-8F9673DF8EC9}" dt="2023-10-28T06:22:51.269" v="9321" actId="20577"/>
        <pc:sldMkLst>
          <pc:docMk/>
          <pc:sldMk cId="1174587341" sldId="353"/>
        </pc:sldMkLst>
        <pc:spChg chg="mod">
          <ac:chgData name="Li, Bingyao" userId="6020a0d1-527a-4229-8e4c-eb30bf0f9e70" providerId="ADAL" clId="{2DD3F661-1BD4-144B-9270-8F9673DF8EC9}" dt="2023-10-28T06:22:51.269" v="9321" actId="20577"/>
          <ac:spMkLst>
            <pc:docMk/>
            <pc:sldMk cId="1174587341" sldId="353"/>
            <ac:spMk id="4" creationId="{E37F11F9-D4ED-6244-A1C1-3DA1A5C02671}"/>
          </ac:spMkLst>
        </pc:spChg>
      </pc:sldChg>
      <pc:sldChg chg="modSp mod modNotesTx">
        <pc:chgData name="Li, Bingyao" userId="6020a0d1-527a-4229-8e4c-eb30bf0f9e70" providerId="ADAL" clId="{2DD3F661-1BD4-144B-9270-8F9673DF8EC9}" dt="2023-10-28T06:22:56.696" v="9323" actId="20577"/>
        <pc:sldMkLst>
          <pc:docMk/>
          <pc:sldMk cId="3223604728" sldId="355"/>
        </pc:sldMkLst>
        <pc:spChg chg="mod">
          <ac:chgData name="Li, Bingyao" userId="6020a0d1-527a-4229-8e4c-eb30bf0f9e70" providerId="ADAL" clId="{2DD3F661-1BD4-144B-9270-8F9673DF8EC9}" dt="2023-10-28T06:22:56.696" v="9323" actId="20577"/>
          <ac:spMkLst>
            <pc:docMk/>
            <pc:sldMk cId="3223604728" sldId="355"/>
            <ac:spMk id="3" creationId="{28BBF9B8-E7CB-3A53-BE32-8D41CD6E94B2}"/>
          </ac:spMkLst>
        </pc:spChg>
      </pc:sldChg>
      <pc:sldChg chg="delSp modSp add del mod delAnim modNotesTx">
        <pc:chgData name="Li, Bingyao" userId="6020a0d1-527a-4229-8e4c-eb30bf0f9e70" providerId="ADAL" clId="{2DD3F661-1BD4-144B-9270-8F9673DF8EC9}" dt="2023-10-28T06:22:06.523" v="9306" actId="20577"/>
        <pc:sldMkLst>
          <pc:docMk/>
          <pc:sldMk cId="1693176047" sldId="356"/>
        </pc:sldMkLst>
        <pc:spChg chg="mod">
          <ac:chgData name="Li, Bingyao" userId="6020a0d1-527a-4229-8e4c-eb30bf0f9e70" providerId="ADAL" clId="{2DD3F661-1BD4-144B-9270-8F9673DF8EC9}" dt="2023-10-28T06:22:06.523" v="9306" actId="20577"/>
          <ac:spMkLst>
            <pc:docMk/>
            <pc:sldMk cId="1693176047" sldId="356"/>
            <ac:spMk id="4" creationId="{127812F7-CA90-A7F4-BA51-4E079E11E6AF}"/>
          </ac:spMkLst>
        </pc:spChg>
        <pc:spChg chg="del">
          <ac:chgData name="Li, Bingyao" userId="6020a0d1-527a-4229-8e4c-eb30bf0f9e70" providerId="ADAL" clId="{2DD3F661-1BD4-144B-9270-8F9673DF8EC9}" dt="2023-10-23T02:39:49.319" v="4739" actId="478"/>
          <ac:spMkLst>
            <pc:docMk/>
            <pc:sldMk cId="1693176047" sldId="356"/>
            <ac:spMk id="54" creationId="{BEDFB80D-F2D8-4EA7-B384-9F267BE3734E}"/>
          </ac:spMkLst>
        </pc:spChg>
      </pc:sldChg>
      <pc:sldChg chg="modSp mod ord modShow modNotesTx">
        <pc:chgData name="Li, Bingyao" userId="6020a0d1-527a-4229-8e4c-eb30bf0f9e70" providerId="ADAL" clId="{2DD3F661-1BD4-144B-9270-8F9673DF8EC9}" dt="2023-10-28T18:24:44.131" v="9391" actId="20577"/>
        <pc:sldMkLst>
          <pc:docMk/>
          <pc:sldMk cId="1913098732" sldId="357"/>
        </pc:sldMkLst>
        <pc:spChg chg="mod">
          <ac:chgData name="Li, Bingyao" userId="6020a0d1-527a-4229-8e4c-eb30bf0f9e70" providerId="ADAL" clId="{2DD3F661-1BD4-144B-9270-8F9673DF8EC9}" dt="2023-10-28T03:47:03.696" v="6484" actId="20577"/>
          <ac:spMkLst>
            <pc:docMk/>
            <pc:sldMk cId="1913098732" sldId="357"/>
            <ac:spMk id="4" creationId="{4C9BDD36-C409-4547-53AC-1C0C5AEEDD4F}"/>
          </ac:spMkLst>
        </pc:spChg>
        <pc:spChg chg="mod">
          <ac:chgData name="Li, Bingyao" userId="6020a0d1-527a-4229-8e4c-eb30bf0f9e70" providerId="ADAL" clId="{2DD3F661-1BD4-144B-9270-8F9673DF8EC9}" dt="2023-10-28T06:14:25.897" v="9261" actId="113"/>
          <ac:spMkLst>
            <pc:docMk/>
            <pc:sldMk cId="1913098732" sldId="357"/>
            <ac:spMk id="10" creationId="{27ED2DF9-5054-F151-0182-5B3D95B31EF4}"/>
          </ac:spMkLst>
        </pc:spChg>
      </pc:sldChg>
      <pc:sldChg chg="addSp delSp modSp mod delAnim modAnim modNotesTx">
        <pc:chgData name="Li, Bingyao" userId="6020a0d1-527a-4229-8e4c-eb30bf0f9e70" providerId="ADAL" clId="{2DD3F661-1BD4-144B-9270-8F9673DF8EC9}" dt="2023-10-28T06:21:43.873" v="9294" actId="20577"/>
        <pc:sldMkLst>
          <pc:docMk/>
          <pc:sldMk cId="2737053554" sldId="358"/>
        </pc:sldMkLst>
        <pc:spChg chg="add del mod">
          <ac:chgData name="Li, Bingyao" userId="6020a0d1-527a-4229-8e4c-eb30bf0f9e70" providerId="ADAL" clId="{2DD3F661-1BD4-144B-9270-8F9673DF8EC9}" dt="2023-10-28T05:27:33.637" v="8779" actId="478"/>
          <ac:spMkLst>
            <pc:docMk/>
            <pc:sldMk cId="2737053554" sldId="358"/>
            <ac:spMk id="2" creationId="{F616ECBB-E090-40D6-CBB9-503185692FDC}"/>
          </ac:spMkLst>
        </pc:spChg>
        <pc:spChg chg="mod">
          <ac:chgData name="Li, Bingyao" userId="6020a0d1-527a-4229-8e4c-eb30bf0f9e70" providerId="ADAL" clId="{2DD3F661-1BD4-144B-9270-8F9673DF8EC9}" dt="2023-10-28T06:21:43.873" v="9294" actId="20577"/>
          <ac:spMkLst>
            <pc:docMk/>
            <pc:sldMk cId="2737053554" sldId="358"/>
            <ac:spMk id="3" creationId="{18D09C79-641C-E7AF-D69B-D3450663DFAF}"/>
          </ac:spMkLst>
        </pc:spChg>
        <pc:spChg chg="add del mod">
          <ac:chgData name="Li, Bingyao" userId="6020a0d1-527a-4229-8e4c-eb30bf0f9e70" providerId="ADAL" clId="{2DD3F661-1BD4-144B-9270-8F9673DF8EC9}" dt="2023-10-28T05:27:33.637" v="8779" actId="478"/>
          <ac:spMkLst>
            <pc:docMk/>
            <pc:sldMk cId="2737053554" sldId="358"/>
            <ac:spMk id="5" creationId="{38B6F6D7-7C3D-28FF-FE0F-83BA5D9493A2}"/>
          </ac:spMkLst>
        </pc:spChg>
        <pc:spChg chg="add del mod">
          <ac:chgData name="Li, Bingyao" userId="6020a0d1-527a-4229-8e4c-eb30bf0f9e70" providerId="ADAL" clId="{2DD3F661-1BD4-144B-9270-8F9673DF8EC9}" dt="2023-10-28T05:27:33.637" v="8779" actId="478"/>
          <ac:spMkLst>
            <pc:docMk/>
            <pc:sldMk cId="2737053554" sldId="358"/>
            <ac:spMk id="6" creationId="{9B509F29-659E-3892-1DE7-1DD708F1BEAC}"/>
          </ac:spMkLst>
        </pc:spChg>
        <pc:spChg chg="add del mod">
          <ac:chgData name="Li, Bingyao" userId="6020a0d1-527a-4229-8e4c-eb30bf0f9e70" providerId="ADAL" clId="{2DD3F661-1BD4-144B-9270-8F9673DF8EC9}" dt="2023-10-28T05:27:33.637" v="8779" actId="478"/>
          <ac:spMkLst>
            <pc:docMk/>
            <pc:sldMk cId="2737053554" sldId="358"/>
            <ac:spMk id="7" creationId="{BE0B90E8-B420-211A-074B-6C9199F6A98C}"/>
          </ac:spMkLst>
        </pc:spChg>
        <pc:spChg chg="add del mod">
          <ac:chgData name="Li, Bingyao" userId="6020a0d1-527a-4229-8e4c-eb30bf0f9e70" providerId="ADAL" clId="{2DD3F661-1BD4-144B-9270-8F9673DF8EC9}" dt="2023-10-28T05:27:33.637" v="8779" actId="478"/>
          <ac:spMkLst>
            <pc:docMk/>
            <pc:sldMk cId="2737053554" sldId="358"/>
            <ac:spMk id="8" creationId="{B7CCD160-A584-B2C8-CEB1-E1B068ED3D83}"/>
          </ac:spMkLst>
        </pc:spChg>
        <pc:spChg chg="add del mod">
          <ac:chgData name="Li, Bingyao" userId="6020a0d1-527a-4229-8e4c-eb30bf0f9e70" providerId="ADAL" clId="{2DD3F661-1BD4-144B-9270-8F9673DF8EC9}" dt="2023-10-28T05:27:33.637" v="8779" actId="478"/>
          <ac:spMkLst>
            <pc:docMk/>
            <pc:sldMk cId="2737053554" sldId="358"/>
            <ac:spMk id="9" creationId="{74FCDC87-6164-F66E-DC83-5CAB4FD3C900}"/>
          </ac:spMkLst>
        </pc:spChg>
        <pc:spChg chg="add del mod">
          <ac:chgData name="Li, Bingyao" userId="6020a0d1-527a-4229-8e4c-eb30bf0f9e70" providerId="ADAL" clId="{2DD3F661-1BD4-144B-9270-8F9673DF8EC9}" dt="2023-10-28T05:27:33.637" v="8779" actId="478"/>
          <ac:spMkLst>
            <pc:docMk/>
            <pc:sldMk cId="2737053554" sldId="358"/>
            <ac:spMk id="10" creationId="{EAC5D9EA-7252-1C2C-57E4-71A565C7C0DB}"/>
          </ac:spMkLst>
        </pc:spChg>
        <pc:spChg chg="del mod">
          <ac:chgData name="Li, Bingyao" userId="6020a0d1-527a-4229-8e4c-eb30bf0f9e70" providerId="ADAL" clId="{2DD3F661-1BD4-144B-9270-8F9673DF8EC9}" dt="2023-10-28T05:27:37.031" v="8781" actId="478"/>
          <ac:spMkLst>
            <pc:docMk/>
            <pc:sldMk cId="2737053554" sldId="358"/>
            <ac:spMk id="11" creationId="{D2294340-63F9-4787-941E-BED741D0B60E}"/>
          </ac:spMkLst>
        </pc:spChg>
        <pc:spChg chg="add del mod">
          <ac:chgData name="Li, Bingyao" userId="6020a0d1-527a-4229-8e4c-eb30bf0f9e70" providerId="ADAL" clId="{2DD3F661-1BD4-144B-9270-8F9673DF8EC9}" dt="2023-10-28T05:27:33.637" v="8779" actId="478"/>
          <ac:spMkLst>
            <pc:docMk/>
            <pc:sldMk cId="2737053554" sldId="358"/>
            <ac:spMk id="12" creationId="{E0E82D73-2AD4-F9BA-FFDD-A1D57F96D64C}"/>
          </ac:spMkLst>
        </pc:spChg>
        <pc:spChg chg="add del mod">
          <ac:chgData name="Li, Bingyao" userId="6020a0d1-527a-4229-8e4c-eb30bf0f9e70" providerId="ADAL" clId="{2DD3F661-1BD4-144B-9270-8F9673DF8EC9}" dt="2023-10-28T05:27:33.637" v="8779" actId="478"/>
          <ac:spMkLst>
            <pc:docMk/>
            <pc:sldMk cId="2737053554" sldId="358"/>
            <ac:spMk id="13" creationId="{6F7C2468-4082-4EAE-49B6-737342B9EB09}"/>
          </ac:spMkLst>
        </pc:spChg>
        <pc:spChg chg="add del mod">
          <ac:chgData name="Li, Bingyao" userId="6020a0d1-527a-4229-8e4c-eb30bf0f9e70" providerId="ADAL" clId="{2DD3F661-1BD4-144B-9270-8F9673DF8EC9}" dt="2023-10-28T05:27:33.637" v="8779" actId="478"/>
          <ac:spMkLst>
            <pc:docMk/>
            <pc:sldMk cId="2737053554" sldId="358"/>
            <ac:spMk id="14" creationId="{5331D61B-146D-87F8-E19D-924E4D40B8DC}"/>
          </ac:spMkLst>
        </pc:spChg>
        <pc:spChg chg="add del mod">
          <ac:chgData name="Li, Bingyao" userId="6020a0d1-527a-4229-8e4c-eb30bf0f9e70" providerId="ADAL" clId="{2DD3F661-1BD4-144B-9270-8F9673DF8EC9}" dt="2023-10-28T05:27:33.637" v="8779" actId="478"/>
          <ac:spMkLst>
            <pc:docMk/>
            <pc:sldMk cId="2737053554" sldId="358"/>
            <ac:spMk id="15" creationId="{CE5D0805-29BB-7FDE-36BA-F62B5077B582}"/>
          </ac:spMkLst>
        </pc:spChg>
        <pc:spChg chg="add del mod">
          <ac:chgData name="Li, Bingyao" userId="6020a0d1-527a-4229-8e4c-eb30bf0f9e70" providerId="ADAL" clId="{2DD3F661-1BD4-144B-9270-8F9673DF8EC9}" dt="2023-10-28T05:27:33.637" v="8779" actId="478"/>
          <ac:spMkLst>
            <pc:docMk/>
            <pc:sldMk cId="2737053554" sldId="358"/>
            <ac:spMk id="16" creationId="{01D0A528-6806-59E6-66BD-B09250C3EEA7}"/>
          </ac:spMkLst>
        </pc:spChg>
        <pc:spChg chg="add del mod">
          <ac:chgData name="Li, Bingyao" userId="6020a0d1-527a-4229-8e4c-eb30bf0f9e70" providerId="ADAL" clId="{2DD3F661-1BD4-144B-9270-8F9673DF8EC9}" dt="2023-10-28T05:27:33.637" v="8779" actId="478"/>
          <ac:spMkLst>
            <pc:docMk/>
            <pc:sldMk cId="2737053554" sldId="358"/>
            <ac:spMk id="17" creationId="{1FEC5DB2-B51B-F5A0-8614-F119D3E4FFD1}"/>
          </ac:spMkLst>
        </pc:spChg>
        <pc:spChg chg="add del mod">
          <ac:chgData name="Li, Bingyao" userId="6020a0d1-527a-4229-8e4c-eb30bf0f9e70" providerId="ADAL" clId="{2DD3F661-1BD4-144B-9270-8F9673DF8EC9}" dt="2023-10-28T05:27:33.637" v="8779" actId="478"/>
          <ac:spMkLst>
            <pc:docMk/>
            <pc:sldMk cId="2737053554" sldId="358"/>
            <ac:spMk id="18" creationId="{5FB1F696-A583-2C0A-AD2A-9088CF18E04A}"/>
          </ac:spMkLst>
        </pc:spChg>
        <pc:spChg chg="mod">
          <ac:chgData name="Li, Bingyao" userId="6020a0d1-527a-4229-8e4c-eb30bf0f9e70" providerId="ADAL" clId="{2DD3F661-1BD4-144B-9270-8F9673DF8EC9}" dt="2023-10-28T05:31:39.927" v="8832" actId="1076"/>
          <ac:spMkLst>
            <pc:docMk/>
            <pc:sldMk cId="2737053554" sldId="358"/>
            <ac:spMk id="19" creationId="{C9D05BB9-0829-47EB-AE7F-3C0DF2D7EC0B}"/>
          </ac:spMkLst>
        </pc:spChg>
        <pc:spChg chg="del mod">
          <ac:chgData name="Li, Bingyao" userId="6020a0d1-527a-4229-8e4c-eb30bf0f9e70" providerId="ADAL" clId="{2DD3F661-1BD4-144B-9270-8F9673DF8EC9}" dt="2023-10-28T05:27:35.573" v="8780" actId="478"/>
          <ac:spMkLst>
            <pc:docMk/>
            <pc:sldMk cId="2737053554" sldId="358"/>
            <ac:spMk id="20" creationId="{B910F66B-6CF7-4F9C-A841-46B029CA840C}"/>
          </ac:spMkLst>
        </pc:spChg>
        <pc:spChg chg="mod">
          <ac:chgData name="Li, Bingyao" userId="6020a0d1-527a-4229-8e4c-eb30bf0f9e70" providerId="ADAL" clId="{2DD3F661-1BD4-144B-9270-8F9673DF8EC9}" dt="2023-10-28T05:23:04.261" v="8749"/>
          <ac:spMkLst>
            <pc:docMk/>
            <pc:sldMk cId="2737053554" sldId="358"/>
            <ac:spMk id="24" creationId="{BD840906-7C2B-59F2-64E6-4E0AD65D45EF}"/>
          </ac:spMkLst>
        </pc:spChg>
        <pc:spChg chg="mod">
          <ac:chgData name="Li, Bingyao" userId="6020a0d1-527a-4229-8e4c-eb30bf0f9e70" providerId="ADAL" clId="{2DD3F661-1BD4-144B-9270-8F9673DF8EC9}" dt="2023-10-28T05:23:04.261" v="8749"/>
          <ac:spMkLst>
            <pc:docMk/>
            <pc:sldMk cId="2737053554" sldId="358"/>
            <ac:spMk id="25" creationId="{9D0702DC-1FAC-7454-2FF5-3E0E5E771553}"/>
          </ac:spMkLst>
        </pc:spChg>
        <pc:spChg chg="mod">
          <ac:chgData name="Li, Bingyao" userId="6020a0d1-527a-4229-8e4c-eb30bf0f9e70" providerId="ADAL" clId="{2DD3F661-1BD4-144B-9270-8F9673DF8EC9}" dt="2023-10-28T05:23:04.261" v="8749"/>
          <ac:spMkLst>
            <pc:docMk/>
            <pc:sldMk cId="2737053554" sldId="358"/>
            <ac:spMk id="26" creationId="{AD43E2C0-8A4E-1504-C5A6-F8CB6F803372}"/>
          </ac:spMkLst>
        </pc:spChg>
        <pc:spChg chg="add del mod">
          <ac:chgData name="Li, Bingyao" userId="6020a0d1-527a-4229-8e4c-eb30bf0f9e70" providerId="ADAL" clId="{2DD3F661-1BD4-144B-9270-8F9673DF8EC9}" dt="2023-10-28T05:27:33.637" v="8779" actId="478"/>
          <ac:spMkLst>
            <pc:docMk/>
            <pc:sldMk cId="2737053554" sldId="358"/>
            <ac:spMk id="27" creationId="{EDF8EEAD-8C6A-A422-BE66-6A76563AC6D3}"/>
          </ac:spMkLst>
        </pc:spChg>
        <pc:spChg chg="add del mod">
          <ac:chgData name="Li, Bingyao" userId="6020a0d1-527a-4229-8e4c-eb30bf0f9e70" providerId="ADAL" clId="{2DD3F661-1BD4-144B-9270-8F9673DF8EC9}" dt="2023-10-28T05:23:18.875" v="8751" actId="478"/>
          <ac:spMkLst>
            <pc:docMk/>
            <pc:sldMk cId="2737053554" sldId="358"/>
            <ac:spMk id="28" creationId="{649DBA2B-EBCC-940A-B07A-9F19227AE3F3}"/>
          </ac:spMkLst>
        </pc:spChg>
        <pc:spChg chg="add del mod">
          <ac:chgData name="Li, Bingyao" userId="6020a0d1-527a-4229-8e4c-eb30bf0f9e70" providerId="ADAL" clId="{2DD3F661-1BD4-144B-9270-8F9673DF8EC9}" dt="2023-10-28T05:27:33.637" v="8779" actId="478"/>
          <ac:spMkLst>
            <pc:docMk/>
            <pc:sldMk cId="2737053554" sldId="358"/>
            <ac:spMk id="29" creationId="{7C812343-7ABE-322C-8B8C-64995FE06055}"/>
          </ac:spMkLst>
        </pc:spChg>
        <pc:grpChg chg="add del mod">
          <ac:chgData name="Li, Bingyao" userId="6020a0d1-527a-4229-8e4c-eb30bf0f9e70" providerId="ADAL" clId="{2DD3F661-1BD4-144B-9270-8F9673DF8EC9}" dt="2023-10-28T05:27:33.637" v="8779" actId="478"/>
          <ac:grpSpMkLst>
            <pc:docMk/>
            <pc:sldMk cId="2737053554" sldId="358"/>
            <ac:grpSpMk id="23" creationId="{CF45B187-DB88-8048-3836-DCDCBC54D487}"/>
          </ac:grpSpMkLst>
        </pc:grpChg>
      </pc:sldChg>
      <pc:sldChg chg="addSp delSp modSp add mod modAnim">
        <pc:chgData name="Li, Bingyao" userId="6020a0d1-527a-4229-8e4c-eb30bf0f9e70" providerId="ADAL" clId="{2DD3F661-1BD4-144B-9270-8F9673DF8EC9}" dt="2023-10-28T06:21:21.104" v="9285" actId="20577"/>
        <pc:sldMkLst>
          <pc:docMk/>
          <pc:sldMk cId="3078778232" sldId="359"/>
        </pc:sldMkLst>
        <pc:spChg chg="mod">
          <ac:chgData name="Li, Bingyao" userId="6020a0d1-527a-4229-8e4c-eb30bf0f9e70" providerId="ADAL" clId="{2DD3F661-1BD4-144B-9270-8F9673DF8EC9}" dt="2023-10-28T06:21:21.104" v="9285" actId="20577"/>
          <ac:spMkLst>
            <pc:docMk/>
            <pc:sldMk cId="3078778232" sldId="359"/>
            <ac:spMk id="4" creationId="{11D19896-03F8-4762-A883-DD383AE8AAB4}"/>
          </ac:spMkLst>
        </pc:spChg>
        <pc:spChg chg="add del mod">
          <ac:chgData name="Li, Bingyao" userId="6020a0d1-527a-4229-8e4c-eb30bf0f9e70" providerId="ADAL" clId="{2DD3F661-1BD4-144B-9270-8F9673DF8EC9}" dt="2023-10-27T01:51:26.204" v="5330" actId="478"/>
          <ac:spMkLst>
            <pc:docMk/>
            <pc:sldMk cId="3078778232" sldId="359"/>
            <ac:spMk id="6" creationId="{A89D6A38-F359-42CB-D0C0-52FAD713E116}"/>
          </ac:spMkLst>
        </pc:spChg>
        <pc:spChg chg="add del mod">
          <ac:chgData name="Li, Bingyao" userId="6020a0d1-527a-4229-8e4c-eb30bf0f9e70" providerId="ADAL" clId="{2DD3F661-1BD4-144B-9270-8F9673DF8EC9}" dt="2023-10-27T01:57:57.511" v="5415" actId="478"/>
          <ac:spMkLst>
            <pc:docMk/>
            <pc:sldMk cId="3078778232" sldId="359"/>
            <ac:spMk id="7" creationId="{2D6CFDC7-FF2F-C1CB-1BDB-EFF6FD943F31}"/>
          </ac:spMkLst>
        </pc:spChg>
        <pc:spChg chg="add del mod">
          <ac:chgData name="Li, Bingyao" userId="6020a0d1-527a-4229-8e4c-eb30bf0f9e70" providerId="ADAL" clId="{2DD3F661-1BD4-144B-9270-8F9673DF8EC9}" dt="2023-10-27T01:57:57.511" v="5415" actId="478"/>
          <ac:spMkLst>
            <pc:docMk/>
            <pc:sldMk cId="3078778232" sldId="359"/>
            <ac:spMk id="17" creationId="{DE37F78D-711E-32B3-2451-989169E410AC}"/>
          </ac:spMkLst>
        </pc:spChg>
        <pc:spChg chg="add mod">
          <ac:chgData name="Li, Bingyao" userId="6020a0d1-527a-4229-8e4c-eb30bf0f9e70" providerId="ADAL" clId="{2DD3F661-1BD4-144B-9270-8F9673DF8EC9}" dt="2023-10-27T01:58:24.755" v="5419" actId="20577"/>
          <ac:spMkLst>
            <pc:docMk/>
            <pc:sldMk cId="3078778232" sldId="359"/>
            <ac:spMk id="20" creationId="{EF33833F-F665-3356-67A5-9779A3ABAB29}"/>
          </ac:spMkLst>
        </pc:spChg>
        <pc:spChg chg="add mod">
          <ac:chgData name="Li, Bingyao" userId="6020a0d1-527a-4229-8e4c-eb30bf0f9e70" providerId="ADAL" clId="{2DD3F661-1BD4-144B-9270-8F9673DF8EC9}" dt="2023-10-27T01:58:15.872" v="5417" actId="14100"/>
          <ac:spMkLst>
            <pc:docMk/>
            <pc:sldMk cId="3078778232" sldId="359"/>
            <ac:spMk id="23" creationId="{824832FF-5E3F-0A10-77D1-D62282AB3D99}"/>
          </ac:spMkLst>
        </pc:spChg>
        <pc:grpChg chg="mod">
          <ac:chgData name="Li, Bingyao" userId="6020a0d1-527a-4229-8e4c-eb30bf0f9e70" providerId="ADAL" clId="{2DD3F661-1BD4-144B-9270-8F9673DF8EC9}" dt="2023-10-27T01:52:44.060" v="5344" actId="1076"/>
          <ac:grpSpMkLst>
            <pc:docMk/>
            <pc:sldMk cId="3078778232" sldId="359"/>
            <ac:grpSpMk id="9" creationId="{F129125E-FAB3-01C3-7E39-B3857F81F620}"/>
          </ac:grpSpMkLst>
        </pc:grpChg>
        <pc:graphicFrameChg chg="mod">
          <ac:chgData name="Li, Bingyao" userId="6020a0d1-527a-4229-8e4c-eb30bf0f9e70" providerId="ADAL" clId="{2DD3F661-1BD4-144B-9270-8F9673DF8EC9}" dt="2023-10-27T01:52:47.365" v="5346" actId="1076"/>
          <ac:graphicFrameMkLst>
            <pc:docMk/>
            <pc:sldMk cId="3078778232" sldId="359"/>
            <ac:graphicFrameMk id="12" creationId="{DFCBB00C-8948-4037-A1C3-FA1FD53D8B36}"/>
          </ac:graphicFrameMkLst>
        </pc:graphicFrameChg>
        <pc:picChg chg="add del mod">
          <ac:chgData name="Li, Bingyao" userId="6020a0d1-527a-4229-8e4c-eb30bf0f9e70" providerId="ADAL" clId="{2DD3F661-1BD4-144B-9270-8F9673DF8EC9}" dt="2023-10-27T01:57:46.158" v="5413" actId="478"/>
          <ac:picMkLst>
            <pc:docMk/>
            <pc:sldMk cId="3078778232" sldId="359"/>
            <ac:picMk id="5" creationId="{D43E108D-52F7-5697-33A7-C81F1123F4FB}"/>
          </ac:picMkLst>
        </pc:picChg>
        <pc:cxnChg chg="add del mod">
          <ac:chgData name="Li, Bingyao" userId="6020a0d1-527a-4229-8e4c-eb30bf0f9e70" providerId="ADAL" clId="{2DD3F661-1BD4-144B-9270-8F9673DF8EC9}" dt="2023-10-27T01:50:11.273" v="5316" actId="478"/>
          <ac:cxnSpMkLst>
            <pc:docMk/>
            <pc:sldMk cId="3078778232" sldId="359"/>
            <ac:cxnSpMk id="3" creationId="{8D660AF5-9DD7-2D7E-0974-4BC216109F57}"/>
          </ac:cxnSpMkLst>
        </pc:cxnChg>
        <pc:cxnChg chg="del mod">
          <ac:chgData name="Li, Bingyao" userId="6020a0d1-527a-4229-8e4c-eb30bf0f9e70" providerId="ADAL" clId="{2DD3F661-1BD4-144B-9270-8F9673DF8EC9}" dt="2023-10-27T01:52:26.815" v="5340" actId="478"/>
          <ac:cxnSpMkLst>
            <pc:docMk/>
            <pc:sldMk cId="3078778232" sldId="359"/>
            <ac:cxnSpMk id="4" creationId="{8E909D41-4B34-23AA-3294-8AAEFFF5AEFC}"/>
          </ac:cxnSpMkLst>
        </pc:cxnChg>
        <pc:cxnChg chg="del mod">
          <ac:chgData name="Li, Bingyao" userId="6020a0d1-527a-4229-8e4c-eb30bf0f9e70" providerId="ADAL" clId="{2DD3F661-1BD4-144B-9270-8F9673DF8EC9}" dt="2023-10-27T01:57:42.938" v="5412" actId="478"/>
          <ac:cxnSpMkLst>
            <pc:docMk/>
            <pc:sldMk cId="3078778232" sldId="359"/>
            <ac:cxnSpMk id="13" creationId="{CE7FDCB3-7CF1-E3BC-46CF-6A1B9AF4A765}"/>
          </ac:cxnSpMkLst>
        </pc:cxnChg>
        <pc:cxnChg chg="add del mod">
          <ac:chgData name="Li, Bingyao" userId="6020a0d1-527a-4229-8e4c-eb30bf0f9e70" providerId="ADAL" clId="{2DD3F661-1BD4-144B-9270-8F9673DF8EC9}" dt="2023-10-27T01:57:57.511" v="5415" actId="478"/>
          <ac:cxnSpMkLst>
            <pc:docMk/>
            <pc:sldMk cId="3078778232" sldId="359"/>
            <ac:cxnSpMk id="14" creationId="{1FE8A801-4C70-64F6-549A-2F459374371E}"/>
          </ac:cxnSpMkLst>
        </pc:cxnChg>
        <pc:cxnChg chg="add mod">
          <ac:chgData name="Li, Bingyao" userId="6020a0d1-527a-4229-8e4c-eb30bf0f9e70" providerId="ADAL" clId="{2DD3F661-1BD4-144B-9270-8F9673DF8EC9}" dt="2023-10-27T01:58:22.536" v="5418" actId="14100"/>
          <ac:cxnSpMkLst>
            <pc:docMk/>
            <pc:sldMk cId="3078778232" sldId="359"/>
            <ac:cxnSpMk id="19" creationId="{699AA7D6-3B22-1B28-6E70-714E880790D6}"/>
          </ac:cxnSpMkLst>
        </pc:cxnChg>
      </pc:sldChg>
      <pc:sldChg chg="add del">
        <pc:chgData name="Li, Bingyao" userId="6020a0d1-527a-4229-8e4c-eb30bf0f9e70" providerId="ADAL" clId="{2DD3F661-1BD4-144B-9270-8F9673DF8EC9}" dt="2023-10-28T04:55:39.200" v="7320" actId="2696"/>
        <pc:sldMkLst>
          <pc:docMk/>
          <pc:sldMk cId="305853919" sldId="360"/>
        </pc:sldMkLst>
      </pc:sldChg>
      <pc:sldChg chg="addSp delSp modSp add mod delAnim modAnim modNotesTx">
        <pc:chgData name="Li, Bingyao" userId="6020a0d1-527a-4229-8e4c-eb30bf0f9e70" providerId="ADAL" clId="{2DD3F661-1BD4-144B-9270-8F9673DF8EC9}" dt="2023-10-28T06:21:55.872" v="9299" actId="20577"/>
        <pc:sldMkLst>
          <pc:docMk/>
          <pc:sldMk cId="3478669196" sldId="361"/>
        </pc:sldMkLst>
        <pc:spChg chg="mod">
          <ac:chgData name="Li, Bingyao" userId="6020a0d1-527a-4229-8e4c-eb30bf0f9e70" providerId="ADAL" clId="{2DD3F661-1BD4-144B-9270-8F9673DF8EC9}" dt="2023-10-28T06:19:15.854" v="9274" actId="1076"/>
          <ac:spMkLst>
            <pc:docMk/>
            <pc:sldMk cId="3478669196" sldId="361"/>
            <ac:spMk id="3" creationId="{E95248CF-0F40-4E5A-B6BC-0FA7302DE6B1}"/>
          </ac:spMkLst>
        </pc:spChg>
        <pc:spChg chg="mod">
          <ac:chgData name="Li, Bingyao" userId="6020a0d1-527a-4229-8e4c-eb30bf0f9e70" providerId="ADAL" clId="{2DD3F661-1BD4-144B-9270-8F9673DF8EC9}" dt="2023-10-28T06:03:42.179" v="9199" actId="1076"/>
          <ac:spMkLst>
            <pc:docMk/>
            <pc:sldMk cId="3478669196" sldId="361"/>
            <ac:spMk id="4" creationId="{0B9AEA7B-8D64-4CA7-8E97-4940C9D782EB}"/>
          </ac:spMkLst>
        </pc:spChg>
        <pc:spChg chg="del">
          <ac:chgData name="Li, Bingyao" userId="6020a0d1-527a-4229-8e4c-eb30bf0f9e70" providerId="ADAL" clId="{2DD3F661-1BD4-144B-9270-8F9673DF8EC9}" dt="2023-10-28T05:50:25.147" v="9042" actId="478"/>
          <ac:spMkLst>
            <pc:docMk/>
            <pc:sldMk cId="3478669196" sldId="361"/>
            <ac:spMk id="5" creationId="{B537D244-B8BC-005F-0764-8812584E9301}"/>
          </ac:spMkLst>
        </pc:spChg>
        <pc:spChg chg="mod">
          <ac:chgData name="Li, Bingyao" userId="6020a0d1-527a-4229-8e4c-eb30bf0f9e70" providerId="ADAL" clId="{2DD3F661-1BD4-144B-9270-8F9673DF8EC9}" dt="2023-10-28T05:56:28.093" v="9160" actId="1076"/>
          <ac:spMkLst>
            <pc:docMk/>
            <pc:sldMk cId="3478669196" sldId="361"/>
            <ac:spMk id="7" creationId="{AA870B28-FB56-47B5-B849-3D063DBF5C13}"/>
          </ac:spMkLst>
        </pc:spChg>
        <pc:spChg chg="mod">
          <ac:chgData name="Li, Bingyao" userId="6020a0d1-527a-4229-8e4c-eb30bf0f9e70" providerId="ADAL" clId="{2DD3F661-1BD4-144B-9270-8F9673DF8EC9}" dt="2023-10-28T06:21:55.872" v="9299" actId="20577"/>
          <ac:spMkLst>
            <pc:docMk/>
            <pc:sldMk cId="3478669196" sldId="361"/>
            <ac:spMk id="8" creationId="{CB782BF3-14FC-1B47-4079-A17367D1CE49}"/>
          </ac:spMkLst>
        </pc:spChg>
        <pc:spChg chg="add mod">
          <ac:chgData name="Li, Bingyao" userId="6020a0d1-527a-4229-8e4c-eb30bf0f9e70" providerId="ADAL" clId="{2DD3F661-1BD4-144B-9270-8F9673DF8EC9}" dt="2023-10-28T05:56:57.845" v="9161" actId="164"/>
          <ac:spMkLst>
            <pc:docMk/>
            <pc:sldMk cId="3478669196" sldId="361"/>
            <ac:spMk id="11" creationId="{1DA7D1E1-BA41-0ACA-A54E-E2583B6170CC}"/>
          </ac:spMkLst>
        </pc:spChg>
        <pc:spChg chg="mod">
          <ac:chgData name="Li, Bingyao" userId="6020a0d1-527a-4229-8e4c-eb30bf0f9e70" providerId="ADAL" clId="{2DD3F661-1BD4-144B-9270-8F9673DF8EC9}" dt="2023-10-28T06:03:45.011" v="9200" actId="1076"/>
          <ac:spMkLst>
            <pc:docMk/>
            <pc:sldMk cId="3478669196" sldId="361"/>
            <ac:spMk id="13" creationId="{99C08ADC-01CD-403B-BA2E-7CA6ED87A6A7}"/>
          </ac:spMkLst>
        </pc:spChg>
        <pc:spChg chg="add del mod">
          <ac:chgData name="Li, Bingyao" userId="6020a0d1-527a-4229-8e4c-eb30bf0f9e70" providerId="ADAL" clId="{2DD3F661-1BD4-144B-9270-8F9673DF8EC9}" dt="2023-10-28T05:48:23.596" v="9014" actId="478"/>
          <ac:spMkLst>
            <pc:docMk/>
            <pc:sldMk cId="3478669196" sldId="361"/>
            <ac:spMk id="15" creationId="{278E51B3-BFAD-FF2E-572E-8E72E8F24F5D}"/>
          </ac:spMkLst>
        </pc:spChg>
        <pc:spChg chg="add mod">
          <ac:chgData name="Li, Bingyao" userId="6020a0d1-527a-4229-8e4c-eb30bf0f9e70" providerId="ADAL" clId="{2DD3F661-1BD4-144B-9270-8F9673DF8EC9}" dt="2023-10-28T05:56:57.845" v="9161" actId="164"/>
          <ac:spMkLst>
            <pc:docMk/>
            <pc:sldMk cId="3478669196" sldId="361"/>
            <ac:spMk id="16" creationId="{67068C60-7162-7ED3-5BCE-7BB37581AF47}"/>
          </ac:spMkLst>
        </pc:spChg>
        <pc:spChg chg="add del mod">
          <ac:chgData name="Li, Bingyao" userId="6020a0d1-527a-4229-8e4c-eb30bf0f9e70" providerId="ADAL" clId="{2DD3F661-1BD4-144B-9270-8F9673DF8EC9}" dt="2023-10-28T05:51:48.591" v="9095" actId="478"/>
          <ac:spMkLst>
            <pc:docMk/>
            <pc:sldMk cId="3478669196" sldId="361"/>
            <ac:spMk id="17" creationId="{598807D0-0996-CDC0-167B-CC3AA21081D1}"/>
          </ac:spMkLst>
        </pc:spChg>
        <pc:spChg chg="add del mod">
          <ac:chgData name="Li, Bingyao" userId="6020a0d1-527a-4229-8e4c-eb30bf0f9e70" providerId="ADAL" clId="{2DD3F661-1BD4-144B-9270-8F9673DF8EC9}" dt="2023-10-28T05:55:35.166" v="9139" actId="478"/>
          <ac:spMkLst>
            <pc:docMk/>
            <pc:sldMk cId="3478669196" sldId="361"/>
            <ac:spMk id="19" creationId="{9C6D09F7-D950-D5E8-5F8F-08ED37E6E6BF}"/>
          </ac:spMkLst>
        </pc:spChg>
        <pc:spChg chg="mod">
          <ac:chgData name="Li, Bingyao" userId="6020a0d1-527a-4229-8e4c-eb30bf0f9e70" providerId="ADAL" clId="{2DD3F661-1BD4-144B-9270-8F9673DF8EC9}" dt="2023-10-28T05:55:29.585" v="9138" actId="1076"/>
          <ac:spMkLst>
            <pc:docMk/>
            <pc:sldMk cId="3478669196" sldId="361"/>
            <ac:spMk id="22" creationId="{80B5B2F5-4D55-F54B-ACE6-C8A4AB40889C}"/>
          </ac:spMkLst>
        </pc:spChg>
        <pc:spChg chg="del mod">
          <ac:chgData name="Li, Bingyao" userId="6020a0d1-527a-4229-8e4c-eb30bf0f9e70" providerId="ADAL" clId="{2DD3F661-1BD4-144B-9270-8F9673DF8EC9}" dt="2023-10-28T05:56:18.951" v="9159" actId="478"/>
          <ac:spMkLst>
            <pc:docMk/>
            <pc:sldMk cId="3478669196" sldId="361"/>
            <ac:spMk id="24" creationId="{D5D21C4C-2110-4D76-8B87-F0F1D06223DB}"/>
          </ac:spMkLst>
        </pc:spChg>
        <pc:grpChg chg="mod">
          <ac:chgData name="Li, Bingyao" userId="6020a0d1-527a-4229-8e4c-eb30bf0f9e70" providerId="ADAL" clId="{2DD3F661-1BD4-144B-9270-8F9673DF8EC9}" dt="2023-10-28T06:03:37.714" v="9198" actId="1076"/>
          <ac:grpSpMkLst>
            <pc:docMk/>
            <pc:sldMk cId="3478669196" sldId="361"/>
            <ac:grpSpMk id="12" creationId="{87C1DC62-163B-4DD3-8875-00A0E97E158C}"/>
          </ac:grpSpMkLst>
        </pc:grpChg>
        <pc:grpChg chg="add mod">
          <ac:chgData name="Li, Bingyao" userId="6020a0d1-527a-4229-8e4c-eb30bf0f9e70" providerId="ADAL" clId="{2DD3F661-1BD4-144B-9270-8F9673DF8EC9}" dt="2023-10-28T05:56:57.845" v="9161" actId="164"/>
          <ac:grpSpMkLst>
            <pc:docMk/>
            <pc:sldMk cId="3478669196" sldId="361"/>
            <ac:grpSpMk id="20" creationId="{4278D020-2A80-ACAA-FA13-2CE842C3C01C}"/>
          </ac:grpSpMkLst>
        </pc:grpChg>
        <pc:picChg chg="mod">
          <ac:chgData name="Li, Bingyao" userId="6020a0d1-527a-4229-8e4c-eb30bf0f9e70" providerId="ADAL" clId="{2DD3F661-1BD4-144B-9270-8F9673DF8EC9}" dt="2023-10-28T06:03:58.824" v="9204" actId="1076"/>
          <ac:picMkLst>
            <pc:docMk/>
            <pc:sldMk cId="3478669196" sldId="361"/>
            <ac:picMk id="9" creationId="{CEB1FBBF-97A9-40F8-AB3A-0307FA75E514}"/>
          </ac:picMkLst>
        </pc:picChg>
        <pc:picChg chg="mod">
          <ac:chgData name="Li, Bingyao" userId="6020a0d1-527a-4229-8e4c-eb30bf0f9e70" providerId="ADAL" clId="{2DD3F661-1BD4-144B-9270-8F9673DF8EC9}" dt="2023-10-28T06:03:56.320" v="9203" actId="1076"/>
          <ac:picMkLst>
            <pc:docMk/>
            <pc:sldMk cId="3478669196" sldId="361"/>
            <ac:picMk id="14" creationId="{4283484A-4FA4-4C53-BE44-FC984787C1F2}"/>
          </ac:picMkLst>
        </pc:picChg>
      </pc:sldChg>
      <pc:sldChg chg="addSp delSp modSp add mod delAnim modAnim">
        <pc:chgData name="Li, Bingyao" userId="6020a0d1-527a-4229-8e4c-eb30bf0f9e70" providerId="ADAL" clId="{2DD3F661-1BD4-144B-9270-8F9673DF8EC9}" dt="2023-10-28T06:21:11.759" v="9282" actId="20577"/>
        <pc:sldMkLst>
          <pc:docMk/>
          <pc:sldMk cId="3440999544" sldId="362"/>
        </pc:sldMkLst>
        <pc:spChg chg="add mod">
          <ac:chgData name="Li, Bingyao" userId="6020a0d1-527a-4229-8e4c-eb30bf0f9e70" providerId="ADAL" clId="{2DD3F661-1BD4-144B-9270-8F9673DF8EC9}" dt="2023-10-28T04:46:10.075" v="6714" actId="14100"/>
          <ac:spMkLst>
            <pc:docMk/>
            <pc:sldMk cId="3440999544" sldId="362"/>
            <ac:spMk id="4" creationId="{80FF6B37-A968-7B69-55B6-C2FC0C1CCDBA}"/>
          </ac:spMkLst>
        </pc:spChg>
        <pc:spChg chg="mod">
          <ac:chgData name="Li, Bingyao" userId="6020a0d1-527a-4229-8e4c-eb30bf0f9e70" providerId="ADAL" clId="{2DD3F661-1BD4-144B-9270-8F9673DF8EC9}" dt="2023-10-28T06:21:11.759" v="9282" actId="20577"/>
          <ac:spMkLst>
            <pc:docMk/>
            <pc:sldMk cId="3440999544" sldId="362"/>
            <ac:spMk id="5" creationId="{514881ED-E7D1-98E1-3AD0-5AB2D846C0D6}"/>
          </ac:spMkLst>
        </pc:spChg>
        <pc:spChg chg="add mod">
          <ac:chgData name="Li, Bingyao" userId="6020a0d1-527a-4229-8e4c-eb30bf0f9e70" providerId="ADAL" clId="{2DD3F661-1BD4-144B-9270-8F9673DF8EC9}" dt="2023-10-28T04:46:30.076" v="6718" actId="1076"/>
          <ac:spMkLst>
            <pc:docMk/>
            <pc:sldMk cId="3440999544" sldId="362"/>
            <ac:spMk id="9" creationId="{D2E1C9FB-3607-550E-760D-32441268E1BC}"/>
          </ac:spMkLst>
        </pc:spChg>
        <pc:spChg chg="add mod">
          <ac:chgData name="Li, Bingyao" userId="6020a0d1-527a-4229-8e4c-eb30bf0f9e70" providerId="ADAL" clId="{2DD3F661-1BD4-144B-9270-8F9673DF8EC9}" dt="2023-10-28T04:45:08.123" v="6694" actId="1076"/>
          <ac:spMkLst>
            <pc:docMk/>
            <pc:sldMk cId="3440999544" sldId="362"/>
            <ac:spMk id="10" creationId="{BE98763C-FF99-915D-65DD-F83D8153D82B}"/>
          </ac:spMkLst>
        </pc:spChg>
        <pc:spChg chg="mod">
          <ac:chgData name="Li, Bingyao" userId="6020a0d1-527a-4229-8e4c-eb30bf0f9e70" providerId="ADAL" clId="{2DD3F661-1BD4-144B-9270-8F9673DF8EC9}" dt="2023-10-28T04:54:33.109" v="7205" actId="207"/>
          <ac:spMkLst>
            <pc:docMk/>
            <pc:sldMk cId="3440999544" sldId="362"/>
            <ac:spMk id="17" creationId="{8904A5E9-B06F-BD9A-3FBB-05E70BF70427}"/>
          </ac:spMkLst>
        </pc:spChg>
        <pc:spChg chg="mod">
          <ac:chgData name="Li, Bingyao" userId="6020a0d1-527a-4229-8e4c-eb30bf0f9e70" providerId="ADAL" clId="{2DD3F661-1BD4-144B-9270-8F9673DF8EC9}" dt="2023-10-28T06:15:08.725" v="9266" actId="207"/>
          <ac:spMkLst>
            <pc:docMk/>
            <pc:sldMk cId="3440999544" sldId="362"/>
            <ac:spMk id="39" creationId="{77068187-D83D-C5C9-9BA4-FD16415B8FCB}"/>
          </ac:spMkLst>
        </pc:spChg>
        <pc:spChg chg="mod">
          <ac:chgData name="Li, Bingyao" userId="6020a0d1-527a-4229-8e4c-eb30bf0f9e70" providerId="ADAL" clId="{2DD3F661-1BD4-144B-9270-8F9673DF8EC9}" dt="2023-10-28T06:15:40.199" v="9267" actId="207"/>
          <ac:spMkLst>
            <pc:docMk/>
            <pc:sldMk cId="3440999544" sldId="362"/>
            <ac:spMk id="42" creationId="{BB66BE0F-0394-4BAB-4A5F-A784E03A6C77}"/>
          </ac:spMkLst>
        </pc:spChg>
        <pc:spChg chg="mod">
          <ac:chgData name="Li, Bingyao" userId="6020a0d1-527a-4229-8e4c-eb30bf0f9e70" providerId="ADAL" clId="{2DD3F661-1BD4-144B-9270-8F9673DF8EC9}" dt="2023-10-28T04:54:38.851" v="7206" actId="207"/>
          <ac:spMkLst>
            <pc:docMk/>
            <pc:sldMk cId="3440999544" sldId="362"/>
            <ac:spMk id="45" creationId="{D1CC6E3E-0750-F83F-6AB3-DA60265153CF}"/>
          </ac:spMkLst>
        </pc:spChg>
        <pc:spChg chg="mod">
          <ac:chgData name="Li, Bingyao" userId="6020a0d1-527a-4229-8e4c-eb30bf0f9e70" providerId="ADAL" clId="{2DD3F661-1BD4-144B-9270-8F9673DF8EC9}" dt="2023-10-28T04:50:10.254" v="7179" actId="20577"/>
          <ac:spMkLst>
            <pc:docMk/>
            <pc:sldMk cId="3440999544" sldId="362"/>
            <ac:spMk id="46" creationId="{86F4DBCF-D42C-6FF5-C245-96509277868C}"/>
          </ac:spMkLst>
        </pc:spChg>
        <pc:cxnChg chg="mod">
          <ac:chgData name="Li, Bingyao" userId="6020a0d1-527a-4229-8e4c-eb30bf0f9e70" providerId="ADAL" clId="{2DD3F661-1BD4-144B-9270-8F9673DF8EC9}" dt="2023-10-28T04:47:12.218" v="6997" actId="692"/>
          <ac:cxnSpMkLst>
            <pc:docMk/>
            <pc:sldMk cId="3440999544" sldId="362"/>
            <ac:cxnSpMk id="6" creationId="{05ED9E6D-F5F1-0A0E-C804-7863BB69FBF0}"/>
          </ac:cxnSpMkLst>
        </pc:cxnChg>
        <pc:cxnChg chg="add mod">
          <ac:chgData name="Li, Bingyao" userId="6020a0d1-527a-4229-8e4c-eb30bf0f9e70" providerId="ADAL" clId="{2DD3F661-1BD4-144B-9270-8F9673DF8EC9}" dt="2023-10-28T04:46:33.988" v="6719" actId="14100"/>
          <ac:cxnSpMkLst>
            <pc:docMk/>
            <pc:sldMk cId="3440999544" sldId="362"/>
            <ac:cxnSpMk id="8" creationId="{F01A7FC3-AD90-CF5D-37B3-06BDA40B9576}"/>
          </ac:cxnSpMkLst>
        </pc:cxnChg>
        <pc:cxnChg chg="add del mod">
          <ac:chgData name="Li, Bingyao" userId="6020a0d1-527a-4229-8e4c-eb30bf0f9e70" providerId="ADAL" clId="{2DD3F661-1BD4-144B-9270-8F9673DF8EC9}" dt="2023-10-28T04:45:03.128" v="6693" actId="478"/>
          <ac:cxnSpMkLst>
            <pc:docMk/>
            <pc:sldMk cId="3440999544" sldId="362"/>
            <ac:cxnSpMk id="11" creationId="{3F18DF69-F766-B967-9F1B-0B7CCCAF06EF}"/>
          </ac:cxnSpMkLst>
        </pc:cxnChg>
        <pc:cxnChg chg="add del mod">
          <ac:chgData name="Li, Bingyao" userId="6020a0d1-527a-4229-8e4c-eb30bf0f9e70" providerId="ADAL" clId="{2DD3F661-1BD4-144B-9270-8F9673DF8EC9}" dt="2023-10-28T04:44:38.315" v="6689" actId="478"/>
          <ac:cxnSpMkLst>
            <pc:docMk/>
            <pc:sldMk cId="3440999544" sldId="362"/>
            <ac:cxnSpMk id="19" creationId="{1B8BF90A-EC97-6F0F-494B-1BF5B762D0B9}"/>
          </ac:cxnSpMkLst>
        </pc:cxnChg>
        <pc:cxnChg chg="mod">
          <ac:chgData name="Li, Bingyao" userId="6020a0d1-527a-4229-8e4c-eb30bf0f9e70" providerId="ADAL" clId="{2DD3F661-1BD4-144B-9270-8F9673DF8EC9}" dt="2023-10-28T04:55:10.626" v="7319" actId="692"/>
          <ac:cxnSpMkLst>
            <pc:docMk/>
            <pc:sldMk cId="3440999544" sldId="362"/>
            <ac:cxnSpMk id="24" creationId="{BA48280F-E77D-E1F5-353C-4FD4C820A636}"/>
          </ac:cxnSpMkLst>
        </pc:cxnChg>
        <pc:cxnChg chg="mod">
          <ac:chgData name="Li, Bingyao" userId="6020a0d1-527a-4229-8e4c-eb30bf0f9e70" providerId="ADAL" clId="{2DD3F661-1BD4-144B-9270-8F9673DF8EC9}" dt="2023-10-28T04:55:10.626" v="7319" actId="692"/>
          <ac:cxnSpMkLst>
            <pc:docMk/>
            <pc:sldMk cId="3440999544" sldId="362"/>
            <ac:cxnSpMk id="28" creationId="{63196DBD-6999-CD8C-7CAC-A56B2B7703C0}"/>
          </ac:cxnSpMkLst>
        </pc:cxnChg>
        <pc:cxnChg chg="add del mod">
          <ac:chgData name="Li, Bingyao" userId="6020a0d1-527a-4229-8e4c-eb30bf0f9e70" providerId="ADAL" clId="{2DD3F661-1BD4-144B-9270-8F9673DF8EC9}" dt="2023-10-28T04:47:17.342" v="6998" actId="478"/>
          <ac:cxnSpMkLst>
            <pc:docMk/>
            <pc:sldMk cId="3440999544" sldId="362"/>
            <ac:cxnSpMk id="30" creationId="{5551D18A-1B7F-E610-2129-EA3EFA3301CC}"/>
          </ac:cxnSpMkLst>
        </pc:cxnChg>
        <pc:cxnChg chg="mod">
          <ac:chgData name="Li, Bingyao" userId="6020a0d1-527a-4229-8e4c-eb30bf0f9e70" providerId="ADAL" clId="{2DD3F661-1BD4-144B-9270-8F9673DF8EC9}" dt="2023-10-28T04:55:10.626" v="7319" actId="692"/>
          <ac:cxnSpMkLst>
            <pc:docMk/>
            <pc:sldMk cId="3440999544" sldId="362"/>
            <ac:cxnSpMk id="32" creationId="{67981A06-15A8-734D-24B7-17E5B924042C}"/>
          </ac:cxnSpMkLst>
        </pc:cxnChg>
        <pc:cxnChg chg="mod">
          <ac:chgData name="Li, Bingyao" userId="6020a0d1-527a-4229-8e4c-eb30bf0f9e70" providerId="ADAL" clId="{2DD3F661-1BD4-144B-9270-8F9673DF8EC9}" dt="2023-10-28T04:55:10.626" v="7319" actId="692"/>
          <ac:cxnSpMkLst>
            <pc:docMk/>
            <pc:sldMk cId="3440999544" sldId="362"/>
            <ac:cxnSpMk id="36" creationId="{10A2AB47-B8D7-6436-DD5E-A4F3626DF0D9}"/>
          </ac:cxnSpMkLst>
        </pc:cxnChg>
        <pc:cxnChg chg="add mod">
          <ac:chgData name="Li, Bingyao" userId="6020a0d1-527a-4229-8e4c-eb30bf0f9e70" providerId="ADAL" clId="{2DD3F661-1BD4-144B-9270-8F9673DF8EC9}" dt="2023-10-28T04:53:11.311" v="7198" actId="14100"/>
          <ac:cxnSpMkLst>
            <pc:docMk/>
            <pc:sldMk cId="3440999544" sldId="362"/>
            <ac:cxnSpMk id="40" creationId="{195F09DF-4AF6-E92F-294E-A0DAF18E6720}"/>
          </ac:cxnSpMkLst>
        </pc:cxnChg>
        <pc:cxnChg chg="add del mod">
          <ac:chgData name="Li, Bingyao" userId="6020a0d1-527a-4229-8e4c-eb30bf0f9e70" providerId="ADAL" clId="{2DD3F661-1BD4-144B-9270-8F9673DF8EC9}" dt="2023-10-28T04:53:04.162" v="7197" actId="478"/>
          <ac:cxnSpMkLst>
            <pc:docMk/>
            <pc:sldMk cId="3440999544" sldId="362"/>
            <ac:cxnSpMk id="47" creationId="{BCD1A5C4-E789-CA24-9953-B69256082038}"/>
          </ac:cxnSpMkLst>
        </pc:cxnChg>
        <pc:cxnChg chg="add del mod">
          <ac:chgData name="Li, Bingyao" userId="6020a0d1-527a-4229-8e4c-eb30bf0f9e70" providerId="ADAL" clId="{2DD3F661-1BD4-144B-9270-8F9673DF8EC9}" dt="2023-10-28T04:52:42.312" v="7194" actId="478"/>
          <ac:cxnSpMkLst>
            <pc:docMk/>
            <pc:sldMk cId="3440999544" sldId="362"/>
            <ac:cxnSpMk id="50" creationId="{B51B6298-F761-A4CF-F9BB-3C99E5414CE8}"/>
          </ac:cxnSpMkLst>
        </pc:cxnChg>
      </pc:sldChg>
      <pc:sldChg chg="addSp delSp modSp add del mod modAnim">
        <pc:chgData name="Li, Bingyao" userId="6020a0d1-527a-4229-8e4c-eb30bf0f9e70" providerId="ADAL" clId="{2DD3F661-1BD4-144B-9270-8F9673DF8EC9}" dt="2023-10-28T05:02:17.706" v="7922" actId="2696"/>
        <pc:sldMkLst>
          <pc:docMk/>
          <pc:sldMk cId="2367381384" sldId="363"/>
        </pc:sldMkLst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2" creationId="{1F36183D-4F56-636D-C1EB-FED96B42DF2E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3" creationId="{2E9537F4-70C6-7869-B9E7-7549AA5A3A52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4" creationId="{80FF6B37-A968-7B69-55B6-C2FC0C1CCDBA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9" creationId="{D2E1C9FB-3607-550E-760D-32441268E1BC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10" creationId="{BE98763C-FF99-915D-65DD-F83D8153D82B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12" creationId="{A9FD5F37-5DB3-9A0D-0625-AB9692FE6C6B}"/>
          </ac:spMkLst>
        </pc:spChg>
        <pc:spChg chg="add del mod">
          <ac:chgData name="Li, Bingyao" userId="6020a0d1-527a-4229-8e4c-eb30bf0f9e70" providerId="ADAL" clId="{2DD3F661-1BD4-144B-9270-8F9673DF8EC9}" dt="2023-10-28T04:59:23.458" v="7671" actId="478"/>
          <ac:spMkLst>
            <pc:docMk/>
            <pc:sldMk cId="2367381384" sldId="363"/>
            <ac:spMk id="13" creationId="{4C09D9FC-D98E-B70A-0D63-07F3A6A22156}"/>
          </ac:spMkLst>
        </pc:spChg>
        <pc:spChg chg="add del">
          <ac:chgData name="Li, Bingyao" userId="6020a0d1-527a-4229-8e4c-eb30bf0f9e70" providerId="ADAL" clId="{2DD3F661-1BD4-144B-9270-8F9673DF8EC9}" dt="2023-10-28T04:59:34.769" v="7673" actId="478"/>
          <ac:spMkLst>
            <pc:docMk/>
            <pc:sldMk cId="2367381384" sldId="363"/>
            <ac:spMk id="14" creationId="{B0212C00-EADB-3796-8534-964AE2ED3602}"/>
          </ac:spMkLst>
        </pc:spChg>
        <pc:spChg chg="add del mod">
          <ac:chgData name="Li, Bingyao" userId="6020a0d1-527a-4229-8e4c-eb30bf0f9e70" providerId="ADAL" clId="{2DD3F661-1BD4-144B-9270-8F9673DF8EC9}" dt="2023-10-28T05:00:01.414" v="7676" actId="478"/>
          <ac:spMkLst>
            <pc:docMk/>
            <pc:sldMk cId="2367381384" sldId="363"/>
            <ac:spMk id="15" creationId="{7EE6BB74-2846-65E9-E3F2-C8EF8E574F94}"/>
          </ac:spMkLst>
        </pc:spChg>
        <pc:spChg chg="add mod">
          <ac:chgData name="Li, Bingyao" userId="6020a0d1-527a-4229-8e4c-eb30bf0f9e70" providerId="ADAL" clId="{2DD3F661-1BD4-144B-9270-8F9673DF8EC9}" dt="2023-10-28T05:01:19.911" v="7915" actId="207"/>
          <ac:spMkLst>
            <pc:docMk/>
            <pc:sldMk cId="2367381384" sldId="363"/>
            <ac:spMk id="16" creationId="{AE744BF4-D7AE-1E1A-3B6A-FE03FE09C5DB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17" creationId="{8904A5E9-B06F-BD9A-3FBB-05E70BF70427}"/>
          </ac:spMkLst>
        </pc:spChg>
        <pc:spChg chg="add mod">
          <ac:chgData name="Li, Bingyao" userId="6020a0d1-527a-4229-8e4c-eb30bf0f9e70" providerId="ADAL" clId="{2DD3F661-1BD4-144B-9270-8F9673DF8EC9}" dt="2023-10-28T05:02:15.462" v="7921" actId="6549"/>
          <ac:spMkLst>
            <pc:docMk/>
            <pc:sldMk cId="2367381384" sldId="363"/>
            <ac:spMk id="18" creationId="{2264CC6A-5C91-D510-82D7-52A1293E2F06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39" creationId="{77068187-D83D-C5C9-9BA4-FD16415B8FCB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42" creationId="{BB66BE0F-0394-4BAB-4A5F-A784E03A6C77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46" creationId="{86F4DBCF-D42C-6FF5-C245-96509277868C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55" creationId="{0BB69121-75A7-41CC-9C6E-9BB6E2F552E2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56" creationId="{2A0F2517-4403-4DD1-A79B-A57771B1922E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57" creationId="{F4D33BCB-8921-4299-AF6F-5460C88BBFA2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60" creationId="{EFC8C93C-FBC2-4661-B74D-2F258492DB84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62" creationId="{1A7F0D3B-492F-476E-922B-B7471D724B25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63" creationId="{924E6DFE-046C-4DD0-B8FF-D894D94D4926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66" creationId="{4F03A229-B03C-4CB8-953D-C7533C8B8AC7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74" creationId="{606BEEBA-AA4C-4AF8-B992-50637474F29C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75" creationId="{75E38341-2D73-4E4F-8DE6-A8219C3A0C81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78" creationId="{6CB8626D-04F4-42E3-A1D5-304A87B61665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79" creationId="{AB5FEEC2-E6BB-4F56-813A-7E9FCB470B0E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80" creationId="{A1E8F519-C89C-4FB1-9A46-E2E116FC53DE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81" creationId="{6B24FF15-6069-45AC-9B9A-F971FE2F2D2E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82" creationId="{F06CF170-307D-4E45-8BA7-A0B4A0BFBAEE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83" creationId="{C9D606B3-3BEE-4F37-953D-D7371EFCE179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85" creationId="{98934A7F-45E9-4DA3-AF3C-8331DA1C2E47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86" creationId="{B2ECBF22-6FC2-4D0C-92E9-A7F5F7160655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87" creationId="{24497D32-3D85-4B9E-81A5-BB0B7DAAC2E4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90" creationId="{0EE628BC-8618-4FD4-8686-6D5553E78F73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91" creationId="{43759CEF-4FE2-40C7-80F7-705E23EA9B1D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92" creationId="{2C08A788-2B0F-4BFB-922D-9541B5BD9961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93" creationId="{DE986C3F-ACE5-4754-AC9D-2964BCD25576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94" creationId="{01568BB9-D7A1-4464-AC99-5B5A1C6D3A09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95" creationId="{83605C72-1525-42AC-A248-E2DA03BF7A37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97" creationId="{2339F025-741D-4C33-8CB7-AA9579AB16CF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98" creationId="{5DAAFA46-8A54-4ACE-9AF5-BD47C6CA9863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99" creationId="{E147D4CD-5C1C-49A5-9667-BB2D041C7120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102" creationId="{11D70BBE-01BD-4F42-A930-0FB506965AF1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103" creationId="{668A671A-BF5D-458B-BEF9-AEEAF112EAB1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104" creationId="{33276AB3-1C15-482E-BAFC-E65522D094EA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105" creationId="{D9D908E9-8194-4FE8-BE8A-0CF18035C203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106" creationId="{FFA4900F-1B83-4249-A146-CF885418A47C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107" creationId="{250365C5-D6C6-47AD-8454-13902A872F7B}"/>
          </ac:spMkLst>
        </pc:spChg>
        <pc:spChg chg="mod">
          <ac:chgData name="Li, Bingyao" userId="6020a0d1-527a-4229-8e4c-eb30bf0f9e70" providerId="ADAL" clId="{2DD3F661-1BD4-144B-9270-8F9673DF8EC9}" dt="2023-10-28T04:57:52.558" v="7442" actId="207"/>
          <ac:spMkLst>
            <pc:docMk/>
            <pc:sldMk cId="2367381384" sldId="363"/>
            <ac:spMk id="114" creationId="{FDA80BF4-2CD2-4B3C-B6C1-81A0CF6734A8}"/>
          </ac:spMkLst>
        </pc:spChg>
        <pc:grpChg chg="add mod">
          <ac:chgData name="Li, Bingyao" userId="6020a0d1-527a-4229-8e4c-eb30bf0f9e70" providerId="ADAL" clId="{2DD3F661-1BD4-144B-9270-8F9673DF8EC9}" dt="2023-10-28T04:57:52.558" v="7442" actId="207"/>
          <ac:grpSpMkLst>
            <pc:docMk/>
            <pc:sldMk cId="2367381384" sldId="363"/>
            <ac:grpSpMk id="11" creationId="{8EEBE427-8CA3-6AB4-F401-9A665BB86E68}"/>
          </ac:grpSpMkLst>
        </pc:grpChg>
        <pc:grpChg chg="mod">
          <ac:chgData name="Li, Bingyao" userId="6020a0d1-527a-4229-8e4c-eb30bf0f9e70" providerId="ADAL" clId="{2DD3F661-1BD4-144B-9270-8F9673DF8EC9}" dt="2023-10-28T04:57:52.558" v="7442" actId="207"/>
          <ac:grpSpMkLst>
            <pc:docMk/>
            <pc:sldMk cId="2367381384" sldId="363"/>
            <ac:grpSpMk id="44" creationId="{4F57C712-ABD2-2EE7-6FD1-77C0599E47A6}"/>
          </ac:grpSpMkLst>
        </pc:grpChg>
        <pc:grpChg chg="mod">
          <ac:chgData name="Li, Bingyao" userId="6020a0d1-527a-4229-8e4c-eb30bf0f9e70" providerId="ADAL" clId="{2DD3F661-1BD4-144B-9270-8F9673DF8EC9}" dt="2023-10-28T04:57:52.558" v="7442" actId="207"/>
          <ac:grpSpMkLst>
            <pc:docMk/>
            <pc:sldMk cId="2367381384" sldId="363"/>
            <ac:grpSpMk id="77" creationId="{62931C66-DD7E-4DA4-A04E-65AAE0F5D39C}"/>
          </ac:grpSpMkLst>
        </pc:grpChg>
        <pc:grpChg chg="mod">
          <ac:chgData name="Li, Bingyao" userId="6020a0d1-527a-4229-8e4c-eb30bf0f9e70" providerId="ADAL" clId="{2DD3F661-1BD4-144B-9270-8F9673DF8EC9}" dt="2023-10-28T04:57:52.558" v="7442" actId="207"/>
          <ac:grpSpMkLst>
            <pc:docMk/>
            <pc:sldMk cId="2367381384" sldId="363"/>
            <ac:grpSpMk id="89" creationId="{6DF842EC-672C-4B70-A6B8-E2D83A01B792}"/>
          </ac:grpSpMkLst>
        </pc:grpChg>
        <pc:grpChg chg="mod">
          <ac:chgData name="Li, Bingyao" userId="6020a0d1-527a-4229-8e4c-eb30bf0f9e70" providerId="ADAL" clId="{2DD3F661-1BD4-144B-9270-8F9673DF8EC9}" dt="2023-10-28T04:57:52.558" v="7442" actId="207"/>
          <ac:grpSpMkLst>
            <pc:docMk/>
            <pc:sldMk cId="2367381384" sldId="363"/>
            <ac:grpSpMk id="96" creationId="{B6FF1233-4D5B-480E-B00D-E180C1538A51}"/>
          </ac:grpSpMkLst>
        </pc:grpChg>
        <pc:grpChg chg="mod">
          <ac:chgData name="Li, Bingyao" userId="6020a0d1-527a-4229-8e4c-eb30bf0f9e70" providerId="ADAL" clId="{2DD3F661-1BD4-144B-9270-8F9673DF8EC9}" dt="2023-10-28T04:57:52.558" v="7442" actId="207"/>
          <ac:grpSpMkLst>
            <pc:docMk/>
            <pc:sldMk cId="2367381384" sldId="363"/>
            <ac:grpSpMk id="100" creationId="{7B6351BD-06E8-4185-96EB-AC19499516DE}"/>
          </ac:grpSpMkLst>
        </pc:grpChg>
        <pc:grpChg chg="mod">
          <ac:chgData name="Li, Bingyao" userId="6020a0d1-527a-4229-8e4c-eb30bf0f9e70" providerId="ADAL" clId="{2DD3F661-1BD4-144B-9270-8F9673DF8EC9}" dt="2023-10-28T04:57:52.558" v="7442" actId="207"/>
          <ac:grpSpMkLst>
            <pc:docMk/>
            <pc:sldMk cId="2367381384" sldId="363"/>
            <ac:grpSpMk id="101" creationId="{86B71139-A845-4E9F-AAA4-D0A0F4C5AB17}"/>
          </ac:grpSpMkLst>
        </pc:grpChg>
        <pc:cxnChg chg="mod">
          <ac:chgData name="Li, Bingyao" userId="6020a0d1-527a-4229-8e4c-eb30bf0f9e70" providerId="ADAL" clId="{2DD3F661-1BD4-144B-9270-8F9673DF8EC9}" dt="2023-10-28T04:57:52.558" v="7442" actId="207"/>
          <ac:cxnSpMkLst>
            <pc:docMk/>
            <pc:sldMk cId="2367381384" sldId="363"/>
            <ac:cxnSpMk id="6" creationId="{05ED9E6D-F5F1-0A0E-C804-7863BB69FBF0}"/>
          </ac:cxnSpMkLst>
        </pc:cxnChg>
        <pc:cxnChg chg="mod">
          <ac:chgData name="Li, Bingyao" userId="6020a0d1-527a-4229-8e4c-eb30bf0f9e70" providerId="ADAL" clId="{2DD3F661-1BD4-144B-9270-8F9673DF8EC9}" dt="2023-10-28T04:57:52.558" v="7442" actId="207"/>
          <ac:cxnSpMkLst>
            <pc:docMk/>
            <pc:sldMk cId="2367381384" sldId="363"/>
            <ac:cxnSpMk id="8" creationId="{F01A7FC3-AD90-CF5D-37B3-06BDA40B9576}"/>
          </ac:cxnSpMkLst>
        </pc:cxnChg>
        <pc:cxnChg chg="mod">
          <ac:chgData name="Li, Bingyao" userId="6020a0d1-527a-4229-8e4c-eb30bf0f9e70" providerId="ADAL" clId="{2DD3F661-1BD4-144B-9270-8F9673DF8EC9}" dt="2023-10-28T04:57:52.558" v="7442" actId="207"/>
          <ac:cxnSpMkLst>
            <pc:docMk/>
            <pc:sldMk cId="2367381384" sldId="363"/>
            <ac:cxnSpMk id="24" creationId="{BA48280F-E77D-E1F5-353C-4FD4C820A636}"/>
          </ac:cxnSpMkLst>
        </pc:cxnChg>
        <pc:cxnChg chg="mod">
          <ac:chgData name="Li, Bingyao" userId="6020a0d1-527a-4229-8e4c-eb30bf0f9e70" providerId="ADAL" clId="{2DD3F661-1BD4-144B-9270-8F9673DF8EC9}" dt="2023-10-28T04:57:52.558" v="7442" actId="207"/>
          <ac:cxnSpMkLst>
            <pc:docMk/>
            <pc:sldMk cId="2367381384" sldId="363"/>
            <ac:cxnSpMk id="28" creationId="{63196DBD-6999-CD8C-7CAC-A56B2B7703C0}"/>
          </ac:cxnSpMkLst>
        </pc:cxnChg>
        <pc:cxnChg chg="mod">
          <ac:chgData name="Li, Bingyao" userId="6020a0d1-527a-4229-8e4c-eb30bf0f9e70" providerId="ADAL" clId="{2DD3F661-1BD4-144B-9270-8F9673DF8EC9}" dt="2023-10-28T04:57:52.558" v="7442" actId="207"/>
          <ac:cxnSpMkLst>
            <pc:docMk/>
            <pc:sldMk cId="2367381384" sldId="363"/>
            <ac:cxnSpMk id="32" creationId="{67981A06-15A8-734D-24B7-17E5B924042C}"/>
          </ac:cxnSpMkLst>
        </pc:cxnChg>
        <pc:cxnChg chg="mod">
          <ac:chgData name="Li, Bingyao" userId="6020a0d1-527a-4229-8e4c-eb30bf0f9e70" providerId="ADAL" clId="{2DD3F661-1BD4-144B-9270-8F9673DF8EC9}" dt="2023-10-28T04:57:52.558" v="7442" actId="207"/>
          <ac:cxnSpMkLst>
            <pc:docMk/>
            <pc:sldMk cId="2367381384" sldId="363"/>
            <ac:cxnSpMk id="36" creationId="{10A2AB47-B8D7-6436-DD5E-A4F3626DF0D9}"/>
          </ac:cxnSpMkLst>
        </pc:cxnChg>
        <pc:cxnChg chg="mod">
          <ac:chgData name="Li, Bingyao" userId="6020a0d1-527a-4229-8e4c-eb30bf0f9e70" providerId="ADAL" clId="{2DD3F661-1BD4-144B-9270-8F9673DF8EC9}" dt="2023-10-28T04:57:52.558" v="7442" actId="207"/>
          <ac:cxnSpMkLst>
            <pc:docMk/>
            <pc:sldMk cId="2367381384" sldId="363"/>
            <ac:cxnSpMk id="40" creationId="{195F09DF-4AF6-E92F-294E-A0DAF18E6720}"/>
          </ac:cxnSpMkLst>
        </pc:cxnChg>
        <pc:cxnChg chg="mod">
          <ac:chgData name="Li, Bingyao" userId="6020a0d1-527a-4229-8e4c-eb30bf0f9e70" providerId="ADAL" clId="{2DD3F661-1BD4-144B-9270-8F9673DF8EC9}" dt="2023-10-28T04:57:52.558" v="7442" actId="207"/>
          <ac:cxnSpMkLst>
            <pc:docMk/>
            <pc:sldMk cId="2367381384" sldId="363"/>
            <ac:cxnSpMk id="115" creationId="{B66656DC-BA4A-4B42-942D-78583B707463}"/>
          </ac:cxnSpMkLst>
        </pc:cxnChg>
        <pc:cxnChg chg="mod">
          <ac:chgData name="Li, Bingyao" userId="6020a0d1-527a-4229-8e4c-eb30bf0f9e70" providerId="ADAL" clId="{2DD3F661-1BD4-144B-9270-8F9673DF8EC9}" dt="2023-10-28T04:57:52.558" v="7442" actId="207"/>
          <ac:cxnSpMkLst>
            <pc:docMk/>
            <pc:sldMk cId="2367381384" sldId="363"/>
            <ac:cxnSpMk id="116" creationId="{4D0BCFEC-38FB-40A9-97C7-8CE0DCDE4BF3}"/>
          </ac:cxnSpMkLst>
        </pc:cxnChg>
        <pc:cxnChg chg="mod">
          <ac:chgData name="Li, Bingyao" userId="6020a0d1-527a-4229-8e4c-eb30bf0f9e70" providerId="ADAL" clId="{2DD3F661-1BD4-144B-9270-8F9673DF8EC9}" dt="2023-10-28T04:57:52.558" v="7442" actId="207"/>
          <ac:cxnSpMkLst>
            <pc:docMk/>
            <pc:sldMk cId="2367381384" sldId="363"/>
            <ac:cxnSpMk id="120" creationId="{886BCD4D-7C90-473A-8770-A081C1D80478}"/>
          </ac:cxnSpMkLst>
        </pc:cxnChg>
        <pc:cxnChg chg="mod">
          <ac:chgData name="Li, Bingyao" userId="6020a0d1-527a-4229-8e4c-eb30bf0f9e70" providerId="ADAL" clId="{2DD3F661-1BD4-144B-9270-8F9673DF8EC9}" dt="2023-10-28T04:57:52.558" v="7442" actId="207"/>
          <ac:cxnSpMkLst>
            <pc:docMk/>
            <pc:sldMk cId="2367381384" sldId="363"/>
            <ac:cxnSpMk id="123" creationId="{712B9AE4-55E3-40A2-A3FC-45514AE47440}"/>
          </ac:cxnSpMkLst>
        </pc:cxnChg>
      </pc:sldChg>
      <pc:sldChg chg="addSp delSp modSp add mod modAnim">
        <pc:chgData name="Li, Bingyao" userId="6020a0d1-527a-4229-8e4c-eb30bf0f9e70" providerId="ADAL" clId="{2DD3F661-1BD4-144B-9270-8F9673DF8EC9}" dt="2023-10-28T06:21:27.443" v="9287" actId="20577"/>
        <pc:sldMkLst>
          <pc:docMk/>
          <pc:sldMk cId="2735886013" sldId="363"/>
        </pc:sldMkLst>
        <pc:spChg chg="add del mod">
          <ac:chgData name="Li, Bingyao" userId="6020a0d1-527a-4229-8e4c-eb30bf0f9e70" providerId="ADAL" clId="{2DD3F661-1BD4-144B-9270-8F9673DF8EC9}" dt="2023-10-28T05:09:03.477" v="8306" actId="478"/>
          <ac:spMkLst>
            <pc:docMk/>
            <pc:sldMk cId="2735886013" sldId="363"/>
            <ac:spMk id="3" creationId="{52A06500-F5E0-AC85-713B-86E234DDFB9C}"/>
          </ac:spMkLst>
        </pc:spChg>
        <pc:spChg chg="mod">
          <ac:chgData name="Li, Bingyao" userId="6020a0d1-527a-4229-8e4c-eb30bf0f9e70" providerId="ADAL" clId="{2DD3F661-1BD4-144B-9270-8F9673DF8EC9}" dt="2023-10-28T06:21:27.443" v="9287" actId="20577"/>
          <ac:spMkLst>
            <pc:docMk/>
            <pc:sldMk cId="2735886013" sldId="363"/>
            <ac:spMk id="4" creationId="{11D19896-03F8-4762-A883-DD383AE8AAB4}"/>
          </ac:spMkLst>
        </pc:spChg>
        <pc:spChg chg="add mod">
          <ac:chgData name="Li, Bingyao" userId="6020a0d1-527a-4229-8e4c-eb30bf0f9e70" providerId="ADAL" clId="{2DD3F661-1BD4-144B-9270-8F9673DF8EC9}" dt="2023-10-28T05:09:29.368" v="8536" actId="207"/>
          <ac:spMkLst>
            <pc:docMk/>
            <pc:sldMk cId="2735886013" sldId="363"/>
            <ac:spMk id="6" creationId="{6ED920D3-CC68-C174-849E-780E9F0EAE8F}"/>
          </ac:spMkLst>
        </pc:spChg>
        <pc:spChg chg="add del mod">
          <ac:chgData name="Li, Bingyao" userId="6020a0d1-527a-4229-8e4c-eb30bf0f9e70" providerId="ADAL" clId="{2DD3F661-1BD4-144B-9270-8F9673DF8EC9}" dt="2023-10-28T05:08:22.038" v="8292" actId="478"/>
          <ac:spMkLst>
            <pc:docMk/>
            <pc:sldMk cId="2735886013" sldId="363"/>
            <ac:spMk id="7" creationId="{55E87371-A93C-2857-2489-16CA9D670C0D}"/>
          </ac:spMkLst>
        </pc:spChg>
        <pc:spChg chg="add mod">
          <ac:chgData name="Li, Bingyao" userId="6020a0d1-527a-4229-8e4c-eb30bf0f9e70" providerId="ADAL" clId="{2DD3F661-1BD4-144B-9270-8F9673DF8EC9}" dt="2023-10-28T05:09:44.787" v="8543" actId="20577"/>
          <ac:spMkLst>
            <pc:docMk/>
            <pc:sldMk cId="2735886013" sldId="363"/>
            <ac:spMk id="8" creationId="{153B2E0D-D549-9F8E-69AD-0F603446B59F}"/>
          </ac:spMkLst>
        </pc:spChg>
        <pc:graphicFrameChg chg="mod">
          <ac:chgData name="Li, Bingyao" userId="6020a0d1-527a-4229-8e4c-eb30bf0f9e70" providerId="ADAL" clId="{2DD3F661-1BD4-144B-9270-8F9673DF8EC9}" dt="2023-10-28T05:06:18.049" v="8040" actId="692"/>
          <ac:graphicFrameMkLst>
            <pc:docMk/>
            <pc:sldMk cId="2735886013" sldId="363"/>
            <ac:graphicFrameMk id="12" creationId="{DFCBB00C-8948-4037-A1C3-FA1FD53D8B36}"/>
          </ac:graphicFrameMkLst>
        </pc:graphicFrameChg>
      </pc:sldChg>
      <pc:sldChg chg="modSp add mod modNotesTx">
        <pc:chgData name="Li, Bingyao" userId="6020a0d1-527a-4229-8e4c-eb30bf0f9e70" providerId="ADAL" clId="{2DD3F661-1BD4-144B-9270-8F9673DF8EC9}" dt="2023-10-28T18:25:54.812" v="9392" actId="207"/>
        <pc:sldMkLst>
          <pc:docMk/>
          <pc:sldMk cId="3798700693" sldId="364"/>
        </pc:sldMkLst>
        <pc:spChg chg="mod">
          <ac:chgData name="Li, Bingyao" userId="6020a0d1-527a-4229-8e4c-eb30bf0f9e70" providerId="ADAL" clId="{2DD3F661-1BD4-144B-9270-8F9673DF8EC9}" dt="2023-10-28T06:21:37.784" v="9289" actId="20577"/>
          <ac:spMkLst>
            <pc:docMk/>
            <pc:sldMk cId="3798700693" sldId="364"/>
            <ac:spMk id="3" creationId="{EFF6E931-6519-0075-D501-BF437BB390C4}"/>
          </ac:spMkLst>
        </pc:spChg>
        <pc:spChg chg="mod">
          <ac:chgData name="Li, Bingyao" userId="6020a0d1-527a-4229-8e4c-eb30bf0f9e70" providerId="ADAL" clId="{2DD3F661-1BD4-144B-9270-8F9673DF8EC9}" dt="2023-10-28T18:25:54.812" v="9392" actId="207"/>
          <ac:spMkLst>
            <pc:docMk/>
            <pc:sldMk cId="3798700693" sldId="364"/>
            <ac:spMk id="10" creationId="{27ED2DF9-5054-F151-0182-5B3D95B31EF4}"/>
          </ac:spMkLst>
        </pc:spChg>
      </pc:sldChg>
      <pc:sldChg chg="addSp delSp modSp add mod modAnim modNotesTx">
        <pc:chgData name="Li, Bingyao" userId="6020a0d1-527a-4229-8e4c-eb30bf0f9e70" providerId="ADAL" clId="{2DD3F661-1BD4-144B-9270-8F9673DF8EC9}" dt="2023-10-28T18:26:02.397" v="9393" actId="207"/>
        <pc:sldMkLst>
          <pc:docMk/>
          <pc:sldMk cId="3124553640" sldId="365"/>
        </pc:sldMkLst>
        <pc:spChg chg="mod">
          <ac:chgData name="Li, Bingyao" userId="6020a0d1-527a-4229-8e4c-eb30bf0f9e70" providerId="ADAL" clId="{2DD3F661-1BD4-144B-9270-8F9673DF8EC9}" dt="2023-10-28T05:32:30.418" v="8839" actId="1076"/>
          <ac:spMkLst>
            <pc:docMk/>
            <pc:sldMk cId="3124553640" sldId="365"/>
            <ac:spMk id="2" creationId="{F616ECBB-E090-40D6-CBB9-503185692FDC}"/>
          </ac:spMkLst>
        </pc:spChg>
        <pc:spChg chg="mod">
          <ac:chgData name="Li, Bingyao" userId="6020a0d1-527a-4229-8e4c-eb30bf0f9e70" providerId="ADAL" clId="{2DD3F661-1BD4-144B-9270-8F9673DF8EC9}" dt="2023-10-28T06:21:49.023" v="9296" actId="20577"/>
          <ac:spMkLst>
            <pc:docMk/>
            <pc:sldMk cId="3124553640" sldId="365"/>
            <ac:spMk id="3" creationId="{18D09C79-641C-E7AF-D69B-D3450663DFAF}"/>
          </ac:spMkLst>
        </pc:spChg>
        <pc:spChg chg="mod">
          <ac:chgData name="Li, Bingyao" userId="6020a0d1-527a-4229-8e4c-eb30bf0f9e70" providerId="ADAL" clId="{2DD3F661-1BD4-144B-9270-8F9673DF8EC9}" dt="2023-10-28T05:33:10.336" v="8853" actId="1076"/>
          <ac:spMkLst>
            <pc:docMk/>
            <pc:sldMk cId="3124553640" sldId="365"/>
            <ac:spMk id="5" creationId="{38B6F6D7-7C3D-28FF-FE0F-83BA5D9493A2}"/>
          </ac:spMkLst>
        </pc:spChg>
        <pc:spChg chg="mod">
          <ac:chgData name="Li, Bingyao" userId="6020a0d1-527a-4229-8e4c-eb30bf0f9e70" providerId="ADAL" clId="{2DD3F661-1BD4-144B-9270-8F9673DF8EC9}" dt="2023-10-28T05:32:30.418" v="8839" actId="1076"/>
          <ac:spMkLst>
            <pc:docMk/>
            <pc:sldMk cId="3124553640" sldId="365"/>
            <ac:spMk id="6" creationId="{9B509F29-659E-3892-1DE7-1DD708F1BEAC}"/>
          </ac:spMkLst>
        </pc:spChg>
        <pc:spChg chg="mod">
          <ac:chgData name="Li, Bingyao" userId="6020a0d1-527a-4229-8e4c-eb30bf0f9e70" providerId="ADAL" clId="{2DD3F661-1BD4-144B-9270-8F9673DF8EC9}" dt="2023-10-28T05:32:30.418" v="8839" actId="1076"/>
          <ac:spMkLst>
            <pc:docMk/>
            <pc:sldMk cId="3124553640" sldId="365"/>
            <ac:spMk id="7" creationId="{BE0B90E8-B420-211A-074B-6C9199F6A98C}"/>
          </ac:spMkLst>
        </pc:spChg>
        <pc:spChg chg="mod">
          <ac:chgData name="Li, Bingyao" userId="6020a0d1-527a-4229-8e4c-eb30bf0f9e70" providerId="ADAL" clId="{2DD3F661-1BD4-144B-9270-8F9673DF8EC9}" dt="2023-10-28T05:32:30.418" v="8839" actId="1076"/>
          <ac:spMkLst>
            <pc:docMk/>
            <pc:sldMk cId="3124553640" sldId="365"/>
            <ac:spMk id="8" creationId="{B7CCD160-A584-B2C8-CEB1-E1B068ED3D83}"/>
          </ac:spMkLst>
        </pc:spChg>
        <pc:spChg chg="mod">
          <ac:chgData name="Li, Bingyao" userId="6020a0d1-527a-4229-8e4c-eb30bf0f9e70" providerId="ADAL" clId="{2DD3F661-1BD4-144B-9270-8F9673DF8EC9}" dt="2023-10-28T05:32:30.418" v="8839" actId="1076"/>
          <ac:spMkLst>
            <pc:docMk/>
            <pc:sldMk cId="3124553640" sldId="365"/>
            <ac:spMk id="9" creationId="{74FCDC87-6164-F66E-DC83-5CAB4FD3C900}"/>
          </ac:spMkLst>
        </pc:spChg>
        <pc:spChg chg="mod">
          <ac:chgData name="Li, Bingyao" userId="6020a0d1-527a-4229-8e4c-eb30bf0f9e70" providerId="ADAL" clId="{2DD3F661-1BD4-144B-9270-8F9673DF8EC9}" dt="2023-10-28T05:32:30.418" v="8839" actId="1076"/>
          <ac:spMkLst>
            <pc:docMk/>
            <pc:sldMk cId="3124553640" sldId="365"/>
            <ac:spMk id="10" creationId="{EAC5D9EA-7252-1C2C-57E4-71A565C7C0DB}"/>
          </ac:spMkLst>
        </pc:spChg>
        <pc:spChg chg="mod">
          <ac:chgData name="Li, Bingyao" userId="6020a0d1-527a-4229-8e4c-eb30bf0f9e70" providerId="ADAL" clId="{2DD3F661-1BD4-144B-9270-8F9673DF8EC9}" dt="2023-10-28T18:26:02.397" v="9393" actId="207"/>
          <ac:spMkLst>
            <pc:docMk/>
            <pc:sldMk cId="3124553640" sldId="365"/>
            <ac:spMk id="11" creationId="{D2294340-63F9-4787-941E-BED741D0B60E}"/>
          </ac:spMkLst>
        </pc:spChg>
        <pc:spChg chg="mod">
          <ac:chgData name="Li, Bingyao" userId="6020a0d1-527a-4229-8e4c-eb30bf0f9e70" providerId="ADAL" clId="{2DD3F661-1BD4-144B-9270-8F9673DF8EC9}" dt="2023-10-28T05:32:30.418" v="8839" actId="1076"/>
          <ac:spMkLst>
            <pc:docMk/>
            <pc:sldMk cId="3124553640" sldId="365"/>
            <ac:spMk id="12" creationId="{E0E82D73-2AD4-F9BA-FFDD-A1D57F96D64C}"/>
          </ac:spMkLst>
        </pc:spChg>
        <pc:spChg chg="mod">
          <ac:chgData name="Li, Bingyao" userId="6020a0d1-527a-4229-8e4c-eb30bf0f9e70" providerId="ADAL" clId="{2DD3F661-1BD4-144B-9270-8F9673DF8EC9}" dt="2023-10-28T05:32:30.418" v="8839" actId="1076"/>
          <ac:spMkLst>
            <pc:docMk/>
            <pc:sldMk cId="3124553640" sldId="365"/>
            <ac:spMk id="13" creationId="{6F7C2468-4082-4EAE-49B6-737342B9EB09}"/>
          </ac:spMkLst>
        </pc:spChg>
        <pc:spChg chg="mod">
          <ac:chgData name="Li, Bingyao" userId="6020a0d1-527a-4229-8e4c-eb30bf0f9e70" providerId="ADAL" clId="{2DD3F661-1BD4-144B-9270-8F9673DF8EC9}" dt="2023-10-28T05:33:05.637" v="8852" actId="1076"/>
          <ac:spMkLst>
            <pc:docMk/>
            <pc:sldMk cId="3124553640" sldId="365"/>
            <ac:spMk id="14" creationId="{5331D61B-146D-87F8-E19D-924E4D40B8DC}"/>
          </ac:spMkLst>
        </pc:spChg>
        <pc:spChg chg="mod">
          <ac:chgData name="Li, Bingyao" userId="6020a0d1-527a-4229-8e4c-eb30bf0f9e70" providerId="ADAL" clId="{2DD3F661-1BD4-144B-9270-8F9673DF8EC9}" dt="2023-10-28T05:32:30.418" v="8839" actId="1076"/>
          <ac:spMkLst>
            <pc:docMk/>
            <pc:sldMk cId="3124553640" sldId="365"/>
            <ac:spMk id="15" creationId="{CE5D0805-29BB-7FDE-36BA-F62B5077B582}"/>
          </ac:spMkLst>
        </pc:spChg>
        <pc:spChg chg="mod">
          <ac:chgData name="Li, Bingyao" userId="6020a0d1-527a-4229-8e4c-eb30bf0f9e70" providerId="ADAL" clId="{2DD3F661-1BD4-144B-9270-8F9673DF8EC9}" dt="2023-10-28T05:32:30.418" v="8839" actId="1076"/>
          <ac:spMkLst>
            <pc:docMk/>
            <pc:sldMk cId="3124553640" sldId="365"/>
            <ac:spMk id="16" creationId="{01D0A528-6806-59E6-66BD-B09250C3EEA7}"/>
          </ac:spMkLst>
        </pc:spChg>
        <pc:spChg chg="mod">
          <ac:chgData name="Li, Bingyao" userId="6020a0d1-527a-4229-8e4c-eb30bf0f9e70" providerId="ADAL" clId="{2DD3F661-1BD4-144B-9270-8F9673DF8EC9}" dt="2023-10-28T05:32:30.418" v="8839" actId="1076"/>
          <ac:spMkLst>
            <pc:docMk/>
            <pc:sldMk cId="3124553640" sldId="365"/>
            <ac:spMk id="17" creationId="{1FEC5DB2-B51B-F5A0-8614-F119D3E4FFD1}"/>
          </ac:spMkLst>
        </pc:spChg>
        <pc:spChg chg="mod">
          <ac:chgData name="Li, Bingyao" userId="6020a0d1-527a-4229-8e4c-eb30bf0f9e70" providerId="ADAL" clId="{2DD3F661-1BD4-144B-9270-8F9673DF8EC9}" dt="2023-10-28T05:32:30.418" v="8839" actId="1076"/>
          <ac:spMkLst>
            <pc:docMk/>
            <pc:sldMk cId="3124553640" sldId="365"/>
            <ac:spMk id="18" creationId="{5FB1F696-A583-2C0A-AD2A-9088CF18E04A}"/>
          </ac:spMkLst>
        </pc:spChg>
        <pc:spChg chg="mod">
          <ac:chgData name="Li, Bingyao" userId="6020a0d1-527a-4229-8e4c-eb30bf0f9e70" providerId="ADAL" clId="{2DD3F661-1BD4-144B-9270-8F9673DF8EC9}" dt="2023-10-28T05:31:47.678" v="8833" actId="1076"/>
          <ac:spMkLst>
            <pc:docMk/>
            <pc:sldMk cId="3124553640" sldId="365"/>
            <ac:spMk id="19" creationId="{C9D05BB9-0829-47EB-AE7F-3C0DF2D7EC0B}"/>
          </ac:spMkLst>
        </pc:spChg>
        <pc:spChg chg="del">
          <ac:chgData name="Li, Bingyao" userId="6020a0d1-527a-4229-8e4c-eb30bf0f9e70" providerId="ADAL" clId="{2DD3F661-1BD4-144B-9270-8F9673DF8EC9}" dt="2023-10-28T05:39:10.416" v="8929" actId="478"/>
          <ac:spMkLst>
            <pc:docMk/>
            <pc:sldMk cId="3124553640" sldId="365"/>
            <ac:spMk id="20" creationId="{B910F66B-6CF7-4F9C-A841-46B029CA840C}"/>
          </ac:spMkLst>
        </pc:spChg>
        <pc:spChg chg="mod">
          <ac:chgData name="Li, Bingyao" userId="6020a0d1-527a-4229-8e4c-eb30bf0f9e70" providerId="ADAL" clId="{2DD3F661-1BD4-144B-9270-8F9673DF8EC9}" dt="2023-10-28T06:02:19.970" v="9189" actId="166"/>
          <ac:spMkLst>
            <pc:docMk/>
            <pc:sldMk cId="3124553640" sldId="365"/>
            <ac:spMk id="27" creationId="{EDF8EEAD-8C6A-A422-BE66-6A76563AC6D3}"/>
          </ac:spMkLst>
        </pc:spChg>
        <pc:spChg chg="add mod">
          <ac:chgData name="Li, Bingyao" userId="6020a0d1-527a-4229-8e4c-eb30bf0f9e70" providerId="ADAL" clId="{2DD3F661-1BD4-144B-9270-8F9673DF8EC9}" dt="2023-10-28T05:34:43.719" v="8894" actId="20577"/>
          <ac:spMkLst>
            <pc:docMk/>
            <pc:sldMk cId="3124553640" sldId="365"/>
            <ac:spMk id="28" creationId="{725766E9-8FEB-4814-BEA2-B855D9AEDB5A}"/>
          </ac:spMkLst>
        </pc:spChg>
        <pc:spChg chg="mod">
          <ac:chgData name="Li, Bingyao" userId="6020a0d1-527a-4229-8e4c-eb30bf0f9e70" providerId="ADAL" clId="{2DD3F661-1BD4-144B-9270-8F9673DF8EC9}" dt="2023-10-28T05:32:30.418" v="8839" actId="1076"/>
          <ac:spMkLst>
            <pc:docMk/>
            <pc:sldMk cId="3124553640" sldId="365"/>
            <ac:spMk id="29" creationId="{7C812343-7ABE-322C-8B8C-64995FE06055}"/>
          </ac:spMkLst>
        </pc:spChg>
        <pc:spChg chg="add mod">
          <ac:chgData name="Li, Bingyao" userId="6020a0d1-527a-4229-8e4c-eb30bf0f9e70" providerId="ADAL" clId="{2DD3F661-1BD4-144B-9270-8F9673DF8EC9}" dt="2023-10-28T05:38:31.086" v="8917" actId="20577"/>
          <ac:spMkLst>
            <pc:docMk/>
            <pc:sldMk cId="3124553640" sldId="365"/>
            <ac:spMk id="30" creationId="{2236190B-3FDB-0346-2B65-9E9AA065D56E}"/>
          </ac:spMkLst>
        </pc:spChg>
        <pc:spChg chg="add mod">
          <ac:chgData name="Li, Bingyao" userId="6020a0d1-527a-4229-8e4c-eb30bf0f9e70" providerId="ADAL" clId="{2DD3F661-1BD4-144B-9270-8F9673DF8EC9}" dt="2023-10-28T05:41:12.443" v="8937" actId="1035"/>
          <ac:spMkLst>
            <pc:docMk/>
            <pc:sldMk cId="3124553640" sldId="365"/>
            <ac:spMk id="31" creationId="{75A836AE-B18E-4D87-3C3C-878C7F1A2764}"/>
          </ac:spMkLst>
        </pc:spChg>
        <pc:spChg chg="add mod">
          <ac:chgData name="Li, Bingyao" userId="6020a0d1-527a-4229-8e4c-eb30bf0f9e70" providerId="ADAL" clId="{2DD3F661-1BD4-144B-9270-8F9673DF8EC9}" dt="2023-10-28T05:38:02.561" v="8908" actId="207"/>
          <ac:spMkLst>
            <pc:docMk/>
            <pc:sldMk cId="3124553640" sldId="365"/>
            <ac:spMk id="34" creationId="{6EF4F84D-109A-13C1-607E-0DA83C0B557F}"/>
          </ac:spMkLst>
        </pc:spChg>
        <pc:grpChg chg="mod">
          <ac:chgData name="Li, Bingyao" userId="6020a0d1-527a-4229-8e4c-eb30bf0f9e70" providerId="ADAL" clId="{2DD3F661-1BD4-144B-9270-8F9673DF8EC9}" dt="2023-10-28T05:32:30.418" v="8839" actId="1076"/>
          <ac:grpSpMkLst>
            <pc:docMk/>
            <pc:sldMk cId="3124553640" sldId="365"/>
            <ac:grpSpMk id="23" creationId="{CF45B187-DB88-8048-3836-DCDCBC54D487}"/>
          </ac:grpSpMkLst>
        </pc:grpChg>
        <pc:cxnChg chg="add mod">
          <ac:chgData name="Li, Bingyao" userId="6020a0d1-527a-4229-8e4c-eb30bf0f9e70" providerId="ADAL" clId="{2DD3F661-1BD4-144B-9270-8F9673DF8EC9}" dt="2023-10-28T05:41:17.018" v="8938" actId="14100"/>
          <ac:cxnSpMkLst>
            <pc:docMk/>
            <pc:sldMk cId="3124553640" sldId="365"/>
            <ac:cxnSpMk id="32" creationId="{E668E5A1-D47E-D8DD-8ACA-E12CDA95A808}"/>
          </ac:cxnSpMkLst>
        </pc:cxnChg>
        <pc:cxnChg chg="add mod">
          <ac:chgData name="Li, Bingyao" userId="6020a0d1-527a-4229-8e4c-eb30bf0f9e70" providerId="ADAL" clId="{2DD3F661-1BD4-144B-9270-8F9673DF8EC9}" dt="2023-10-28T06:01:40.373" v="9187" actId="1035"/>
          <ac:cxnSpMkLst>
            <pc:docMk/>
            <pc:sldMk cId="3124553640" sldId="365"/>
            <ac:cxnSpMk id="35" creationId="{3D6CE216-3EC3-B006-D0CA-81D85AD0FC0E}"/>
          </ac:cxnSpMkLst>
        </pc:cxnChg>
      </pc:sldChg>
    </pc:docChg>
  </pc:docChgLst>
  <pc:docChgLst>
    <pc:chgData name="Li, Bingyao" userId="6020a0d1-527a-4229-8e4c-eb30bf0f9e70" providerId="ADAL" clId="{3F9278AC-4972-4E9C-913E-D3F5EB1D7DE5}"/>
    <pc:docChg chg="undo custSel addSld delSld modSld">
      <pc:chgData name="Li, Bingyao" userId="6020a0d1-527a-4229-8e4c-eb30bf0f9e70" providerId="ADAL" clId="{3F9278AC-4972-4E9C-913E-D3F5EB1D7DE5}" dt="2023-10-27T16:13:14.914" v="1339" actId="20577"/>
      <pc:docMkLst>
        <pc:docMk/>
      </pc:docMkLst>
      <pc:sldChg chg="modSp">
        <pc:chgData name="Li, Bingyao" userId="6020a0d1-527a-4229-8e4c-eb30bf0f9e70" providerId="ADAL" clId="{3F9278AC-4972-4E9C-913E-D3F5EB1D7DE5}" dt="2023-10-26T14:48:27.972" v="0" actId="113"/>
        <pc:sldMkLst>
          <pc:docMk/>
          <pc:sldMk cId="530338047" sldId="260"/>
        </pc:sldMkLst>
        <pc:spChg chg="mod">
          <ac:chgData name="Li, Bingyao" userId="6020a0d1-527a-4229-8e4c-eb30bf0f9e70" providerId="ADAL" clId="{3F9278AC-4972-4E9C-913E-D3F5EB1D7DE5}" dt="2023-10-26T14:48:27.972" v="0" actId="113"/>
          <ac:spMkLst>
            <pc:docMk/>
            <pc:sldMk cId="530338047" sldId="260"/>
            <ac:spMk id="2" creationId="{4659BECA-E0EE-5843-A53B-B2F30C77D16A}"/>
          </ac:spMkLst>
        </pc:spChg>
      </pc:sldChg>
      <pc:sldChg chg="modSp modNotesTx">
        <pc:chgData name="Li, Bingyao" userId="6020a0d1-527a-4229-8e4c-eb30bf0f9e70" providerId="ADAL" clId="{3F9278AC-4972-4E9C-913E-D3F5EB1D7DE5}" dt="2023-10-26T21:09:55.438" v="1195" actId="6549"/>
        <pc:sldMkLst>
          <pc:docMk/>
          <pc:sldMk cId="2198989914" sldId="296"/>
        </pc:sldMkLst>
        <pc:spChg chg="mod">
          <ac:chgData name="Li, Bingyao" userId="6020a0d1-527a-4229-8e4c-eb30bf0f9e70" providerId="ADAL" clId="{3F9278AC-4972-4E9C-913E-D3F5EB1D7DE5}" dt="2023-10-26T18:38:36.608" v="330" actId="20577"/>
          <ac:spMkLst>
            <pc:docMk/>
            <pc:sldMk cId="2198989914" sldId="296"/>
            <ac:spMk id="4" creationId="{B5369177-6121-8A4E-B9A3-D8FE9D93D0C1}"/>
          </ac:spMkLst>
        </pc:spChg>
        <pc:spChg chg="mod">
          <ac:chgData name="Li, Bingyao" userId="6020a0d1-527a-4229-8e4c-eb30bf0f9e70" providerId="ADAL" clId="{3F9278AC-4972-4E9C-913E-D3F5EB1D7DE5}" dt="2023-10-26T18:38:29.919" v="325" actId="1076"/>
          <ac:spMkLst>
            <pc:docMk/>
            <pc:sldMk cId="2198989914" sldId="296"/>
            <ac:spMk id="7" creationId="{44C54524-C5FB-9F4B-89B7-E3177C7EB9AE}"/>
          </ac:spMkLst>
        </pc:spChg>
        <pc:spChg chg="mod">
          <ac:chgData name="Li, Bingyao" userId="6020a0d1-527a-4229-8e4c-eb30bf0f9e70" providerId="ADAL" clId="{3F9278AC-4972-4E9C-913E-D3F5EB1D7DE5}" dt="2023-10-26T18:38:58.660" v="331" actId="20577"/>
          <ac:spMkLst>
            <pc:docMk/>
            <pc:sldMk cId="2198989914" sldId="296"/>
            <ac:spMk id="10" creationId="{B1EFF0B3-1318-0847-9071-BAFEAAC54572}"/>
          </ac:spMkLst>
        </pc:spChg>
      </pc:sldChg>
      <pc:sldChg chg="delSp modNotesTx">
        <pc:chgData name="Li, Bingyao" userId="6020a0d1-527a-4229-8e4c-eb30bf0f9e70" providerId="ADAL" clId="{3F9278AC-4972-4E9C-913E-D3F5EB1D7DE5}" dt="2023-10-26T17:03:05.570" v="39" actId="478"/>
        <pc:sldMkLst>
          <pc:docMk/>
          <pc:sldMk cId="2720140176" sldId="314"/>
        </pc:sldMkLst>
        <pc:spChg chg="del">
          <ac:chgData name="Li, Bingyao" userId="6020a0d1-527a-4229-8e4c-eb30bf0f9e70" providerId="ADAL" clId="{3F9278AC-4972-4E9C-913E-D3F5EB1D7DE5}" dt="2023-10-26T17:03:05.570" v="39" actId="478"/>
          <ac:spMkLst>
            <pc:docMk/>
            <pc:sldMk cId="2720140176" sldId="314"/>
            <ac:spMk id="67" creationId="{A928E105-DB24-40EE-86BB-47197B2BEAA7}"/>
          </ac:spMkLst>
        </pc:spChg>
      </pc:sldChg>
      <pc:sldChg chg="modNotesTx">
        <pc:chgData name="Li, Bingyao" userId="6020a0d1-527a-4229-8e4c-eb30bf0f9e70" providerId="ADAL" clId="{3F9278AC-4972-4E9C-913E-D3F5EB1D7DE5}" dt="2023-10-26T17:02:47.056" v="38" actId="20577"/>
        <pc:sldMkLst>
          <pc:docMk/>
          <pc:sldMk cId="115654418" sldId="317"/>
        </pc:sldMkLst>
      </pc:sldChg>
      <pc:sldChg chg="modSp modNotesTx">
        <pc:chgData name="Li, Bingyao" userId="6020a0d1-527a-4229-8e4c-eb30bf0f9e70" providerId="ADAL" clId="{3F9278AC-4972-4E9C-913E-D3F5EB1D7DE5}" dt="2023-10-26T21:17:15.551" v="1271" actId="20577"/>
        <pc:sldMkLst>
          <pc:docMk/>
          <pc:sldMk cId="1823221245" sldId="319"/>
        </pc:sldMkLst>
        <pc:spChg chg="mod">
          <ac:chgData name="Li, Bingyao" userId="6020a0d1-527a-4229-8e4c-eb30bf0f9e70" providerId="ADAL" clId="{3F9278AC-4972-4E9C-913E-D3F5EB1D7DE5}" dt="2023-10-26T21:17:15.551" v="1271" actId="20577"/>
          <ac:spMkLst>
            <pc:docMk/>
            <pc:sldMk cId="1823221245" sldId="319"/>
            <ac:spMk id="7" creationId="{AA870B28-FB56-47B5-B849-3D063DBF5C13}"/>
          </ac:spMkLst>
        </pc:spChg>
      </pc:sldChg>
      <pc:sldChg chg="addSp modSp modNotesTx">
        <pc:chgData name="Li, Bingyao" userId="6020a0d1-527a-4229-8e4c-eb30bf0f9e70" providerId="ADAL" clId="{3F9278AC-4972-4E9C-913E-D3F5EB1D7DE5}" dt="2023-10-26T21:22:14.074" v="1315" actId="692"/>
        <pc:sldMkLst>
          <pc:docMk/>
          <pc:sldMk cId="552769785" sldId="327"/>
        </pc:sldMkLst>
        <pc:cxnChg chg="add mod">
          <ac:chgData name="Li, Bingyao" userId="6020a0d1-527a-4229-8e4c-eb30bf0f9e70" providerId="ADAL" clId="{3F9278AC-4972-4E9C-913E-D3F5EB1D7DE5}" dt="2023-10-26T21:22:14.074" v="1315" actId="692"/>
          <ac:cxnSpMkLst>
            <pc:docMk/>
            <pc:sldMk cId="552769785" sldId="327"/>
            <ac:cxnSpMk id="4" creationId="{1BA1894D-C714-42F9-A21C-21D3575AD001}"/>
          </ac:cxnSpMkLst>
        </pc:cxnChg>
      </pc:sldChg>
      <pc:sldChg chg="modNotesTx">
        <pc:chgData name="Li, Bingyao" userId="6020a0d1-527a-4229-8e4c-eb30bf0f9e70" providerId="ADAL" clId="{3F9278AC-4972-4E9C-913E-D3F5EB1D7DE5}" dt="2023-10-26T17:02:13.115" v="31" actId="20577"/>
        <pc:sldMkLst>
          <pc:docMk/>
          <pc:sldMk cId="3833821505" sldId="330"/>
        </pc:sldMkLst>
      </pc:sldChg>
      <pc:sldChg chg="modSp modNotesTx">
        <pc:chgData name="Li, Bingyao" userId="6020a0d1-527a-4229-8e4c-eb30bf0f9e70" providerId="ADAL" clId="{3F9278AC-4972-4E9C-913E-D3F5EB1D7DE5}" dt="2023-10-26T17:02:04.678" v="29" actId="20577"/>
        <pc:sldMkLst>
          <pc:docMk/>
          <pc:sldMk cId="2490697939" sldId="331"/>
        </pc:sldMkLst>
        <pc:spChg chg="mod">
          <ac:chgData name="Li, Bingyao" userId="6020a0d1-527a-4229-8e4c-eb30bf0f9e70" providerId="ADAL" clId="{3F9278AC-4972-4E9C-913E-D3F5EB1D7DE5}" dt="2023-10-26T16:27:11.932" v="16" actId="20577"/>
          <ac:spMkLst>
            <pc:docMk/>
            <pc:sldMk cId="2490697939" sldId="331"/>
            <ac:spMk id="22" creationId="{80B5B2F5-4D55-F54B-ACE6-C8A4AB40889C}"/>
          </ac:spMkLst>
        </pc:spChg>
      </pc:sldChg>
      <pc:sldChg chg="modNotesTx">
        <pc:chgData name="Li, Bingyao" userId="6020a0d1-527a-4229-8e4c-eb30bf0f9e70" providerId="ADAL" clId="{3F9278AC-4972-4E9C-913E-D3F5EB1D7DE5}" dt="2023-10-26T17:02:19.400" v="32" actId="20577"/>
        <pc:sldMkLst>
          <pc:docMk/>
          <pc:sldMk cId="1280940381" sldId="338"/>
        </pc:sldMkLst>
      </pc:sldChg>
      <pc:sldChg chg="modSp modAnim modNotesTx">
        <pc:chgData name="Li, Bingyao" userId="6020a0d1-527a-4229-8e4c-eb30bf0f9e70" providerId="ADAL" clId="{3F9278AC-4972-4E9C-913E-D3F5EB1D7DE5}" dt="2023-10-26T17:24:57.696" v="103"/>
        <pc:sldMkLst>
          <pc:docMk/>
          <pc:sldMk cId="1149787645" sldId="340"/>
        </pc:sldMkLst>
        <pc:spChg chg="mod">
          <ac:chgData name="Li, Bingyao" userId="6020a0d1-527a-4229-8e4c-eb30bf0f9e70" providerId="ADAL" clId="{3F9278AC-4972-4E9C-913E-D3F5EB1D7DE5}" dt="2023-10-26T17:24:23.827" v="102" actId="1076"/>
          <ac:spMkLst>
            <pc:docMk/>
            <pc:sldMk cId="1149787645" sldId="340"/>
            <ac:spMk id="9" creationId="{6E74729F-0185-0258-3E2E-B5901572D79D}"/>
          </ac:spMkLst>
        </pc:spChg>
        <pc:spChg chg="mod">
          <ac:chgData name="Li, Bingyao" userId="6020a0d1-527a-4229-8e4c-eb30bf0f9e70" providerId="ADAL" clId="{3F9278AC-4972-4E9C-913E-D3F5EB1D7DE5}" dt="2023-10-26T17:24:13.299" v="101" actId="12"/>
          <ac:spMkLst>
            <pc:docMk/>
            <pc:sldMk cId="1149787645" sldId="340"/>
            <ac:spMk id="34" creationId="{50EC578E-8DCF-5E8A-091E-4D97EC3B9C33}"/>
          </ac:spMkLst>
        </pc:spChg>
      </pc:sldChg>
      <pc:sldChg chg="addSp delSp modSp modNotesTx">
        <pc:chgData name="Li, Bingyao" userId="6020a0d1-527a-4229-8e4c-eb30bf0f9e70" providerId="ADAL" clId="{3F9278AC-4972-4E9C-913E-D3F5EB1D7DE5}" dt="2023-10-26T21:24:17.513" v="1324" actId="207"/>
        <pc:sldMkLst>
          <pc:docMk/>
          <pc:sldMk cId="2567364605" sldId="342"/>
        </pc:sldMkLst>
        <pc:spChg chg="mod">
          <ac:chgData name="Li, Bingyao" userId="6020a0d1-527a-4229-8e4c-eb30bf0f9e70" providerId="ADAL" clId="{3F9278AC-4972-4E9C-913E-D3F5EB1D7DE5}" dt="2023-10-26T21:24:17.513" v="1324" actId="207"/>
          <ac:spMkLst>
            <pc:docMk/>
            <pc:sldMk cId="2567364605" sldId="342"/>
            <ac:spMk id="10" creationId="{27ED2DF9-5054-F151-0182-5B3D95B31EF4}"/>
          </ac:spMkLst>
        </pc:spChg>
        <pc:spChg chg="mod">
          <ac:chgData name="Li, Bingyao" userId="6020a0d1-527a-4229-8e4c-eb30bf0f9e70" providerId="ADAL" clId="{3F9278AC-4972-4E9C-913E-D3F5EB1D7DE5}" dt="2023-10-26T18:17:44.689" v="134" actId="20577"/>
          <ac:spMkLst>
            <pc:docMk/>
            <pc:sldMk cId="2567364605" sldId="342"/>
            <ac:spMk id="22" creationId="{80B5B2F5-4D55-F54B-ACE6-C8A4AB40889C}"/>
          </ac:spMkLst>
        </pc:spChg>
        <pc:grpChg chg="mod">
          <ac:chgData name="Li, Bingyao" userId="6020a0d1-527a-4229-8e4c-eb30bf0f9e70" providerId="ADAL" clId="{3F9278AC-4972-4E9C-913E-D3F5EB1D7DE5}" dt="2023-10-26T18:18:26.167" v="160" actId="1076"/>
          <ac:grpSpMkLst>
            <pc:docMk/>
            <pc:sldMk cId="2567364605" sldId="342"/>
            <ac:grpSpMk id="9" creationId="{F129125E-FAB3-01C3-7E39-B3857F81F620}"/>
          </ac:grpSpMkLst>
        </pc:grpChg>
        <pc:graphicFrameChg chg="del">
          <ac:chgData name="Li, Bingyao" userId="6020a0d1-527a-4229-8e4c-eb30bf0f9e70" providerId="ADAL" clId="{3F9278AC-4972-4E9C-913E-D3F5EB1D7DE5}" dt="2023-10-26T18:16:36.884" v="105" actId="478"/>
          <ac:graphicFrameMkLst>
            <pc:docMk/>
            <pc:sldMk cId="2567364605" sldId="342"/>
            <ac:graphicFrameMk id="6" creationId="{2770B02D-443F-02DE-153A-7A1D141D0AD6}"/>
          </ac:graphicFrameMkLst>
        </pc:graphicFrameChg>
        <pc:graphicFrameChg chg="add mod">
          <ac:chgData name="Li, Bingyao" userId="6020a0d1-527a-4229-8e4c-eb30bf0f9e70" providerId="ADAL" clId="{3F9278AC-4972-4E9C-913E-D3F5EB1D7DE5}" dt="2023-10-26T18:32:30.517" v="276" actId="1076"/>
          <ac:graphicFrameMkLst>
            <pc:docMk/>
            <pc:sldMk cId="2567364605" sldId="342"/>
            <ac:graphicFrameMk id="12" creationId="{DFCBB00C-8948-4037-A1C3-FA1FD53D8B36}"/>
          </ac:graphicFrameMkLst>
        </pc:graphicFrameChg>
      </pc:sldChg>
      <pc:sldChg chg="addSp delSp modSp delAnim modAnim modNotesTx">
        <pc:chgData name="Li, Bingyao" userId="6020a0d1-527a-4229-8e4c-eb30bf0f9e70" providerId="ADAL" clId="{3F9278AC-4972-4E9C-913E-D3F5EB1D7DE5}" dt="2023-10-26T20:50:27.146" v="897" actId="207"/>
        <pc:sldMkLst>
          <pc:docMk/>
          <pc:sldMk cId="2430967106" sldId="343"/>
        </pc:sldMkLst>
        <pc:spChg chg="del">
          <ac:chgData name="Li, Bingyao" userId="6020a0d1-527a-4229-8e4c-eb30bf0f9e70" providerId="ADAL" clId="{3F9278AC-4972-4E9C-913E-D3F5EB1D7DE5}" dt="2023-10-26T20:06:57.460" v="646" actId="478"/>
          <ac:spMkLst>
            <pc:docMk/>
            <pc:sldMk cId="2430967106" sldId="343"/>
            <ac:spMk id="8" creationId="{DF016C35-17DC-FEE7-255A-92B26DA99533}"/>
          </ac:spMkLst>
        </pc:spChg>
        <pc:spChg chg="mod">
          <ac:chgData name="Li, Bingyao" userId="6020a0d1-527a-4229-8e4c-eb30bf0f9e70" providerId="ADAL" clId="{3F9278AC-4972-4E9C-913E-D3F5EB1D7DE5}" dt="2023-10-26T20:44:16.826" v="870" actId="113"/>
          <ac:spMkLst>
            <pc:docMk/>
            <pc:sldMk cId="2430967106" sldId="343"/>
            <ac:spMk id="10" creationId="{27ED2DF9-5054-F151-0182-5B3D95B31EF4}"/>
          </ac:spMkLst>
        </pc:spChg>
        <pc:spChg chg="del mod">
          <ac:chgData name="Li, Bingyao" userId="6020a0d1-527a-4229-8e4c-eb30bf0f9e70" providerId="ADAL" clId="{3F9278AC-4972-4E9C-913E-D3F5EB1D7DE5}" dt="2023-10-26T20:12:11.920" v="727"/>
          <ac:spMkLst>
            <pc:docMk/>
            <pc:sldMk cId="2430967106" sldId="343"/>
            <ac:spMk id="15" creationId="{81EB631A-B65D-D66E-DA78-70368CC73E06}"/>
          </ac:spMkLst>
        </pc:spChg>
        <pc:spChg chg="add mod">
          <ac:chgData name="Li, Bingyao" userId="6020a0d1-527a-4229-8e4c-eb30bf0f9e70" providerId="ADAL" clId="{3F9278AC-4972-4E9C-913E-D3F5EB1D7DE5}" dt="2023-10-26T20:14:45.903" v="753" actId="20577"/>
          <ac:spMkLst>
            <pc:docMk/>
            <pc:sldMk cId="2430967106" sldId="343"/>
            <ac:spMk id="19" creationId="{C9D05BB9-0829-47EB-AE7F-3C0DF2D7EC0B}"/>
          </ac:spMkLst>
        </pc:spChg>
        <pc:spChg chg="add mod">
          <ac:chgData name="Li, Bingyao" userId="6020a0d1-527a-4229-8e4c-eb30bf0f9e70" providerId="ADAL" clId="{3F9278AC-4972-4E9C-913E-D3F5EB1D7DE5}" dt="2023-10-26T20:50:27.146" v="897" actId="207"/>
          <ac:spMkLst>
            <pc:docMk/>
            <pc:sldMk cId="2430967106" sldId="343"/>
            <ac:spMk id="20" creationId="{B910F66B-6CF7-4F9C-A841-46B029CA840C}"/>
          </ac:spMkLst>
        </pc:spChg>
        <pc:spChg chg="del">
          <ac:chgData name="Li, Bingyao" userId="6020a0d1-527a-4229-8e4c-eb30bf0f9e70" providerId="ADAL" clId="{3F9278AC-4972-4E9C-913E-D3F5EB1D7DE5}" dt="2023-10-26T20:06:59.479" v="647" actId="478"/>
          <ac:spMkLst>
            <pc:docMk/>
            <pc:sldMk cId="2430967106" sldId="343"/>
            <ac:spMk id="24" creationId="{5BD807EF-9B54-2BDB-6541-BF4C6B527BCD}"/>
          </ac:spMkLst>
        </pc:spChg>
        <pc:grpChg chg="del mod">
          <ac:chgData name="Li, Bingyao" userId="6020a0d1-527a-4229-8e4c-eb30bf0f9e70" providerId="ADAL" clId="{3F9278AC-4972-4E9C-913E-D3F5EB1D7DE5}" dt="2023-10-26T20:13:48.390" v="749" actId="478"/>
          <ac:grpSpMkLst>
            <pc:docMk/>
            <pc:sldMk cId="2430967106" sldId="343"/>
            <ac:grpSpMk id="3" creationId="{7AB72307-7420-2A4C-4DC7-D038F541FF29}"/>
          </ac:grpSpMkLst>
        </pc:grpChg>
        <pc:grpChg chg="del mod">
          <ac:chgData name="Li, Bingyao" userId="6020a0d1-527a-4229-8e4c-eb30bf0f9e70" providerId="ADAL" clId="{3F9278AC-4972-4E9C-913E-D3F5EB1D7DE5}" dt="2023-10-26T20:12:11.920" v="727"/>
          <ac:grpSpMkLst>
            <pc:docMk/>
            <pc:sldMk cId="2430967106" sldId="343"/>
            <ac:grpSpMk id="4" creationId="{CA67DDF3-0735-4413-E721-78D80EEF1C22}"/>
          </ac:grpSpMkLst>
        </pc:grpChg>
        <pc:graphicFrameChg chg="del">
          <ac:chgData name="Li, Bingyao" userId="6020a0d1-527a-4229-8e4c-eb30bf0f9e70" providerId="ADAL" clId="{3F9278AC-4972-4E9C-913E-D3F5EB1D7DE5}" dt="2023-10-26T20:06:51.005" v="644" actId="478"/>
          <ac:graphicFrameMkLst>
            <pc:docMk/>
            <pc:sldMk cId="2430967106" sldId="343"/>
            <ac:graphicFrameMk id="2" creationId="{09602C2E-7C1A-4A78-D3FB-2D5C6F271ECF}"/>
          </ac:graphicFrameMkLst>
        </pc:graphicFrameChg>
        <pc:graphicFrameChg chg="del">
          <ac:chgData name="Li, Bingyao" userId="6020a0d1-527a-4229-8e4c-eb30bf0f9e70" providerId="ADAL" clId="{3F9278AC-4972-4E9C-913E-D3F5EB1D7DE5}" dt="2023-10-26T20:06:54.701" v="645" actId="478"/>
          <ac:graphicFrameMkLst>
            <pc:docMk/>
            <pc:sldMk cId="2430967106" sldId="343"/>
            <ac:graphicFrameMk id="16" creationId="{72CE9DD8-4CFC-37CD-5BE3-B4A2C3690344}"/>
          </ac:graphicFrameMkLst>
        </pc:graphicFrameChg>
        <pc:cxnChg chg="del">
          <ac:chgData name="Li, Bingyao" userId="6020a0d1-527a-4229-8e4c-eb30bf0f9e70" providerId="ADAL" clId="{3F9278AC-4972-4E9C-913E-D3F5EB1D7DE5}" dt="2023-10-26T20:06:57.460" v="646" actId="478"/>
          <ac:cxnSpMkLst>
            <pc:docMk/>
            <pc:sldMk cId="2430967106" sldId="343"/>
            <ac:cxnSpMk id="7" creationId="{76981694-5BD8-66A6-EBAD-2321EBC9D8A1}"/>
          </ac:cxnSpMkLst>
        </pc:cxnChg>
        <pc:cxnChg chg="del">
          <ac:chgData name="Li, Bingyao" userId="6020a0d1-527a-4229-8e4c-eb30bf0f9e70" providerId="ADAL" clId="{3F9278AC-4972-4E9C-913E-D3F5EB1D7DE5}" dt="2023-10-26T20:06:59.479" v="647" actId="478"/>
          <ac:cxnSpMkLst>
            <pc:docMk/>
            <pc:sldMk cId="2430967106" sldId="343"/>
            <ac:cxnSpMk id="17" creationId="{B2693261-9708-65BD-18F0-F5C417DDEA94}"/>
          </ac:cxnSpMkLst>
        </pc:cxnChg>
      </pc:sldChg>
      <pc:sldChg chg="modSp modNotesTx">
        <pc:chgData name="Li, Bingyao" userId="6020a0d1-527a-4229-8e4c-eb30bf0f9e70" providerId="ADAL" clId="{3F9278AC-4972-4E9C-913E-D3F5EB1D7DE5}" dt="2023-10-26T19:38:13.545" v="495" actId="20577"/>
        <pc:sldMkLst>
          <pc:docMk/>
          <pc:sldMk cId="3890999375" sldId="344"/>
        </pc:sldMkLst>
        <pc:spChg chg="mod">
          <ac:chgData name="Li, Bingyao" userId="6020a0d1-527a-4229-8e4c-eb30bf0f9e70" providerId="ADAL" clId="{3F9278AC-4972-4E9C-913E-D3F5EB1D7DE5}" dt="2023-10-26T18:52:23.541" v="349" actId="20577"/>
          <ac:spMkLst>
            <pc:docMk/>
            <pc:sldMk cId="3890999375" sldId="344"/>
            <ac:spMk id="3" creationId="{FEDBD988-18A4-AD05-6B4C-3B370F05CDBA}"/>
          </ac:spMkLst>
        </pc:spChg>
        <pc:grpChg chg="mod">
          <ac:chgData name="Li, Bingyao" userId="6020a0d1-527a-4229-8e4c-eb30bf0f9e70" providerId="ADAL" clId="{3F9278AC-4972-4E9C-913E-D3F5EB1D7DE5}" dt="2023-10-26T18:52:27.495" v="350" actId="14100"/>
          <ac:grpSpMkLst>
            <pc:docMk/>
            <pc:sldMk cId="3890999375" sldId="344"/>
            <ac:grpSpMk id="5" creationId="{31B1689B-91B5-A9B2-23F8-1172035A5CC8}"/>
          </ac:grpSpMkLst>
        </pc:grpChg>
      </pc:sldChg>
      <pc:sldChg chg="delSp modSp modAnim modNotesTx">
        <pc:chgData name="Li, Bingyao" userId="6020a0d1-527a-4229-8e4c-eb30bf0f9e70" providerId="ADAL" clId="{3F9278AC-4972-4E9C-913E-D3F5EB1D7DE5}" dt="2023-10-26T19:42:48.606" v="518" actId="20577"/>
        <pc:sldMkLst>
          <pc:docMk/>
          <pc:sldMk cId="154016399" sldId="345"/>
        </pc:sldMkLst>
        <pc:spChg chg="del">
          <ac:chgData name="Li, Bingyao" userId="6020a0d1-527a-4229-8e4c-eb30bf0f9e70" providerId="ADAL" clId="{3F9278AC-4972-4E9C-913E-D3F5EB1D7DE5}" dt="2023-10-26T19:26:03.633" v="415" actId="478"/>
          <ac:spMkLst>
            <pc:docMk/>
            <pc:sldMk cId="154016399" sldId="345"/>
            <ac:spMk id="20" creationId="{19CCF64E-D20E-54E0-5A1F-0871B987707E}"/>
          </ac:spMkLst>
        </pc:spChg>
        <pc:spChg chg="mod">
          <ac:chgData name="Li, Bingyao" userId="6020a0d1-527a-4229-8e4c-eb30bf0f9e70" providerId="ADAL" clId="{3F9278AC-4972-4E9C-913E-D3F5EB1D7DE5}" dt="2023-10-26T19:24:57.073" v="410" actId="20577"/>
          <ac:spMkLst>
            <pc:docMk/>
            <pc:sldMk cId="154016399" sldId="345"/>
            <ac:spMk id="24" creationId="{C6216DCA-6BC6-561A-AE2C-15D0092ABA92}"/>
          </ac:spMkLst>
        </pc:spChg>
      </pc:sldChg>
      <pc:sldChg chg="addSp delSp modSp modAnim modNotesTx">
        <pc:chgData name="Li, Bingyao" userId="6020a0d1-527a-4229-8e4c-eb30bf0f9e70" providerId="ADAL" clId="{3F9278AC-4972-4E9C-913E-D3F5EB1D7DE5}" dt="2023-10-26T19:42:53.942" v="519" actId="20577"/>
        <pc:sldMkLst>
          <pc:docMk/>
          <pc:sldMk cId="1091019710" sldId="346"/>
        </pc:sldMkLst>
        <pc:spChg chg="add del mod">
          <ac:chgData name="Li, Bingyao" userId="6020a0d1-527a-4229-8e4c-eb30bf0f9e70" providerId="ADAL" clId="{3F9278AC-4972-4E9C-913E-D3F5EB1D7DE5}" dt="2023-10-26T19:26:23.483" v="419" actId="478"/>
          <ac:spMkLst>
            <pc:docMk/>
            <pc:sldMk cId="1091019710" sldId="346"/>
            <ac:spMk id="20" creationId="{19CCF64E-D20E-54E0-5A1F-0871B987707E}"/>
          </ac:spMkLst>
        </pc:spChg>
        <pc:spChg chg="mod">
          <ac:chgData name="Li, Bingyao" userId="6020a0d1-527a-4229-8e4c-eb30bf0f9e70" providerId="ADAL" clId="{3F9278AC-4972-4E9C-913E-D3F5EB1D7DE5}" dt="2023-10-26T19:25:59.011" v="414" actId="20577"/>
          <ac:spMkLst>
            <pc:docMk/>
            <pc:sldMk cId="1091019710" sldId="346"/>
            <ac:spMk id="24" creationId="{C6216DCA-6BC6-561A-AE2C-15D0092ABA92}"/>
          </ac:spMkLst>
        </pc:spChg>
        <pc:spChg chg="add del">
          <ac:chgData name="Li, Bingyao" userId="6020a0d1-527a-4229-8e4c-eb30bf0f9e70" providerId="ADAL" clId="{3F9278AC-4972-4E9C-913E-D3F5EB1D7DE5}" dt="2023-10-26T19:26:08.720" v="416" actId="478"/>
          <ac:spMkLst>
            <pc:docMk/>
            <pc:sldMk cId="1091019710" sldId="346"/>
            <ac:spMk id="87" creationId="{E385A27A-46E0-4E00-8138-57005F5B630D}"/>
          </ac:spMkLst>
        </pc:spChg>
        <pc:spChg chg="add">
          <ac:chgData name="Li, Bingyao" userId="6020a0d1-527a-4229-8e4c-eb30bf0f9e70" providerId="ADAL" clId="{3F9278AC-4972-4E9C-913E-D3F5EB1D7DE5}" dt="2023-10-26T19:25:48.936" v="412"/>
          <ac:spMkLst>
            <pc:docMk/>
            <pc:sldMk cId="1091019710" sldId="346"/>
            <ac:spMk id="88" creationId="{00F46489-8AFD-4917-BE4B-80B7AD08D84C}"/>
          </ac:spMkLst>
        </pc:spChg>
      </pc:sldChg>
      <pc:sldChg chg="delSp modSp modNotesTx">
        <pc:chgData name="Li, Bingyao" userId="6020a0d1-527a-4229-8e4c-eb30bf0f9e70" providerId="ADAL" clId="{3F9278AC-4972-4E9C-913E-D3F5EB1D7DE5}" dt="2023-10-26T20:52:41.129" v="958" actId="20577"/>
        <pc:sldMkLst>
          <pc:docMk/>
          <pc:sldMk cId="333986751" sldId="348"/>
        </pc:sldMkLst>
        <pc:spChg chg="mod">
          <ac:chgData name="Li, Bingyao" userId="6020a0d1-527a-4229-8e4c-eb30bf0f9e70" providerId="ADAL" clId="{3F9278AC-4972-4E9C-913E-D3F5EB1D7DE5}" dt="2023-10-26T19:29:30.416" v="462" actId="14100"/>
          <ac:spMkLst>
            <pc:docMk/>
            <pc:sldMk cId="333986751" sldId="348"/>
            <ac:spMk id="42" creationId="{08F06732-C9E3-7F48-0D80-7C48B8011FE7}"/>
          </ac:spMkLst>
        </pc:spChg>
        <pc:spChg chg="mod">
          <ac:chgData name="Li, Bingyao" userId="6020a0d1-527a-4229-8e4c-eb30bf0f9e70" providerId="ADAL" clId="{3F9278AC-4972-4E9C-913E-D3F5EB1D7DE5}" dt="2023-10-26T19:28:44.842" v="447" actId="1076"/>
          <ac:spMkLst>
            <pc:docMk/>
            <pc:sldMk cId="333986751" sldId="348"/>
            <ac:spMk id="44" creationId="{66624F9B-C6FB-9B24-BE7C-03DE4DA43FFD}"/>
          </ac:spMkLst>
        </pc:spChg>
        <pc:spChg chg="mod">
          <ac:chgData name="Li, Bingyao" userId="6020a0d1-527a-4229-8e4c-eb30bf0f9e70" providerId="ADAL" clId="{3F9278AC-4972-4E9C-913E-D3F5EB1D7DE5}" dt="2023-10-26T19:31:08.386" v="473" actId="3064"/>
          <ac:spMkLst>
            <pc:docMk/>
            <pc:sldMk cId="333986751" sldId="348"/>
            <ac:spMk id="45" creationId="{6144B09D-A2B0-74A7-743B-75750290FC6E}"/>
          </ac:spMkLst>
        </pc:spChg>
        <pc:spChg chg="mod">
          <ac:chgData name="Li, Bingyao" userId="6020a0d1-527a-4229-8e4c-eb30bf0f9e70" providerId="ADAL" clId="{3F9278AC-4972-4E9C-913E-D3F5EB1D7DE5}" dt="2023-10-26T19:29:21.691" v="460" actId="1076"/>
          <ac:spMkLst>
            <pc:docMk/>
            <pc:sldMk cId="333986751" sldId="348"/>
            <ac:spMk id="53" creationId="{EE7F2435-03B8-868E-DD99-3DCE1392BAE2}"/>
          </ac:spMkLst>
        </pc:spChg>
        <pc:spChg chg="mod">
          <ac:chgData name="Li, Bingyao" userId="6020a0d1-527a-4229-8e4c-eb30bf0f9e70" providerId="ADAL" clId="{3F9278AC-4972-4E9C-913E-D3F5EB1D7DE5}" dt="2023-10-26T19:28:50.314" v="449" actId="14100"/>
          <ac:spMkLst>
            <pc:docMk/>
            <pc:sldMk cId="333986751" sldId="348"/>
            <ac:spMk id="265" creationId="{6FA4916E-A29B-C850-9444-C1B79F604C85}"/>
          </ac:spMkLst>
        </pc:spChg>
        <pc:spChg chg="mod">
          <ac:chgData name="Li, Bingyao" userId="6020a0d1-527a-4229-8e4c-eb30bf0f9e70" providerId="ADAL" clId="{3F9278AC-4972-4E9C-913E-D3F5EB1D7DE5}" dt="2023-10-26T20:50:04.744" v="894" actId="113"/>
          <ac:spMkLst>
            <pc:docMk/>
            <pc:sldMk cId="333986751" sldId="348"/>
            <ac:spMk id="276" creationId="{D42E5943-DA7A-5ACA-5BE3-14F1ED72A32A}"/>
          </ac:spMkLst>
        </pc:spChg>
        <pc:spChg chg="mod">
          <ac:chgData name="Li, Bingyao" userId="6020a0d1-527a-4229-8e4c-eb30bf0f9e70" providerId="ADAL" clId="{3F9278AC-4972-4E9C-913E-D3F5EB1D7DE5}" dt="2023-10-26T19:27:53.029" v="438" actId="14100"/>
          <ac:spMkLst>
            <pc:docMk/>
            <pc:sldMk cId="333986751" sldId="348"/>
            <ac:spMk id="277" creationId="{9A7A2447-CAB6-2CB4-1104-7DD80A3214E2}"/>
          </ac:spMkLst>
        </pc:spChg>
        <pc:grpChg chg="del">
          <ac:chgData name="Li, Bingyao" userId="6020a0d1-527a-4229-8e4c-eb30bf0f9e70" providerId="ADAL" clId="{3F9278AC-4972-4E9C-913E-D3F5EB1D7DE5}" dt="2023-10-26T19:28:18.969" v="441" actId="478"/>
          <ac:grpSpMkLst>
            <pc:docMk/>
            <pc:sldMk cId="333986751" sldId="348"/>
            <ac:grpSpMk id="48" creationId="{7FFE3868-FBA7-15FA-C3CD-25C8FAD42F3C}"/>
          </ac:grpSpMkLst>
        </pc:grpChg>
        <pc:grpChg chg="del">
          <ac:chgData name="Li, Bingyao" userId="6020a0d1-527a-4229-8e4c-eb30bf0f9e70" providerId="ADAL" clId="{3F9278AC-4972-4E9C-913E-D3F5EB1D7DE5}" dt="2023-10-26T19:28:18.969" v="441" actId="478"/>
          <ac:grpSpMkLst>
            <pc:docMk/>
            <pc:sldMk cId="333986751" sldId="348"/>
            <ac:grpSpMk id="54" creationId="{75C7DC4B-C0C7-750D-A904-6678DDA1DE27}"/>
          </ac:grpSpMkLst>
        </pc:grpChg>
        <pc:grpChg chg="del">
          <ac:chgData name="Li, Bingyao" userId="6020a0d1-527a-4229-8e4c-eb30bf0f9e70" providerId="ADAL" clId="{3F9278AC-4972-4E9C-913E-D3F5EB1D7DE5}" dt="2023-10-26T18:36:03.697" v="297" actId="478"/>
          <ac:grpSpMkLst>
            <pc:docMk/>
            <pc:sldMk cId="333986751" sldId="348"/>
            <ac:grpSpMk id="202" creationId="{E6FF60F1-D748-688D-F03F-E705FB932A72}"/>
          </ac:grpSpMkLst>
        </pc:grpChg>
        <pc:grpChg chg="mod">
          <ac:chgData name="Li, Bingyao" userId="6020a0d1-527a-4229-8e4c-eb30bf0f9e70" providerId="ADAL" clId="{3F9278AC-4972-4E9C-913E-D3F5EB1D7DE5}" dt="2023-10-26T19:29:26.379" v="461" actId="1076"/>
          <ac:grpSpMkLst>
            <pc:docMk/>
            <pc:sldMk cId="333986751" sldId="348"/>
            <ac:grpSpMk id="205" creationId="{2ACA76BC-C1E0-356F-65E5-90A3E3B641BD}"/>
          </ac:grpSpMkLst>
        </pc:grpChg>
        <pc:grpChg chg="del">
          <ac:chgData name="Li, Bingyao" userId="6020a0d1-527a-4229-8e4c-eb30bf0f9e70" providerId="ADAL" clId="{3F9278AC-4972-4E9C-913E-D3F5EB1D7DE5}" dt="2023-10-26T18:36:03.697" v="297" actId="478"/>
          <ac:grpSpMkLst>
            <pc:docMk/>
            <pc:sldMk cId="333986751" sldId="348"/>
            <ac:grpSpMk id="208" creationId="{2CBB1036-78C0-6CC4-A249-B5DBD716D9A4}"/>
          </ac:grpSpMkLst>
        </pc:grpChg>
        <pc:grpChg chg="del">
          <ac:chgData name="Li, Bingyao" userId="6020a0d1-527a-4229-8e4c-eb30bf0f9e70" providerId="ADAL" clId="{3F9278AC-4972-4E9C-913E-D3F5EB1D7DE5}" dt="2023-10-26T18:36:03.697" v="297" actId="478"/>
          <ac:grpSpMkLst>
            <pc:docMk/>
            <pc:sldMk cId="333986751" sldId="348"/>
            <ac:grpSpMk id="211" creationId="{CC8489FA-42F2-EAC7-2B31-26FB44D31596}"/>
          </ac:grpSpMkLst>
        </pc:grpChg>
        <pc:cxnChg chg="del mod">
          <ac:chgData name="Li, Bingyao" userId="6020a0d1-527a-4229-8e4c-eb30bf0f9e70" providerId="ADAL" clId="{3F9278AC-4972-4E9C-913E-D3F5EB1D7DE5}" dt="2023-10-26T19:28:18.969" v="441" actId="478"/>
          <ac:cxnSpMkLst>
            <pc:docMk/>
            <pc:sldMk cId="333986751" sldId="348"/>
            <ac:cxnSpMk id="46" creationId="{F61F50FA-39D2-E984-6DFD-B016E4F36005}"/>
          </ac:cxnSpMkLst>
        </pc:cxnChg>
        <pc:cxnChg chg="del mod">
          <ac:chgData name="Li, Bingyao" userId="6020a0d1-527a-4229-8e4c-eb30bf0f9e70" providerId="ADAL" clId="{3F9278AC-4972-4E9C-913E-D3F5EB1D7DE5}" dt="2023-10-26T19:28:18.969" v="441" actId="478"/>
          <ac:cxnSpMkLst>
            <pc:docMk/>
            <pc:sldMk cId="333986751" sldId="348"/>
            <ac:cxnSpMk id="47" creationId="{6EF0D577-E86D-01D5-1654-FC16911FB000}"/>
          </ac:cxnSpMkLst>
        </pc:cxnChg>
        <pc:cxnChg chg="mod">
          <ac:chgData name="Li, Bingyao" userId="6020a0d1-527a-4229-8e4c-eb30bf0f9e70" providerId="ADAL" clId="{3F9278AC-4972-4E9C-913E-D3F5EB1D7DE5}" dt="2023-10-26T19:29:21.691" v="460" actId="1076"/>
          <ac:cxnSpMkLst>
            <pc:docMk/>
            <pc:sldMk cId="333986751" sldId="348"/>
            <ac:cxnSpMk id="61" creationId="{66A0B9F0-6A6C-4C7B-CF01-4C1390624A26}"/>
          </ac:cxnSpMkLst>
        </pc:cxnChg>
        <pc:cxnChg chg="mod">
          <ac:chgData name="Li, Bingyao" userId="6020a0d1-527a-4229-8e4c-eb30bf0f9e70" providerId="ADAL" clId="{3F9278AC-4972-4E9C-913E-D3F5EB1D7DE5}" dt="2023-10-26T19:29:13.718" v="459" actId="14100"/>
          <ac:cxnSpMkLst>
            <pc:docMk/>
            <pc:sldMk cId="333986751" sldId="348"/>
            <ac:cxnSpMk id="139" creationId="{5567FE22-38F6-71DD-72D5-73CD8704B61C}"/>
          </ac:cxnSpMkLst>
        </pc:cxnChg>
        <pc:cxnChg chg="mod">
          <ac:chgData name="Li, Bingyao" userId="6020a0d1-527a-4229-8e4c-eb30bf0f9e70" providerId="ADAL" clId="{3F9278AC-4972-4E9C-913E-D3F5EB1D7DE5}" dt="2023-10-26T18:36:03.697" v="297" actId="478"/>
          <ac:cxnSpMkLst>
            <pc:docMk/>
            <pc:sldMk cId="333986751" sldId="348"/>
            <ac:cxnSpMk id="216" creationId="{23E2FA0F-3990-1046-A1C2-D8339C38BDEF}"/>
          </ac:cxnSpMkLst>
        </pc:cxnChg>
        <pc:cxnChg chg="mod">
          <ac:chgData name="Li, Bingyao" userId="6020a0d1-527a-4229-8e4c-eb30bf0f9e70" providerId="ADAL" clId="{3F9278AC-4972-4E9C-913E-D3F5EB1D7DE5}" dt="2023-10-26T19:29:33.135" v="463" actId="14100"/>
          <ac:cxnSpMkLst>
            <pc:docMk/>
            <pc:sldMk cId="333986751" sldId="348"/>
            <ac:cxnSpMk id="236" creationId="{84CBE059-9A35-DA57-528E-7AB940AC7301}"/>
          </ac:cxnSpMkLst>
        </pc:cxnChg>
      </pc:sldChg>
      <pc:sldChg chg="addSp delSp modSp delAnim modAnim modNotesTx">
        <pc:chgData name="Li, Bingyao" userId="6020a0d1-527a-4229-8e4c-eb30bf0f9e70" providerId="ADAL" clId="{3F9278AC-4972-4E9C-913E-D3F5EB1D7DE5}" dt="2023-10-26T21:21:05.664" v="1311"/>
        <pc:sldMkLst>
          <pc:docMk/>
          <pc:sldMk cId="3099737720" sldId="349"/>
        </pc:sldMkLst>
        <pc:spChg chg="mod">
          <ac:chgData name="Li, Bingyao" userId="6020a0d1-527a-4229-8e4c-eb30bf0f9e70" providerId="ADAL" clId="{3F9278AC-4972-4E9C-913E-D3F5EB1D7DE5}" dt="2023-10-26T21:07:45.661" v="1185" actId="1037"/>
          <ac:spMkLst>
            <pc:docMk/>
            <pc:sldMk cId="3099737720" sldId="349"/>
            <ac:spMk id="2" creationId="{FD4AA1A3-3913-3FE1-9A9F-791D247CCC65}"/>
          </ac:spMkLst>
        </pc:spChg>
        <pc:spChg chg="mod">
          <ac:chgData name="Li, Bingyao" userId="6020a0d1-527a-4229-8e4c-eb30bf0f9e70" providerId="ADAL" clId="{3F9278AC-4972-4E9C-913E-D3F5EB1D7DE5}" dt="2023-10-26T21:07:45.661" v="1185" actId="1037"/>
          <ac:spMkLst>
            <pc:docMk/>
            <pc:sldMk cId="3099737720" sldId="349"/>
            <ac:spMk id="7" creationId="{887E7D68-1D5B-6149-EB54-4341128FE295}"/>
          </ac:spMkLst>
        </pc:spChg>
        <pc:spChg chg="mod">
          <ac:chgData name="Li, Bingyao" userId="6020a0d1-527a-4229-8e4c-eb30bf0f9e70" providerId="ADAL" clId="{3F9278AC-4972-4E9C-913E-D3F5EB1D7DE5}" dt="2023-10-26T21:07:45.661" v="1185" actId="1037"/>
          <ac:spMkLst>
            <pc:docMk/>
            <pc:sldMk cId="3099737720" sldId="349"/>
            <ac:spMk id="8" creationId="{1BA4B040-3D57-343E-E558-7B693102B597}"/>
          </ac:spMkLst>
        </pc:spChg>
        <pc:spChg chg="mod">
          <ac:chgData name="Li, Bingyao" userId="6020a0d1-527a-4229-8e4c-eb30bf0f9e70" providerId="ADAL" clId="{3F9278AC-4972-4E9C-913E-D3F5EB1D7DE5}" dt="2023-10-26T21:07:45.661" v="1185" actId="1037"/>
          <ac:spMkLst>
            <pc:docMk/>
            <pc:sldMk cId="3099737720" sldId="349"/>
            <ac:spMk id="9" creationId="{DD6EB3AC-C304-E8F3-203A-95684D7A009A}"/>
          </ac:spMkLst>
        </pc:spChg>
        <pc:spChg chg="mod">
          <ac:chgData name="Li, Bingyao" userId="6020a0d1-527a-4229-8e4c-eb30bf0f9e70" providerId="ADAL" clId="{3F9278AC-4972-4E9C-913E-D3F5EB1D7DE5}" dt="2023-10-26T21:07:45.661" v="1185" actId="1037"/>
          <ac:spMkLst>
            <pc:docMk/>
            <pc:sldMk cId="3099737720" sldId="349"/>
            <ac:spMk id="10" creationId="{E99CBD55-E7D7-FD65-5FE6-89F37001EE59}"/>
          </ac:spMkLst>
        </pc:spChg>
        <pc:spChg chg="mod">
          <ac:chgData name="Li, Bingyao" userId="6020a0d1-527a-4229-8e4c-eb30bf0f9e70" providerId="ADAL" clId="{3F9278AC-4972-4E9C-913E-D3F5EB1D7DE5}" dt="2023-10-26T21:07:45.661" v="1185" actId="1037"/>
          <ac:spMkLst>
            <pc:docMk/>
            <pc:sldMk cId="3099737720" sldId="349"/>
            <ac:spMk id="11" creationId="{35A46309-8A4F-B214-EDC6-F176E2917F12}"/>
          </ac:spMkLst>
        </pc:spChg>
        <pc:spChg chg="add mod">
          <ac:chgData name="Li, Bingyao" userId="6020a0d1-527a-4229-8e4c-eb30bf0f9e70" providerId="ADAL" clId="{3F9278AC-4972-4E9C-913E-D3F5EB1D7DE5}" dt="2023-10-26T21:07:45.661" v="1185" actId="1037"/>
          <ac:spMkLst>
            <pc:docMk/>
            <pc:sldMk cId="3099737720" sldId="349"/>
            <ac:spMk id="16" creationId="{064EAEE6-A53F-4BEF-8105-B4327C610E83}"/>
          </ac:spMkLst>
        </pc:spChg>
        <pc:spChg chg="mod">
          <ac:chgData name="Li, Bingyao" userId="6020a0d1-527a-4229-8e4c-eb30bf0f9e70" providerId="ADAL" clId="{3F9278AC-4972-4E9C-913E-D3F5EB1D7DE5}" dt="2023-10-26T21:07:45.661" v="1185" actId="1037"/>
          <ac:spMkLst>
            <pc:docMk/>
            <pc:sldMk cId="3099737720" sldId="349"/>
            <ac:spMk id="42" creationId="{08F06732-C9E3-7F48-0D80-7C48B8011FE7}"/>
          </ac:spMkLst>
        </pc:spChg>
        <pc:spChg chg="mod">
          <ac:chgData name="Li, Bingyao" userId="6020a0d1-527a-4229-8e4c-eb30bf0f9e70" providerId="ADAL" clId="{3F9278AC-4972-4E9C-913E-D3F5EB1D7DE5}" dt="2023-10-26T21:07:45.661" v="1185" actId="1037"/>
          <ac:spMkLst>
            <pc:docMk/>
            <pc:sldMk cId="3099737720" sldId="349"/>
            <ac:spMk id="43" creationId="{6E4EEB69-A2EF-68C7-E236-80A8122BB617}"/>
          </ac:spMkLst>
        </pc:spChg>
        <pc:spChg chg="del">
          <ac:chgData name="Li, Bingyao" userId="6020a0d1-527a-4229-8e4c-eb30bf0f9e70" providerId="ADAL" clId="{3F9278AC-4972-4E9C-913E-D3F5EB1D7DE5}" dt="2023-10-26T19:30:24.713" v="467" actId="478"/>
          <ac:spMkLst>
            <pc:docMk/>
            <pc:sldMk cId="3099737720" sldId="349"/>
            <ac:spMk id="44" creationId="{66624F9B-C6FB-9B24-BE7C-03DE4DA43FFD}"/>
          </ac:spMkLst>
        </pc:spChg>
        <pc:spChg chg="del">
          <ac:chgData name="Li, Bingyao" userId="6020a0d1-527a-4229-8e4c-eb30bf0f9e70" providerId="ADAL" clId="{3F9278AC-4972-4E9C-913E-D3F5EB1D7DE5}" dt="2023-10-26T19:30:37.409" v="469" actId="478"/>
          <ac:spMkLst>
            <pc:docMk/>
            <pc:sldMk cId="3099737720" sldId="349"/>
            <ac:spMk id="45" creationId="{6144B09D-A2B0-74A7-743B-75750290FC6E}"/>
          </ac:spMkLst>
        </pc:spChg>
        <pc:spChg chg="del">
          <ac:chgData name="Li, Bingyao" userId="6020a0d1-527a-4229-8e4c-eb30bf0f9e70" providerId="ADAL" clId="{3F9278AC-4972-4E9C-913E-D3F5EB1D7DE5}" dt="2023-10-26T19:30:24.713" v="467" actId="478"/>
          <ac:spMkLst>
            <pc:docMk/>
            <pc:sldMk cId="3099737720" sldId="349"/>
            <ac:spMk id="53" creationId="{EE7F2435-03B8-868E-DD99-3DCE1392BAE2}"/>
          </ac:spMkLst>
        </pc:spChg>
        <pc:spChg chg="mod">
          <ac:chgData name="Li, Bingyao" userId="6020a0d1-527a-4229-8e4c-eb30bf0f9e70" providerId="ADAL" clId="{3F9278AC-4972-4E9C-913E-D3F5EB1D7DE5}" dt="2023-10-26T21:07:45.661" v="1185" actId="1037"/>
          <ac:spMkLst>
            <pc:docMk/>
            <pc:sldMk cId="3099737720" sldId="349"/>
            <ac:spMk id="59" creationId="{7DA5AE88-953D-BC7A-DB8E-44A543BC9B11}"/>
          </ac:spMkLst>
        </pc:spChg>
        <pc:spChg chg="add mod">
          <ac:chgData name="Li, Bingyao" userId="6020a0d1-527a-4229-8e4c-eb30bf0f9e70" providerId="ADAL" clId="{3F9278AC-4972-4E9C-913E-D3F5EB1D7DE5}" dt="2023-10-26T21:07:45.661" v="1185" actId="1037"/>
          <ac:spMkLst>
            <pc:docMk/>
            <pc:sldMk cId="3099737720" sldId="349"/>
            <ac:spMk id="71" creationId="{B43B4AF3-37E8-4965-A153-AA8FEA56D1AC}"/>
          </ac:spMkLst>
        </pc:spChg>
        <pc:spChg chg="add mod">
          <ac:chgData name="Li, Bingyao" userId="6020a0d1-527a-4229-8e4c-eb30bf0f9e70" providerId="ADAL" clId="{3F9278AC-4972-4E9C-913E-D3F5EB1D7DE5}" dt="2023-10-26T21:07:45.661" v="1185" actId="1037"/>
          <ac:spMkLst>
            <pc:docMk/>
            <pc:sldMk cId="3099737720" sldId="349"/>
            <ac:spMk id="72" creationId="{483CB13C-6733-44F4-9DC8-72FCC32B54C3}"/>
          </ac:spMkLst>
        </pc:spChg>
        <pc:spChg chg="add mod">
          <ac:chgData name="Li, Bingyao" userId="6020a0d1-527a-4229-8e4c-eb30bf0f9e70" providerId="ADAL" clId="{3F9278AC-4972-4E9C-913E-D3F5EB1D7DE5}" dt="2023-10-26T21:07:45.661" v="1185" actId="1037"/>
          <ac:spMkLst>
            <pc:docMk/>
            <pc:sldMk cId="3099737720" sldId="349"/>
            <ac:spMk id="75" creationId="{F9F3958A-E638-43B9-BF5C-7079E67F7D6F}"/>
          </ac:spMkLst>
        </pc:spChg>
        <pc:spChg chg="add mod">
          <ac:chgData name="Li, Bingyao" userId="6020a0d1-527a-4229-8e4c-eb30bf0f9e70" providerId="ADAL" clId="{3F9278AC-4972-4E9C-913E-D3F5EB1D7DE5}" dt="2023-10-26T21:07:45.661" v="1185" actId="1037"/>
          <ac:spMkLst>
            <pc:docMk/>
            <pc:sldMk cId="3099737720" sldId="349"/>
            <ac:spMk id="106" creationId="{F919067D-088F-4955-8EFF-DA383F0425A0}"/>
          </ac:spMkLst>
        </pc:spChg>
        <pc:spChg chg="add mod">
          <ac:chgData name="Li, Bingyao" userId="6020a0d1-527a-4229-8e4c-eb30bf0f9e70" providerId="ADAL" clId="{3F9278AC-4972-4E9C-913E-D3F5EB1D7DE5}" dt="2023-10-26T21:07:45.661" v="1185" actId="1037"/>
          <ac:spMkLst>
            <pc:docMk/>
            <pc:sldMk cId="3099737720" sldId="349"/>
            <ac:spMk id="107" creationId="{8214050D-29BC-48D9-9E34-CAE9F0377491}"/>
          </ac:spMkLst>
        </pc:spChg>
        <pc:spChg chg="mod">
          <ac:chgData name="Li, Bingyao" userId="6020a0d1-527a-4229-8e4c-eb30bf0f9e70" providerId="ADAL" clId="{3F9278AC-4972-4E9C-913E-D3F5EB1D7DE5}" dt="2023-10-26T21:07:45.661" v="1185" actId="1037"/>
          <ac:spMkLst>
            <pc:docMk/>
            <pc:sldMk cId="3099737720" sldId="349"/>
            <ac:spMk id="137" creationId="{1EB9D423-5C49-6CB0-7FFE-83F74516B55B}"/>
          </ac:spMkLst>
        </pc:spChg>
        <pc:spChg chg="mod">
          <ac:chgData name="Li, Bingyao" userId="6020a0d1-527a-4229-8e4c-eb30bf0f9e70" providerId="ADAL" clId="{3F9278AC-4972-4E9C-913E-D3F5EB1D7DE5}" dt="2023-10-26T21:07:45.661" v="1185" actId="1037"/>
          <ac:spMkLst>
            <pc:docMk/>
            <pc:sldMk cId="3099737720" sldId="349"/>
            <ac:spMk id="154" creationId="{EBEDDCF5-329B-E791-9886-F8ABCC7BEBD0}"/>
          </ac:spMkLst>
        </pc:spChg>
        <pc:spChg chg="mod">
          <ac:chgData name="Li, Bingyao" userId="6020a0d1-527a-4229-8e4c-eb30bf0f9e70" providerId="ADAL" clId="{3F9278AC-4972-4E9C-913E-D3F5EB1D7DE5}" dt="2023-10-26T21:07:45.661" v="1185" actId="1037"/>
          <ac:spMkLst>
            <pc:docMk/>
            <pc:sldMk cId="3099737720" sldId="349"/>
            <ac:spMk id="156" creationId="{CF8A157C-B23E-F431-3D2D-23EC8A3CC6E9}"/>
          </ac:spMkLst>
        </pc:spChg>
        <pc:spChg chg="mod">
          <ac:chgData name="Li, Bingyao" userId="6020a0d1-527a-4229-8e4c-eb30bf0f9e70" providerId="ADAL" clId="{3F9278AC-4972-4E9C-913E-D3F5EB1D7DE5}" dt="2023-10-26T21:07:45.661" v="1185" actId="1037"/>
          <ac:spMkLst>
            <pc:docMk/>
            <pc:sldMk cId="3099737720" sldId="349"/>
            <ac:spMk id="158" creationId="{D51D39C0-02FC-725C-9A3C-E556C494198A}"/>
          </ac:spMkLst>
        </pc:spChg>
        <pc:spChg chg="del">
          <ac:chgData name="Li, Bingyao" userId="6020a0d1-527a-4229-8e4c-eb30bf0f9e70" providerId="ADAL" clId="{3F9278AC-4972-4E9C-913E-D3F5EB1D7DE5}" dt="2023-10-26T19:46:27.048" v="576" actId="478"/>
          <ac:spMkLst>
            <pc:docMk/>
            <pc:sldMk cId="3099737720" sldId="349"/>
            <ac:spMk id="165" creationId="{8170AE5D-151E-80A3-8AC8-9910FA5E4A9C}"/>
          </ac:spMkLst>
        </pc:spChg>
        <pc:spChg chg="mod">
          <ac:chgData name="Li, Bingyao" userId="6020a0d1-527a-4229-8e4c-eb30bf0f9e70" providerId="ADAL" clId="{3F9278AC-4972-4E9C-913E-D3F5EB1D7DE5}" dt="2023-10-26T21:07:45.661" v="1185" actId="1037"/>
          <ac:spMkLst>
            <pc:docMk/>
            <pc:sldMk cId="3099737720" sldId="349"/>
            <ac:spMk id="265" creationId="{6FA4916E-A29B-C850-9444-C1B79F604C85}"/>
          </ac:spMkLst>
        </pc:spChg>
        <pc:grpChg chg="add mod">
          <ac:chgData name="Li, Bingyao" userId="6020a0d1-527a-4229-8e4c-eb30bf0f9e70" providerId="ADAL" clId="{3F9278AC-4972-4E9C-913E-D3F5EB1D7DE5}" dt="2023-10-26T21:20:36.539" v="1305" actId="164"/>
          <ac:grpSpMkLst>
            <pc:docMk/>
            <pc:sldMk cId="3099737720" sldId="349"/>
            <ac:grpSpMk id="31" creationId="{017F4AA0-343A-449C-A33A-24D703D460B9}"/>
          </ac:grpSpMkLst>
        </pc:grpChg>
        <pc:grpChg chg="del">
          <ac:chgData name="Li, Bingyao" userId="6020a0d1-527a-4229-8e4c-eb30bf0f9e70" providerId="ADAL" clId="{3F9278AC-4972-4E9C-913E-D3F5EB1D7DE5}" dt="2023-10-26T19:30:06.264" v="464" actId="478"/>
          <ac:grpSpMkLst>
            <pc:docMk/>
            <pc:sldMk cId="3099737720" sldId="349"/>
            <ac:grpSpMk id="48" creationId="{7FFE3868-FBA7-15FA-C3CD-25C8FAD42F3C}"/>
          </ac:grpSpMkLst>
        </pc:grpChg>
        <pc:grpChg chg="del">
          <ac:chgData name="Li, Bingyao" userId="6020a0d1-527a-4229-8e4c-eb30bf0f9e70" providerId="ADAL" clId="{3F9278AC-4972-4E9C-913E-D3F5EB1D7DE5}" dt="2023-10-26T19:30:06.264" v="464" actId="478"/>
          <ac:grpSpMkLst>
            <pc:docMk/>
            <pc:sldMk cId="3099737720" sldId="349"/>
            <ac:grpSpMk id="54" creationId="{75C7DC4B-C0C7-750D-A904-6678DDA1DE27}"/>
          </ac:grpSpMkLst>
        </pc:grpChg>
        <pc:grpChg chg="del">
          <ac:chgData name="Li, Bingyao" userId="6020a0d1-527a-4229-8e4c-eb30bf0f9e70" providerId="ADAL" clId="{3F9278AC-4972-4E9C-913E-D3F5EB1D7DE5}" dt="2023-10-26T19:30:37.409" v="469" actId="478"/>
          <ac:grpSpMkLst>
            <pc:docMk/>
            <pc:sldMk cId="3099737720" sldId="349"/>
            <ac:grpSpMk id="62" creationId="{0D1F29EE-29D3-20CA-F81D-DEB3C14B12E8}"/>
          </ac:grpSpMkLst>
        </pc:grpChg>
        <pc:grpChg chg="add mod">
          <ac:chgData name="Li, Bingyao" userId="6020a0d1-527a-4229-8e4c-eb30bf0f9e70" providerId="ADAL" clId="{3F9278AC-4972-4E9C-913E-D3F5EB1D7DE5}" dt="2023-10-26T21:07:45.661" v="1185" actId="1037"/>
          <ac:grpSpMkLst>
            <pc:docMk/>
            <pc:sldMk cId="3099737720" sldId="349"/>
            <ac:grpSpMk id="76" creationId="{DE488B96-4B8C-41A1-BA49-058F13CF94B6}"/>
          </ac:grpSpMkLst>
        </pc:grpChg>
        <pc:grpChg chg="add del">
          <ac:chgData name="Li, Bingyao" userId="6020a0d1-527a-4229-8e4c-eb30bf0f9e70" providerId="ADAL" clId="{3F9278AC-4972-4E9C-913E-D3F5EB1D7DE5}" dt="2023-10-26T19:31:32.024" v="476"/>
          <ac:grpSpMkLst>
            <pc:docMk/>
            <pc:sldMk cId="3099737720" sldId="349"/>
            <ac:grpSpMk id="89" creationId="{9910A57D-CA47-4C30-B177-1C9883883066}"/>
          </ac:grpSpMkLst>
        </pc:grpChg>
        <pc:grpChg chg="add mod">
          <ac:chgData name="Li, Bingyao" userId="6020a0d1-527a-4229-8e4c-eb30bf0f9e70" providerId="ADAL" clId="{3F9278AC-4972-4E9C-913E-D3F5EB1D7DE5}" dt="2023-10-26T21:07:45.661" v="1185" actId="1037"/>
          <ac:grpSpMkLst>
            <pc:docMk/>
            <pc:sldMk cId="3099737720" sldId="349"/>
            <ac:grpSpMk id="93" creationId="{121EC474-7AA3-46E4-9523-5CC3D8E53E63}"/>
          </ac:grpSpMkLst>
        </pc:grpChg>
        <pc:grpChg chg="del">
          <ac:chgData name="Li, Bingyao" userId="6020a0d1-527a-4229-8e4c-eb30bf0f9e70" providerId="ADAL" clId="{3F9278AC-4972-4E9C-913E-D3F5EB1D7DE5}" dt="2023-10-26T18:35:56.890" v="296" actId="478"/>
          <ac:grpSpMkLst>
            <pc:docMk/>
            <pc:sldMk cId="3099737720" sldId="349"/>
            <ac:grpSpMk id="202" creationId="{E6FF60F1-D748-688D-F03F-E705FB932A72}"/>
          </ac:grpSpMkLst>
        </pc:grpChg>
        <pc:grpChg chg="del">
          <ac:chgData name="Li, Bingyao" userId="6020a0d1-527a-4229-8e4c-eb30bf0f9e70" providerId="ADAL" clId="{3F9278AC-4972-4E9C-913E-D3F5EB1D7DE5}" dt="2023-10-26T19:31:32.924" v="477" actId="478"/>
          <ac:grpSpMkLst>
            <pc:docMk/>
            <pc:sldMk cId="3099737720" sldId="349"/>
            <ac:grpSpMk id="205" creationId="{2ACA76BC-C1E0-356F-65E5-90A3E3B641BD}"/>
          </ac:grpSpMkLst>
        </pc:grpChg>
        <pc:grpChg chg="del">
          <ac:chgData name="Li, Bingyao" userId="6020a0d1-527a-4229-8e4c-eb30bf0f9e70" providerId="ADAL" clId="{3F9278AC-4972-4E9C-913E-D3F5EB1D7DE5}" dt="2023-10-26T18:35:56.890" v="296" actId="478"/>
          <ac:grpSpMkLst>
            <pc:docMk/>
            <pc:sldMk cId="3099737720" sldId="349"/>
            <ac:grpSpMk id="208" creationId="{2CBB1036-78C0-6CC4-A249-B5DBD716D9A4}"/>
          </ac:grpSpMkLst>
        </pc:grpChg>
        <pc:grpChg chg="del">
          <ac:chgData name="Li, Bingyao" userId="6020a0d1-527a-4229-8e4c-eb30bf0f9e70" providerId="ADAL" clId="{3F9278AC-4972-4E9C-913E-D3F5EB1D7DE5}" dt="2023-10-26T18:35:56.890" v="296" actId="478"/>
          <ac:grpSpMkLst>
            <pc:docMk/>
            <pc:sldMk cId="3099737720" sldId="349"/>
            <ac:grpSpMk id="211" creationId="{CC8489FA-42F2-EAC7-2B31-26FB44D31596}"/>
          </ac:grpSpMkLst>
        </pc:grpChg>
        <pc:graphicFrameChg chg="mod modGraphic">
          <ac:chgData name="Li, Bingyao" userId="6020a0d1-527a-4229-8e4c-eb30bf0f9e70" providerId="ADAL" clId="{3F9278AC-4972-4E9C-913E-D3F5EB1D7DE5}" dt="2023-10-26T21:07:45.661" v="1185" actId="1037"/>
          <ac:graphicFrameMkLst>
            <pc:docMk/>
            <pc:sldMk cId="3099737720" sldId="349"/>
            <ac:graphicFrameMk id="6" creationId="{5070A79B-CE7E-7BD2-B1AF-BA0705B49E4B}"/>
          </ac:graphicFrameMkLst>
        </pc:graphicFrameChg>
        <pc:graphicFrameChg chg="mod">
          <ac:chgData name="Li, Bingyao" userId="6020a0d1-527a-4229-8e4c-eb30bf0f9e70" providerId="ADAL" clId="{3F9278AC-4972-4E9C-913E-D3F5EB1D7DE5}" dt="2023-10-26T21:07:45.661" v="1185" actId="1037"/>
          <ac:graphicFrameMkLst>
            <pc:docMk/>
            <pc:sldMk cId="3099737720" sldId="349"/>
            <ac:graphicFrameMk id="60" creationId="{1DBCCE71-8A23-5EE5-AF10-BFAD542C301F}"/>
          </ac:graphicFrameMkLst>
        </pc:graphicFrameChg>
        <pc:cxnChg chg="add mod">
          <ac:chgData name="Li, Bingyao" userId="6020a0d1-527a-4229-8e4c-eb30bf0f9e70" providerId="ADAL" clId="{3F9278AC-4972-4E9C-913E-D3F5EB1D7DE5}" dt="2023-10-26T21:07:45.661" v="1185" actId="1037"/>
          <ac:cxnSpMkLst>
            <pc:docMk/>
            <pc:sldMk cId="3099737720" sldId="349"/>
            <ac:cxnSpMk id="5" creationId="{6E2E0912-918A-4B64-97A4-38CC7A4CFE35}"/>
          </ac:cxnSpMkLst>
        </pc:cxnChg>
        <pc:cxnChg chg="add mod">
          <ac:chgData name="Li, Bingyao" userId="6020a0d1-527a-4229-8e4c-eb30bf0f9e70" providerId="ADAL" clId="{3F9278AC-4972-4E9C-913E-D3F5EB1D7DE5}" dt="2023-10-26T21:20:36.539" v="1305" actId="164"/>
          <ac:cxnSpMkLst>
            <pc:docMk/>
            <pc:sldMk cId="3099737720" sldId="349"/>
            <ac:cxnSpMk id="27" creationId="{7A69C697-AF8D-40D9-8348-AA311BE52808}"/>
          </ac:cxnSpMkLst>
        </pc:cxnChg>
        <pc:cxnChg chg="del mod">
          <ac:chgData name="Li, Bingyao" userId="6020a0d1-527a-4229-8e4c-eb30bf0f9e70" providerId="ADAL" clId="{3F9278AC-4972-4E9C-913E-D3F5EB1D7DE5}" dt="2023-10-26T19:30:10.335" v="466" actId="478"/>
          <ac:cxnSpMkLst>
            <pc:docMk/>
            <pc:sldMk cId="3099737720" sldId="349"/>
            <ac:cxnSpMk id="46" creationId="{F61F50FA-39D2-E984-6DFD-B016E4F36005}"/>
          </ac:cxnSpMkLst>
        </pc:cxnChg>
        <pc:cxnChg chg="del mod">
          <ac:chgData name="Li, Bingyao" userId="6020a0d1-527a-4229-8e4c-eb30bf0f9e70" providerId="ADAL" clId="{3F9278AC-4972-4E9C-913E-D3F5EB1D7DE5}" dt="2023-10-26T19:30:08.950" v="465" actId="478"/>
          <ac:cxnSpMkLst>
            <pc:docMk/>
            <pc:sldMk cId="3099737720" sldId="349"/>
            <ac:cxnSpMk id="47" creationId="{6EF0D577-E86D-01D5-1654-FC16911FB000}"/>
          </ac:cxnSpMkLst>
        </pc:cxnChg>
        <pc:cxnChg chg="del mod">
          <ac:chgData name="Li, Bingyao" userId="6020a0d1-527a-4229-8e4c-eb30bf0f9e70" providerId="ADAL" clId="{3F9278AC-4972-4E9C-913E-D3F5EB1D7DE5}" dt="2023-10-26T19:30:24.713" v="467" actId="478"/>
          <ac:cxnSpMkLst>
            <pc:docMk/>
            <pc:sldMk cId="3099737720" sldId="349"/>
            <ac:cxnSpMk id="61" creationId="{66A0B9F0-6A6C-4C7B-CF01-4C1390624A26}"/>
          </ac:cxnSpMkLst>
        </pc:cxnChg>
        <pc:cxnChg chg="add mod">
          <ac:chgData name="Li, Bingyao" userId="6020a0d1-527a-4229-8e4c-eb30bf0f9e70" providerId="ADAL" clId="{3F9278AC-4972-4E9C-913E-D3F5EB1D7DE5}" dt="2023-10-26T21:07:45.661" v="1185" actId="1037"/>
          <ac:cxnSpMkLst>
            <pc:docMk/>
            <pc:sldMk cId="3099737720" sldId="349"/>
            <ac:cxnSpMk id="73" creationId="{6E16EA2F-FEE0-4C81-9EB9-648285C37480}"/>
          </ac:cxnSpMkLst>
        </pc:cxnChg>
        <pc:cxnChg chg="add mod">
          <ac:chgData name="Li, Bingyao" userId="6020a0d1-527a-4229-8e4c-eb30bf0f9e70" providerId="ADAL" clId="{3F9278AC-4972-4E9C-913E-D3F5EB1D7DE5}" dt="2023-10-26T21:07:45.661" v="1185" actId="1037"/>
          <ac:cxnSpMkLst>
            <pc:docMk/>
            <pc:sldMk cId="3099737720" sldId="349"/>
            <ac:cxnSpMk id="74" creationId="{B9967E96-A3CC-44D4-869A-E2BBA54033BE}"/>
          </ac:cxnSpMkLst>
        </pc:cxnChg>
        <pc:cxnChg chg="add del">
          <ac:chgData name="Li, Bingyao" userId="6020a0d1-527a-4229-8e4c-eb30bf0f9e70" providerId="ADAL" clId="{3F9278AC-4972-4E9C-913E-D3F5EB1D7DE5}" dt="2023-10-26T19:31:32.024" v="476"/>
          <ac:cxnSpMkLst>
            <pc:docMk/>
            <pc:sldMk cId="3099737720" sldId="349"/>
            <ac:cxnSpMk id="92" creationId="{BEA264A9-3228-4254-93F0-3AFB372F33EA}"/>
          </ac:cxnSpMkLst>
        </pc:cxnChg>
        <pc:cxnChg chg="add mod">
          <ac:chgData name="Li, Bingyao" userId="6020a0d1-527a-4229-8e4c-eb30bf0f9e70" providerId="ADAL" clId="{3F9278AC-4972-4E9C-913E-D3F5EB1D7DE5}" dt="2023-10-26T21:07:45.661" v="1185" actId="1037"/>
          <ac:cxnSpMkLst>
            <pc:docMk/>
            <pc:sldMk cId="3099737720" sldId="349"/>
            <ac:cxnSpMk id="96" creationId="{8B118491-2CD5-4468-86D4-53B82BF495D8}"/>
          </ac:cxnSpMkLst>
        </pc:cxnChg>
        <pc:cxnChg chg="add mod">
          <ac:chgData name="Li, Bingyao" userId="6020a0d1-527a-4229-8e4c-eb30bf0f9e70" providerId="ADAL" clId="{3F9278AC-4972-4E9C-913E-D3F5EB1D7DE5}" dt="2023-10-26T21:07:45.661" v="1185" actId="1037"/>
          <ac:cxnSpMkLst>
            <pc:docMk/>
            <pc:sldMk cId="3099737720" sldId="349"/>
            <ac:cxnSpMk id="100" creationId="{10926770-38F0-4888-9D5F-DD77F98A9777}"/>
          </ac:cxnSpMkLst>
        </pc:cxnChg>
        <pc:cxnChg chg="add mod">
          <ac:chgData name="Li, Bingyao" userId="6020a0d1-527a-4229-8e4c-eb30bf0f9e70" providerId="ADAL" clId="{3F9278AC-4972-4E9C-913E-D3F5EB1D7DE5}" dt="2023-10-26T21:20:07.064" v="1301" actId="692"/>
          <ac:cxnSpMkLst>
            <pc:docMk/>
            <pc:sldMk cId="3099737720" sldId="349"/>
            <ac:cxnSpMk id="108" creationId="{2D5EC84C-5726-441C-B5CB-DCC6892CA8DF}"/>
          </ac:cxnSpMkLst>
        </pc:cxnChg>
        <pc:cxnChg chg="add del mod">
          <ac:chgData name="Li, Bingyao" userId="6020a0d1-527a-4229-8e4c-eb30bf0f9e70" providerId="ADAL" clId="{3F9278AC-4972-4E9C-913E-D3F5EB1D7DE5}" dt="2023-10-26T21:19:41.760" v="1281" actId="478"/>
          <ac:cxnSpMkLst>
            <pc:docMk/>
            <pc:sldMk cId="3099737720" sldId="349"/>
            <ac:cxnSpMk id="113" creationId="{AD65BA29-E95D-4CE7-845B-837497FB17DA}"/>
          </ac:cxnSpMkLst>
        </pc:cxnChg>
        <pc:cxnChg chg="add mod">
          <ac:chgData name="Li, Bingyao" userId="6020a0d1-527a-4229-8e4c-eb30bf0f9e70" providerId="ADAL" clId="{3F9278AC-4972-4E9C-913E-D3F5EB1D7DE5}" dt="2023-10-26T21:20:36.539" v="1305" actId="164"/>
          <ac:cxnSpMkLst>
            <pc:docMk/>
            <pc:sldMk cId="3099737720" sldId="349"/>
            <ac:cxnSpMk id="114" creationId="{9FAA2D3E-AEF1-40CE-A87D-3A9F002C779F}"/>
          </ac:cxnSpMkLst>
        </pc:cxnChg>
        <pc:cxnChg chg="mod">
          <ac:chgData name="Li, Bingyao" userId="6020a0d1-527a-4229-8e4c-eb30bf0f9e70" providerId="ADAL" clId="{3F9278AC-4972-4E9C-913E-D3F5EB1D7DE5}" dt="2023-10-26T19:30:37.409" v="469" actId="478"/>
          <ac:cxnSpMkLst>
            <pc:docMk/>
            <pc:sldMk cId="3099737720" sldId="349"/>
            <ac:cxnSpMk id="133" creationId="{6BC999B6-0F8D-C99A-19C9-6CDCB6EFD08B}"/>
          </ac:cxnSpMkLst>
        </pc:cxnChg>
        <pc:cxnChg chg="del mod">
          <ac:chgData name="Li, Bingyao" userId="6020a0d1-527a-4229-8e4c-eb30bf0f9e70" providerId="ADAL" clId="{3F9278AC-4972-4E9C-913E-D3F5EB1D7DE5}" dt="2023-10-26T19:30:24.713" v="467" actId="478"/>
          <ac:cxnSpMkLst>
            <pc:docMk/>
            <pc:sldMk cId="3099737720" sldId="349"/>
            <ac:cxnSpMk id="139" creationId="{5567FE22-38F6-71DD-72D5-73CD8704B61C}"/>
          </ac:cxnSpMkLst>
        </pc:cxnChg>
        <pc:cxnChg chg="mod">
          <ac:chgData name="Li, Bingyao" userId="6020a0d1-527a-4229-8e4c-eb30bf0f9e70" providerId="ADAL" clId="{3F9278AC-4972-4E9C-913E-D3F5EB1D7DE5}" dt="2023-10-26T21:07:45.661" v="1185" actId="1037"/>
          <ac:cxnSpMkLst>
            <pc:docMk/>
            <pc:sldMk cId="3099737720" sldId="349"/>
            <ac:cxnSpMk id="146" creationId="{4418D9D1-FCDE-0FCC-FACB-B4CAA63DF3D0}"/>
          </ac:cxnSpMkLst>
        </pc:cxnChg>
        <pc:cxnChg chg="mod">
          <ac:chgData name="Li, Bingyao" userId="6020a0d1-527a-4229-8e4c-eb30bf0f9e70" providerId="ADAL" clId="{3F9278AC-4972-4E9C-913E-D3F5EB1D7DE5}" dt="2023-10-26T21:07:45.661" v="1185" actId="1037"/>
          <ac:cxnSpMkLst>
            <pc:docMk/>
            <pc:sldMk cId="3099737720" sldId="349"/>
            <ac:cxnSpMk id="147" creationId="{1C0E0326-0713-3A71-4D0F-83DE75DFEEC0}"/>
          </ac:cxnSpMkLst>
        </pc:cxnChg>
        <pc:cxnChg chg="mod">
          <ac:chgData name="Li, Bingyao" userId="6020a0d1-527a-4229-8e4c-eb30bf0f9e70" providerId="ADAL" clId="{3F9278AC-4972-4E9C-913E-D3F5EB1D7DE5}" dt="2023-10-26T21:07:45.661" v="1185" actId="1037"/>
          <ac:cxnSpMkLst>
            <pc:docMk/>
            <pc:sldMk cId="3099737720" sldId="349"/>
            <ac:cxnSpMk id="160" creationId="{44A599FD-9F9C-9E28-98A0-09C2027FB263}"/>
          </ac:cxnSpMkLst>
        </pc:cxnChg>
        <pc:cxnChg chg="mod">
          <ac:chgData name="Li, Bingyao" userId="6020a0d1-527a-4229-8e4c-eb30bf0f9e70" providerId="ADAL" clId="{3F9278AC-4972-4E9C-913E-D3F5EB1D7DE5}" dt="2023-10-26T18:35:56.890" v="296" actId="478"/>
          <ac:cxnSpMkLst>
            <pc:docMk/>
            <pc:sldMk cId="3099737720" sldId="349"/>
            <ac:cxnSpMk id="216" creationId="{23E2FA0F-3990-1046-A1C2-D8339C38BDEF}"/>
          </ac:cxnSpMkLst>
        </pc:cxnChg>
        <pc:cxnChg chg="mod">
          <ac:chgData name="Li, Bingyao" userId="6020a0d1-527a-4229-8e4c-eb30bf0f9e70" providerId="ADAL" clId="{3F9278AC-4972-4E9C-913E-D3F5EB1D7DE5}" dt="2023-10-26T21:07:45.661" v="1185" actId="1037"/>
          <ac:cxnSpMkLst>
            <pc:docMk/>
            <pc:sldMk cId="3099737720" sldId="349"/>
            <ac:cxnSpMk id="236" creationId="{84CBE059-9A35-DA57-528E-7AB940AC7301}"/>
          </ac:cxnSpMkLst>
        </pc:cxnChg>
      </pc:sldChg>
      <pc:sldChg chg="addSp delSp modSp del modTransition">
        <pc:chgData name="Li, Bingyao" userId="6020a0d1-527a-4229-8e4c-eb30bf0f9e70" providerId="ADAL" clId="{3F9278AC-4972-4E9C-913E-D3F5EB1D7DE5}" dt="2023-10-26T20:55:09.124" v="959" actId="2696"/>
        <pc:sldMkLst>
          <pc:docMk/>
          <pc:sldMk cId="4155311337" sldId="351"/>
        </pc:sldMkLst>
        <pc:spChg chg="del">
          <ac:chgData name="Li, Bingyao" userId="6020a0d1-527a-4229-8e4c-eb30bf0f9e70" providerId="ADAL" clId="{3F9278AC-4972-4E9C-913E-D3F5EB1D7DE5}" dt="2023-10-26T18:37:34.522" v="312" actId="478"/>
          <ac:spMkLst>
            <pc:docMk/>
            <pc:sldMk cId="4155311337" sldId="351"/>
            <ac:spMk id="2" creationId="{FD4AA1A3-3913-3FE1-9A9F-791D247CCC65}"/>
          </ac:spMkLst>
        </pc:spChg>
        <pc:spChg chg="del">
          <ac:chgData name="Li, Bingyao" userId="6020a0d1-527a-4229-8e4c-eb30bf0f9e70" providerId="ADAL" clId="{3F9278AC-4972-4E9C-913E-D3F5EB1D7DE5}" dt="2023-10-26T18:37:34.522" v="312" actId="478"/>
          <ac:spMkLst>
            <pc:docMk/>
            <pc:sldMk cId="4155311337" sldId="351"/>
            <ac:spMk id="7" creationId="{887E7D68-1D5B-6149-EB54-4341128FE295}"/>
          </ac:spMkLst>
        </pc:spChg>
        <pc:spChg chg="del">
          <ac:chgData name="Li, Bingyao" userId="6020a0d1-527a-4229-8e4c-eb30bf0f9e70" providerId="ADAL" clId="{3F9278AC-4972-4E9C-913E-D3F5EB1D7DE5}" dt="2023-10-26T18:37:34.522" v="312" actId="478"/>
          <ac:spMkLst>
            <pc:docMk/>
            <pc:sldMk cId="4155311337" sldId="351"/>
            <ac:spMk id="8" creationId="{1BA4B040-3D57-343E-E558-7B693102B597}"/>
          </ac:spMkLst>
        </pc:spChg>
        <pc:spChg chg="del">
          <ac:chgData name="Li, Bingyao" userId="6020a0d1-527a-4229-8e4c-eb30bf0f9e70" providerId="ADAL" clId="{3F9278AC-4972-4E9C-913E-D3F5EB1D7DE5}" dt="2023-10-26T18:37:34.522" v="312" actId="478"/>
          <ac:spMkLst>
            <pc:docMk/>
            <pc:sldMk cId="4155311337" sldId="351"/>
            <ac:spMk id="9" creationId="{DD6EB3AC-C304-E8F3-203A-95684D7A009A}"/>
          </ac:spMkLst>
        </pc:spChg>
        <pc:spChg chg="del">
          <ac:chgData name="Li, Bingyao" userId="6020a0d1-527a-4229-8e4c-eb30bf0f9e70" providerId="ADAL" clId="{3F9278AC-4972-4E9C-913E-D3F5EB1D7DE5}" dt="2023-10-26T18:37:34.522" v="312" actId="478"/>
          <ac:spMkLst>
            <pc:docMk/>
            <pc:sldMk cId="4155311337" sldId="351"/>
            <ac:spMk id="10" creationId="{E99CBD55-E7D7-FD65-5FE6-89F37001EE59}"/>
          </ac:spMkLst>
        </pc:spChg>
        <pc:spChg chg="del">
          <ac:chgData name="Li, Bingyao" userId="6020a0d1-527a-4229-8e4c-eb30bf0f9e70" providerId="ADAL" clId="{3F9278AC-4972-4E9C-913E-D3F5EB1D7DE5}" dt="2023-10-26T18:37:34.522" v="312" actId="478"/>
          <ac:spMkLst>
            <pc:docMk/>
            <pc:sldMk cId="4155311337" sldId="351"/>
            <ac:spMk id="11" creationId="{35A46309-8A4F-B214-EDC6-F176E2917F12}"/>
          </ac:spMkLst>
        </pc:spChg>
        <pc:spChg chg="add">
          <ac:chgData name="Li, Bingyao" userId="6020a0d1-527a-4229-8e4c-eb30bf0f9e70" providerId="ADAL" clId="{3F9278AC-4972-4E9C-913E-D3F5EB1D7DE5}" dt="2023-10-26T18:37:35.740" v="313"/>
          <ac:spMkLst>
            <pc:docMk/>
            <pc:sldMk cId="4155311337" sldId="351"/>
            <ac:spMk id="68" creationId="{A896F6E3-BBEF-4843-9348-458B64D2AFCF}"/>
          </ac:spMkLst>
        </pc:spChg>
        <pc:spChg chg="add">
          <ac:chgData name="Li, Bingyao" userId="6020a0d1-527a-4229-8e4c-eb30bf0f9e70" providerId="ADAL" clId="{3F9278AC-4972-4E9C-913E-D3F5EB1D7DE5}" dt="2023-10-26T18:37:35.740" v="313"/>
          <ac:spMkLst>
            <pc:docMk/>
            <pc:sldMk cId="4155311337" sldId="351"/>
            <ac:spMk id="70" creationId="{B4641FE6-DEAD-4419-9FB0-BE811BA7B79E}"/>
          </ac:spMkLst>
        </pc:spChg>
        <pc:spChg chg="add">
          <ac:chgData name="Li, Bingyao" userId="6020a0d1-527a-4229-8e4c-eb30bf0f9e70" providerId="ADAL" clId="{3F9278AC-4972-4E9C-913E-D3F5EB1D7DE5}" dt="2023-10-26T18:37:35.740" v="313"/>
          <ac:spMkLst>
            <pc:docMk/>
            <pc:sldMk cId="4155311337" sldId="351"/>
            <ac:spMk id="71" creationId="{CAB84D67-F4E9-4CFB-A9F2-36CF1A3AFC90}"/>
          </ac:spMkLst>
        </pc:spChg>
        <pc:spChg chg="add">
          <ac:chgData name="Li, Bingyao" userId="6020a0d1-527a-4229-8e4c-eb30bf0f9e70" providerId="ADAL" clId="{3F9278AC-4972-4E9C-913E-D3F5EB1D7DE5}" dt="2023-10-26T18:37:35.740" v="313"/>
          <ac:spMkLst>
            <pc:docMk/>
            <pc:sldMk cId="4155311337" sldId="351"/>
            <ac:spMk id="72" creationId="{953B41EF-1B5F-481A-8B6F-DCF99F079835}"/>
          </ac:spMkLst>
        </pc:spChg>
        <pc:spChg chg="add">
          <ac:chgData name="Li, Bingyao" userId="6020a0d1-527a-4229-8e4c-eb30bf0f9e70" providerId="ADAL" clId="{3F9278AC-4972-4E9C-913E-D3F5EB1D7DE5}" dt="2023-10-26T18:37:35.740" v="313"/>
          <ac:spMkLst>
            <pc:docMk/>
            <pc:sldMk cId="4155311337" sldId="351"/>
            <ac:spMk id="73" creationId="{ACCF8527-F812-4673-9E6D-B8FA5CBE7DCD}"/>
          </ac:spMkLst>
        </pc:spChg>
        <pc:spChg chg="add">
          <ac:chgData name="Li, Bingyao" userId="6020a0d1-527a-4229-8e4c-eb30bf0f9e70" providerId="ADAL" clId="{3F9278AC-4972-4E9C-913E-D3F5EB1D7DE5}" dt="2023-10-26T18:37:35.740" v="313"/>
          <ac:spMkLst>
            <pc:docMk/>
            <pc:sldMk cId="4155311337" sldId="351"/>
            <ac:spMk id="74" creationId="{EDA17740-AEFC-471D-99DC-718BDC7FDABD}"/>
          </ac:spMkLst>
        </pc:spChg>
        <pc:graphicFrameChg chg="del">
          <ac:chgData name="Li, Bingyao" userId="6020a0d1-527a-4229-8e4c-eb30bf0f9e70" providerId="ADAL" clId="{3F9278AC-4972-4E9C-913E-D3F5EB1D7DE5}" dt="2023-10-26T18:37:34.522" v="312" actId="478"/>
          <ac:graphicFrameMkLst>
            <pc:docMk/>
            <pc:sldMk cId="4155311337" sldId="351"/>
            <ac:graphicFrameMk id="6" creationId="{5070A79B-CE7E-7BD2-B1AF-BA0705B49E4B}"/>
          </ac:graphicFrameMkLst>
        </pc:graphicFrameChg>
        <pc:graphicFrameChg chg="add">
          <ac:chgData name="Li, Bingyao" userId="6020a0d1-527a-4229-8e4c-eb30bf0f9e70" providerId="ADAL" clId="{3F9278AC-4972-4E9C-913E-D3F5EB1D7DE5}" dt="2023-10-26T18:37:35.740" v="313"/>
          <ac:graphicFrameMkLst>
            <pc:docMk/>
            <pc:sldMk cId="4155311337" sldId="351"/>
            <ac:graphicFrameMk id="69" creationId="{02FAE28F-1A6B-4FB5-8FEA-B8A49FB511A2}"/>
          </ac:graphicFrameMkLst>
        </pc:graphicFrameChg>
        <pc:cxnChg chg="add ord">
          <ac:chgData name="Li, Bingyao" userId="6020a0d1-527a-4229-8e4c-eb30bf0f9e70" providerId="ADAL" clId="{3F9278AC-4972-4E9C-913E-D3F5EB1D7DE5}" dt="2023-10-26T18:37:43.330" v="315" actId="166"/>
          <ac:cxnSpMkLst>
            <pc:docMk/>
            <pc:sldMk cId="4155311337" sldId="351"/>
            <ac:cxnSpMk id="67" creationId="{58ACF441-F055-4CAD-8A55-AF10EF4FBB1E}"/>
          </ac:cxnSpMkLst>
        </pc:cxnChg>
        <pc:cxnChg chg="mod">
          <ac:chgData name="Li, Bingyao" userId="6020a0d1-527a-4229-8e4c-eb30bf0f9e70" providerId="ADAL" clId="{3F9278AC-4972-4E9C-913E-D3F5EB1D7DE5}" dt="2023-10-26T18:37:40.278" v="314" actId="14100"/>
          <ac:cxnSpMkLst>
            <pc:docMk/>
            <pc:sldMk cId="4155311337" sldId="351"/>
            <ac:cxnSpMk id="146" creationId="{4418D9D1-FCDE-0FCC-FACB-B4CAA63DF3D0}"/>
          </ac:cxnSpMkLst>
        </pc:cxnChg>
      </pc:sldChg>
      <pc:sldChg chg="addSp delSp modSp del">
        <pc:chgData name="Li, Bingyao" userId="6020a0d1-527a-4229-8e4c-eb30bf0f9e70" providerId="ADAL" clId="{3F9278AC-4972-4E9C-913E-D3F5EB1D7DE5}" dt="2023-10-26T20:59:29.065" v="999" actId="2696"/>
        <pc:sldMkLst>
          <pc:docMk/>
          <pc:sldMk cId="1236449995" sldId="352"/>
        </pc:sldMkLst>
        <pc:spChg chg="del">
          <ac:chgData name="Li, Bingyao" userId="6020a0d1-527a-4229-8e4c-eb30bf0f9e70" providerId="ADAL" clId="{3F9278AC-4972-4E9C-913E-D3F5EB1D7DE5}" dt="2023-10-26T18:37:52.471" v="316" actId="478"/>
          <ac:spMkLst>
            <pc:docMk/>
            <pc:sldMk cId="1236449995" sldId="352"/>
            <ac:spMk id="2" creationId="{FD4AA1A3-3913-3FE1-9A9F-791D247CCC65}"/>
          </ac:spMkLst>
        </pc:spChg>
        <pc:spChg chg="del">
          <ac:chgData name="Li, Bingyao" userId="6020a0d1-527a-4229-8e4c-eb30bf0f9e70" providerId="ADAL" clId="{3F9278AC-4972-4E9C-913E-D3F5EB1D7DE5}" dt="2023-10-26T18:37:52.471" v="316" actId="478"/>
          <ac:spMkLst>
            <pc:docMk/>
            <pc:sldMk cId="1236449995" sldId="352"/>
            <ac:spMk id="7" creationId="{887E7D68-1D5B-6149-EB54-4341128FE295}"/>
          </ac:spMkLst>
        </pc:spChg>
        <pc:spChg chg="del">
          <ac:chgData name="Li, Bingyao" userId="6020a0d1-527a-4229-8e4c-eb30bf0f9e70" providerId="ADAL" clId="{3F9278AC-4972-4E9C-913E-D3F5EB1D7DE5}" dt="2023-10-26T18:37:52.471" v="316" actId="478"/>
          <ac:spMkLst>
            <pc:docMk/>
            <pc:sldMk cId="1236449995" sldId="352"/>
            <ac:spMk id="8" creationId="{1BA4B040-3D57-343E-E558-7B693102B597}"/>
          </ac:spMkLst>
        </pc:spChg>
        <pc:spChg chg="del">
          <ac:chgData name="Li, Bingyao" userId="6020a0d1-527a-4229-8e4c-eb30bf0f9e70" providerId="ADAL" clId="{3F9278AC-4972-4E9C-913E-D3F5EB1D7DE5}" dt="2023-10-26T18:37:52.471" v="316" actId="478"/>
          <ac:spMkLst>
            <pc:docMk/>
            <pc:sldMk cId="1236449995" sldId="352"/>
            <ac:spMk id="9" creationId="{DD6EB3AC-C304-E8F3-203A-95684D7A009A}"/>
          </ac:spMkLst>
        </pc:spChg>
        <pc:spChg chg="del">
          <ac:chgData name="Li, Bingyao" userId="6020a0d1-527a-4229-8e4c-eb30bf0f9e70" providerId="ADAL" clId="{3F9278AC-4972-4E9C-913E-D3F5EB1D7DE5}" dt="2023-10-26T18:37:52.471" v="316" actId="478"/>
          <ac:spMkLst>
            <pc:docMk/>
            <pc:sldMk cId="1236449995" sldId="352"/>
            <ac:spMk id="10" creationId="{E99CBD55-E7D7-FD65-5FE6-89F37001EE59}"/>
          </ac:spMkLst>
        </pc:spChg>
        <pc:spChg chg="del">
          <ac:chgData name="Li, Bingyao" userId="6020a0d1-527a-4229-8e4c-eb30bf0f9e70" providerId="ADAL" clId="{3F9278AC-4972-4E9C-913E-D3F5EB1D7DE5}" dt="2023-10-26T18:37:52.471" v="316" actId="478"/>
          <ac:spMkLst>
            <pc:docMk/>
            <pc:sldMk cId="1236449995" sldId="352"/>
            <ac:spMk id="11" creationId="{35A46309-8A4F-B214-EDC6-F176E2917F12}"/>
          </ac:spMkLst>
        </pc:spChg>
        <pc:spChg chg="add">
          <ac:chgData name="Li, Bingyao" userId="6020a0d1-527a-4229-8e4c-eb30bf0f9e70" providerId="ADAL" clId="{3F9278AC-4972-4E9C-913E-D3F5EB1D7DE5}" dt="2023-10-26T18:37:53.472" v="317"/>
          <ac:spMkLst>
            <pc:docMk/>
            <pc:sldMk cId="1236449995" sldId="352"/>
            <ac:spMk id="68" creationId="{B2401C76-CF83-4F2F-A73D-A225379E97D4}"/>
          </ac:spMkLst>
        </pc:spChg>
        <pc:spChg chg="add">
          <ac:chgData name="Li, Bingyao" userId="6020a0d1-527a-4229-8e4c-eb30bf0f9e70" providerId="ADAL" clId="{3F9278AC-4972-4E9C-913E-D3F5EB1D7DE5}" dt="2023-10-26T18:37:53.472" v="317"/>
          <ac:spMkLst>
            <pc:docMk/>
            <pc:sldMk cId="1236449995" sldId="352"/>
            <ac:spMk id="70" creationId="{9EA56371-2779-42D0-90AD-677FD27BB298}"/>
          </ac:spMkLst>
        </pc:spChg>
        <pc:spChg chg="add">
          <ac:chgData name="Li, Bingyao" userId="6020a0d1-527a-4229-8e4c-eb30bf0f9e70" providerId="ADAL" clId="{3F9278AC-4972-4E9C-913E-D3F5EB1D7DE5}" dt="2023-10-26T18:37:53.472" v="317"/>
          <ac:spMkLst>
            <pc:docMk/>
            <pc:sldMk cId="1236449995" sldId="352"/>
            <ac:spMk id="71" creationId="{91E666E7-2423-4A07-B321-DE865C72CB54}"/>
          </ac:spMkLst>
        </pc:spChg>
        <pc:spChg chg="add">
          <ac:chgData name="Li, Bingyao" userId="6020a0d1-527a-4229-8e4c-eb30bf0f9e70" providerId="ADAL" clId="{3F9278AC-4972-4E9C-913E-D3F5EB1D7DE5}" dt="2023-10-26T18:37:53.472" v="317"/>
          <ac:spMkLst>
            <pc:docMk/>
            <pc:sldMk cId="1236449995" sldId="352"/>
            <ac:spMk id="72" creationId="{CADA3EE4-6A00-4441-85A9-057DA3ED1DD4}"/>
          </ac:spMkLst>
        </pc:spChg>
        <pc:spChg chg="add">
          <ac:chgData name="Li, Bingyao" userId="6020a0d1-527a-4229-8e4c-eb30bf0f9e70" providerId="ADAL" clId="{3F9278AC-4972-4E9C-913E-D3F5EB1D7DE5}" dt="2023-10-26T18:37:53.472" v="317"/>
          <ac:spMkLst>
            <pc:docMk/>
            <pc:sldMk cId="1236449995" sldId="352"/>
            <ac:spMk id="73" creationId="{657FC6BD-F578-4AC4-82B0-CE2B7F8F961D}"/>
          </ac:spMkLst>
        </pc:spChg>
        <pc:spChg chg="add">
          <ac:chgData name="Li, Bingyao" userId="6020a0d1-527a-4229-8e4c-eb30bf0f9e70" providerId="ADAL" clId="{3F9278AC-4972-4E9C-913E-D3F5EB1D7DE5}" dt="2023-10-26T18:37:53.472" v="317"/>
          <ac:spMkLst>
            <pc:docMk/>
            <pc:sldMk cId="1236449995" sldId="352"/>
            <ac:spMk id="74" creationId="{E035DB55-2B9A-43F3-A1CD-514C02C3CC12}"/>
          </ac:spMkLst>
        </pc:spChg>
        <pc:graphicFrameChg chg="del">
          <ac:chgData name="Li, Bingyao" userId="6020a0d1-527a-4229-8e4c-eb30bf0f9e70" providerId="ADAL" clId="{3F9278AC-4972-4E9C-913E-D3F5EB1D7DE5}" dt="2023-10-26T18:37:52.471" v="316" actId="478"/>
          <ac:graphicFrameMkLst>
            <pc:docMk/>
            <pc:sldMk cId="1236449995" sldId="352"/>
            <ac:graphicFrameMk id="6" creationId="{5070A79B-CE7E-7BD2-B1AF-BA0705B49E4B}"/>
          </ac:graphicFrameMkLst>
        </pc:graphicFrameChg>
        <pc:graphicFrameChg chg="add">
          <ac:chgData name="Li, Bingyao" userId="6020a0d1-527a-4229-8e4c-eb30bf0f9e70" providerId="ADAL" clId="{3F9278AC-4972-4E9C-913E-D3F5EB1D7DE5}" dt="2023-10-26T18:37:53.472" v="317"/>
          <ac:graphicFrameMkLst>
            <pc:docMk/>
            <pc:sldMk cId="1236449995" sldId="352"/>
            <ac:graphicFrameMk id="69" creationId="{DC284A66-96F2-4813-9577-B01685813A2B}"/>
          </ac:graphicFrameMkLst>
        </pc:graphicFrameChg>
        <pc:cxnChg chg="add">
          <ac:chgData name="Li, Bingyao" userId="6020a0d1-527a-4229-8e4c-eb30bf0f9e70" providerId="ADAL" clId="{3F9278AC-4972-4E9C-913E-D3F5EB1D7DE5}" dt="2023-10-26T18:38:00.861" v="319"/>
          <ac:cxnSpMkLst>
            <pc:docMk/>
            <pc:sldMk cId="1236449995" sldId="352"/>
            <ac:cxnSpMk id="76" creationId="{8D36A0A0-89E5-4361-9E26-E1F8F3BA5D2C}"/>
          </ac:cxnSpMkLst>
        </pc:cxnChg>
        <pc:cxnChg chg="mod">
          <ac:chgData name="Li, Bingyao" userId="6020a0d1-527a-4229-8e4c-eb30bf0f9e70" providerId="ADAL" clId="{3F9278AC-4972-4E9C-913E-D3F5EB1D7DE5}" dt="2023-10-26T18:37:55.978" v="318" actId="14100"/>
          <ac:cxnSpMkLst>
            <pc:docMk/>
            <pc:sldMk cId="1236449995" sldId="352"/>
            <ac:cxnSpMk id="146" creationId="{4418D9D1-FCDE-0FCC-FACB-B4CAA63DF3D0}"/>
          </ac:cxnSpMkLst>
        </pc:cxnChg>
      </pc:sldChg>
      <pc:sldChg chg="del modNotesTx">
        <pc:chgData name="Li, Bingyao" userId="6020a0d1-527a-4229-8e4c-eb30bf0f9e70" providerId="ADAL" clId="{3F9278AC-4972-4E9C-913E-D3F5EB1D7DE5}" dt="2023-10-26T21:22:43.415" v="1316" actId="2696"/>
        <pc:sldMkLst>
          <pc:docMk/>
          <pc:sldMk cId="767645718" sldId="354"/>
        </pc:sldMkLst>
      </pc:sldChg>
      <pc:sldChg chg="modNotesTx">
        <pc:chgData name="Li, Bingyao" userId="6020a0d1-527a-4229-8e4c-eb30bf0f9e70" providerId="ADAL" clId="{3F9278AC-4972-4E9C-913E-D3F5EB1D7DE5}" dt="2023-10-26T21:09:49.149" v="1194" actId="6549"/>
        <pc:sldMkLst>
          <pc:docMk/>
          <pc:sldMk cId="3223604728" sldId="355"/>
        </pc:sldMkLst>
      </pc:sldChg>
      <pc:sldChg chg="addSp delSp modSp modNotesTx">
        <pc:chgData name="Li, Bingyao" userId="6020a0d1-527a-4229-8e4c-eb30bf0f9e70" providerId="ADAL" clId="{3F9278AC-4972-4E9C-913E-D3F5EB1D7DE5}" dt="2023-10-26T20:48:44.091" v="892" actId="1076"/>
        <pc:sldMkLst>
          <pc:docMk/>
          <pc:sldMk cId="1693176047" sldId="356"/>
        </pc:sldMkLst>
        <pc:spChg chg="add mod">
          <ac:chgData name="Li, Bingyao" userId="6020a0d1-527a-4229-8e4c-eb30bf0f9e70" providerId="ADAL" clId="{3F9278AC-4972-4E9C-913E-D3F5EB1D7DE5}" dt="2023-10-26T20:48:44.091" v="892" actId="1076"/>
          <ac:spMkLst>
            <pc:docMk/>
            <pc:sldMk cId="1693176047" sldId="356"/>
            <ac:spMk id="2" creationId="{358E8E5A-A4EA-4054-9CDE-7E20F7D6E558}"/>
          </ac:spMkLst>
        </pc:spChg>
        <pc:spChg chg="del">
          <ac:chgData name="Li, Bingyao" userId="6020a0d1-527a-4229-8e4c-eb30bf0f9e70" providerId="ADAL" clId="{3F9278AC-4972-4E9C-913E-D3F5EB1D7DE5}" dt="2023-10-26T19:39:12.881" v="502" actId="478"/>
          <ac:spMkLst>
            <pc:docMk/>
            <pc:sldMk cId="1693176047" sldId="356"/>
            <ac:spMk id="6" creationId="{F4523A93-7663-4B08-8B41-58FD6CD3A937}"/>
          </ac:spMkLst>
        </pc:spChg>
        <pc:spChg chg="mod">
          <ac:chgData name="Li, Bingyao" userId="6020a0d1-527a-4229-8e4c-eb30bf0f9e70" providerId="ADAL" clId="{3F9278AC-4972-4E9C-913E-D3F5EB1D7DE5}" dt="2023-10-26T19:39:39.388" v="510" actId="1076"/>
          <ac:spMkLst>
            <pc:docMk/>
            <pc:sldMk cId="1693176047" sldId="356"/>
            <ac:spMk id="55" creationId="{2E4F338B-ACB8-4472-99EE-44D0A5B8C23D}"/>
          </ac:spMkLst>
        </pc:spChg>
        <pc:grpChg chg="mod">
          <ac:chgData name="Li, Bingyao" userId="6020a0d1-527a-4229-8e4c-eb30bf0f9e70" providerId="ADAL" clId="{3F9278AC-4972-4E9C-913E-D3F5EB1D7DE5}" dt="2023-10-26T19:39:39.388" v="510" actId="1076"/>
          <ac:grpSpMkLst>
            <pc:docMk/>
            <pc:sldMk cId="1693176047" sldId="356"/>
            <ac:grpSpMk id="60" creationId="{9A938009-3F7F-44DE-8C62-010645712F77}"/>
          </ac:grpSpMkLst>
        </pc:grpChg>
        <pc:grpChg chg="mod">
          <ac:chgData name="Li, Bingyao" userId="6020a0d1-527a-4229-8e4c-eb30bf0f9e70" providerId="ADAL" clId="{3F9278AC-4972-4E9C-913E-D3F5EB1D7DE5}" dt="2023-10-26T19:39:39.388" v="510" actId="1076"/>
          <ac:grpSpMkLst>
            <pc:docMk/>
            <pc:sldMk cId="1693176047" sldId="356"/>
            <ac:grpSpMk id="67" creationId="{D442C477-19A3-42EC-9BAA-4E9574434901}"/>
          </ac:grpSpMkLst>
        </pc:grpChg>
        <pc:graphicFrameChg chg="mod modGraphic">
          <ac:chgData name="Li, Bingyao" userId="6020a0d1-527a-4229-8e4c-eb30bf0f9e70" providerId="ADAL" clId="{3F9278AC-4972-4E9C-913E-D3F5EB1D7DE5}" dt="2023-10-26T19:39:39.388" v="510" actId="1076"/>
          <ac:graphicFrameMkLst>
            <pc:docMk/>
            <pc:sldMk cId="1693176047" sldId="356"/>
            <ac:graphicFrameMk id="20" creationId="{C94B8945-D6D1-4D17-9E69-511C5EE90D9C}"/>
          </ac:graphicFrameMkLst>
        </pc:graphicFrameChg>
        <pc:graphicFrameChg chg="mod">
          <ac:chgData name="Li, Bingyao" userId="6020a0d1-527a-4229-8e4c-eb30bf0f9e70" providerId="ADAL" clId="{3F9278AC-4972-4E9C-913E-D3F5EB1D7DE5}" dt="2023-10-26T19:39:39.388" v="510" actId="1076"/>
          <ac:graphicFrameMkLst>
            <pc:docMk/>
            <pc:sldMk cId="1693176047" sldId="356"/>
            <ac:graphicFrameMk id="23" creationId="{97FACA50-111E-4F41-80AF-F547D3624ACD}"/>
          </ac:graphicFrameMkLst>
        </pc:graphicFrameChg>
      </pc:sldChg>
      <pc:sldChg chg="modSp add mod modNotesTx">
        <pc:chgData name="Li, Bingyao" userId="6020a0d1-527a-4229-8e4c-eb30bf0f9e70" providerId="ADAL" clId="{3F9278AC-4972-4E9C-913E-D3F5EB1D7DE5}" dt="2023-10-26T18:28:58.406" v="264" actId="1076"/>
        <pc:sldMkLst>
          <pc:docMk/>
          <pc:sldMk cId="1913098732" sldId="357"/>
        </pc:sldMkLst>
        <pc:spChg chg="mod">
          <ac:chgData name="Li, Bingyao" userId="6020a0d1-527a-4229-8e4c-eb30bf0f9e70" providerId="ADAL" clId="{3F9278AC-4972-4E9C-913E-D3F5EB1D7DE5}" dt="2023-10-26T18:27:16.086" v="252" actId="20577"/>
          <ac:spMkLst>
            <pc:docMk/>
            <pc:sldMk cId="1913098732" sldId="357"/>
            <ac:spMk id="10" creationId="{27ED2DF9-5054-F151-0182-5B3D95B31EF4}"/>
          </ac:spMkLst>
        </pc:spChg>
        <pc:grpChg chg="mod">
          <ac:chgData name="Li, Bingyao" userId="6020a0d1-527a-4229-8e4c-eb30bf0f9e70" providerId="ADAL" clId="{3F9278AC-4972-4E9C-913E-D3F5EB1D7DE5}" dt="2023-10-26T18:28:58.406" v="264" actId="1076"/>
          <ac:grpSpMkLst>
            <pc:docMk/>
            <pc:sldMk cId="1913098732" sldId="357"/>
            <ac:grpSpMk id="9" creationId="{F129125E-FAB3-01C3-7E39-B3857F81F620}"/>
          </ac:grpSpMkLst>
        </pc:grpChg>
        <pc:graphicFrameChg chg="mod">
          <ac:chgData name="Li, Bingyao" userId="6020a0d1-527a-4229-8e4c-eb30bf0f9e70" providerId="ADAL" clId="{3F9278AC-4972-4E9C-913E-D3F5EB1D7DE5}" dt="2023-10-26T18:28:52.535" v="263" actId="1076"/>
          <ac:graphicFrameMkLst>
            <pc:docMk/>
            <pc:sldMk cId="1913098732" sldId="357"/>
            <ac:graphicFrameMk id="6" creationId="{2770B02D-443F-02DE-153A-7A1D141D0AD6}"/>
          </ac:graphicFrameMkLst>
        </pc:graphicFrameChg>
      </pc:sldChg>
      <pc:sldChg chg="addSp delSp modSp add modAnim modNotesTx">
        <pc:chgData name="Li, Bingyao" userId="6020a0d1-527a-4229-8e4c-eb30bf0f9e70" providerId="ADAL" clId="{3F9278AC-4972-4E9C-913E-D3F5EB1D7DE5}" dt="2023-10-26T20:50:40.941" v="900" actId="207"/>
        <pc:sldMkLst>
          <pc:docMk/>
          <pc:sldMk cId="2737053554" sldId="358"/>
        </pc:sldMkLst>
        <pc:spChg chg="del">
          <ac:chgData name="Li, Bingyao" userId="6020a0d1-527a-4229-8e4c-eb30bf0f9e70" providerId="ADAL" clId="{3F9278AC-4972-4E9C-913E-D3F5EB1D7DE5}" dt="2023-10-26T20:40:16.335" v="847" actId="478"/>
          <ac:spMkLst>
            <pc:docMk/>
            <pc:sldMk cId="2737053554" sldId="358"/>
            <ac:spMk id="10" creationId="{27ED2DF9-5054-F151-0182-5B3D95B31EF4}"/>
          </ac:spMkLst>
        </pc:spChg>
        <pc:spChg chg="add mod">
          <ac:chgData name="Li, Bingyao" userId="6020a0d1-527a-4229-8e4c-eb30bf0f9e70" providerId="ADAL" clId="{3F9278AC-4972-4E9C-913E-D3F5EB1D7DE5}" dt="2023-10-26T20:44:22.380" v="871" actId="113"/>
          <ac:spMkLst>
            <pc:docMk/>
            <pc:sldMk cId="2737053554" sldId="358"/>
            <ac:spMk id="11" creationId="{D2294340-63F9-4787-941E-BED741D0B60E}"/>
          </ac:spMkLst>
        </pc:spChg>
        <pc:spChg chg="mod">
          <ac:chgData name="Li, Bingyao" userId="6020a0d1-527a-4229-8e4c-eb30bf0f9e70" providerId="ADAL" clId="{3F9278AC-4972-4E9C-913E-D3F5EB1D7DE5}" dt="2023-10-26T20:44:36.743" v="872" actId="20577"/>
          <ac:spMkLst>
            <pc:docMk/>
            <pc:sldMk cId="2737053554" sldId="358"/>
            <ac:spMk id="19" creationId="{C9D05BB9-0829-47EB-AE7F-3C0DF2D7EC0B}"/>
          </ac:spMkLst>
        </pc:spChg>
        <pc:spChg chg="mod">
          <ac:chgData name="Li, Bingyao" userId="6020a0d1-527a-4229-8e4c-eb30bf0f9e70" providerId="ADAL" clId="{3F9278AC-4972-4E9C-913E-D3F5EB1D7DE5}" dt="2023-10-26T20:50:40.941" v="900" actId="207"/>
          <ac:spMkLst>
            <pc:docMk/>
            <pc:sldMk cId="2737053554" sldId="358"/>
            <ac:spMk id="20" creationId="{B910F66B-6CF7-4F9C-A841-46B029CA840C}"/>
          </ac:spMkLst>
        </pc:spChg>
        <pc:spChg chg="mod">
          <ac:chgData name="Li, Bingyao" userId="6020a0d1-527a-4229-8e4c-eb30bf0f9e70" providerId="ADAL" clId="{3F9278AC-4972-4E9C-913E-D3F5EB1D7DE5}" dt="2023-10-26T20:40:07.393" v="844"/>
          <ac:spMkLst>
            <pc:docMk/>
            <pc:sldMk cId="2737053554" sldId="358"/>
            <ac:spMk id="26" creationId="{2E61C1BD-E76D-CEE8-89E0-400F806D57E7}"/>
          </ac:spMkLst>
        </pc:spChg>
        <pc:grpChg chg="del mod">
          <ac:chgData name="Li, Bingyao" userId="6020a0d1-527a-4229-8e4c-eb30bf0f9e70" providerId="ADAL" clId="{3F9278AC-4972-4E9C-913E-D3F5EB1D7DE5}" dt="2023-10-26T20:40:28.262" v="850" actId="478"/>
          <ac:grpSpMkLst>
            <pc:docMk/>
            <pc:sldMk cId="2737053554" sldId="358"/>
            <ac:grpSpMk id="3" creationId="{7AB72307-7420-2A4C-4DC7-D038F541FF29}"/>
          </ac:grpSpMkLst>
        </pc:grpChg>
      </pc:sldChg>
      <pc:sldChg chg="delSp modSp add del modAnim">
        <pc:chgData name="Li, Bingyao" userId="6020a0d1-527a-4229-8e4c-eb30bf0f9e70" providerId="ADAL" clId="{3F9278AC-4972-4E9C-913E-D3F5EB1D7DE5}" dt="2023-10-26T21:01:20.128" v="1047" actId="2696"/>
        <pc:sldMkLst>
          <pc:docMk/>
          <pc:sldMk cId="1466483382" sldId="359"/>
        </pc:sldMkLst>
        <pc:spChg chg="del">
          <ac:chgData name="Li, Bingyao" userId="6020a0d1-527a-4229-8e4c-eb30bf0f9e70" providerId="ADAL" clId="{3F9278AC-4972-4E9C-913E-D3F5EB1D7DE5}" dt="2023-10-26T20:55:49.492" v="962" actId="478"/>
          <ac:spMkLst>
            <pc:docMk/>
            <pc:sldMk cId="1466483382" sldId="359"/>
            <ac:spMk id="156" creationId="{CF8A157C-B23E-F431-3D2D-23EC8A3CC6E9}"/>
          </ac:spMkLst>
        </pc:spChg>
        <pc:spChg chg="mod">
          <ac:chgData name="Li, Bingyao" userId="6020a0d1-527a-4229-8e4c-eb30bf0f9e70" providerId="ADAL" clId="{3F9278AC-4972-4E9C-913E-D3F5EB1D7DE5}" dt="2023-10-26T20:59:11.549" v="998" actId="113"/>
          <ac:spMkLst>
            <pc:docMk/>
            <pc:sldMk cId="1466483382" sldId="359"/>
            <ac:spMk id="158" creationId="{D51D39C0-02FC-725C-9A3C-E556C494198A}"/>
          </ac:spMkLst>
        </pc:spChg>
      </pc:sldChg>
      <pc:sldChg chg="delSp modSp add del modAnim">
        <pc:chgData name="Li, Bingyao" userId="6020a0d1-527a-4229-8e4c-eb30bf0f9e70" providerId="ADAL" clId="{3F9278AC-4972-4E9C-913E-D3F5EB1D7DE5}" dt="2023-10-26T21:09:30.516" v="1191" actId="2696"/>
        <pc:sldMkLst>
          <pc:docMk/>
          <pc:sldMk cId="2524240871" sldId="359"/>
        </pc:sldMkLst>
        <pc:spChg chg="del">
          <ac:chgData name="Li, Bingyao" userId="6020a0d1-527a-4229-8e4c-eb30bf0f9e70" providerId="ADAL" clId="{3F9278AC-4972-4E9C-913E-D3F5EB1D7DE5}" dt="2023-10-26T21:03:29.255" v="1060" actId="478"/>
          <ac:spMkLst>
            <pc:docMk/>
            <pc:sldMk cId="2524240871" sldId="359"/>
            <ac:spMk id="16" creationId="{064EAEE6-A53F-4BEF-8105-B4327C610E83}"/>
          </ac:spMkLst>
        </pc:spChg>
        <pc:spChg chg="del">
          <ac:chgData name="Li, Bingyao" userId="6020a0d1-527a-4229-8e4c-eb30bf0f9e70" providerId="ADAL" clId="{3F9278AC-4972-4E9C-913E-D3F5EB1D7DE5}" dt="2023-10-26T21:06:09.094" v="1166" actId="478"/>
          <ac:spMkLst>
            <pc:docMk/>
            <pc:sldMk cId="2524240871" sldId="359"/>
            <ac:spMk id="156" creationId="{CF8A157C-B23E-F431-3D2D-23EC8A3CC6E9}"/>
          </ac:spMkLst>
        </pc:spChg>
        <pc:spChg chg="mod">
          <ac:chgData name="Li, Bingyao" userId="6020a0d1-527a-4229-8e4c-eb30bf0f9e70" providerId="ADAL" clId="{3F9278AC-4972-4E9C-913E-D3F5EB1D7DE5}" dt="2023-10-26T21:06:01.670" v="1165" actId="20577"/>
          <ac:spMkLst>
            <pc:docMk/>
            <pc:sldMk cId="2524240871" sldId="359"/>
            <ac:spMk id="158" creationId="{D51D39C0-02FC-725C-9A3C-E556C494198A}"/>
          </ac:spMkLst>
        </pc:spChg>
        <pc:cxnChg chg="del mod">
          <ac:chgData name="Li, Bingyao" userId="6020a0d1-527a-4229-8e4c-eb30bf0f9e70" providerId="ADAL" clId="{3F9278AC-4972-4E9C-913E-D3F5EB1D7DE5}" dt="2023-10-26T21:03:27.637" v="1059" actId="478"/>
          <ac:cxnSpMkLst>
            <pc:docMk/>
            <pc:sldMk cId="2524240871" sldId="359"/>
            <ac:cxnSpMk id="100" creationId="{10926770-38F0-4888-9D5F-DD77F98A9777}"/>
          </ac:cxnSpMkLst>
        </pc:cxnChg>
        <pc:cxnChg chg="del mod">
          <ac:chgData name="Li, Bingyao" userId="6020a0d1-527a-4229-8e4c-eb30bf0f9e70" providerId="ADAL" clId="{3F9278AC-4972-4E9C-913E-D3F5EB1D7DE5}" dt="2023-10-26T21:03:31.458" v="1062" actId="478"/>
          <ac:cxnSpMkLst>
            <pc:docMk/>
            <pc:sldMk cId="2524240871" sldId="359"/>
            <ac:cxnSpMk id="160" creationId="{44A599FD-9F9C-9E28-98A0-09C2027FB263}"/>
          </ac:cxnSpMkLst>
        </pc:cxnChg>
      </pc:sldChg>
      <pc:sldChg chg="modSp modNotesTx">
        <pc:chgData name="Li, Bingyao" userId="6020a0d1-527a-4229-8e4c-eb30bf0f9e70" providerId="ADAL" clId="{3F9278AC-4972-4E9C-913E-D3F5EB1D7DE5}" dt="2023-10-27T16:13:14.914" v="1339" actId="20577"/>
        <pc:sldMkLst>
          <pc:docMk/>
          <pc:sldMk cId="305853919" sldId="360"/>
        </pc:sldMkLst>
        <pc:spChg chg="mod">
          <ac:chgData name="Li, Bingyao" userId="6020a0d1-527a-4229-8e4c-eb30bf0f9e70" providerId="ADAL" clId="{3F9278AC-4972-4E9C-913E-D3F5EB1D7DE5}" dt="2023-10-27T14:49:32.655" v="1326" actId="20577"/>
          <ac:spMkLst>
            <pc:docMk/>
            <pc:sldMk cId="305853919" sldId="360"/>
            <ac:spMk id="10" creationId="{D14D9205-BC14-FF55-25E2-E7EA8FFD4779}"/>
          </ac:spMkLst>
        </pc:spChg>
      </pc:sldChg>
    </pc:docChg>
  </pc:docChgLst>
  <pc:docChgLst>
    <pc:chgData name="Li, Bingyao" userId="6020a0d1-527a-4229-8e4c-eb30bf0f9e70" providerId="ADAL" clId="{D06FF408-187E-5947-B3AC-84651F318E51}"/>
    <pc:docChg chg="undo custSel addSld delSld modSld sldOrd">
      <pc:chgData name="Li, Bingyao" userId="6020a0d1-527a-4229-8e4c-eb30bf0f9e70" providerId="ADAL" clId="{D06FF408-187E-5947-B3AC-84651F318E51}" dt="2023-10-27T21:20:52.536" v="765" actId="20577"/>
      <pc:docMkLst>
        <pc:docMk/>
      </pc:docMkLst>
      <pc:sldChg chg="addSp delSp modSp mod">
        <pc:chgData name="Li, Bingyao" userId="6020a0d1-527a-4229-8e4c-eb30bf0f9e70" providerId="ADAL" clId="{D06FF408-187E-5947-B3AC-84651F318E51}" dt="2023-10-27T17:37:44.820" v="5" actId="478"/>
        <pc:sldMkLst>
          <pc:docMk/>
          <pc:sldMk cId="530338047" sldId="260"/>
        </pc:sldMkLst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530338047" sldId="260"/>
            <ac:spMk id="4" creationId="{6612EDD3-287A-AEEF-111F-D3C079859B33}"/>
          </ac:spMkLst>
        </pc:spChg>
        <pc:spChg chg="add del mod">
          <ac:chgData name="Li, Bingyao" userId="6020a0d1-527a-4229-8e4c-eb30bf0f9e70" providerId="ADAL" clId="{D06FF408-187E-5947-B3AC-84651F318E51}" dt="2023-10-27T17:37:44.820" v="5" actId="478"/>
          <ac:spMkLst>
            <pc:docMk/>
            <pc:sldMk cId="530338047" sldId="260"/>
            <ac:spMk id="6" creationId="{E13A4213-E379-1661-9128-3927230C3535}"/>
          </ac:spMkLst>
        </pc:spChg>
      </pc:sldChg>
      <pc:sldChg chg="addSp delSp modSp">
        <pc:chgData name="Li, Bingyao" userId="6020a0d1-527a-4229-8e4c-eb30bf0f9e70" providerId="ADAL" clId="{D06FF408-187E-5947-B3AC-84651F318E51}" dt="2023-10-27T17:37:41.445" v="4"/>
        <pc:sldMkLst>
          <pc:docMk/>
          <pc:sldMk cId="2198989914" sldId="296"/>
        </pc:sldMkLst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2198989914" sldId="296"/>
            <ac:spMk id="6" creationId="{BB766DD5-B3B3-A4AD-73D5-D5AE055E5300}"/>
          </ac:spMkLst>
        </pc:spChg>
        <pc:spChg chg="add mod">
          <ac:chgData name="Li, Bingyao" userId="6020a0d1-527a-4229-8e4c-eb30bf0f9e70" providerId="ADAL" clId="{D06FF408-187E-5947-B3AC-84651F318E51}" dt="2023-10-27T17:37:41.445" v="4"/>
          <ac:spMkLst>
            <pc:docMk/>
            <pc:sldMk cId="2198989914" sldId="296"/>
            <ac:spMk id="12" creationId="{283230AC-03A1-5142-C6E1-2C8BA68DB4CC}"/>
          </ac:spMkLst>
        </pc:spChg>
      </pc:sldChg>
      <pc:sldChg chg="addSp delSp modSp mod">
        <pc:chgData name="Li, Bingyao" userId="6020a0d1-527a-4229-8e4c-eb30bf0f9e70" providerId="ADAL" clId="{D06FF408-187E-5947-B3AC-84651F318E51}" dt="2023-10-27T17:37:55.836" v="6" actId="478"/>
        <pc:sldMkLst>
          <pc:docMk/>
          <pc:sldMk cId="206283876" sldId="306"/>
        </pc:sldMkLst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206283876" sldId="306"/>
            <ac:spMk id="6" creationId="{A7001597-3A43-6F7C-FCF7-32CD13159320}"/>
          </ac:spMkLst>
        </pc:spChg>
        <pc:spChg chg="add del mod">
          <ac:chgData name="Li, Bingyao" userId="6020a0d1-527a-4229-8e4c-eb30bf0f9e70" providerId="ADAL" clId="{D06FF408-187E-5947-B3AC-84651F318E51}" dt="2023-10-27T17:37:55.836" v="6" actId="478"/>
          <ac:spMkLst>
            <pc:docMk/>
            <pc:sldMk cId="206283876" sldId="306"/>
            <ac:spMk id="7" creationId="{AE0D7A9A-FE93-33B1-0936-192F9A334723}"/>
          </ac:spMkLst>
        </pc:spChg>
      </pc:sldChg>
      <pc:sldChg chg="addSp delSp modSp mod delAnim">
        <pc:chgData name="Li, Bingyao" userId="6020a0d1-527a-4229-8e4c-eb30bf0f9e70" providerId="ADAL" clId="{D06FF408-187E-5947-B3AC-84651F318E51}" dt="2023-10-27T21:20:52.536" v="765" actId="20577"/>
        <pc:sldMkLst>
          <pc:docMk/>
          <pc:sldMk cId="2720140176" sldId="314"/>
        </pc:sldMkLst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2720140176" sldId="314"/>
            <ac:spMk id="2" creationId="{EEE14921-D6A6-A035-65A3-CD361C70B48A}"/>
          </ac:spMkLst>
        </pc:spChg>
        <pc:spChg chg="mod">
          <ac:chgData name="Li, Bingyao" userId="6020a0d1-527a-4229-8e4c-eb30bf0f9e70" providerId="ADAL" clId="{D06FF408-187E-5947-B3AC-84651F318E51}" dt="2023-10-27T21:09:24.277" v="631" actId="403"/>
          <ac:spMkLst>
            <pc:docMk/>
            <pc:sldMk cId="2720140176" sldId="314"/>
            <ac:spMk id="8" creationId="{FE3E2797-9AC9-C1B0-111C-5C3CFC7E67E3}"/>
          </ac:spMkLst>
        </pc:spChg>
        <pc:spChg chg="mod">
          <ac:chgData name="Li, Bingyao" userId="6020a0d1-527a-4229-8e4c-eb30bf0f9e70" providerId="ADAL" clId="{D06FF408-187E-5947-B3AC-84651F318E51}" dt="2023-10-27T21:09:24.277" v="631" actId="403"/>
          <ac:spMkLst>
            <pc:docMk/>
            <pc:sldMk cId="2720140176" sldId="314"/>
            <ac:spMk id="11" creationId="{1911C1BD-3008-552D-B3C6-ACAD062822E8}"/>
          </ac:spMkLst>
        </pc:spChg>
        <pc:spChg chg="mod">
          <ac:chgData name="Li, Bingyao" userId="6020a0d1-527a-4229-8e4c-eb30bf0f9e70" providerId="ADAL" clId="{D06FF408-187E-5947-B3AC-84651F318E51}" dt="2023-10-27T21:09:24.277" v="631" actId="403"/>
          <ac:spMkLst>
            <pc:docMk/>
            <pc:sldMk cId="2720140176" sldId="314"/>
            <ac:spMk id="12" creationId="{E5C3EF99-9A60-A59F-DF57-EC043E734F8D}"/>
          </ac:spMkLst>
        </pc:spChg>
        <pc:spChg chg="mod">
          <ac:chgData name="Li, Bingyao" userId="6020a0d1-527a-4229-8e4c-eb30bf0f9e70" providerId="ADAL" clId="{D06FF408-187E-5947-B3AC-84651F318E51}" dt="2023-10-27T21:09:24.277" v="631" actId="403"/>
          <ac:spMkLst>
            <pc:docMk/>
            <pc:sldMk cId="2720140176" sldId="314"/>
            <ac:spMk id="13" creationId="{E72F143C-CD5F-EF25-2754-C4FD1FBB734D}"/>
          </ac:spMkLst>
        </pc:spChg>
        <pc:spChg chg="mod">
          <ac:chgData name="Li, Bingyao" userId="6020a0d1-527a-4229-8e4c-eb30bf0f9e70" providerId="ADAL" clId="{D06FF408-187E-5947-B3AC-84651F318E51}" dt="2023-10-27T21:09:24.277" v="631" actId="403"/>
          <ac:spMkLst>
            <pc:docMk/>
            <pc:sldMk cId="2720140176" sldId="314"/>
            <ac:spMk id="14" creationId="{99D5DE3B-640D-58A4-06EB-3605CD852658}"/>
          </ac:spMkLst>
        </pc:spChg>
        <pc:spChg chg="mod">
          <ac:chgData name="Li, Bingyao" userId="6020a0d1-527a-4229-8e4c-eb30bf0f9e70" providerId="ADAL" clId="{D06FF408-187E-5947-B3AC-84651F318E51}" dt="2023-10-27T21:09:24.277" v="631" actId="403"/>
          <ac:spMkLst>
            <pc:docMk/>
            <pc:sldMk cId="2720140176" sldId="314"/>
            <ac:spMk id="15" creationId="{6384AC8A-6EC6-018F-BC5F-8D2FBA592E6C}"/>
          </ac:spMkLst>
        </pc:spChg>
        <pc:spChg chg="mod">
          <ac:chgData name="Li, Bingyao" userId="6020a0d1-527a-4229-8e4c-eb30bf0f9e70" providerId="ADAL" clId="{D06FF408-187E-5947-B3AC-84651F318E51}" dt="2023-10-27T21:12:08.328" v="678" actId="1076"/>
          <ac:spMkLst>
            <pc:docMk/>
            <pc:sldMk cId="2720140176" sldId="314"/>
            <ac:spMk id="16" creationId="{DF0C2CB6-AD4E-4798-0880-7022BD528CEE}"/>
          </ac:spMkLst>
        </pc:spChg>
        <pc:spChg chg="mod">
          <ac:chgData name="Li, Bingyao" userId="6020a0d1-527a-4229-8e4c-eb30bf0f9e70" providerId="ADAL" clId="{D06FF408-187E-5947-B3AC-84651F318E51}" dt="2023-10-27T21:12:08.328" v="678" actId="1076"/>
          <ac:spMkLst>
            <pc:docMk/>
            <pc:sldMk cId="2720140176" sldId="314"/>
            <ac:spMk id="17" creationId="{6A2D4E09-509E-0FA7-616E-566D952617EE}"/>
          </ac:spMkLst>
        </pc:spChg>
        <pc:spChg chg="add mod">
          <ac:chgData name="Li, Bingyao" userId="6020a0d1-527a-4229-8e4c-eb30bf0f9e70" providerId="ADAL" clId="{D06FF408-187E-5947-B3AC-84651F318E51}" dt="2023-10-27T17:37:41.445" v="4"/>
          <ac:spMkLst>
            <pc:docMk/>
            <pc:sldMk cId="2720140176" sldId="314"/>
            <ac:spMk id="18" creationId="{938F9825-7E1C-0818-FB2C-BB1A350D770D}"/>
          </ac:spMkLst>
        </pc:spChg>
        <pc:spChg chg="mod">
          <ac:chgData name="Li, Bingyao" userId="6020a0d1-527a-4229-8e4c-eb30bf0f9e70" providerId="ADAL" clId="{D06FF408-187E-5947-B3AC-84651F318E51}" dt="2023-10-27T21:10:56.312" v="634" actId="403"/>
          <ac:spMkLst>
            <pc:docMk/>
            <pc:sldMk cId="2720140176" sldId="314"/>
            <ac:spMk id="23" creationId="{5F4F17DA-61A3-BD5A-77D8-E801201A5A18}"/>
          </ac:spMkLst>
        </pc:spChg>
        <pc:spChg chg="mod">
          <ac:chgData name="Li, Bingyao" userId="6020a0d1-527a-4229-8e4c-eb30bf0f9e70" providerId="ADAL" clId="{D06FF408-187E-5947-B3AC-84651F318E51}" dt="2023-10-27T21:11:12.595" v="640" actId="1035"/>
          <ac:spMkLst>
            <pc:docMk/>
            <pc:sldMk cId="2720140176" sldId="314"/>
            <ac:spMk id="24" creationId="{3A52FFF7-9407-B531-E2FA-4CD34CFFC172}"/>
          </ac:spMkLst>
        </pc:spChg>
        <pc:spChg chg="mod">
          <ac:chgData name="Li, Bingyao" userId="6020a0d1-527a-4229-8e4c-eb30bf0f9e70" providerId="ADAL" clId="{D06FF408-187E-5947-B3AC-84651F318E51}" dt="2023-10-27T21:18:16.781" v="753" actId="1076"/>
          <ac:spMkLst>
            <pc:docMk/>
            <pc:sldMk cId="2720140176" sldId="314"/>
            <ac:spMk id="25" creationId="{2B7479DB-39E6-5222-226F-0DF1195351F8}"/>
          </ac:spMkLst>
        </pc:spChg>
        <pc:spChg chg="mod">
          <ac:chgData name="Li, Bingyao" userId="6020a0d1-527a-4229-8e4c-eb30bf0f9e70" providerId="ADAL" clId="{D06FF408-187E-5947-B3AC-84651F318E51}" dt="2023-10-27T21:20:52.536" v="765" actId="20577"/>
          <ac:spMkLst>
            <pc:docMk/>
            <pc:sldMk cId="2720140176" sldId="314"/>
            <ac:spMk id="26" creationId="{A05FD9BE-2CBA-F974-9651-3A3FD4560367}"/>
          </ac:spMkLst>
        </pc:spChg>
        <pc:spChg chg="mod">
          <ac:chgData name="Li, Bingyao" userId="6020a0d1-527a-4229-8e4c-eb30bf0f9e70" providerId="ADAL" clId="{D06FF408-187E-5947-B3AC-84651F318E51}" dt="2023-10-27T21:12:21.636" v="679" actId="1076"/>
          <ac:spMkLst>
            <pc:docMk/>
            <pc:sldMk cId="2720140176" sldId="314"/>
            <ac:spMk id="27" creationId="{56635721-4CD4-6B7A-0CE7-FE5C1B00E25E}"/>
          </ac:spMkLst>
        </pc:spChg>
        <pc:spChg chg="mod">
          <ac:chgData name="Li, Bingyao" userId="6020a0d1-527a-4229-8e4c-eb30bf0f9e70" providerId="ADAL" clId="{D06FF408-187E-5947-B3AC-84651F318E51}" dt="2023-10-27T21:12:21.636" v="679" actId="1076"/>
          <ac:spMkLst>
            <pc:docMk/>
            <pc:sldMk cId="2720140176" sldId="314"/>
            <ac:spMk id="28" creationId="{7069D8AF-6DF8-1D5A-21C7-2D1C212E2DF0}"/>
          </ac:spMkLst>
        </pc:spChg>
        <pc:spChg chg="mod">
          <ac:chgData name="Li, Bingyao" userId="6020a0d1-527a-4229-8e4c-eb30bf0f9e70" providerId="ADAL" clId="{D06FF408-187E-5947-B3AC-84651F318E51}" dt="2023-10-27T20:59:34.647" v="474" actId="403"/>
          <ac:spMkLst>
            <pc:docMk/>
            <pc:sldMk cId="2720140176" sldId="314"/>
            <ac:spMk id="32" creationId="{C8D3D3DD-C27C-4386-F11B-EC0BDE265265}"/>
          </ac:spMkLst>
        </pc:spChg>
        <pc:spChg chg="mod">
          <ac:chgData name="Li, Bingyao" userId="6020a0d1-527a-4229-8e4c-eb30bf0f9e70" providerId="ADAL" clId="{D06FF408-187E-5947-B3AC-84651F318E51}" dt="2023-10-27T20:59:34.647" v="474" actId="403"/>
          <ac:spMkLst>
            <pc:docMk/>
            <pc:sldMk cId="2720140176" sldId="314"/>
            <ac:spMk id="33" creationId="{7B649273-4170-3297-BBDF-CCD9AE1636D9}"/>
          </ac:spMkLst>
        </pc:spChg>
        <pc:spChg chg="mod">
          <ac:chgData name="Li, Bingyao" userId="6020a0d1-527a-4229-8e4c-eb30bf0f9e70" providerId="ADAL" clId="{D06FF408-187E-5947-B3AC-84651F318E51}" dt="2023-10-27T21:09:28.751" v="632" actId="403"/>
          <ac:spMkLst>
            <pc:docMk/>
            <pc:sldMk cId="2720140176" sldId="314"/>
            <ac:spMk id="38" creationId="{606871B9-50DC-6829-6CE3-BA147A50CEA8}"/>
          </ac:spMkLst>
        </pc:spChg>
        <pc:spChg chg="mod">
          <ac:chgData name="Li, Bingyao" userId="6020a0d1-527a-4229-8e4c-eb30bf0f9e70" providerId="ADAL" clId="{D06FF408-187E-5947-B3AC-84651F318E51}" dt="2023-10-27T21:09:28.751" v="632" actId="403"/>
          <ac:spMkLst>
            <pc:docMk/>
            <pc:sldMk cId="2720140176" sldId="314"/>
            <ac:spMk id="41" creationId="{EB763FA3-5E89-3276-B631-878CF8E3F6B3}"/>
          </ac:spMkLst>
        </pc:spChg>
        <pc:spChg chg="mod">
          <ac:chgData name="Li, Bingyao" userId="6020a0d1-527a-4229-8e4c-eb30bf0f9e70" providerId="ADAL" clId="{D06FF408-187E-5947-B3AC-84651F318E51}" dt="2023-10-27T21:09:28.751" v="632" actId="403"/>
          <ac:spMkLst>
            <pc:docMk/>
            <pc:sldMk cId="2720140176" sldId="314"/>
            <ac:spMk id="42" creationId="{A0CBDD5B-A0D0-157B-F897-1C684070C066}"/>
          </ac:spMkLst>
        </pc:spChg>
        <pc:spChg chg="mod">
          <ac:chgData name="Li, Bingyao" userId="6020a0d1-527a-4229-8e4c-eb30bf0f9e70" providerId="ADAL" clId="{D06FF408-187E-5947-B3AC-84651F318E51}" dt="2023-10-27T21:09:28.751" v="632" actId="403"/>
          <ac:spMkLst>
            <pc:docMk/>
            <pc:sldMk cId="2720140176" sldId="314"/>
            <ac:spMk id="43" creationId="{BAED9092-C3EC-A379-83F4-2B0D24AD0A95}"/>
          </ac:spMkLst>
        </pc:spChg>
        <pc:spChg chg="mod">
          <ac:chgData name="Li, Bingyao" userId="6020a0d1-527a-4229-8e4c-eb30bf0f9e70" providerId="ADAL" clId="{D06FF408-187E-5947-B3AC-84651F318E51}" dt="2023-10-27T21:09:28.751" v="632" actId="403"/>
          <ac:spMkLst>
            <pc:docMk/>
            <pc:sldMk cId="2720140176" sldId="314"/>
            <ac:spMk id="44" creationId="{6F9679E7-C36C-382F-9C69-469FB6E93750}"/>
          </ac:spMkLst>
        </pc:spChg>
        <pc:spChg chg="mod">
          <ac:chgData name="Li, Bingyao" userId="6020a0d1-527a-4229-8e4c-eb30bf0f9e70" providerId="ADAL" clId="{D06FF408-187E-5947-B3AC-84651F318E51}" dt="2023-10-27T21:09:28.751" v="632" actId="403"/>
          <ac:spMkLst>
            <pc:docMk/>
            <pc:sldMk cId="2720140176" sldId="314"/>
            <ac:spMk id="45" creationId="{78CAFB16-88EE-51AF-F367-25F3E5977CFD}"/>
          </ac:spMkLst>
        </pc:spChg>
        <pc:spChg chg="mod">
          <ac:chgData name="Li, Bingyao" userId="6020a0d1-527a-4229-8e4c-eb30bf0f9e70" providerId="ADAL" clId="{D06FF408-187E-5947-B3AC-84651F318E51}" dt="2023-10-27T21:12:21.636" v="679" actId="1076"/>
          <ac:spMkLst>
            <pc:docMk/>
            <pc:sldMk cId="2720140176" sldId="314"/>
            <ac:spMk id="47" creationId="{12554C81-A2EC-2128-F1AC-869E01FA0FA9}"/>
          </ac:spMkLst>
        </pc:spChg>
        <pc:spChg chg="mod">
          <ac:chgData name="Li, Bingyao" userId="6020a0d1-527a-4229-8e4c-eb30bf0f9e70" providerId="ADAL" clId="{D06FF408-187E-5947-B3AC-84651F318E51}" dt="2023-10-27T20:59:57.738" v="478" actId="403"/>
          <ac:spMkLst>
            <pc:docMk/>
            <pc:sldMk cId="2720140176" sldId="314"/>
            <ac:spMk id="49" creationId="{CD8D3C35-78EF-63AC-9111-EAD466715651}"/>
          </ac:spMkLst>
        </pc:spChg>
        <pc:spChg chg="mod">
          <ac:chgData name="Li, Bingyao" userId="6020a0d1-527a-4229-8e4c-eb30bf0f9e70" providerId="ADAL" clId="{D06FF408-187E-5947-B3AC-84651F318E51}" dt="2023-10-27T20:59:57.738" v="478" actId="403"/>
          <ac:spMkLst>
            <pc:docMk/>
            <pc:sldMk cId="2720140176" sldId="314"/>
            <ac:spMk id="50" creationId="{3A52E53E-A957-2F31-A404-1A07E7ED8778}"/>
          </ac:spMkLst>
        </pc:spChg>
        <pc:spChg chg="mod">
          <ac:chgData name="Li, Bingyao" userId="6020a0d1-527a-4229-8e4c-eb30bf0f9e70" providerId="ADAL" clId="{D06FF408-187E-5947-B3AC-84651F318E51}" dt="2023-10-27T21:05:47.083" v="577" actId="403"/>
          <ac:spMkLst>
            <pc:docMk/>
            <pc:sldMk cId="2720140176" sldId="314"/>
            <ac:spMk id="54" creationId="{57C062E2-C66B-05E2-59AE-98EA1B526D54}"/>
          </ac:spMkLst>
        </pc:spChg>
        <pc:spChg chg="mod">
          <ac:chgData name="Li, Bingyao" userId="6020a0d1-527a-4229-8e4c-eb30bf0f9e70" providerId="ADAL" clId="{D06FF408-187E-5947-B3AC-84651F318E51}" dt="2023-10-27T21:12:21.636" v="679" actId="1076"/>
          <ac:spMkLst>
            <pc:docMk/>
            <pc:sldMk cId="2720140176" sldId="314"/>
            <ac:spMk id="56" creationId="{5587660D-FF93-3186-20B3-988C8B852749}"/>
          </ac:spMkLst>
        </pc:spChg>
        <pc:spChg chg="mod">
          <ac:chgData name="Li, Bingyao" userId="6020a0d1-527a-4229-8e4c-eb30bf0f9e70" providerId="ADAL" clId="{D06FF408-187E-5947-B3AC-84651F318E51}" dt="2023-10-27T21:12:21.636" v="679" actId="1076"/>
          <ac:spMkLst>
            <pc:docMk/>
            <pc:sldMk cId="2720140176" sldId="314"/>
            <ac:spMk id="57" creationId="{C32DD61A-608F-791D-6682-1225F2C53833}"/>
          </ac:spMkLst>
        </pc:spChg>
        <pc:spChg chg="mod">
          <ac:chgData name="Li, Bingyao" userId="6020a0d1-527a-4229-8e4c-eb30bf0f9e70" providerId="ADAL" clId="{D06FF408-187E-5947-B3AC-84651F318E51}" dt="2023-10-27T21:12:21.636" v="679" actId="1076"/>
          <ac:spMkLst>
            <pc:docMk/>
            <pc:sldMk cId="2720140176" sldId="314"/>
            <ac:spMk id="3136" creationId="{F773A116-4F54-5054-3722-C88E011EAAFB}"/>
          </ac:spMkLst>
        </pc:spChg>
        <pc:spChg chg="mod">
          <ac:chgData name="Li, Bingyao" userId="6020a0d1-527a-4229-8e4c-eb30bf0f9e70" providerId="ADAL" clId="{D06FF408-187E-5947-B3AC-84651F318E51}" dt="2023-10-27T21:10:56.312" v="634" actId="403"/>
          <ac:spMkLst>
            <pc:docMk/>
            <pc:sldMk cId="2720140176" sldId="314"/>
            <ac:spMk id="3142" creationId="{F0DACBBB-2BBC-ECC9-4AE7-42350D56313D}"/>
          </ac:spMkLst>
        </pc:spChg>
        <pc:spChg chg="mod">
          <ac:chgData name="Li, Bingyao" userId="6020a0d1-527a-4229-8e4c-eb30bf0f9e70" providerId="ADAL" clId="{D06FF408-187E-5947-B3AC-84651F318E51}" dt="2023-10-27T21:10:56.312" v="634" actId="403"/>
          <ac:spMkLst>
            <pc:docMk/>
            <pc:sldMk cId="2720140176" sldId="314"/>
            <ac:spMk id="3143" creationId="{CD58CDCA-0FEA-0EC1-0C5D-333F4674FBF2}"/>
          </ac:spMkLst>
        </pc:spChg>
        <pc:spChg chg="mod">
          <ac:chgData name="Li, Bingyao" userId="6020a0d1-527a-4229-8e4c-eb30bf0f9e70" providerId="ADAL" clId="{D06FF408-187E-5947-B3AC-84651F318E51}" dt="2023-10-27T21:10:56.312" v="634" actId="403"/>
          <ac:spMkLst>
            <pc:docMk/>
            <pc:sldMk cId="2720140176" sldId="314"/>
            <ac:spMk id="3146" creationId="{9B592072-ED71-ED6C-6CF9-B5491F904BE8}"/>
          </ac:spMkLst>
        </pc:spChg>
        <pc:spChg chg="mod">
          <ac:chgData name="Li, Bingyao" userId="6020a0d1-527a-4229-8e4c-eb30bf0f9e70" providerId="ADAL" clId="{D06FF408-187E-5947-B3AC-84651F318E51}" dt="2023-10-27T21:10:56.312" v="634" actId="403"/>
          <ac:spMkLst>
            <pc:docMk/>
            <pc:sldMk cId="2720140176" sldId="314"/>
            <ac:spMk id="3148" creationId="{B0DB5E56-9F95-92A8-955C-A8E64CAA755E}"/>
          </ac:spMkLst>
        </pc:spChg>
        <pc:spChg chg="mod">
          <ac:chgData name="Li, Bingyao" userId="6020a0d1-527a-4229-8e4c-eb30bf0f9e70" providerId="ADAL" clId="{D06FF408-187E-5947-B3AC-84651F318E51}" dt="2023-10-27T21:10:56.312" v="634" actId="403"/>
          <ac:spMkLst>
            <pc:docMk/>
            <pc:sldMk cId="2720140176" sldId="314"/>
            <ac:spMk id="3149" creationId="{1C5E76D3-D440-92F4-9280-DA9C7BA5B4C8}"/>
          </ac:spMkLst>
        </pc:spChg>
        <pc:spChg chg="mod">
          <ac:chgData name="Li, Bingyao" userId="6020a0d1-527a-4229-8e4c-eb30bf0f9e70" providerId="ADAL" clId="{D06FF408-187E-5947-B3AC-84651F318E51}" dt="2023-10-27T21:11:07" v="636" actId="1076"/>
          <ac:spMkLst>
            <pc:docMk/>
            <pc:sldMk cId="2720140176" sldId="314"/>
            <ac:spMk id="3150" creationId="{F8ADF1A7-1309-A89B-587E-1ED8151D2B8B}"/>
          </ac:spMkLst>
        </pc:spChg>
        <pc:spChg chg="mod">
          <ac:chgData name="Li, Bingyao" userId="6020a0d1-527a-4229-8e4c-eb30bf0f9e70" providerId="ADAL" clId="{D06FF408-187E-5947-B3AC-84651F318E51}" dt="2023-10-27T21:15:56.137" v="709" actId="113"/>
          <ac:spMkLst>
            <pc:docMk/>
            <pc:sldMk cId="2720140176" sldId="314"/>
            <ac:spMk id="3155" creationId="{693DD60A-AB76-ACB8-2F1A-3F20CC580F48}"/>
          </ac:spMkLst>
        </pc:spChg>
        <pc:spChg chg="add del mod">
          <ac:chgData name="Li, Bingyao" userId="6020a0d1-527a-4229-8e4c-eb30bf0f9e70" providerId="ADAL" clId="{D06FF408-187E-5947-B3AC-84651F318E51}" dt="2023-10-27T21:01:33.492" v="496" actId="478"/>
          <ac:spMkLst>
            <pc:docMk/>
            <pc:sldMk cId="2720140176" sldId="314"/>
            <ac:spMk id="3156" creationId="{84E27330-F84D-1D2B-A308-FAEF8F88FBB3}"/>
          </ac:spMkLst>
        </pc:spChg>
        <pc:spChg chg="mod">
          <ac:chgData name="Li, Bingyao" userId="6020a0d1-527a-4229-8e4c-eb30bf0f9e70" providerId="ADAL" clId="{D06FF408-187E-5947-B3AC-84651F318E51}" dt="2023-10-27T21:08:38.211" v="620" actId="20577"/>
          <ac:spMkLst>
            <pc:docMk/>
            <pc:sldMk cId="2720140176" sldId="314"/>
            <ac:spMk id="3161" creationId="{DA5356F4-21FC-5834-64F2-1E7F4DF2CA76}"/>
          </ac:spMkLst>
        </pc:spChg>
        <pc:spChg chg="mod">
          <ac:chgData name="Li, Bingyao" userId="6020a0d1-527a-4229-8e4c-eb30bf0f9e70" providerId="ADAL" clId="{D06FF408-187E-5947-B3AC-84651F318E51}" dt="2023-10-27T17:44:26.378" v="173" actId="1036"/>
          <ac:spMkLst>
            <pc:docMk/>
            <pc:sldMk cId="2720140176" sldId="314"/>
            <ac:spMk id="3162" creationId="{E9D953A9-BCA9-F682-CDEE-2F37ECABD0DA}"/>
          </ac:spMkLst>
        </pc:spChg>
        <pc:spChg chg="mod">
          <ac:chgData name="Li, Bingyao" userId="6020a0d1-527a-4229-8e4c-eb30bf0f9e70" providerId="ADAL" clId="{D06FF408-187E-5947-B3AC-84651F318E51}" dt="2023-10-27T21:17:13.382" v="737" actId="1076"/>
          <ac:spMkLst>
            <pc:docMk/>
            <pc:sldMk cId="2720140176" sldId="314"/>
            <ac:spMk id="3163" creationId="{F57921EA-051D-197E-A9E2-B1749BB12BF4}"/>
          </ac:spMkLst>
        </pc:spChg>
        <pc:spChg chg="mod">
          <ac:chgData name="Li, Bingyao" userId="6020a0d1-527a-4229-8e4c-eb30bf0f9e70" providerId="ADAL" clId="{D06FF408-187E-5947-B3AC-84651F318E51}" dt="2023-10-27T17:44:09.076" v="169" actId="403"/>
          <ac:spMkLst>
            <pc:docMk/>
            <pc:sldMk cId="2720140176" sldId="314"/>
            <ac:spMk id="3165" creationId="{05050FDA-5DA2-3475-CBBB-410409A4D2AF}"/>
          </ac:spMkLst>
        </pc:spChg>
        <pc:spChg chg="mod">
          <ac:chgData name="Li, Bingyao" userId="6020a0d1-527a-4229-8e4c-eb30bf0f9e70" providerId="ADAL" clId="{D06FF408-187E-5947-B3AC-84651F318E51}" dt="2023-10-27T17:44:30.732" v="177" actId="1036"/>
          <ac:spMkLst>
            <pc:docMk/>
            <pc:sldMk cId="2720140176" sldId="314"/>
            <ac:spMk id="3166" creationId="{0427D8BA-8C05-CCBF-07CF-42CA3BA993AD}"/>
          </ac:spMkLst>
        </pc:spChg>
        <pc:spChg chg="mod">
          <ac:chgData name="Li, Bingyao" userId="6020a0d1-527a-4229-8e4c-eb30bf0f9e70" providerId="ADAL" clId="{D06FF408-187E-5947-B3AC-84651F318E51}" dt="2023-10-27T21:12:08.328" v="678" actId="1076"/>
          <ac:spMkLst>
            <pc:docMk/>
            <pc:sldMk cId="2720140176" sldId="314"/>
            <ac:spMk id="3167" creationId="{38D2C5B3-C9B1-5CE9-5EFB-5997BC2FC00E}"/>
          </ac:spMkLst>
        </pc:spChg>
        <pc:spChg chg="mod">
          <ac:chgData name="Li, Bingyao" userId="6020a0d1-527a-4229-8e4c-eb30bf0f9e70" providerId="ADAL" clId="{D06FF408-187E-5947-B3AC-84651F318E51}" dt="2023-10-27T21:11:39.238" v="673" actId="1076"/>
          <ac:spMkLst>
            <pc:docMk/>
            <pc:sldMk cId="2720140176" sldId="314"/>
            <ac:spMk id="3168" creationId="{40EC97B7-127D-E08E-EEC7-08BADBE53693}"/>
          </ac:spMkLst>
        </pc:spChg>
        <pc:spChg chg="mod">
          <ac:chgData name="Li, Bingyao" userId="6020a0d1-527a-4229-8e4c-eb30bf0f9e70" providerId="ADAL" clId="{D06FF408-187E-5947-B3AC-84651F318E51}" dt="2023-10-27T21:12:21.636" v="679" actId="1076"/>
          <ac:spMkLst>
            <pc:docMk/>
            <pc:sldMk cId="2720140176" sldId="314"/>
            <ac:spMk id="3169" creationId="{47B4679B-F1A4-D9B5-2D19-32150BA81327}"/>
          </ac:spMkLst>
        </pc:spChg>
        <pc:spChg chg="mod">
          <ac:chgData name="Li, Bingyao" userId="6020a0d1-527a-4229-8e4c-eb30bf0f9e70" providerId="ADAL" clId="{D06FF408-187E-5947-B3AC-84651F318E51}" dt="2023-10-27T17:44:09.076" v="169" actId="403"/>
          <ac:spMkLst>
            <pc:docMk/>
            <pc:sldMk cId="2720140176" sldId="314"/>
            <ac:spMk id="3171" creationId="{05831640-22CC-E33F-EEB1-077FDFD1C581}"/>
          </ac:spMkLst>
        </pc:spChg>
        <pc:spChg chg="mod">
          <ac:chgData name="Li, Bingyao" userId="6020a0d1-527a-4229-8e4c-eb30bf0f9e70" providerId="ADAL" clId="{D06FF408-187E-5947-B3AC-84651F318E51}" dt="2023-10-27T17:44:52.405" v="185" actId="1036"/>
          <ac:spMkLst>
            <pc:docMk/>
            <pc:sldMk cId="2720140176" sldId="314"/>
            <ac:spMk id="3172" creationId="{9313AEBE-3B0C-7BAC-BFAD-E3E8875C6A52}"/>
          </ac:spMkLst>
        </pc:spChg>
        <pc:spChg chg="mod">
          <ac:chgData name="Li, Bingyao" userId="6020a0d1-527a-4229-8e4c-eb30bf0f9e70" providerId="ADAL" clId="{D06FF408-187E-5947-B3AC-84651F318E51}" dt="2023-10-27T21:11:36.358" v="672" actId="1038"/>
          <ac:spMkLst>
            <pc:docMk/>
            <pc:sldMk cId="2720140176" sldId="314"/>
            <ac:spMk id="3173" creationId="{3A5973F4-9993-FC3E-A425-B8A0C858CC09}"/>
          </ac:spMkLst>
        </pc:spChg>
        <pc:spChg chg="mod">
          <ac:chgData name="Li, Bingyao" userId="6020a0d1-527a-4229-8e4c-eb30bf0f9e70" providerId="ADAL" clId="{D06FF408-187E-5947-B3AC-84651F318E51}" dt="2023-10-27T17:44:34.788" v="180" actId="1036"/>
          <ac:spMkLst>
            <pc:docMk/>
            <pc:sldMk cId="2720140176" sldId="314"/>
            <ac:spMk id="3175" creationId="{6997038A-D008-A0F8-1368-E47CC70DF748}"/>
          </ac:spMkLst>
        </pc:spChg>
        <pc:spChg chg="mod">
          <ac:chgData name="Li, Bingyao" userId="6020a0d1-527a-4229-8e4c-eb30bf0f9e70" providerId="ADAL" clId="{D06FF408-187E-5947-B3AC-84651F318E51}" dt="2023-10-27T17:45:02.376" v="190" actId="20577"/>
          <ac:spMkLst>
            <pc:docMk/>
            <pc:sldMk cId="2720140176" sldId="314"/>
            <ac:spMk id="3176" creationId="{41AE9AD8-8C84-774B-420D-20A71D08B153}"/>
          </ac:spMkLst>
        </pc:spChg>
        <pc:spChg chg="add mod">
          <ac:chgData name="Li, Bingyao" userId="6020a0d1-527a-4229-8e4c-eb30bf0f9e70" providerId="ADAL" clId="{D06FF408-187E-5947-B3AC-84651F318E51}" dt="2023-10-27T21:17:35.694" v="742" actId="1076"/>
          <ac:spMkLst>
            <pc:docMk/>
            <pc:sldMk cId="2720140176" sldId="314"/>
            <ac:spMk id="3188" creationId="{6E5B1312-588A-FE26-6ECB-688E3B22560F}"/>
          </ac:spMkLst>
        </pc:spChg>
        <pc:spChg chg="add mod">
          <ac:chgData name="Li, Bingyao" userId="6020a0d1-527a-4229-8e4c-eb30bf0f9e70" providerId="ADAL" clId="{D06FF408-187E-5947-B3AC-84651F318E51}" dt="2023-10-27T21:17:21.511" v="740" actId="1076"/>
          <ac:spMkLst>
            <pc:docMk/>
            <pc:sldMk cId="2720140176" sldId="314"/>
            <ac:spMk id="3226" creationId="{0FC59AA4-8E05-AF91-5F07-4FDCE1C65009}"/>
          </ac:spMkLst>
        </pc:spChg>
        <pc:grpChg chg="mod">
          <ac:chgData name="Li, Bingyao" userId="6020a0d1-527a-4229-8e4c-eb30bf0f9e70" providerId="ADAL" clId="{D06FF408-187E-5947-B3AC-84651F318E51}" dt="2023-10-27T21:12:08.328" v="678" actId="1076"/>
          <ac:grpSpMkLst>
            <pc:docMk/>
            <pc:sldMk cId="2720140176" sldId="314"/>
            <ac:grpSpMk id="7" creationId="{3DF217DB-EF94-9D68-C269-10182B40AFAB}"/>
          </ac:grpSpMkLst>
        </pc:grpChg>
        <pc:grpChg chg="mod">
          <ac:chgData name="Li, Bingyao" userId="6020a0d1-527a-4229-8e4c-eb30bf0f9e70" providerId="ADAL" clId="{D06FF408-187E-5947-B3AC-84651F318E51}" dt="2023-10-27T21:12:08.328" v="678" actId="1076"/>
          <ac:grpSpMkLst>
            <pc:docMk/>
            <pc:sldMk cId="2720140176" sldId="314"/>
            <ac:grpSpMk id="19" creationId="{C63FE8C4-E8B2-4465-1569-A66D8D35AEC8}"/>
          </ac:grpSpMkLst>
        </pc:grpChg>
        <pc:grpChg chg="mod">
          <ac:chgData name="Li, Bingyao" userId="6020a0d1-527a-4229-8e4c-eb30bf0f9e70" providerId="ADAL" clId="{D06FF408-187E-5947-B3AC-84651F318E51}" dt="2023-10-27T21:12:21.636" v="679" actId="1076"/>
          <ac:grpSpMkLst>
            <pc:docMk/>
            <pc:sldMk cId="2720140176" sldId="314"/>
            <ac:grpSpMk id="31" creationId="{55687F82-BE89-1EEB-434B-987C09A7BEF7}"/>
          </ac:grpSpMkLst>
        </pc:grpChg>
        <pc:grpChg chg="mod">
          <ac:chgData name="Li, Bingyao" userId="6020a0d1-527a-4229-8e4c-eb30bf0f9e70" providerId="ADAL" clId="{D06FF408-187E-5947-B3AC-84651F318E51}" dt="2023-10-27T21:12:08.328" v="678" actId="1076"/>
          <ac:grpSpMkLst>
            <pc:docMk/>
            <pc:sldMk cId="2720140176" sldId="314"/>
            <ac:grpSpMk id="37" creationId="{DF6C2621-DB99-4652-1734-EB8DDA150D87}"/>
          </ac:grpSpMkLst>
        </pc:grpChg>
        <pc:grpChg chg="mod">
          <ac:chgData name="Li, Bingyao" userId="6020a0d1-527a-4229-8e4c-eb30bf0f9e70" providerId="ADAL" clId="{D06FF408-187E-5947-B3AC-84651F318E51}" dt="2023-10-27T21:12:21.636" v="679" actId="1076"/>
          <ac:grpSpMkLst>
            <pc:docMk/>
            <pc:sldMk cId="2720140176" sldId="314"/>
            <ac:grpSpMk id="48" creationId="{ADB2775D-8ED9-F284-0F5C-A923E69BEB97}"/>
          </ac:grpSpMkLst>
        </pc:grpChg>
        <pc:grpChg chg="mod">
          <ac:chgData name="Li, Bingyao" userId="6020a0d1-527a-4229-8e4c-eb30bf0f9e70" providerId="ADAL" clId="{D06FF408-187E-5947-B3AC-84651F318E51}" dt="2023-10-27T21:12:21.636" v="679" actId="1076"/>
          <ac:grpSpMkLst>
            <pc:docMk/>
            <pc:sldMk cId="2720140176" sldId="314"/>
            <ac:grpSpMk id="51" creationId="{570458E9-A35C-93F1-6F09-2CD588FED806}"/>
          </ac:grpSpMkLst>
        </pc:grpChg>
        <pc:grpChg chg="mod">
          <ac:chgData name="Li, Bingyao" userId="6020a0d1-527a-4229-8e4c-eb30bf0f9e70" providerId="ADAL" clId="{D06FF408-187E-5947-B3AC-84651F318E51}" dt="2023-10-27T21:12:21.636" v="679" actId="1076"/>
          <ac:grpSpMkLst>
            <pc:docMk/>
            <pc:sldMk cId="2720140176" sldId="314"/>
            <ac:grpSpMk id="58" creationId="{63CD597A-CEE0-BC81-5166-20DB70850252}"/>
          </ac:grpSpMkLst>
        </pc:grpChg>
        <pc:grpChg chg="mod">
          <ac:chgData name="Li, Bingyao" userId="6020a0d1-527a-4229-8e4c-eb30bf0f9e70" providerId="ADAL" clId="{D06FF408-187E-5947-B3AC-84651F318E51}" dt="2023-10-27T21:12:08.328" v="678" actId="1076"/>
          <ac:grpSpMkLst>
            <pc:docMk/>
            <pc:sldMk cId="2720140176" sldId="314"/>
            <ac:grpSpMk id="3138" creationId="{15FEF7D3-B449-E644-A018-3121F90FF0DA}"/>
          </ac:grpSpMkLst>
        </pc:grpChg>
        <pc:grpChg chg="mod">
          <ac:chgData name="Li, Bingyao" userId="6020a0d1-527a-4229-8e4c-eb30bf0f9e70" providerId="ADAL" clId="{D06FF408-187E-5947-B3AC-84651F318E51}" dt="2023-10-27T21:10:56.312" v="634" actId="403"/>
          <ac:grpSpMkLst>
            <pc:docMk/>
            <pc:sldMk cId="2720140176" sldId="314"/>
            <ac:grpSpMk id="3139" creationId="{4E627E8C-9B88-4DD1-8470-2000F015EDC0}"/>
          </ac:grpSpMkLst>
        </pc:grpChg>
        <pc:grpChg chg="mod">
          <ac:chgData name="Li, Bingyao" userId="6020a0d1-527a-4229-8e4c-eb30bf0f9e70" providerId="ADAL" clId="{D06FF408-187E-5947-B3AC-84651F318E51}" dt="2023-10-27T21:10:56.312" v="634" actId="403"/>
          <ac:grpSpMkLst>
            <pc:docMk/>
            <pc:sldMk cId="2720140176" sldId="314"/>
            <ac:grpSpMk id="3140" creationId="{1B89546A-3D84-1472-7E2B-BA846CF328D2}"/>
          </ac:grpSpMkLst>
        </pc:grpChg>
        <pc:grpChg chg="mod">
          <ac:chgData name="Li, Bingyao" userId="6020a0d1-527a-4229-8e4c-eb30bf0f9e70" providerId="ADAL" clId="{D06FF408-187E-5947-B3AC-84651F318E51}" dt="2023-10-27T21:10:56.312" v="634" actId="403"/>
          <ac:grpSpMkLst>
            <pc:docMk/>
            <pc:sldMk cId="2720140176" sldId="314"/>
            <ac:grpSpMk id="3141" creationId="{7306A1AB-75A1-E18A-A9BC-1A9A600C1793}"/>
          </ac:grpSpMkLst>
        </pc:grpChg>
        <pc:grpChg chg="mod">
          <ac:chgData name="Li, Bingyao" userId="6020a0d1-527a-4229-8e4c-eb30bf0f9e70" providerId="ADAL" clId="{D06FF408-187E-5947-B3AC-84651F318E51}" dt="2023-10-27T21:10:56.312" v="634" actId="403"/>
          <ac:grpSpMkLst>
            <pc:docMk/>
            <pc:sldMk cId="2720140176" sldId="314"/>
            <ac:grpSpMk id="3144" creationId="{24ACA385-1486-D2BE-DC4C-84404AD9AC00}"/>
          </ac:grpSpMkLst>
        </pc:grpChg>
        <pc:grpChg chg="mod">
          <ac:chgData name="Li, Bingyao" userId="6020a0d1-527a-4229-8e4c-eb30bf0f9e70" providerId="ADAL" clId="{D06FF408-187E-5947-B3AC-84651F318E51}" dt="2023-10-27T21:11:36.358" v="672" actId="1038"/>
          <ac:grpSpMkLst>
            <pc:docMk/>
            <pc:sldMk cId="2720140176" sldId="314"/>
            <ac:grpSpMk id="3158" creationId="{7112334B-8CB9-3ED9-6072-7C871199B647}"/>
          </ac:grpSpMkLst>
        </pc:grpChg>
        <pc:grpChg chg="mod">
          <ac:chgData name="Li, Bingyao" userId="6020a0d1-527a-4229-8e4c-eb30bf0f9e70" providerId="ADAL" clId="{D06FF408-187E-5947-B3AC-84651F318E51}" dt="2023-10-27T21:11:36.358" v="672" actId="1038"/>
          <ac:grpSpMkLst>
            <pc:docMk/>
            <pc:sldMk cId="2720140176" sldId="314"/>
            <ac:grpSpMk id="3164" creationId="{C9E3D344-B380-9D7D-44CA-D3D0995BB1AC}"/>
          </ac:grpSpMkLst>
        </pc:grpChg>
        <pc:grpChg chg="mod">
          <ac:chgData name="Li, Bingyao" userId="6020a0d1-527a-4229-8e4c-eb30bf0f9e70" providerId="ADAL" clId="{D06FF408-187E-5947-B3AC-84651F318E51}" dt="2023-10-27T21:11:36.358" v="672" actId="1038"/>
          <ac:grpSpMkLst>
            <pc:docMk/>
            <pc:sldMk cId="2720140176" sldId="314"/>
            <ac:grpSpMk id="3170" creationId="{0BE3A55A-CD8E-28A1-6E78-5983589331CB}"/>
          </ac:grpSpMkLst>
        </pc:grpChg>
        <pc:grpChg chg="mod">
          <ac:chgData name="Li, Bingyao" userId="6020a0d1-527a-4229-8e4c-eb30bf0f9e70" providerId="ADAL" clId="{D06FF408-187E-5947-B3AC-84651F318E51}" dt="2023-10-27T21:11:36.358" v="672" actId="1038"/>
          <ac:grpSpMkLst>
            <pc:docMk/>
            <pc:sldMk cId="2720140176" sldId="314"/>
            <ac:grpSpMk id="3174" creationId="{32901C8A-A626-DB87-A59A-1EA82DE59110}"/>
          </ac:grpSpMkLst>
        </pc:grpChg>
        <pc:picChg chg="del">
          <ac:chgData name="Li, Bingyao" userId="6020a0d1-527a-4229-8e4c-eb30bf0f9e70" providerId="ADAL" clId="{D06FF408-187E-5947-B3AC-84651F318E51}" dt="2023-10-27T17:38:25.739" v="10" actId="478"/>
          <ac:picMkLst>
            <pc:docMk/>
            <pc:sldMk cId="2720140176" sldId="314"/>
            <ac:picMk id="5" creationId="{A804B605-D692-D245-8851-D250823CD361}"/>
          </ac:picMkLst>
        </pc:picChg>
        <pc:picChg chg="add mod">
          <ac:chgData name="Li, Bingyao" userId="6020a0d1-527a-4229-8e4c-eb30bf0f9e70" providerId="ADAL" clId="{D06FF408-187E-5947-B3AC-84651F318E51}" dt="2023-10-27T17:38:31.480" v="11"/>
          <ac:picMkLst>
            <pc:docMk/>
            <pc:sldMk cId="2720140176" sldId="314"/>
            <ac:picMk id="20" creationId="{DC9AED5E-CC5B-0D37-47E0-088A42F86EF1}"/>
          </ac:picMkLst>
        </pc:picChg>
        <pc:cxnChg chg="mod">
          <ac:chgData name="Li, Bingyao" userId="6020a0d1-527a-4229-8e4c-eb30bf0f9e70" providerId="ADAL" clId="{D06FF408-187E-5947-B3AC-84651F318E51}" dt="2023-10-27T21:16:57.987" v="733" actId="1076"/>
          <ac:cxnSpMkLst>
            <pc:docMk/>
            <pc:sldMk cId="2720140176" sldId="314"/>
            <ac:cxnSpMk id="3" creationId="{3FDED0DB-A9AD-BD1D-0C9A-D833CEA65EA9}"/>
          </ac:cxnSpMkLst>
        </pc:cxnChg>
        <pc:cxnChg chg="mod">
          <ac:chgData name="Li, Bingyao" userId="6020a0d1-527a-4229-8e4c-eb30bf0f9e70" providerId="ADAL" clId="{D06FF408-187E-5947-B3AC-84651F318E51}" dt="2023-10-27T21:16:42.042" v="729" actId="1076"/>
          <ac:cxnSpMkLst>
            <pc:docMk/>
            <pc:sldMk cId="2720140176" sldId="314"/>
            <ac:cxnSpMk id="4" creationId="{3F1CCF5C-38BE-351E-EBE5-F915A8D59D93}"/>
          </ac:cxnSpMkLst>
        </pc:cxnChg>
        <pc:cxnChg chg="mod">
          <ac:chgData name="Li, Bingyao" userId="6020a0d1-527a-4229-8e4c-eb30bf0f9e70" providerId="ADAL" clId="{D06FF408-187E-5947-B3AC-84651F318E51}" dt="2023-10-27T21:12:08.328" v="678" actId="1076"/>
          <ac:cxnSpMkLst>
            <pc:docMk/>
            <pc:sldMk cId="2720140176" sldId="314"/>
            <ac:cxnSpMk id="6" creationId="{4D725111-EE1F-E32C-0C94-573A7AD1567C}"/>
          </ac:cxnSpMkLst>
        </pc:cxnChg>
        <pc:cxnChg chg="mod">
          <ac:chgData name="Li, Bingyao" userId="6020a0d1-527a-4229-8e4c-eb30bf0f9e70" providerId="ADAL" clId="{D06FF408-187E-5947-B3AC-84651F318E51}" dt="2023-10-27T21:12:21.636" v="679" actId="1076"/>
          <ac:cxnSpMkLst>
            <pc:docMk/>
            <pc:sldMk cId="2720140176" sldId="314"/>
            <ac:cxnSpMk id="29" creationId="{9ED251E9-C17A-1E38-489A-0589BFBF3201}"/>
          </ac:cxnSpMkLst>
        </pc:cxnChg>
        <pc:cxnChg chg="mod">
          <ac:chgData name="Li, Bingyao" userId="6020a0d1-527a-4229-8e4c-eb30bf0f9e70" providerId="ADAL" clId="{D06FF408-187E-5947-B3AC-84651F318E51}" dt="2023-10-27T21:12:21.636" v="679" actId="1076"/>
          <ac:cxnSpMkLst>
            <pc:docMk/>
            <pc:sldMk cId="2720140176" sldId="314"/>
            <ac:cxnSpMk id="30" creationId="{32880AC2-F88B-E7AB-2E00-F6111F1B4F18}"/>
          </ac:cxnSpMkLst>
        </pc:cxnChg>
        <pc:cxnChg chg="mod">
          <ac:chgData name="Li, Bingyao" userId="6020a0d1-527a-4229-8e4c-eb30bf0f9e70" providerId="ADAL" clId="{D06FF408-187E-5947-B3AC-84651F318E51}" dt="2023-10-27T21:15:06.467" v="699" actId="14100"/>
          <ac:cxnSpMkLst>
            <pc:docMk/>
            <pc:sldMk cId="2720140176" sldId="314"/>
            <ac:cxnSpMk id="35" creationId="{C5E662D1-C815-69A9-E706-13C820E7EB31}"/>
          </ac:cxnSpMkLst>
        </pc:cxnChg>
        <pc:cxnChg chg="mod">
          <ac:chgData name="Li, Bingyao" userId="6020a0d1-527a-4229-8e4c-eb30bf0f9e70" providerId="ADAL" clId="{D06FF408-187E-5947-B3AC-84651F318E51}" dt="2023-10-27T21:15:16.841" v="701" actId="14100"/>
          <ac:cxnSpMkLst>
            <pc:docMk/>
            <pc:sldMk cId="2720140176" sldId="314"/>
            <ac:cxnSpMk id="36" creationId="{FA1A4418-516E-070C-BA36-935355F6D588}"/>
          </ac:cxnSpMkLst>
        </pc:cxnChg>
        <pc:cxnChg chg="mod">
          <ac:chgData name="Li, Bingyao" userId="6020a0d1-527a-4229-8e4c-eb30bf0f9e70" providerId="ADAL" clId="{D06FF408-187E-5947-B3AC-84651F318E51}" dt="2023-10-27T21:12:21.636" v="679" actId="1076"/>
          <ac:cxnSpMkLst>
            <pc:docMk/>
            <pc:sldMk cId="2720140176" sldId="314"/>
            <ac:cxnSpMk id="55" creationId="{14B1838B-F530-48D3-DA8D-8C8138571E8E}"/>
          </ac:cxnSpMkLst>
        </pc:cxnChg>
        <pc:cxnChg chg="mod">
          <ac:chgData name="Li, Bingyao" userId="6020a0d1-527a-4229-8e4c-eb30bf0f9e70" providerId="ADAL" clId="{D06FF408-187E-5947-B3AC-84651F318E51}" dt="2023-10-27T21:12:21.636" v="679" actId="1076"/>
          <ac:cxnSpMkLst>
            <pc:docMk/>
            <pc:sldMk cId="2720140176" sldId="314"/>
            <ac:cxnSpMk id="3137" creationId="{F8E7C410-E36D-062E-D061-4181409E248E}"/>
          </ac:cxnSpMkLst>
        </pc:cxnChg>
        <pc:cxnChg chg="mod">
          <ac:chgData name="Li, Bingyao" userId="6020a0d1-527a-4229-8e4c-eb30bf0f9e70" providerId="ADAL" clId="{D06FF408-187E-5947-B3AC-84651F318E51}" dt="2023-10-27T21:10:56.312" v="634" actId="403"/>
          <ac:cxnSpMkLst>
            <pc:docMk/>
            <pc:sldMk cId="2720140176" sldId="314"/>
            <ac:cxnSpMk id="3145" creationId="{4EB7B66D-B508-0764-DB36-49A4AEE382D2}"/>
          </ac:cxnSpMkLst>
        </pc:cxnChg>
        <pc:cxnChg chg="mod">
          <ac:chgData name="Li, Bingyao" userId="6020a0d1-527a-4229-8e4c-eb30bf0f9e70" providerId="ADAL" clId="{D06FF408-187E-5947-B3AC-84651F318E51}" dt="2023-10-27T21:20:34.176" v="764" actId="14100"/>
          <ac:cxnSpMkLst>
            <pc:docMk/>
            <pc:sldMk cId="2720140176" sldId="314"/>
            <ac:cxnSpMk id="3152" creationId="{B68ECB7F-C4D3-FD36-6A10-55FAB2A49742}"/>
          </ac:cxnSpMkLst>
        </pc:cxnChg>
        <pc:cxnChg chg="del mod">
          <ac:chgData name="Li, Bingyao" userId="6020a0d1-527a-4229-8e4c-eb30bf0f9e70" providerId="ADAL" clId="{D06FF408-187E-5947-B3AC-84651F318E51}" dt="2023-10-27T21:18:47.690" v="758" actId="478"/>
          <ac:cxnSpMkLst>
            <pc:docMk/>
            <pc:sldMk cId="2720140176" sldId="314"/>
            <ac:cxnSpMk id="3153" creationId="{5B67A7F4-1DCE-0132-A82D-CEF6985AAA9B}"/>
          </ac:cxnSpMkLst>
        </pc:cxnChg>
        <pc:cxnChg chg="mod">
          <ac:chgData name="Li, Bingyao" userId="6020a0d1-527a-4229-8e4c-eb30bf0f9e70" providerId="ADAL" clId="{D06FF408-187E-5947-B3AC-84651F318E51}" dt="2023-10-27T21:18:08.545" v="750" actId="692"/>
          <ac:cxnSpMkLst>
            <pc:docMk/>
            <pc:sldMk cId="2720140176" sldId="314"/>
            <ac:cxnSpMk id="3154" creationId="{CE29045C-9146-1552-C8C3-CAD7DBA220B0}"/>
          </ac:cxnSpMkLst>
        </pc:cxnChg>
      </pc:sldChg>
      <pc:sldChg chg="addSp delSp modSp mod modAnim">
        <pc:chgData name="Li, Bingyao" userId="6020a0d1-527a-4229-8e4c-eb30bf0f9e70" providerId="ADAL" clId="{D06FF408-187E-5947-B3AC-84651F318E51}" dt="2023-10-27T17:45:27.355" v="202" actId="20577"/>
        <pc:sldMkLst>
          <pc:docMk/>
          <pc:sldMk cId="115654418" sldId="317"/>
        </pc:sldMkLst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115654418" sldId="317"/>
            <ac:spMk id="4" creationId="{2AD9AE9E-9684-CAC8-09CC-6E6FCDC8E047}"/>
          </ac:spMkLst>
        </pc:spChg>
        <pc:spChg chg="add mod">
          <ac:chgData name="Li, Bingyao" userId="6020a0d1-527a-4229-8e4c-eb30bf0f9e70" providerId="ADAL" clId="{D06FF408-187E-5947-B3AC-84651F318E51}" dt="2023-10-27T17:37:41.445" v="4"/>
          <ac:spMkLst>
            <pc:docMk/>
            <pc:sldMk cId="115654418" sldId="317"/>
            <ac:spMk id="5" creationId="{514881ED-E7D1-98E1-3AD0-5AB2D846C0D6}"/>
          </ac:spMkLst>
        </pc:spChg>
        <pc:spChg chg="mod">
          <ac:chgData name="Li, Bingyao" userId="6020a0d1-527a-4229-8e4c-eb30bf0f9e70" providerId="ADAL" clId="{D06FF408-187E-5947-B3AC-84651F318E51}" dt="2023-10-27T17:43:48.173" v="166" actId="465"/>
          <ac:spMkLst>
            <pc:docMk/>
            <pc:sldMk cId="115654418" sldId="317"/>
            <ac:spMk id="17" creationId="{8904A5E9-B06F-BD9A-3FBB-05E70BF70427}"/>
          </ac:spMkLst>
        </pc:spChg>
        <pc:spChg chg="mod">
          <ac:chgData name="Li, Bingyao" userId="6020a0d1-527a-4229-8e4c-eb30bf0f9e70" providerId="ADAL" clId="{D06FF408-187E-5947-B3AC-84651F318E51}" dt="2023-10-27T17:43:48.173" v="166" actId="465"/>
          <ac:spMkLst>
            <pc:docMk/>
            <pc:sldMk cId="115654418" sldId="317"/>
            <ac:spMk id="39" creationId="{77068187-D83D-C5C9-9BA4-FD16415B8FCB}"/>
          </ac:spMkLst>
        </pc:spChg>
        <pc:spChg chg="mod">
          <ac:chgData name="Li, Bingyao" userId="6020a0d1-527a-4229-8e4c-eb30bf0f9e70" providerId="ADAL" clId="{D06FF408-187E-5947-B3AC-84651F318E51}" dt="2023-10-27T17:43:48.173" v="166" actId="465"/>
          <ac:spMkLst>
            <pc:docMk/>
            <pc:sldMk cId="115654418" sldId="317"/>
            <ac:spMk id="42" creationId="{BB66BE0F-0394-4BAB-4A5F-A784E03A6C77}"/>
          </ac:spMkLst>
        </pc:spChg>
        <pc:spChg chg="mod">
          <ac:chgData name="Li, Bingyao" userId="6020a0d1-527a-4229-8e4c-eb30bf0f9e70" providerId="ADAL" clId="{D06FF408-187E-5947-B3AC-84651F318E51}" dt="2023-10-27T17:43:48.173" v="166" actId="465"/>
          <ac:spMkLst>
            <pc:docMk/>
            <pc:sldMk cId="115654418" sldId="317"/>
            <ac:spMk id="43" creationId="{3650B782-F447-243F-EF69-7598EE2097F3}"/>
          </ac:spMkLst>
        </pc:spChg>
        <pc:spChg chg="mod">
          <ac:chgData name="Li, Bingyao" userId="6020a0d1-527a-4229-8e4c-eb30bf0f9e70" providerId="ADAL" clId="{D06FF408-187E-5947-B3AC-84651F318E51}" dt="2023-10-27T17:45:27.355" v="202" actId="20577"/>
          <ac:spMkLst>
            <pc:docMk/>
            <pc:sldMk cId="115654418" sldId="317"/>
            <ac:spMk id="45" creationId="{D1CC6E3E-0750-F83F-6AB3-DA60265153CF}"/>
          </ac:spMkLst>
        </pc:spChg>
        <pc:picChg chg="add mod">
          <ac:chgData name="Li, Bingyao" userId="6020a0d1-527a-4229-8e4c-eb30bf0f9e70" providerId="ADAL" clId="{D06FF408-187E-5947-B3AC-84651F318E51}" dt="2023-10-27T17:38:40.743" v="13"/>
          <ac:picMkLst>
            <pc:docMk/>
            <pc:sldMk cId="115654418" sldId="317"/>
            <ac:picMk id="7" creationId="{C1FF1DA7-C0C3-9579-405F-306FDE377274}"/>
          </ac:picMkLst>
        </pc:picChg>
        <pc:picChg chg="del">
          <ac:chgData name="Li, Bingyao" userId="6020a0d1-527a-4229-8e4c-eb30bf0f9e70" providerId="ADAL" clId="{D06FF408-187E-5947-B3AC-84651F318E51}" dt="2023-10-27T17:38:38.890" v="12" actId="478"/>
          <ac:picMkLst>
            <pc:docMk/>
            <pc:sldMk cId="115654418" sldId="317"/>
            <ac:picMk id="68" creationId="{665C0420-8C41-4C7D-A42D-720810A807D9}"/>
          </ac:picMkLst>
        </pc:picChg>
        <pc:cxnChg chg="mod">
          <ac:chgData name="Li, Bingyao" userId="6020a0d1-527a-4229-8e4c-eb30bf0f9e70" providerId="ADAL" clId="{D06FF408-187E-5947-B3AC-84651F318E51}" dt="2023-10-27T17:43:29.978" v="165" actId="1076"/>
          <ac:cxnSpMkLst>
            <pc:docMk/>
            <pc:sldMk cId="115654418" sldId="317"/>
            <ac:cxnSpMk id="21" creationId="{61AA0A04-A7C7-1247-AFAA-AB12ED9D1415}"/>
          </ac:cxnSpMkLst>
        </pc:cxnChg>
      </pc:sldChg>
      <pc:sldChg chg="addSp delSp modSp">
        <pc:chgData name="Li, Bingyao" userId="6020a0d1-527a-4229-8e4c-eb30bf0f9e70" providerId="ADAL" clId="{D06FF408-187E-5947-B3AC-84651F318E51}" dt="2023-10-27T17:37:41.445" v="4"/>
        <pc:sldMkLst>
          <pc:docMk/>
          <pc:sldMk cId="169143998" sldId="322"/>
        </pc:sldMkLst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169143998" sldId="322"/>
            <ac:spMk id="2" creationId="{D7E6CB29-AEF8-C246-8C7D-1F8A81A1F749}"/>
          </ac:spMkLst>
        </pc:spChg>
        <pc:spChg chg="add mod">
          <ac:chgData name="Li, Bingyao" userId="6020a0d1-527a-4229-8e4c-eb30bf0f9e70" providerId="ADAL" clId="{D06FF408-187E-5947-B3AC-84651F318E51}" dt="2023-10-27T17:37:41.445" v="4"/>
          <ac:spMkLst>
            <pc:docMk/>
            <pc:sldMk cId="169143998" sldId="322"/>
            <ac:spMk id="3" creationId="{07534D75-42F0-0524-E0B3-AD7E81CD1547}"/>
          </ac:spMkLst>
        </pc:spChg>
      </pc:sldChg>
      <pc:sldChg chg="addSp delSp modSp">
        <pc:chgData name="Li, Bingyao" userId="6020a0d1-527a-4229-8e4c-eb30bf0f9e70" providerId="ADAL" clId="{D06FF408-187E-5947-B3AC-84651F318E51}" dt="2023-10-27T19:19:11.004" v="321" actId="207"/>
        <pc:sldMkLst>
          <pc:docMk/>
          <pc:sldMk cId="552769785" sldId="327"/>
        </pc:sldMkLst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552769785" sldId="327"/>
            <ac:spMk id="2" creationId="{C144EE9B-86E2-7523-8BEA-0602D31157C4}"/>
          </ac:spMkLst>
        </pc:spChg>
        <pc:spChg chg="mod">
          <ac:chgData name="Li, Bingyao" userId="6020a0d1-527a-4229-8e4c-eb30bf0f9e70" providerId="ADAL" clId="{D06FF408-187E-5947-B3AC-84651F318E51}" dt="2023-10-27T19:19:11.004" v="321" actId="207"/>
          <ac:spMkLst>
            <pc:docMk/>
            <pc:sldMk cId="552769785" sldId="327"/>
            <ac:spMk id="3" creationId="{8D5DED1F-7198-86EC-1846-3B9B147E09E8}"/>
          </ac:spMkLst>
        </pc:spChg>
        <pc:spChg chg="add mod">
          <ac:chgData name="Li, Bingyao" userId="6020a0d1-527a-4229-8e4c-eb30bf0f9e70" providerId="ADAL" clId="{D06FF408-187E-5947-B3AC-84651F318E51}" dt="2023-10-27T17:37:41.445" v="4"/>
          <ac:spMkLst>
            <pc:docMk/>
            <pc:sldMk cId="552769785" sldId="327"/>
            <ac:spMk id="8" creationId="{4D5BC8E1-8831-E0AE-2AC8-1A8867CF8209}"/>
          </ac:spMkLst>
        </pc:spChg>
      </pc:sldChg>
      <pc:sldChg chg="addSp delSp modSp">
        <pc:chgData name="Li, Bingyao" userId="6020a0d1-527a-4229-8e4c-eb30bf0f9e70" providerId="ADAL" clId="{D06FF408-187E-5947-B3AC-84651F318E51}" dt="2023-10-27T17:37:41.445" v="4"/>
        <pc:sldMkLst>
          <pc:docMk/>
          <pc:sldMk cId="3833821505" sldId="330"/>
        </pc:sldMkLst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3833821505" sldId="330"/>
            <ac:spMk id="3" creationId="{212F2BA0-CE38-D2C2-B6AC-F4194B9D6CF9}"/>
          </ac:spMkLst>
        </pc:spChg>
        <pc:spChg chg="add mod">
          <ac:chgData name="Li, Bingyao" userId="6020a0d1-527a-4229-8e4c-eb30bf0f9e70" providerId="ADAL" clId="{D06FF408-187E-5947-B3AC-84651F318E51}" dt="2023-10-27T17:37:41.445" v="4"/>
          <ac:spMkLst>
            <pc:docMk/>
            <pc:sldMk cId="3833821505" sldId="330"/>
            <ac:spMk id="11" creationId="{5D7A46C7-5663-A16E-D85A-61E40EC7E56A}"/>
          </ac:spMkLst>
        </pc:spChg>
      </pc:sldChg>
      <pc:sldChg chg="addSp delSp modSp mod modAnim">
        <pc:chgData name="Li, Bingyao" userId="6020a0d1-527a-4229-8e4c-eb30bf0f9e70" providerId="ADAL" clId="{D06FF408-187E-5947-B3AC-84651F318E51}" dt="2023-10-27T20:55:59.584" v="468" actId="1076"/>
        <pc:sldMkLst>
          <pc:docMk/>
          <pc:sldMk cId="2490697939" sldId="331"/>
        </pc:sldMkLst>
        <pc:spChg chg="mod">
          <ac:chgData name="Li, Bingyao" userId="6020a0d1-527a-4229-8e4c-eb30bf0f9e70" providerId="ADAL" clId="{D06FF408-187E-5947-B3AC-84651F318E51}" dt="2023-10-27T20:55:59.584" v="468" actId="1076"/>
          <ac:spMkLst>
            <pc:docMk/>
            <pc:sldMk cId="2490697939" sldId="331"/>
            <ac:spMk id="3" creationId="{D64C92A3-4E74-263E-FC1C-CC79C636B300}"/>
          </ac:spMkLst>
        </pc:spChg>
        <pc:spChg chg="mod">
          <ac:chgData name="Li, Bingyao" userId="6020a0d1-527a-4229-8e4c-eb30bf0f9e70" providerId="ADAL" clId="{D06FF408-187E-5947-B3AC-84651F318E51}" dt="2023-10-27T20:55:53.765" v="467" actId="1076"/>
          <ac:spMkLst>
            <pc:docMk/>
            <pc:sldMk cId="2490697939" sldId="331"/>
            <ac:spMk id="7" creationId="{44C54524-C5FB-9F4B-89B7-E3177C7EB9AE}"/>
          </ac:spMkLst>
        </pc:spChg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2490697939" sldId="331"/>
            <ac:spMk id="13" creationId="{7880F2B0-BBAB-F791-35D0-29345B1E3873}"/>
          </ac:spMkLst>
        </pc:spChg>
        <pc:spChg chg="add mod">
          <ac:chgData name="Li, Bingyao" userId="6020a0d1-527a-4229-8e4c-eb30bf0f9e70" providerId="ADAL" clId="{D06FF408-187E-5947-B3AC-84651F318E51}" dt="2023-10-27T17:37:41.445" v="4"/>
          <ac:spMkLst>
            <pc:docMk/>
            <pc:sldMk cId="2490697939" sldId="331"/>
            <ac:spMk id="15" creationId="{0639DB36-E6E2-CF0C-E375-61E7B67090EA}"/>
          </ac:spMkLst>
        </pc:spChg>
        <pc:picChg chg="mod">
          <ac:chgData name="Li, Bingyao" userId="6020a0d1-527a-4229-8e4c-eb30bf0f9e70" providerId="ADAL" clId="{D06FF408-187E-5947-B3AC-84651F318E51}" dt="2023-10-27T17:36:50.536" v="1" actId="1076"/>
          <ac:picMkLst>
            <pc:docMk/>
            <pc:sldMk cId="2490697939" sldId="331"/>
            <ac:picMk id="5" creationId="{A804B605-D692-D245-8851-D250823CD361}"/>
          </ac:picMkLst>
        </pc:picChg>
        <pc:picChg chg="mod">
          <ac:chgData name="Li, Bingyao" userId="6020a0d1-527a-4229-8e4c-eb30bf0f9e70" providerId="ADAL" clId="{D06FF408-187E-5947-B3AC-84651F318E51}" dt="2023-10-27T20:49:47.841" v="350" actId="1076"/>
          <ac:picMkLst>
            <pc:docMk/>
            <pc:sldMk cId="2490697939" sldId="331"/>
            <ac:picMk id="3078" creationId="{C42691B3-672A-093B-989E-D4F5FFC59442}"/>
          </ac:picMkLst>
        </pc:picChg>
      </pc:sldChg>
      <pc:sldChg chg="addSp delSp modSp mod">
        <pc:chgData name="Li, Bingyao" userId="6020a0d1-527a-4229-8e4c-eb30bf0f9e70" providerId="ADAL" clId="{D06FF408-187E-5947-B3AC-84651F318E51}" dt="2023-10-27T17:38:19.708" v="9" actId="20577"/>
        <pc:sldMkLst>
          <pc:docMk/>
          <pc:sldMk cId="1280940381" sldId="338"/>
        </pc:sldMkLst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1280940381" sldId="338"/>
            <ac:spMk id="3" creationId="{C97BA514-7D85-1C63-CBD2-8A6A6B6F2B1F}"/>
          </ac:spMkLst>
        </pc:spChg>
        <pc:spChg chg="add mod">
          <ac:chgData name="Li, Bingyao" userId="6020a0d1-527a-4229-8e4c-eb30bf0f9e70" providerId="ADAL" clId="{D06FF408-187E-5947-B3AC-84651F318E51}" dt="2023-10-27T17:38:19.708" v="9" actId="20577"/>
          <ac:spMkLst>
            <pc:docMk/>
            <pc:sldMk cId="1280940381" sldId="338"/>
            <ac:spMk id="4" creationId="{70CD7475-4EBC-14E8-5E3E-2F6B1690F844}"/>
          </ac:spMkLst>
        </pc:spChg>
      </pc:sldChg>
      <pc:sldChg chg="addSp delSp modSp mod">
        <pc:chgData name="Li, Bingyao" userId="6020a0d1-527a-4229-8e4c-eb30bf0f9e70" providerId="ADAL" clId="{D06FF408-187E-5947-B3AC-84651F318E51}" dt="2023-10-27T17:45:59.420" v="207" actId="207"/>
        <pc:sldMkLst>
          <pc:docMk/>
          <pc:sldMk cId="1149787645" sldId="340"/>
        </pc:sldMkLst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1149787645" sldId="340"/>
            <ac:spMk id="7" creationId="{B9E4B3D0-A9A8-9CE1-321C-E9AC17074755}"/>
          </ac:spMkLst>
        </pc:spChg>
        <pc:spChg chg="add mod">
          <ac:chgData name="Li, Bingyao" userId="6020a0d1-527a-4229-8e4c-eb30bf0f9e70" providerId="ADAL" clId="{D06FF408-187E-5947-B3AC-84651F318E51}" dt="2023-10-27T17:37:41.445" v="4"/>
          <ac:spMkLst>
            <pc:docMk/>
            <pc:sldMk cId="1149787645" sldId="340"/>
            <ac:spMk id="9" creationId="{CA9A85DE-493C-EF17-0895-E77E5D86DABC}"/>
          </ac:spMkLst>
        </pc:spChg>
        <pc:spChg chg="mod">
          <ac:chgData name="Li, Bingyao" userId="6020a0d1-527a-4229-8e4c-eb30bf0f9e70" providerId="ADAL" clId="{D06FF408-187E-5947-B3AC-84651F318E51}" dt="2023-10-27T17:45:54.557" v="206" actId="403"/>
          <ac:spMkLst>
            <pc:docMk/>
            <pc:sldMk cId="1149787645" sldId="340"/>
            <ac:spMk id="17" creationId="{8904A5E9-B06F-BD9A-3FBB-05E70BF70427}"/>
          </ac:spMkLst>
        </pc:spChg>
        <pc:spChg chg="mod">
          <ac:chgData name="Li, Bingyao" userId="6020a0d1-527a-4229-8e4c-eb30bf0f9e70" providerId="ADAL" clId="{D06FF408-187E-5947-B3AC-84651F318E51}" dt="2023-10-27T17:45:59.420" v="207" actId="207"/>
          <ac:spMkLst>
            <pc:docMk/>
            <pc:sldMk cId="1149787645" sldId="340"/>
            <ac:spMk id="34" creationId="{50EC578E-8DCF-5E8A-091E-4D97EC3B9C33}"/>
          </ac:spMkLst>
        </pc:spChg>
        <pc:spChg chg="mod">
          <ac:chgData name="Li, Bingyao" userId="6020a0d1-527a-4229-8e4c-eb30bf0f9e70" providerId="ADAL" clId="{D06FF408-187E-5947-B3AC-84651F318E51}" dt="2023-10-27T17:45:45.449" v="203" actId="403"/>
          <ac:spMkLst>
            <pc:docMk/>
            <pc:sldMk cId="1149787645" sldId="340"/>
            <ac:spMk id="64" creationId="{9D097566-DF0E-4C6D-B44A-1F3ED4A22B7A}"/>
          </ac:spMkLst>
        </pc:spChg>
        <pc:picChg chg="add mod">
          <ac:chgData name="Li, Bingyao" userId="6020a0d1-527a-4229-8e4c-eb30bf0f9e70" providerId="ADAL" clId="{D06FF408-187E-5947-B3AC-84651F318E51}" dt="2023-10-27T17:38:45.355" v="15"/>
          <ac:picMkLst>
            <pc:docMk/>
            <pc:sldMk cId="1149787645" sldId="340"/>
            <ac:picMk id="10" creationId="{05E40509-BEEF-9840-2CB0-81F7A9B1699C}"/>
          </ac:picMkLst>
        </pc:picChg>
        <pc:picChg chg="del">
          <ac:chgData name="Li, Bingyao" userId="6020a0d1-527a-4229-8e4c-eb30bf0f9e70" providerId="ADAL" clId="{D06FF408-187E-5947-B3AC-84651F318E51}" dt="2023-10-27T17:38:44.443" v="14" actId="478"/>
          <ac:picMkLst>
            <pc:docMk/>
            <pc:sldMk cId="1149787645" sldId="340"/>
            <ac:picMk id="65" creationId="{842B8F03-F05C-42BA-B9EA-8CEB455308A3}"/>
          </ac:picMkLst>
        </pc:picChg>
        <pc:cxnChg chg="mod">
          <ac:chgData name="Li, Bingyao" userId="6020a0d1-527a-4229-8e4c-eb30bf0f9e70" providerId="ADAL" clId="{D06FF408-187E-5947-B3AC-84651F318E51}" dt="2023-10-27T17:45:54.557" v="206" actId="403"/>
          <ac:cxnSpMkLst>
            <pc:docMk/>
            <pc:sldMk cId="1149787645" sldId="340"/>
            <ac:cxnSpMk id="8" creationId="{56DC2CF1-999C-B968-B477-33E1AA762614}"/>
          </ac:cxnSpMkLst>
        </pc:cxnChg>
        <pc:cxnChg chg="mod">
          <ac:chgData name="Li, Bingyao" userId="6020a0d1-527a-4229-8e4c-eb30bf0f9e70" providerId="ADAL" clId="{D06FF408-187E-5947-B3AC-84651F318E51}" dt="2023-10-27T17:45:45.449" v="203" actId="403"/>
          <ac:cxnSpMkLst>
            <pc:docMk/>
            <pc:sldMk cId="1149787645" sldId="340"/>
            <ac:cxnSpMk id="11" creationId="{266605E3-F989-161D-8B30-BA3F340D80FF}"/>
          </ac:cxnSpMkLst>
        </pc:cxnChg>
      </pc:sldChg>
      <pc:sldChg chg="addSp delSp modSp mod">
        <pc:chgData name="Li, Bingyao" userId="6020a0d1-527a-4229-8e4c-eb30bf0f9e70" providerId="ADAL" clId="{D06FF408-187E-5947-B3AC-84651F318E51}" dt="2023-10-27T17:38:59.889" v="21"/>
        <pc:sldMkLst>
          <pc:docMk/>
          <pc:sldMk cId="2567364605" sldId="342"/>
        </pc:sldMkLst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2567364605" sldId="342"/>
            <ac:spMk id="3" creationId="{1041E909-D85E-C214-9D6B-DEC407590DD0}"/>
          </ac:spMkLst>
        </pc:spChg>
        <pc:spChg chg="add mod">
          <ac:chgData name="Li, Bingyao" userId="6020a0d1-527a-4229-8e4c-eb30bf0f9e70" providerId="ADAL" clId="{D06FF408-187E-5947-B3AC-84651F318E51}" dt="2023-10-27T17:37:41.445" v="4"/>
          <ac:spMkLst>
            <pc:docMk/>
            <pc:sldMk cId="2567364605" sldId="342"/>
            <ac:spMk id="5" creationId="{6F7C17BB-FA87-3985-F8FC-0DFF61EBADDC}"/>
          </ac:spMkLst>
        </pc:spChg>
        <pc:picChg chg="del">
          <ac:chgData name="Li, Bingyao" userId="6020a0d1-527a-4229-8e4c-eb30bf0f9e70" providerId="ADAL" clId="{D06FF408-187E-5947-B3AC-84651F318E51}" dt="2023-10-27T17:38:59.052" v="20" actId="478"/>
          <ac:picMkLst>
            <pc:docMk/>
            <pc:sldMk cId="2567364605" sldId="342"/>
            <ac:picMk id="2" creationId="{2DC30401-6EC7-388B-8A27-E770A4E8E4D7}"/>
          </ac:picMkLst>
        </pc:picChg>
        <pc:picChg chg="add mod">
          <ac:chgData name="Li, Bingyao" userId="6020a0d1-527a-4229-8e4c-eb30bf0f9e70" providerId="ADAL" clId="{D06FF408-187E-5947-B3AC-84651F318E51}" dt="2023-10-27T17:38:59.889" v="21"/>
          <ac:picMkLst>
            <pc:docMk/>
            <pc:sldMk cId="2567364605" sldId="342"/>
            <ac:picMk id="7" creationId="{9FD093C5-806A-5039-A828-4CF193C620BF}"/>
          </ac:picMkLst>
        </pc:picChg>
      </pc:sldChg>
      <pc:sldChg chg="addSp delSp modSp mod">
        <pc:chgData name="Li, Bingyao" userId="6020a0d1-527a-4229-8e4c-eb30bf0f9e70" providerId="ADAL" clId="{D06FF408-187E-5947-B3AC-84651F318E51}" dt="2023-10-27T19:21:19.367" v="333" actId="403"/>
        <pc:sldMkLst>
          <pc:docMk/>
          <pc:sldMk cId="2430967106" sldId="343"/>
        </pc:sldMkLst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2430967106" sldId="343"/>
            <ac:spMk id="2" creationId="{8265F052-6510-4B66-DCDE-F102B8988BFB}"/>
          </ac:spMkLst>
        </pc:spChg>
        <pc:spChg chg="add mod">
          <ac:chgData name="Li, Bingyao" userId="6020a0d1-527a-4229-8e4c-eb30bf0f9e70" providerId="ADAL" clId="{D06FF408-187E-5947-B3AC-84651F318E51}" dt="2023-10-27T17:37:41.445" v="4"/>
          <ac:spMkLst>
            <pc:docMk/>
            <pc:sldMk cId="2430967106" sldId="343"/>
            <ac:spMk id="3" creationId="{EFF6E931-6519-0075-D501-BF437BB390C4}"/>
          </ac:spMkLst>
        </pc:spChg>
        <pc:spChg chg="mod">
          <ac:chgData name="Li, Bingyao" userId="6020a0d1-527a-4229-8e4c-eb30bf0f9e70" providerId="ADAL" clId="{D06FF408-187E-5947-B3AC-84651F318E51}" dt="2023-10-27T19:21:19.367" v="333" actId="403"/>
          <ac:spMkLst>
            <pc:docMk/>
            <pc:sldMk cId="2430967106" sldId="343"/>
            <ac:spMk id="10" creationId="{27ED2DF9-5054-F151-0182-5B3D95B31EF4}"/>
          </ac:spMkLst>
        </pc:spChg>
        <pc:spChg chg="mod">
          <ac:chgData name="Li, Bingyao" userId="6020a0d1-527a-4229-8e4c-eb30bf0f9e70" providerId="ADAL" clId="{D06FF408-187E-5947-B3AC-84651F318E51}" dt="2023-10-27T19:21:12.267" v="330" actId="403"/>
          <ac:spMkLst>
            <pc:docMk/>
            <pc:sldMk cId="2430967106" sldId="343"/>
            <ac:spMk id="19" creationId="{C9D05BB9-0829-47EB-AE7F-3C0DF2D7EC0B}"/>
          </ac:spMkLst>
        </pc:spChg>
        <pc:spChg chg="mod">
          <ac:chgData name="Li, Bingyao" userId="6020a0d1-527a-4229-8e4c-eb30bf0f9e70" providerId="ADAL" clId="{D06FF408-187E-5947-B3AC-84651F318E51}" dt="2023-10-27T19:21:17.358" v="332" actId="1076"/>
          <ac:spMkLst>
            <pc:docMk/>
            <pc:sldMk cId="2430967106" sldId="343"/>
            <ac:spMk id="20" creationId="{B910F66B-6CF7-4F9C-A841-46B029CA840C}"/>
          </ac:spMkLst>
        </pc:spChg>
        <pc:picChg chg="add mod">
          <ac:chgData name="Li, Bingyao" userId="6020a0d1-527a-4229-8e4c-eb30bf0f9e70" providerId="ADAL" clId="{D06FF408-187E-5947-B3AC-84651F318E51}" dt="2023-10-27T17:39:07.889" v="25"/>
          <ac:picMkLst>
            <pc:docMk/>
            <pc:sldMk cId="2430967106" sldId="343"/>
            <ac:picMk id="4" creationId="{3FFEEA18-C982-070A-EF2D-6F6F67391B9F}"/>
          </ac:picMkLst>
        </pc:picChg>
        <pc:picChg chg="del">
          <ac:chgData name="Li, Bingyao" userId="6020a0d1-527a-4229-8e4c-eb30bf0f9e70" providerId="ADAL" clId="{D06FF408-187E-5947-B3AC-84651F318E51}" dt="2023-10-27T17:39:07.082" v="24" actId="478"/>
          <ac:picMkLst>
            <pc:docMk/>
            <pc:sldMk cId="2430967106" sldId="343"/>
            <ac:picMk id="18" creationId="{BACAB2D0-A708-4E9A-BEE6-F9B8BBABABC6}"/>
          </ac:picMkLst>
        </pc:picChg>
      </pc:sldChg>
      <pc:sldChg chg="addSp delSp modSp mod">
        <pc:chgData name="Li, Bingyao" userId="6020a0d1-527a-4229-8e4c-eb30bf0f9e70" providerId="ADAL" clId="{D06FF408-187E-5947-B3AC-84651F318E51}" dt="2023-10-27T17:39:22.549" v="31"/>
        <pc:sldMkLst>
          <pc:docMk/>
          <pc:sldMk cId="3890999375" sldId="344"/>
        </pc:sldMkLst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3890999375" sldId="344"/>
            <ac:spMk id="2" creationId="{E39DF01E-26C4-8EDF-62CB-10B2C76A4B93}"/>
          </ac:spMkLst>
        </pc:spChg>
        <pc:spChg chg="add mod">
          <ac:chgData name="Li, Bingyao" userId="6020a0d1-527a-4229-8e4c-eb30bf0f9e70" providerId="ADAL" clId="{D06FF408-187E-5947-B3AC-84651F318E51}" dt="2023-10-27T17:37:41.445" v="4"/>
          <ac:spMkLst>
            <pc:docMk/>
            <pc:sldMk cId="3890999375" sldId="344"/>
            <ac:spMk id="7" creationId="{319958A8-3328-CFDA-6CCF-7B0198E1B15D}"/>
          </ac:spMkLst>
        </pc:spChg>
        <pc:picChg chg="add mod">
          <ac:chgData name="Li, Bingyao" userId="6020a0d1-527a-4229-8e4c-eb30bf0f9e70" providerId="ADAL" clId="{D06FF408-187E-5947-B3AC-84651F318E51}" dt="2023-10-27T17:39:22.549" v="31"/>
          <ac:picMkLst>
            <pc:docMk/>
            <pc:sldMk cId="3890999375" sldId="344"/>
            <ac:picMk id="8" creationId="{9297C2A2-6178-D45C-186F-62D63EFBCAF1}"/>
          </ac:picMkLst>
        </pc:picChg>
        <pc:picChg chg="del">
          <ac:chgData name="Li, Bingyao" userId="6020a0d1-527a-4229-8e4c-eb30bf0f9e70" providerId="ADAL" clId="{D06FF408-187E-5947-B3AC-84651F318E51}" dt="2023-10-27T17:39:21.730" v="30" actId="478"/>
          <ac:picMkLst>
            <pc:docMk/>
            <pc:sldMk cId="3890999375" sldId="344"/>
            <ac:picMk id="15" creationId="{9A30AB70-26D0-4182-9DA1-4C241FD81664}"/>
          </ac:picMkLst>
        </pc:picChg>
      </pc:sldChg>
      <pc:sldChg chg="addSp delSp modSp mod">
        <pc:chgData name="Li, Bingyao" userId="6020a0d1-527a-4229-8e4c-eb30bf0f9e70" providerId="ADAL" clId="{D06FF408-187E-5947-B3AC-84651F318E51}" dt="2023-10-27T17:52:04.651" v="257" actId="113"/>
        <pc:sldMkLst>
          <pc:docMk/>
          <pc:sldMk cId="154016399" sldId="345"/>
        </pc:sldMkLst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154016399" sldId="345"/>
            <ac:spMk id="3" creationId="{BD3842E3-7358-BC0A-5470-684CD2903D0C}"/>
          </ac:spMkLst>
        </pc:spChg>
        <pc:spChg chg="add mod">
          <ac:chgData name="Li, Bingyao" userId="6020a0d1-527a-4229-8e4c-eb30bf0f9e70" providerId="ADAL" clId="{D06FF408-187E-5947-B3AC-84651F318E51}" dt="2023-10-27T17:37:41.445" v="4"/>
          <ac:spMkLst>
            <pc:docMk/>
            <pc:sldMk cId="154016399" sldId="345"/>
            <ac:spMk id="4" creationId="{6DCCE510-EDB9-502A-69D4-B9072261F3F9}"/>
          </ac:spMkLst>
        </pc:spChg>
        <pc:spChg chg="mod">
          <ac:chgData name="Li, Bingyao" userId="6020a0d1-527a-4229-8e4c-eb30bf0f9e70" providerId="ADAL" clId="{D06FF408-187E-5947-B3AC-84651F318E51}" dt="2023-10-27T17:52:04.651" v="257" actId="113"/>
          <ac:spMkLst>
            <pc:docMk/>
            <pc:sldMk cId="154016399" sldId="345"/>
            <ac:spMk id="24" creationId="{C6216DCA-6BC6-561A-AE2C-15D0092ABA92}"/>
          </ac:spMkLst>
        </pc:spChg>
        <pc:picChg chg="add mod">
          <ac:chgData name="Li, Bingyao" userId="6020a0d1-527a-4229-8e4c-eb30bf0f9e70" providerId="ADAL" clId="{D06FF408-187E-5947-B3AC-84651F318E51}" dt="2023-10-27T17:39:30.536" v="35"/>
          <ac:picMkLst>
            <pc:docMk/>
            <pc:sldMk cId="154016399" sldId="345"/>
            <ac:picMk id="5" creationId="{EA6416CE-D794-13F3-9E24-3DCAF31CCB02}"/>
          </ac:picMkLst>
        </pc:picChg>
        <pc:picChg chg="del">
          <ac:chgData name="Li, Bingyao" userId="6020a0d1-527a-4229-8e4c-eb30bf0f9e70" providerId="ADAL" clId="{D06FF408-187E-5947-B3AC-84651F318E51}" dt="2023-10-27T17:39:29.707" v="34" actId="478"/>
          <ac:picMkLst>
            <pc:docMk/>
            <pc:sldMk cId="154016399" sldId="345"/>
            <ac:picMk id="15" creationId="{9A30AB70-26D0-4182-9DA1-4C241FD81664}"/>
          </ac:picMkLst>
        </pc:picChg>
        <pc:cxnChg chg="add del mod">
          <ac:chgData name="Li, Bingyao" userId="6020a0d1-527a-4229-8e4c-eb30bf0f9e70" providerId="ADAL" clId="{D06FF408-187E-5947-B3AC-84651F318E51}" dt="2023-10-27T17:50:23.785" v="248" actId="478"/>
          <ac:cxnSpMkLst>
            <pc:docMk/>
            <pc:sldMk cId="154016399" sldId="345"/>
            <ac:cxnSpMk id="8" creationId="{0E4D6CE1-6ADB-C0E4-6D50-0A2D35EE66AD}"/>
          </ac:cxnSpMkLst>
        </pc:cxnChg>
      </pc:sldChg>
      <pc:sldChg chg="addSp delSp modSp mod delAnim modAnim">
        <pc:chgData name="Li, Bingyao" userId="6020a0d1-527a-4229-8e4c-eb30bf0f9e70" providerId="ADAL" clId="{D06FF408-187E-5947-B3AC-84651F318E51}" dt="2023-10-27T17:51:21.541" v="253" actId="478"/>
        <pc:sldMkLst>
          <pc:docMk/>
          <pc:sldMk cId="1091019710" sldId="346"/>
        </pc:sldMkLst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1091019710" sldId="346"/>
            <ac:spMk id="7" creationId="{A0CDEF6A-7E82-B6D0-44EB-A9EC8F5BB15E}"/>
          </ac:spMkLst>
        </pc:spChg>
        <pc:spChg chg="add mod">
          <ac:chgData name="Li, Bingyao" userId="6020a0d1-527a-4229-8e4c-eb30bf0f9e70" providerId="ADAL" clId="{D06FF408-187E-5947-B3AC-84651F318E51}" dt="2023-10-27T17:37:41.445" v="4"/>
          <ac:spMkLst>
            <pc:docMk/>
            <pc:sldMk cId="1091019710" sldId="346"/>
            <ac:spMk id="10" creationId="{DF1829A4-7606-0D81-254A-5BADBD395BFD}"/>
          </ac:spMkLst>
        </pc:spChg>
        <pc:spChg chg="add del mod">
          <ac:chgData name="Li, Bingyao" userId="6020a0d1-527a-4229-8e4c-eb30bf0f9e70" providerId="ADAL" clId="{D06FF408-187E-5947-B3AC-84651F318E51}" dt="2023-10-27T17:50:33.018" v="249" actId="478"/>
          <ac:spMkLst>
            <pc:docMk/>
            <pc:sldMk cId="1091019710" sldId="346"/>
            <ac:spMk id="12" creationId="{742F803D-681B-5E4B-0834-27852A4A6BA2}"/>
          </ac:spMkLst>
        </pc:spChg>
        <pc:spChg chg="add del mod">
          <ac:chgData name="Li, Bingyao" userId="6020a0d1-527a-4229-8e4c-eb30bf0f9e70" providerId="ADAL" clId="{D06FF408-187E-5947-B3AC-84651F318E51}" dt="2023-10-27T17:51:21.541" v="253" actId="478"/>
          <ac:spMkLst>
            <pc:docMk/>
            <pc:sldMk cId="1091019710" sldId="346"/>
            <ac:spMk id="14" creationId="{3C98821E-3569-AC22-D091-48D4333242A4}"/>
          </ac:spMkLst>
        </pc:spChg>
        <pc:spChg chg="mod">
          <ac:chgData name="Li, Bingyao" userId="6020a0d1-527a-4229-8e4c-eb30bf0f9e70" providerId="ADAL" clId="{D06FF408-187E-5947-B3AC-84651F318E51}" dt="2023-10-27T17:50:44.708" v="252" actId="1076"/>
          <ac:spMkLst>
            <pc:docMk/>
            <pc:sldMk cId="1091019710" sldId="346"/>
            <ac:spMk id="24" creationId="{C6216DCA-6BC6-561A-AE2C-15D0092ABA92}"/>
          </ac:spMkLst>
        </pc:spChg>
        <pc:spChg chg="del">
          <ac:chgData name="Li, Bingyao" userId="6020a0d1-527a-4229-8e4c-eb30bf0f9e70" providerId="ADAL" clId="{D06FF408-187E-5947-B3AC-84651F318E51}" dt="2023-10-27T17:49:18.841" v="239" actId="478"/>
          <ac:spMkLst>
            <pc:docMk/>
            <pc:sldMk cId="1091019710" sldId="346"/>
            <ac:spMk id="88" creationId="{00F46489-8AFD-4917-BE4B-80B7AD08D84C}"/>
          </ac:spMkLst>
        </pc:spChg>
        <pc:picChg chg="add mod">
          <ac:chgData name="Li, Bingyao" userId="6020a0d1-527a-4229-8e4c-eb30bf0f9e70" providerId="ADAL" clId="{D06FF408-187E-5947-B3AC-84651F318E51}" dt="2023-10-27T17:39:34.971" v="37"/>
          <ac:picMkLst>
            <pc:docMk/>
            <pc:sldMk cId="1091019710" sldId="346"/>
            <ac:picMk id="11" creationId="{A682168C-C81D-D8F9-43D6-D446B922BFDE}"/>
          </ac:picMkLst>
        </pc:picChg>
        <pc:picChg chg="del">
          <ac:chgData name="Li, Bingyao" userId="6020a0d1-527a-4229-8e4c-eb30bf0f9e70" providerId="ADAL" clId="{D06FF408-187E-5947-B3AC-84651F318E51}" dt="2023-10-27T17:39:34.132" v="36" actId="478"/>
          <ac:picMkLst>
            <pc:docMk/>
            <pc:sldMk cId="1091019710" sldId="346"/>
            <ac:picMk id="15" creationId="{9A30AB70-26D0-4182-9DA1-4C241FD81664}"/>
          </ac:picMkLst>
        </pc:picChg>
      </pc:sldChg>
      <pc:sldChg chg="addSp delSp modSp mod">
        <pc:chgData name="Li, Bingyao" userId="6020a0d1-527a-4229-8e4c-eb30bf0f9e70" providerId="ADAL" clId="{D06FF408-187E-5947-B3AC-84651F318E51}" dt="2023-10-27T19:20:14.356" v="329" actId="1076"/>
        <pc:sldMkLst>
          <pc:docMk/>
          <pc:sldMk cId="333986751" sldId="348"/>
        </pc:sldMkLst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333986751" sldId="348"/>
            <ac:spMk id="2" creationId="{5B8854AB-3511-4A09-787C-D9C69F93CB1D}"/>
          </ac:spMkLst>
        </pc:spChg>
        <pc:spChg chg="add mod">
          <ac:chgData name="Li, Bingyao" userId="6020a0d1-527a-4229-8e4c-eb30bf0f9e70" providerId="ADAL" clId="{D06FF408-187E-5947-B3AC-84651F318E51}" dt="2023-10-27T17:37:41.445" v="4"/>
          <ac:spMkLst>
            <pc:docMk/>
            <pc:sldMk cId="333986751" sldId="348"/>
            <ac:spMk id="3" creationId="{6AD32696-D475-7889-6418-A00235F4E361}"/>
          </ac:spMkLst>
        </pc:spChg>
        <pc:spChg chg="add del mod">
          <ac:chgData name="Li, Bingyao" userId="6020a0d1-527a-4229-8e4c-eb30bf0f9e70" providerId="ADAL" clId="{D06FF408-187E-5947-B3AC-84651F318E51}" dt="2023-10-27T17:54:59.223" v="319" actId="478"/>
          <ac:spMkLst>
            <pc:docMk/>
            <pc:sldMk cId="333986751" sldId="348"/>
            <ac:spMk id="5" creationId="{FC252920-650F-BBB3-E1CF-2734C9DCE4FE}"/>
          </ac:spMkLst>
        </pc:spChg>
        <pc:spChg chg="mod">
          <ac:chgData name="Li, Bingyao" userId="6020a0d1-527a-4229-8e4c-eb30bf0f9e70" providerId="ADAL" clId="{D06FF408-187E-5947-B3AC-84651F318E51}" dt="2023-10-27T19:20:14.356" v="329" actId="1076"/>
          <ac:spMkLst>
            <pc:docMk/>
            <pc:sldMk cId="333986751" sldId="348"/>
            <ac:spMk id="20" creationId="{19CCF64E-D20E-54E0-5A1F-0871B987707E}"/>
          </ac:spMkLst>
        </pc:spChg>
        <pc:spChg chg="mod">
          <ac:chgData name="Li, Bingyao" userId="6020a0d1-527a-4229-8e4c-eb30bf0f9e70" providerId="ADAL" clId="{D06FF408-187E-5947-B3AC-84651F318E51}" dt="2023-10-27T17:53:44.572" v="280" actId="1037"/>
          <ac:spMkLst>
            <pc:docMk/>
            <pc:sldMk cId="333986751" sldId="348"/>
            <ac:spMk id="267" creationId="{1CBC1541-DB61-8895-0399-861C78BD7323}"/>
          </ac:spMkLst>
        </pc:spChg>
        <pc:spChg chg="mod">
          <ac:chgData name="Li, Bingyao" userId="6020a0d1-527a-4229-8e4c-eb30bf0f9e70" providerId="ADAL" clId="{D06FF408-187E-5947-B3AC-84651F318E51}" dt="2023-10-27T17:53:49.896" v="290" actId="1037"/>
          <ac:spMkLst>
            <pc:docMk/>
            <pc:sldMk cId="333986751" sldId="348"/>
            <ac:spMk id="273" creationId="{4A49E135-9D34-971D-9166-C7E9AA988634}"/>
          </ac:spMkLst>
        </pc:spChg>
        <pc:spChg chg="mod">
          <ac:chgData name="Li, Bingyao" userId="6020a0d1-527a-4229-8e4c-eb30bf0f9e70" providerId="ADAL" clId="{D06FF408-187E-5947-B3AC-84651F318E51}" dt="2023-10-27T19:20:14.356" v="329" actId="1076"/>
          <ac:spMkLst>
            <pc:docMk/>
            <pc:sldMk cId="333986751" sldId="348"/>
            <ac:spMk id="276" creationId="{D42E5943-DA7A-5ACA-5BE3-14F1ED72A32A}"/>
          </ac:spMkLst>
        </pc:spChg>
        <pc:spChg chg="mod">
          <ac:chgData name="Li, Bingyao" userId="6020a0d1-527a-4229-8e4c-eb30bf0f9e70" providerId="ADAL" clId="{D06FF408-187E-5947-B3AC-84651F318E51}" dt="2023-10-27T19:20:14.356" v="329" actId="1076"/>
          <ac:spMkLst>
            <pc:docMk/>
            <pc:sldMk cId="333986751" sldId="348"/>
            <ac:spMk id="277" creationId="{9A7A2447-CAB6-2CB4-1104-7DD80A3214E2}"/>
          </ac:spMkLst>
        </pc:spChg>
        <pc:grpChg chg="mod">
          <ac:chgData name="Li, Bingyao" userId="6020a0d1-527a-4229-8e4c-eb30bf0f9e70" providerId="ADAL" clId="{D06FF408-187E-5947-B3AC-84651F318E51}" dt="2023-10-27T17:53:39.008" v="270" actId="1037"/>
          <ac:grpSpMkLst>
            <pc:docMk/>
            <pc:sldMk cId="333986751" sldId="348"/>
            <ac:grpSpMk id="274" creationId="{BB5DAB46-5ACD-2CE9-E193-9F9DEB3E2930}"/>
          </ac:grpSpMkLst>
        </pc:grpChg>
        <pc:picChg chg="add mod">
          <ac:chgData name="Li, Bingyao" userId="6020a0d1-527a-4229-8e4c-eb30bf0f9e70" providerId="ADAL" clId="{D06FF408-187E-5947-B3AC-84651F318E51}" dt="2023-10-27T17:39:39.366" v="39"/>
          <ac:picMkLst>
            <pc:docMk/>
            <pc:sldMk cId="333986751" sldId="348"/>
            <ac:picMk id="4" creationId="{4A463598-F7FD-F926-DF39-4136ACD3E038}"/>
          </ac:picMkLst>
        </pc:picChg>
        <pc:picChg chg="del">
          <ac:chgData name="Li, Bingyao" userId="6020a0d1-527a-4229-8e4c-eb30bf0f9e70" providerId="ADAL" clId="{D06FF408-187E-5947-B3AC-84651F318E51}" dt="2023-10-27T17:39:38.445" v="38" actId="478"/>
          <ac:picMkLst>
            <pc:docMk/>
            <pc:sldMk cId="333986751" sldId="348"/>
            <ac:picMk id="15" creationId="{9A30AB70-26D0-4182-9DA1-4C241FD81664}"/>
          </ac:picMkLst>
        </pc:picChg>
        <pc:picChg chg="mod">
          <ac:chgData name="Li, Bingyao" userId="6020a0d1-527a-4229-8e4c-eb30bf0f9e70" providerId="ADAL" clId="{D06FF408-187E-5947-B3AC-84651F318E51}" dt="2023-10-27T17:53:39.008" v="270" actId="1037"/>
          <ac:picMkLst>
            <pc:docMk/>
            <pc:sldMk cId="333986751" sldId="348"/>
            <ac:picMk id="269" creationId="{C6453C6A-C0B1-333B-2DCC-85CA2B303FFD}"/>
          </ac:picMkLst>
        </pc:picChg>
      </pc:sldChg>
      <pc:sldChg chg="addSp delSp modSp mod">
        <pc:chgData name="Li, Bingyao" userId="6020a0d1-527a-4229-8e4c-eb30bf0f9e70" providerId="ADAL" clId="{D06FF408-187E-5947-B3AC-84651F318E51}" dt="2023-10-27T20:05:03.861" v="345" actId="1076"/>
        <pc:sldMkLst>
          <pc:docMk/>
          <pc:sldMk cId="3099737720" sldId="349"/>
        </pc:sldMkLst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3099737720" sldId="349"/>
            <ac:spMk id="3" creationId="{37CE788A-8118-4440-1D54-6F8BA55B5889}"/>
          </ac:spMkLst>
        </pc:spChg>
        <pc:spChg chg="add mod">
          <ac:chgData name="Li, Bingyao" userId="6020a0d1-527a-4229-8e4c-eb30bf0f9e70" providerId="ADAL" clId="{D06FF408-187E-5947-B3AC-84651F318E51}" dt="2023-10-27T17:37:41.445" v="4"/>
          <ac:spMkLst>
            <pc:docMk/>
            <pc:sldMk cId="3099737720" sldId="349"/>
            <ac:spMk id="4" creationId="{30127F7F-B7E3-CB93-81C8-6F8FCD4F443F}"/>
          </ac:spMkLst>
        </pc:spChg>
        <pc:spChg chg="mod">
          <ac:chgData name="Li, Bingyao" userId="6020a0d1-527a-4229-8e4c-eb30bf0f9e70" providerId="ADAL" clId="{D06FF408-187E-5947-B3AC-84651F318E51}" dt="2023-10-27T20:05:03.861" v="345" actId="1076"/>
          <ac:spMkLst>
            <pc:docMk/>
            <pc:sldMk cId="3099737720" sldId="349"/>
            <ac:spMk id="156" creationId="{CF8A157C-B23E-F431-3D2D-23EC8A3CC6E9}"/>
          </ac:spMkLst>
        </pc:spChg>
        <pc:picChg chg="add mod">
          <ac:chgData name="Li, Bingyao" userId="6020a0d1-527a-4229-8e4c-eb30bf0f9e70" providerId="ADAL" clId="{D06FF408-187E-5947-B3AC-84651F318E51}" dt="2023-10-27T17:39:43.280" v="41"/>
          <ac:picMkLst>
            <pc:docMk/>
            <pc:sldMk cId="3099737720" sldId="349"/>
            <ac:picMk id="12" creationId="{8094F4CA-8C19-68CF-391A-949CF0C01311}"/>
          </ac:picMkLst>
        </pc:picChg>
        <pc:picChg chg="del">
          <ac:chgData name="Li, Bingyao" userId="6020a0d1-527a-4229-8e4c-eb30bf0f9e70" providerId="ADAL" clId="{D06FF408-187E-5947-B3AC-84651F318E51}" dt="2023-10-27T17:39:42.401" v="40" actId="478"/>
          <ac:picMkLst>
            <pc:docMk/>
            <pc:sldMk cId="3099737720" sldId="349"/>
            <ac:picMk id="15" creationId="{9A30AB70-26D0-4182-9DA1-4C241FD81664}"/>
          </ac:picMkLst>
        </pc:picChg>
      </pc:sldChg>
      <pc:sldChg chg="addSp delSp modSp">
        <pc:chgData name="Li, Bingyao" userId="6020a0d1-527a-4229-8e4c-eb30bf0f9e70" providerId="ADAL" clId="{D06FF408-187E-5947-B3AC-84651F318E51}" dt="2023-10-27T17:37:41.445" v="4"/>
        <pc:sldMkLst>
          <pc:docMk/>
          <pc:sldMk cId="1174587341" sldId="353"/>
        </pc:sldMkLst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1174587341" sldId="353"/>
            <ac:spMk id="2" creationId="{A1C80C59-7056-5D80-FCCC-E7C48B9BA923}"/>
          </ac:spMkLst>
        </pc:spChg>
        <pc:spChg chg="add mod">
          <ac:chgData name="Li, Bingyao" userId="6020a0d1-527a-4229-8e4c-eb30bf0f9e70" providerId="ADAL" clId="{D06FF408-187E-5947-B3AC-84651F318E51}" dt="2023-10-27T17:37:41.445" v="4"/>
          <ac:spMkLst>
            <pc:docMk/>
            <pc:sldMk cId="1174587341" sldId="353"/>
            <ac:spMk id="4" creationId="{E37F11F9-D4ED-6244-A1C1-3DA1A5C02671}"/>
          </ac:spMkLst>
        </pc:spChg>
      </pc:sldChg>
      <pc:sldChg chg="addSp delSp modSp">
        <pc:chgData name="Li, Bingyao" userId="6020a0d1-527a-4229-8e4c-eb30bf0f9e70" providerId="ADAL" clId="{D06FF408-187E-5947-B3AC-84651F318E51}" dt="2023-10-27T17:37:41.445" v="4"/>
        <pc:sldMkLst>
          <pc:docMk/>
          <pc:sldMk cId="3223604728" sldId="355"/>
        </pc:sldMkLst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3223604728" sldId="355"/>
            <ac:spMk id="2" creationId="{A55DD2F8-00FB-A7E2-FCCF-6683C5258B71}"/>
          </ac:spMkLst>
        </pc:spChg>
        <pc:spChg chg="add mod">
          <ac:chgData name="Li, Bingyao" userId="6020a0d1-527a-4229-8e4c-eb30bf0f9e70" providerId="ADAL" clId="{D06FF408-187E-5947-B3AC-84651F318E51}" dt="2023-10-27T17:37:41.445" v="4"/>
          <ac:spMkLst>
            <pc:docMk/>
            <pc:sldMk cId="3223604728" sldId="355"/>
            <ac:spMk id="3" creationId="{28BBF9B8-E7CB-3A53-BE32-8D41CD6E94B2}"/>
          </ac:spMkLst>
        </pc:spChg>
      </pc:sldChg>
      <pc:sldChg chg="addSp delSp modSp mod">
        <pc:chgData name="Li, Bingyao" userId="6020a0d1-527a-4229-8e4c-eb30bf0f9e70" providerId="ADAL" clId="{D06FF408-187E-5947-B3AC-84651F318E51}" dt="2023-10-27T17:39:27.226" v="33"/>
        <pc:sldMkLst>
          <pc:docMk/>
          <pc:sldMk cId="1693176047" sldId="356"/>
        </pc:sldMkLst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1693176047" sldId="356"/>
            <ac:spMk id="3" creationId="{84E987AD-C3DD-03DF-A4B0-2A158F48A78F}"/>
          </ac:spMkLst>
        </pc:spChg>
        <pc:spChg chg="add mod">
          <ac:chgData name="Li, Bingyao" userId="6020a0d1-527a-4229-8e4c-eb30bf0f9e70" providerId="ADAL" clId="{D06FF408-187E-5947-B3AC-84651F318E51}" dt="2023-10-27T17:37:41.445" v="4"/>
          <ac:spMkLst>
            <pc:docMk/>
            <pc:sldMk cId="1693176047" sldId="356"/>
            <ac:spMk id="4" creationId="{127812F7-CA90-A7F4-BA51-4E079E11E6AF}"/>
          </ac:spMkLst>
        </pc:spChg>
        <pc:picChg chg="add mod">
          <ac:chgData name="Li, Bingyao" userId="6020a0d1-527a-4229-8e4c-eb30bf0f9e70" providerId="ADAL" clId="{D06FF408-187E-5947-B3AC-84651F318E51}" dt="2023-10-27T17:39:27.226" v="33"/>
          <ac:picMkLst>
            <pc:docMk/>
            <pc:sldMk cId="1693176047" sldId="356"/>
            <ac:picMk id="5" creationId="{715E0858-3176-31E4-E39C-ECD050A3E4E1}"/>
          </ac:picMkLst>
        </pc:picChg>
        <pc:picChg chg="del">
          <ac:chgData name="Li, Bingyao" userId="6020a0d1-527a-4229-8e4c-eb30bf0f9e70" providerId="ADAL" clId="{D06FF408-187E-5947-B3AC-84651F318E51}" dt="2023-10-27T17:39:26.329" v="32" actId="478"/>
          <ac:picMkLst>
            <pc:docMk/>
            <pc:sldMk cId="1693176047" sldId="356"/>
            <ac:picMk id="15" creationId="{9A30AB70-26D0-4182-9DA1-4C241FD81664}"/>
          </ac:picMkLst>
        </pc:picChg>
      </pc:sldChg>
      <pc:sldChg chg="addSp delSp modSp mod ord">
        <pc:chgData name="Li, Bingyao" userId="6020a0d1-527a-4229-8e4c-eb30bf0f9e70" providerId="ADAL" clId="{D06FF408-187E-5947-B3AC-84651F318E51}" dt="2023-10-27T19:47:13.059" v="343" actId="20577"/>
        <pc:sldMkLst>
          <pc:docMk/>
          <pc:sldMk cId="1913098732" sldId="357"/>
        </pc:sldMkLst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1913098732" sldId="357"/>
            <ac:spMk id="3" creationId="{2FACC47D-26E9-3E00-B730-EFAC21EA8C3B}"/>
          </ac:spMkLst>
        </pc:spChg>
        <pc:spChg chg="add mod">
          <ac:chgData name="Li, Bingyao" userId="6020a0d1-527a-4229-8e4c-eb30bf0f9e70" providerId="ADAL" clId="{D06FF408-187E-5947-B3AC-84651F318E51}" dt="2023-10-27T17:37:41.445" v="4"/>
          <ac:spMkLst>
            <pc:docMk/>
            <pc:sldMk cId="1913098732" sldId="357"/>
            <ac:spMk id="4" creationId="{4C9BDD36-C409-4547-53AC-1C0C5AEEDD4F}"/>
          </ac:spMkLst>
        </pc:spChg>
        <pc:spChg chg="mod">
          <ac:chgData name="Li, Bingyao" userId="6020a0d1-527a-4229-8e4c-eb30bf0f9e70" providerId="ADAL" clId="{D06FF408-187E-5947-B3AC-84651F318E51}" dt="2023-10-27T19:47:13.059" v="343" actId="20577"/>
          <ac:spMkLst>
            <pc:docMk/>
            <pc:sldMk cId="1913098732" sldId="357"/>
            <ac:spMk id="10" creationId="{27ED2DF9-5054-F151-0182-5B3D95B31EF4}"/>
          </ac:spMkLst>
        </pc:spChg>
        <pc:picChg chg="del">
          <ac:chgData name="Li, Bingyao" userId="6020a0d1-527a-4229-8e4c-eb30bf0f9e70" providerId="ADAL" clId="{D06FF408-187E-5947-B3AC-84651F318E51}" dt="2023-10-27T17:38:55.378" v="18" actId="478"/>
          <ac:picMkLst>
            <pc:docMk/>
            <pc:sldMk cId="1913098732" sldId="357"/>
            <ac:picMk id="2" creationId="{2DC30401-6EC7-388B-8A27-E770A4E8E4D7}"/>
          </ac:picMkLst>
        </pc:picChg>
        <pc:picChg chg="add mod">
          <ac:chgData name="Li, Bingyao" userId="6020a0d1-527a-4229-8e4c-eb30bf0f9e70" providerId="ADAL" clId="{D06FF408-187E-5947-B3AC-84651F318E51}" dt="2023-10-27T17:38:56.239" v="19"/>
          <ac:picMkLst>
            <pc:docMk/>
            <pc:sldMk cId="1913098732" sldId="357"/>
            <ac:picMk id="5" creationId="{47660F3C-D9D7-109D-8A19-A769E7776316}"/>
          </ac:picMkLst>
        </pc:picChg>
      </pc:sldChg>
      <pc:sldChg chg="addSp delSp modSp mod">
        <pc:chgData name="Li, Bingyao" userId="6020a0d1-527a-4229-8e4c-eb30bf0f9e70" providerId="ADAL" clId="{D06FF408-187E-5947-B3AC-84651F318E51}" dt="2023-10-27T19:22:03.903" v="341" actId="1076"/>
        <pc:sldMkLst>
          <pc:docMk/>
          <pc:sldMk cId="2737053554" sldId="358"/>
        </pc:sldMkLst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2737053554" sldId="358"/>
            <ac:spMk id="2" creationId="{547C41FB-2488-1788-1A5D-C4B17391CD46}"/>
          </ac:spMkLst>
        </pc:spChg>
        <pc:spChg chg="add mod">
          <ac:chgData name="Li, Bingyao" userId="6020a0d1-527a-4229-8e4c-eb30bf0f9e70" providerId="ADAL" clId="{D06FF408-187E-5947-B3AC-84651F318E51}" dt="2023-10-27T17:37:41.445" v="4"/>
          <ac:spMkLst>
            <pc:docMk/>
            <pc:sldMk cId="2737053554" sldId="358"/>
            <ac:spMk id="3" creationId="{18D09C79-641C-E7AF-D69B-D3450663DFAF}"/>
          </ac:spMkLst>
        </pc:spChg>
        <pc:spChg chg="mod">
          <ac:chgData name="Li, Bingyao" userId="6020a0d1-527a-4229-8e4c-eb30bf0f9e70" providerId="ADAL" clId="{D06FF408-187E-5947-B3AC-84651F318E51}" dt="2023-10-27T19:22:03.903" v="341" actId="1076"/>
          <ac:spMkLst>
            <pc:docMk/>
            <pc:sldMk cId="2737053554" sldId="358"/>
            <ac:spMk id="11" creationId="{D2294340-63F9-4787-941E-BED741D0B60E}"/>
          </ac:spMkLst>
        </pc:spChg>
        <pc:spChg chg="mod">
          <ac:chgData name="Li, Bingyao" userId="6020a0d1-527a-4229-8e4c-eb30bf0f9e70" providerId="ADAL" clId="{D06FF408-187E-5947-B3AC-84651F318E51}" dt="2023-10-27T19:21:24.498" v="334" actId="403"/>
          <ac:spMkLst>
            <pc:docMk/>
            <pc:sldMk cId="2737053554" sldId="358"/>
            <ac:spMk id="19" creationId="{C9D05BB9-0829-47EB-AE7F-3C0DF2D7EC0B}"/>
          </ac:spMkLst>
        </pc:spChg>
        <pc:spChg chg="mod">
          <ac:chgData name="Li, Bingyao" userId="6020a0d1-527a-4229-8e4c-eb30bf0f9e70" providerId="ADAL" clId="{D06FF408-187E-5947-B3AC-84651F318E51}" dt="2023-10-27T19:22:00.473" v="340" actId="1076"/>
          <ac:spMkLst>
            <pc:docMk/>
            <pc:sldMk cId="2737053554" sldId="358"/>
            <ac:spMk id="20" creationId="{B910F66B-6CF7-4F9C-A841-46B029CA840C}"/>
          </ac:spMkLst>
        </pc:spChg>
        <pc:picChg chg="add mod">
          <ac:chgData name="Li, Bingyao" userId="6020a0d1-527a-4229-8e4c-eb30bf0f9e70" providerId="ADAL" clId="{D06FF408-187E-5947-B3AC-84651F318E51}" dt="2023-10-27T17:39:13.033" v="27"/>
          <ac:picMkLst>
            <pc:docMk/>
            <pc:sldMk cId="2737053554" sldId="358"/>
            <ac:picMk id="4" creationId="{47AA8AD8-42FF-F42A-90F5-04C13A27E33E}"/>
          </ac:picMkLst>
        </pc:picChg>
        <pc:picChg chg="del">
          <ac:chgData name="Li, Bingyao" userId="6020a0d1-527a-4229-8e4c-eb30bf0f9e70" providerId="ADAL" clId="{D06FF408-187E-5947-B3AC-84651F318E51}" dt="2023-10-27T17:39:11.897" v="26" actId="478"/>
          <ac:picMkLst>
            <pc:docMk/>
            <pc:sldMk cId="2737053554" sldId="358"/>
            <ac:picMk id="18" creationId="{BACAB2D0-A708-4E9A-BEE6-F9B8BBABABC6}"/>
          </ac:picMkLst>
        </pc:picChg>
      </pc:sldChg>
      <pc:sldChg chg="addSp delSp modSp mod">
        <pc:chgData name="Li, Bingyao" userId="6020a0d1-527a-4229-8e4c-eb30bf0f9e70" providerId="ADAL" clId="{D06FF408-187E-5947-B3AC-84651F318E51}" dt="2023-10-27T17:39:04.481" v="23"/>
        <pc:sldMkLst>
          <pc:docMk/>
          <pc:sldMk cId="3078778232" sldId="359"/>
        </pc:sldMkLst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3078778232" sldId="359"/>
            <ac:spMk id="3" creationId="{D8CB57F6-359D-0297-74FA-3971CFD7D106}"/>
          </ac:spMkLst>
        </pc:spChg>
        <pc:spChg chg="add mod">
          <ac:chgData name="Li, Bingyao" userId="6020a0d1-527a-4229-8e4c-eb30bf0f9e70" providerId="ADAL" clId="{D06FF408-187E-5947-B3AC-84651F318E51}" dt="2023-10-27T17:37:41.445" v="4"/>
          <ac:spMkLst>
            <pc:docMk/>
            <pc:sldMk cId="3078778232" sldId="359"/>
            <ac:spMk id="4" creationId="{11D19896-03F8-4762-A883-DD383AE8AAB4}"/>
          </ac:spMkLst>
        </pc:spChg>
        <pc:picChg chg="del">
          <ac:chgData name="Li, Bingyao" userId="6020a0d1-527a-4229-8e4c-eb30bf0f9e70" providerId="ADAL" clId="{D06FF408-187E-5947-B3AC-84651F318E51}" dt="2023-10-27T17:39:03.545" v="22" actId="478"/>
          <ac:picMkLst>
            <pc:docMk/>
            <pc:sldMk cId="3078778232" sldId="359"/>
            <ac:picMk id="2" creationId="{2DC30401-6EC7-388B-8A27-E770A4E8E4D7}"/>
          </ac:picMkLst>
        </pc:picChg>
        <pc:picChg chg="add mod">
          <ac:chgData name="Li, Bingyao" userId="6020a0d1-527a-4229-8e4c-eb30bf0f9e70" providerId="ADAL" clId="{D06FF408-187E-5947-B3AC-84651F318E51}" dt="2023-10-27T17:39:04.481" v="23"/>
          <ac:picMkLst>
            <pc:docMk/>
            <pc:sldMk cId="3078778232" sldId="359"/>
            <ac:picMk id="5" creationId="{59C8F052-C2B9-AAE0-07DF-94CBD74FCAA2}"/>
          </ac:picMkLst>
        </pc:picChg>
      </pc:sldChg>
      <pc:sldChg chg="addSp delSp modSp mod">
        <pc:chgData name="Li, Bingyao" userId="6020a0d1-527a-4229-8e4c-eb30bf0f9e70" providerId="ADAL" clId="{D06FF408-187E-5947-B3AC-84651F318E51}" dt="2023-10-27T17:46:50.848" v="212" actId="1076"/>
        <pc:sldMkLst>
          <pc:docMk/>
          <pc:sldMk cId="305853919" sldId="360"/>
        </pc:sldMkLst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305853919" sldId="360"/>
            <ac:spMk id="9" creationId="{03951AE9-00E7-38F2-0020-F77D19E8B39E}"/>
          </ac:spMkLst>
        </pc:spChg>
        <pc:spChg chg="mod">
          <ac:chgData name="Li, Bingyao" userId="6020a0d1-527a-4229-8e4c-eb30bf0f9e70" providerId="ADAL" clId="{D06FF408-187E-5947-B3AC-84651F318E51}" dt="2023-10-27T17:46:50.848" v="212" actId="1076"/>
          <ac:spMkLst>
            <pc:docMk/>
            <pc:sldMk cId="305853919" sldId="360"/>
            <ac:spMk id="10" creationId="{D14D9205-BC14-FF55-25E2-E7EA8FFD4779}"/>
          </ac:spMkLst>
        </pc:spChg>
        <pc:spChg chg="add mod">
          <ac:chgData name="Li, Bingyao" userId="6020a0d1-527a-4229-8e4c-eb30bf0f9e70" providerId="ADAL" clId="{D06FF408-187E-5947-B3AC-84651F318E51}" dt="2023-10-27T17:37:41.445" v="4"/>
          <ac:spMkLst>
            <pc:docMk/>
            <pc:sldMk cId="305853919" sldId="360"/>
            <ac:spMk id="13" creationId="{EC7F43AE-3293-9776-577D-8F91627D83AD}"/>
          </ac:spMkLst>
        </pc:spChg>
        <pc:spChg chg="mod">
          <ac:chgData name="Li, Bingyao" userId="6020a0d1-527a-4229-8e4c-eb30bf0f9e70" providerId="ADAL" clId="{D06FF408-187E-5947-B3AC-84651F318E51}" dt="2023-10-27T17:46:44.883" v="211" actId="1076"/>
          <ac:spMkLst>
            <pc:docMk/>
            <pc:sldMk cId="305853919" sldId="360"/>
            <ac:spMk id="34" creationId="{50EC578E-8DCF-5E8A-091E-4D97EC3B9C33}"/>
          </ac:spMkLst>
        </pc:spChg>
        <pc:picChg chg="add mod">
          <ac:chgData name="Li, Bingyao" userId="6020a0d1-527a-4229-8e4c-eb30bf0f9e70" providerId="ADAL" clId="{D06FF408-187E-5947-B3AC-84651F318E51}" dt="2023-10-27T17:38:50.146" v="17"/>
          <ac:picMkLst>
            <pc:docMk/>
            <pc:sldMk cId="305853919" sldId="360"/>
            <ac:picMk id="14" creationId="{B145ECBB-1AE4-901F-47C3-7B4B3B4E40BA}"/>
          </ac:picMkLst>
        </pc:picChg>
        <pc:picChg chg="del">
          <ac:chgData name="Li, Bingyao" userId="6020a0d1-527a-4229-8e4c-eb30bf0f9e70" providerId="ADAL" clId="{D06FF408-187E-5947-B3AC-84651F318E51}" dt="2023-10-27T17:38:49.100" v="16" actId="478"/>
          <ac:picMkLst>
            <pc:docMk/>
            <pc:sldMk cId="305853919" sldId="360"/>
            <ac:picMk id="65" creationId="{842B8F03-F05C-42BA-B9EA-8CEB455308A3}"/>
          </ac:picMkLst>
        </pc:picChg>
      </pc:sldChg>
      <pc:sldChg chg="addSp delSp modSp mod">
        <pc:chgData name="Li, Bingyao" userId="6020a0d1-527a-4229-8e4c-eb30bf0f9e70" providerId="ADAL" clId="{D06FF408-187E-5947-B3AC-84651F318E51}" dt="2023-10-27T17:48:43.283" v="235" actId="20577"/>
        <pc:sldMkLst>
          <pc:docMk/>
          <pc:sldMk cId="3478669196" sldId="361"/>
        </pc:sldMkLst>
        <pc:spChg chg="mod">
          <ac:chgData name="Li, Bingyao" userId="6020a0d1-527a-4229-8e4c-eb30bf0f9e70" providerId="ADAL" clId="{D06FF408-187E-5947-B3AC-84651F318E51}" dt="2023-10-27T17:48:20.402" v="229" actId="1076"/>
          <ac:spMkLst>
            <pc:docMk/>
            <pc:sldMk cId="3478669196" sldId="361"/>
            <ac:spMk id="5" creationId="{B537D244-B8BC-005F-0764-8812584E9301}"/>
          </ac:spMkLst>
        </pc:spChg>
        <pc:spChg chg="add del mod">
          <ac:chgData name="Li, Bingyao" userId="6020a0d1-527a-4229-8e4c-eb30bf0f9e70" providerId="ADAL" clId="{D06FF408-187E-5947-B3AC-84651F318E51}" dt="2023-10-27T17:37:17.453" v="3"/>
          <ac:spMkLst>
            <pc:docMk/>
            <pc:sldMk cId="3478669196" sldId="361"/>
            <ac:spMk id="6" creationId="{5709F894-09A8-C1DB-F15F-7A481C6E1D71}"/>
          </ac:spMkLst>
        </pc:spChg>
        <pc:spChg chg="mod">
          <ac:chgData name="Li, Bingyao" userId="6020a0d1-527a-4229-8e4c-eb30bf0f9e70" providerId="ADAL" clId="{D06FF408-187E-5947-B3AC-84651F318E51}" dt="2023-10-27T17:48:43.283" v="235" actId="20577"/>
          <ac:spMkLst>
            <pc:docMk/>
            <pc:sldMk cId="3478669196" sldId="361"/>
            <ac:spMk id="7" creationId="{AA870B28-FB56-47B5-B849-3D063DBF5C13}"/>
          </ac:spMkLst>
        </pc:spChg>
        <pc:spChg chg="add mod">
          <ac:chgData name="Li, Bingyao" userId="6020a0d1-527a-4229-8e4c-eb30bf0f9e70" providerId="ADAL" clId="{D06FF408-187E-5947-B3AC-84651F318E51}" dt="2023-10-27T17:37:41.445" v="4"/>
          <ac:spMkLst>
            <pc:docMk/>
            <pc:sldMk cId="3478669196" sldId="361"/>
            <ac:spMk id="8" creationId="{CB782BF3-14FC-1B47-4079-A17367D1CE49}"/>
          </ac:spMkLst>
        </pc:spChg>
        <pc:picChg chg="add mod">
          <ac:chgData name="Li, Bingyao" userId="6020a0d1-527a-4229-8e4c-eb30bf0f9e70" providerId="ADAL" clId="{D06FF408-187E-5947-B3AC-84651F318E51}" dt="2023-10-27T17:39:18.549" v="29"/>
          <ac:picMkLst>
            <pc:docMk/>
            <pc:sldMk cId="3478669196" sldId="361"/>
            <ac:picMk id="10" creationId="{6DE3AEE6-7E02-E95A-A361-4E97FE9DB9C9}"/>
          </ac:picMkLst>
        </pc:picChg>
        <pc:picChg chg="mod">
          <ac:chgData name="Li, Bingyao" userId="6020a0d1-527a-4229-8e4c-eb30bf0f9e70" providerId="ADAL" clId="{D06FF408-187E-5947-B3AC-84651F318E51}" dt="2023-10-27T17:48:27.715" v="233" actId="1036"/>
          <ac:picMkLst>
            <pc:docMk/>
            <pc:sldMk cId="3478669196" sldId="361"/>
            <ac:picMk id="14" creationId="{4283484A-4FA4-4C53-BE44-FC984787C1F2}"/>
          </ac:picMkLst>
        </pc:picChg>
        <pc:picChg chg="del">
          <ac:chgData name="Li, Bingyao" userId="6020a0d1-527a-4229-8e4c-eb30bf0f9e70" providerId="ADAL" clId="{D06FF408-187E-5947-B3AC-84651F318E51}" dt="2023-10-27T17:39:17.616" v="28" actId="478"/>
          <ac:picMkLst>
            <pc:docMk/>
            <pc:sldMk cId="3478669196" sldId="361"/>
            <ac:picMk id="15" creationId="{9A30AB70-26D0-4182-9DA1-4C241FD81664}"/>
          </ac:picMkLst>
        </pc:picChg>
      </pc:sldChg>
      <pc:sldChg chg="delSp modSp add del mod ord delAnim modAnim">
        <pc:chgData name="Li, Bingyao" userId="6020a0d1-527a-4229-8e4c-eb30bf0f9e70" providerId="ADAL" clId="{D06FF408-187E-5947-B3AC-84651F318E51}" dt="2023-10-27T20:53:27.640" v="419" actId="2696"/>
        <pc:sldMkLst>
          <pc:docMk/>
          <pc:sldMk cId="3745207151" sldId="362"/>
        </pc:sldMkLst>
        <pc:spChg chg="del mod">
          <ac:chgData name="Li, Bingyao" userId="6020a0d1-527a-4229-8e4c-eb30bf0f9e70" providerId="ADAL" clId="{D06FF408-187E-5947-B3AC-84651F318E51}" dt="2023-10-27T20:53:26.127" v="418" actId="478"/>
          <ac:spMkLst>
            <pc:docMk/>
            <pc:sldMk cId="3745207151" sldId="362"/>
            <ac:spMk id="3" creationId="{D64C92A3-4E74-263E-FC1C-CC79C636B300}"/>
          </ac:spMkLst>
        </pc:spChg>
        <pc:spChg chg="mod">
          <ac:chgData name="Li, Bingyao" userId="6020a0d1-527a-4229-8e4c-eb30bf0f9e70" providerId="ADAL" clId="{D06FF408-187E-5947-B3AC-84651F318E51}" dt="2023-10-27T20:53:12.367" v="415" actId="1076"/>
          <ac:spMkLst>
            <pc:docMk/>
            <pc:sldMk cId="3745207151" sldId="362"/>
            <ac:spMk id="7" creationId="{44C54524-C5FB-9F4B-89B7-E3177C7EB9AE}"/>
          </ac:spMkLst>
        </pc:spChg>
        <pc:spChg chg="del">
          <ac:chgData name="Li, Bingyao" userId="6020a0d1-527a-4229-8e4c-eb30bf0f9e70" providerId="ADAL" clId="{D06FF408-187E-5947-B3AC-84651F318E51}" dt="2023-10-27T20:51:57.575" v="395" actId="478"/>
          <ac:spMkLst>
            <pc:docMk/>
            <pc:sldMk cId="3745207151" sldId="362"/>
            <ac:spMk id="10" creationId="{DABF4F80-AA52-9501-CF62-B57AA2D71CD0}"/>
          </ac:spMkLst>
        </pc:spChg>
        <pc:picChg chg="del">
          <ac:chgData name="Li, Bingyao" userId="6020a0d1-527a-4229-8e4c-eb30bf0f9e70" providerId="ADAL" clId="{D06FF408-187E-5947-B3AC-84651F318E51}" dt="2023-10-27T20:51:57.575" v="395" actId="478"/>
          <ac:picMkLst>
            <pc:docMk/>
            <pc:sldMk cId="3745207151" sldId="362"/>
            <ac:picMk id="6" creationId="{FDDAD12B-DF1E-46F8-C427-F0CAE1C03156}"/>
          </ac:picMkLst>
        </pc:picChg>
        <pc:picChg chg="del">
          <ac:chgData name="Li, Bingyao" userId="6020a0d1-527a-4229-8e4c-eb30bf0f9e70" providerId="ADAL" clId="{D06FF408-187E-5947-B3AC-84651F318E51}" dt="2023-10-27T20:51:57.575" v="395" actId="478"/>
          <ac:picMkLst>
            <pc:docMk/>
            <pc:sldMk cId="3745207151" sldId="362"/>
            <ac:picMk id="8" creationId="{A35FD12A-11C4-0854-9743-D8083EE14528}"/>
          </ac:picMkLst>
        </pc:picChg>
      </pc:sldChg>
    </pc:docChg>
  </pc:docChgLst>
  <pc:docChgLst>
    <pc:chgData name="Li, Bingyao" userId="6020a0d1-527a-4229-8e4c-eb30bf0f9e70" providerId="ADAL" clId="{F8D7F4DE-819F-5A48-B403-17196C973527}"/>
    <pc:docChg chg="undo custSel addSld delSld modSld sldOrd">
      <pc:chgData name="Li, Bingyao" userId="6020a0d1-527a-4229-8e4c-eb30bf0f9e70" providerId="ADAL" clId="{F8D7F4DE-819F-5A48-B403-17196C973527}" dt="2023-09-12T04:21:22.445" v="3670"/>
      <pc:docMkLst>
        <pc:docMk/>
      </pc:docMkLst>
      <pc:sldChg chg="addSp delSp modSp mod modAnim">
        <pc:chgData name="Li, Bingyao" userId="6020a0d1-527a-4229-8e4c-eb30bf0f9e70" providerId="ADAL" clId="{F8D7F4DE-819F-5A48-B403-17196C973527}" dt="2023-09-10T03:53:44.210" v="1063" actId="14100"/>
        <pc:sldMkLst>
          <pc:docMk/>
          <pc:sldMk cId="115654418" sldId="317"/>
        </pc:sldMkLst>
        <pc:spChg chg="mod topLvl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2" creationId="{1F36183D-4F56-636D-C1EB-FED96B42DF2E}"/>
          </ac:spMkLst>
        </pc:spChg>
        <pc:spChg chg="mod topLvl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3" creationId="{2E9537F4-70C6-7869-B9E7-7549AA5A3A52}"/>
          </ac:spMkLst>
        </pc:spChg>
        <pc:spChg chg="add del">
          <ac:chgData name="Li, Bingyao" userId="6020a0d1-527a-4229-8e4c-eb30bf0f9e70" providerId="ADAL" clId="{F8D7F4DE-819F-5A48-B403-17196C973527}" dt="2023-09-08T02:18:07.836" v="32" actId="22"/>
          <ac:spMkLst>
            <pc:docMk/>
            <pc:sldMk cId="115654418" sldId="317"/>
            <ac:spMk id="9" creationId="{360B6CDE-E881-DA39-5EF7-4A0D822D326D}"/>
          </ac:spMkLst>
        </pc:spChg>
        <pc:spChg chg="mod topLvl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12" creationId="{A9FD5F37-5DB3-9A0D-0625-AB9692FE6C6B}"/>
          </ac:spMkLst>
        </pc:spChg>
        <pc:spChg chg="add mod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17" creationId="{8904A5E9-B06F-BD9A-3FBB-05E70BF70427}"/>
          </ac:spMkLst>
        </pc:spChg>
        <pc:spChg chg="add mod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39" creationId="{77068187-D83D-C5C9-9BA4-FD16415B8FCB}"/>
          </ac:spMkLst>
        </pc:spChg>
        <pc:spChg chg="add del mod">
          <ac:chgData name="Li, Bingyao" userId="6020a0d1-527a-4229-8e4c-eb30bf0f9e70" providerId="ADAL" clId="{F8D7F4DE-819F-5A48-B403-17196C973527}" dt="2023-09-08T03:15:02.586" v="465"/>
          <ac:spMkLst>
            <pc:docMk/>
            <pc:sldMk cId="115654418" sldId="317"/>
            <ac:spMk id="41" creationId="{9052A802-DBF1-404E-AFD0-D5E43498B807}"/>
          </ac:spMkLst>
        </pc:spChg>
        <pc:spChg chg="add mod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42" creationId="{BB66BE0F-0394-4BAB-4A5F-A784E03A6C77}"/>
          </ac:spMkLst>
        </pc:spChg>
        <pc:spChg chg="add mod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43" creationId="{3650B782-F447-243F-EF69-7598EE2097F3}"/>
          </ac:spMkLst>
        </pc:spChg>
        <pc:spChg chg="add mod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45" creationId="{D1CC6E3E-0750-F83F-6AB3-DA60265153CF}"/>
          </ac:spMkLst>
        </pc:spChg>
        <pc:spChg chg="add mod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46" creationId="{86F4DBCF-D42C-6FF5-C245-96509277868C}"/>
          </ac:spMkLst>
        </pc:spChg>
        <pc:spChg chg="mod topLvl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55" creationId="{0BB69121-75A7-41CC-9C6E-9BB6E2F552E2}"/>
          </ac:spMkLst>
        </pc:spChg>
        <pc:spChg chg="mod topLvl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56" creationId="{2A0F2517-4403-4DD1-A79B-A57771B1922E}"/>
          </ac:spMkLst>
        </pc:spChg>
        <pc:spChg chg="mod topLvl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57" creationId="{F4D33BCB-8921-4299-AF6F-5460C88BBFA2}"/>
          </ac:spMkLst>
        </pc:spChg>
        <pc:spChg chg="mod topLvl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60" creationId="{EFC8C93C-FBC2-4661-B74D-2F258492DB84}"/>
          </ac:spMkLst>
        </pc:spChg>
        <pc:spChg chg="mod topLvl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62" creationId="{1A7F0D3B-492F-476E-922B-B7471D724B25}"/>
          </ac:spMkLst>
        </pc:spChg>
        <pc:spChg chg="mod topLvl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63" creationId="{924E6DFE-046C-4DD0-B8FF-D894D94D4926}"/>
          </ac:spMkLst>
        </pc:spChg>
        <pc:spChg chg="mod topLvl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66" creationId="{4F03A229-B03C-4CB8-953D-C7533C8B8AC7}"/>
          </ac:spMkLst>
        </pc:spChg>
        <pc:spChg chg="mod topLvl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74" creationId="{606BEEBA-AA4C-4AF8-B992-50637474F29C}"/>
          </ac:spMkLst>
        </pc:spChg>
        <pc:spChg chg="mod topLvl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75" creationId="{75E38341-2D73-4E4F-8DE6-A8219C3A0C81}"/>
          </ac:spMkLst>
        </pc:spChg>
        <pc:spChg chg="mod">
          <ac:chgData name="Li, Bingyao" userId="6020a0d1-527a-4229-8e4c-eb30bf0f9e70" providerId="ADAL" clId="{F8D7F4DE-819F-5A48-B403-17196C973527}" dt="2023-09-08T03:31:18.540" v="526" actId="165"/>
          <ac:spMkLst>
            <pc:docMk/>
            <pc:sldMk cId="115654418" sldId="317"/>
            <ac:spMk id="78" creationId="{6CB8626D-04F4-42E3-A1D5-304A87B61665}"/>
          </ac:spMkLst>
        </pc:spChg>
        <pc:spChg chg="mod">
          <ac:chgData name="Li, Bingyao" userId="6020a0d1-527a-4229-8e4c-eb30bf0f9e70" providerId="ADAL" clId="{F8D7F4DE-819F-5A48-B403-17196C973527}" dt="2023-09-08T03:31:18.540" v="526" actId="165"/>
          <ac:spMkLst>
            <pc:docMk/>
            <pc:sldMk cId="115654418" sldId="317"/>
            <ac:spMk id="79" creationId="{AB5FEEC2-E6BB-4F56-813A-7E9FCB470B0E}"/>
          </ac:spMkLst>
        </pc:spChg>
        <pc:spChg chg="mod">
          <ac:chgData name="Li, Bingyao" userId="6020a0d1-527a-4229-8e4c-eb30bf0f9e70" providerId="ADAL" clId="{F8D7F4DE-819F-5A48-B403-17196C973527}" dt="2023-09-08T03:31:18.540" v="526" actId="165"/>
          <ac:spMkLst>
            <pc:docMk/>
            <pc:sldMk cId="115654418" sldId="317"/>
            <ac:spMk id="80" creationId="{A1E8F519-C89C-4FB1-9A46-E2E116FC53DE}"/>
          </ac:spMkLst>
        </pc:spChg>
        <pc:spChg chg="mod topLvl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81" creationId="{6B24FF15-6069-45AC-9B9A-F971FE2F2D2E}"/>
          </ac:spMkLst>
        </pc:spChg>
        <pc:spChg chg="mod topLvl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82" creationId="{F06CF170-307D-4E45-8BA7-A0B4A0BFBAEE}"/>
          </ac:spMkLst>
        </pc:spChg>
        <pc:spChg chg="mod topLvl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83" creationId="{C9D606B3-3BEE-4F37-953D-D7371EFCE179}"/>
          </ac:spMkLst>
        </pc:spChg>
        <pc:spChg chg="mod topLvl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85" creationId="{98934A7F-45E9-4DA3-AF3C-8331DA1C2E47}"/>
          </ac:spMkLst>
        </pc:spChg>
        <pc:spChg chg="mod topLvl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86" creationId="{B2ECBF22-6FC2-4D0C-92E9-A7F5F7160655}"/>
          </ac:spMkLst>
        </pc:spChg>
        <pc:spChg chg="mod topLvl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87" creationId="{24497D32-3D85-4B9E-81A5-BB0B7DAAC2E4}"/>
          </ac:spMkLst>
        </pc:spChg>
        <pc:spChg chg="mod">
          <ac:chgData name="Li, Bingyao" userId="6020a0d1-527a-4229-8e4c-eb30bf0f9e70" providerId="ADAL" clId="{F8D7F4DE-819F-5A48-B403-17196C973527}" dt="2023-09-08T03:31:53.282" v="534" actId="165"/>
          <ac:spMkLst>
            <pc:docMk/>
            <pc:sldMk cId="115654418" sldId="317"/>
            <ac:spMk id="90" creationId="{0EE628BC-8618-4FD4-8686-6D5553E78F73}"/>
          </ac:spMkLst>
        </pc:spChg>
        <pc:spChg chg="mod">
          <ac:chgData name="Li, Bingyao" userId="6020a0d1-527a-4229-8e4c-eb30bf0f9e70" providerId="ADAL" clId="{F8D7F4DE-819F-5A48-B403-17196C973527}" dt="2023-09-08T03:31:53.282" v="534" actId="165"/>
          <ac:spMkLst>
            <pc:docMk/>
            <pc:sldMk cId="115654418" sldId="317"/>
            <ac:spMk id="91" creationId="{43759CEF-4FE2-40C7-80F7-705E23EA9B1D}"/>
          </ac:spMkLst>
        </pc:spChg>
        <pc:spChg chg="mod">
          <ac:chgData name="Li, Bingyao" userId="6020a0d1-527a-4229-8e4c-eb30bf0f9e70" providerId="ADAL" clId="{F8D7F4DE-819F-5A48-B403-17196C973527}" dt="2023-09-08T03:31:53.282" v="534" actId="165"/>
          <ac:spMkLst>
            <pc:docMk/>
            <pc:sldMk cId="115654418" sldId="317"/>
            <ac:spMk id="92" creationId="{2C08A788-2B0F-4BFB-922D-9541B5BD9961}"/>
          </ac:spMkLst>
        </pc:spChg>
        <pc:spChg chg="mod topLvl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93" creationId="{DE986C3F-ACE5-4754-AC9D-2964BCD25576}"/>
          </ac:spMkLst>
        </pc:spChg>
        <pc:spChg chg="mod topLvl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94" creationId="{01568BB9-D7A1-4464-AC99-5B5A1C6D3A09}"/>
          </ac:spMkLst>
        </pc:spChg>
        <pc:spChg chg="mod topLvl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95" creationId="{83605C72-1525-42AC-A248-E2DA03BF7A37}"/>
          </ac:spMkLst>
        </pc:spChg>
        <pc:spChg chg="mod">
          <ac:chgData name="Li, Bingyao" userId="6020a0d1-527a-4229-8e4c-eb30bf0f9e70" providerId="ADAL" clId="{F8D7F4DE-819F-5A48-B403-17196C973527}" dt="2023-09-08T03:09:54.995" v="387" actId="207"/>
          <ac:spMkLst>
            <pc:docMk/>
            <pc:sldMk cId="115654418" sldId="317"/>
            <ac:spMk id="99" creationId="{E147D4CD-5C1C-49A5-9667-BB2D041C7120}"/>
          </ac:spMkLst>
        </pc:spChg>
        <pc:spChg chg="mod">
          <ac:chgData name="Li, Bingyao" userId="6020a0d1-527a-4229-8e4c-eb30bf0f9e70" providerId="ADAL" clId="{F8D7F4DE-819F-5A48-B403-17196C973527}" dt="2023-09-10T03:53:20.606" v="1051" actId="1037"/>
          <ac:spMkLst>
            <pc:docMk/>
            <pc:sldMk cId="115654418" sldId="317"/>
            <ac:spMk id="114" creationId="{FDA80BF4-2CD2-4B3C-B6C1-81A0CF6734A8}"/>
          </ac:spMkLst>
        </pc:spChg>
        <pc:grpChg chg="del mod topLvl">
          <ac:chgData name="Li, Bingyao" userId="6020a0d1-527a-4229-8e4c-eb30bf0f9e70" providerId="ADAL" clId="{F8D7F4DE-819F-5A48-B403-17196C973527}" dt="2023-09-08T03:27:42.030" v="509" actId="165"/>
          <ac:grpSpMkLst>
            <pc:docMk/>
            <pc:sldMk cId="115654418" sldId="317"/>
            <ac:grpSpMk id="8" creationId="{1A1F6698-C81A-4AAE-80EE-36F450D8A620}"/>
          </ac:grpSpMkLst>
        </pc:grpChg>
        <pc:grpChg chg="del mod">
          <ac:chgData name="Li, Bingyao" userId="6020a0d1-527a-4229-8e4c-eb30bf0f9e70" providerId="ADAL" clId="{F8D7F4DE-819F-5A48-B403-17196C973527}" dt="2023-09-08T03:05:26.953" v="240" actId="165"/>
          <ac:grpSpMkLst>
            <pc:docMk/>
            <pc:sldMk cId="115654418" sldId="317"/>
            <ac:grpSpMk id="10" creationId="{91D8DF91-2601-4640-A82A-82F0C6396A3A}"/>
          </ac:grpSpMkLst>
        </pc:grpChg>
        <pc:grpChg chg="add mod">
          <ac:chgData name="Li, Bingyao" userId="6020a0d1-527a-4229-8e4c-eb30bf0f9e70" providerId="ADAL" clId="{F8D7F4DE-819F-5A48-B403-17196C973527}" dt="2023-09-10T03:53:20.606" v="1051" actId="1037"/>
          <ac:grpSpMkLst>
            <pc:docMk/>
            <pc:sldMk cId="115654418" sldId="317"/>
            <ac:grpSpMk id="44" creationId="{4F57C712-ABD2-2EE7-6FD1-77C0599E47A6}"/>
          </ac:grpSpMkLst>
        </pc:grpChg>
        <pc:grpChg chg="del mod topLvl">
          <ac:chgData name="Li, Bingyao" userId="6020a0d1-527a-4229-8e4c-eb30bf0f9e70" providerId="ADAL" clId="{F8D7F4DE-819F-5A48-B403-17196C973527}" dt="2023-09-08T03:05:41.567" v="241" actId="165"/>
          <ac:grpSpMkLst>
            <pc:docMk/>
            <pc:sldMk cId="115654418" sldId="317"/>
            <ac:grpSpMk id="59" creationId="{848744E9-DDA4-48C7-81D1-292F4FAE3A55}"/>
          </ac:grpSpMkLst>
        </pc:grpChg>
        <pc:grpChg chg="del">
          <ac:chgData name="Li, Bingyao" userId="6020a0d1-527a-4229-8e4c-eb30bf0f9e70" providerId="ADAL" clId="{F8D7F4DE-819F-5A48-B403-17196C973527}" dt="2023-09-08T03:31:18.540" v="526" actId="165"/>
          <ac:grpSpMkLst>
            <pc:docMk/>
            <pc:sldMk cId="115654418" sldId="317"/>
            <ac:grpSpMk id="65" creationId="{D5A434F3-8D78-4C35-8121-069FA895BF47}"/>
          </ac:grpSpMkLst>
        </pc:grpChg>
        <pc:grpChg chg="del mod topLvl">
          <ac:chgData name="Li, Bingyao" userId="6020a0d1-527a-4229-8e4c-eb30bf0f9e70" providerId="ADAL" clId="{F8D7F4DE-819F-5A48-B403-17196C973527}" dt="2023-09-08T03:31:22.362" v="527" actId="165"/>
          <ac:grpSpMkLst>
            <pc:docMk/>
            <pc:sldMk cId="115654418" sldId="317"/>
            <ac:grpSpMk id="76" creationId="{510F6C4B-25D8-45D4-B9C0-3DCD895DE783}"/>
          </ac:grpSpMkLst>
        </pc:grpChg>
        <pc:grpChg chg="mod topLvl">
          <ac:chgData name="Li, Bingyao" userId="6020a0d1-527a-4229-8e4c-eb30bf0f9e70" providerId="ADAL" clId="{F8D7F4DE-819F-5A48-B403-17196C973527}" dt="2023-09-10T03:53:20.606" v="1051" actId="1037"/>
          <ac:grpSpMkLst>
            <pc:docMk/>
            <pc:sldMk cId="115654418" sldId="317"/>
            <ac:grpSpMk id="77" creationId="{62931C66-DD7E-4DA4-A04E-65AAE0F5D39C}"/>
          </ac:grpSpMkLst>
        </pc:grpChg>
        <pc:grpChg chg="del">
          <ac:chgData name="Li, Bingyao" userId="6020a0d1-527a-4229-8e4c-eb30bf0f9e70" providerId="ADAL" clId="{F8D7F4DE-819F-5A48-B403-17196C973527}" dt="2023-09-08T03:31:53.282" v="534" actId="165"/>
          <ac:grpSpMkLst>
            <pc:docMk/>
            <pc:sldMk cId="115654418" sldId="317"/>
            <ac:grpSpMk id="84" creationId="{4C983E88-AF23-40D2-9668-834B0A638228}"/>
          </ac:grpSpMkLst>
        </pc:grpChg>
        <pc:grpChg chg="del mod topLvl">
          <ac:chgData name="Li, Bingyao" userId="6020a0d1-527a-4229-8e4c-eb30bf0f9e70" providerId="ADAL" clId="{F8D7F4DE-819F-5A48-B403-17196C973527}" dt="2023-09-08T03:31:57.689" v="535" actId="165"/>
          <ac:grpSpMkLst>
            <pc:docMk/>
            <pc:sldMk cId="115654418" sldId="317"/>
            <ac:grpSpMk id="88" creationId="{1E82F02F-887B-4019-BDE6-8F8C59AAC92C}"/>
          </ac:grpSpMkLst>
        </pc:grpChg>
        <pc:grpChg chg="mod topLvl">
          <ac:chgData name="Li, Bingyao" userId="6020a0d1-527a-4229-8e4c-eb30bf0f9e70" providerId="ADAL" clId="{F8D7F4DE-819F-5A48-B403-17196C973527}" dt="2023-09-10T03:53:20.606" v="1051" actId="1037"/>
          <ac:grpSpMkLst>
            <pc:docMk/>
            <pc:sldMk cId="115654418" sldId="317"/>
            <ac:grpSpMk id="89" creationId="{6DF842EC-672C-4B70-A6B8-E2D83A01B792}"/>
          </ac:grpSpMkLst>
        </pc:grpChg>
        <pc:grpChg chg="mod">
          <ac:chgData name="Li, Bingyao" userId="6020a0d1-527a-4229-8e4c-eb30bf0f9e70" providerId="ADAL" clId="{F8D7F4DE-819F-5A48-B403-17196C973527}" dt="2023-09-10T03:53:20.606" v="1051" actId="1037"/>
          <ac:grpSpMkLst>
            <pc:docMk/>
            <pc:sldMk cId="115654418" sldId="317"/>
            <ac:grpSpMk id="96" creationId="{B6FF1233-4D5B-480E-B00D-E180C1538A51}"/>
          </ac:grpSpMkLst>
        </pc:grpChg>
        <pc:cxnChg chg="add mod">
          <ac:chgData name="Li, Bingyao" userId="6020a0d1-527a-4229-8e4c-eb30bf0f9e70" providerId="ADAL" clId="{F8D7F4DE-819F-5A48-B403-17196C973527}" dt="2023-09-10T03:53:20.606" v="1051" actId="1037"/>
          <ac:cxnSpMkLst>
            <pc:docMk/>
            <pc:sldMk cId="115654418" sldId="317"/>
            <ac:cxnSpMk id="6" creationId="{05ED9E6D-F5F1-0A0E-C804-7863BB69FBF0}"/>
          </ac:cxnSpMkLst>
        </pc:cxnChg>
        <pc:cxnChg chg="add del mod">
          <ac:chgData name="Li, Bingyao" userId="6020a0d1-527a-4229-8e4c-eb30bf0f9e70" providerId="ADAL" clId="{F8D7F4DE-819F-5A48-B403-17196C973527}" dt="2023-09-08T03:10:22.255" v="392" actId="478"/>
          <ac:cxnSpMkLst>
            <pc:docMk/>
            <pc:sldMk cId="115654418" sldId="317"/>
            <ac:cxnSpMk id="13" creationId="{91CA144E-3732-868F-C666-2672B84F5950}"/>
          </ac:cxnSpMkLst>
        </pc:cxnChg>
        <pc:cxnChg chg="add del mod">
          <ac:chgData name="Li, Bingyao" userId="6020a0d1-527a-4229-8e4c-eb30bf0f9e70" providerId="ADAL" clId="{F8D7F4DE-819F-5A48-B403-17196C973527}" dt="2023-09-08T03:07:16.823" v="244" actId="478"/>
          <ac:cxnSpMkLst>
            <pc:docMk/>
            <pc:sldMk cId="115654418" sldId="317"/>
            <ac:cxnSpMk id="14" creationId="{63288DA9-F983-0647-4814-34C4D69A77FC}"/>
          </ac:cxnSpMkLst>
        </pc:cxnChg>
        <pc:cxnChg chg="add mod">
          <ac:chgData name="Li, Bingyao" userId="6020a0d1-527a-4229-8e4c-eb30bf0f9e70" providerId="ADAL" clId="{F8D7F4DE-819F-5A48-B403-17196C973527}" dt="2023-09-10T03:53:20.606" v="1051" actId="1037"/>
          <ac:cxnSpMkLst>
            <pc:docMk/>
            <pc:sldMk cId="115654418" sldId="317"/>
            <ac:cxnSpMk id="24" creationId="{BA48280F-E77D-E1F5-353C-4FD4C820A636}"/>
          </ac:cxnSpMkLst>
        </pc:cxnChg>
        <pc:cxnChg chg="add mod">
          <ac:chgData name="Li, Bingyao" userId="6020a0d1-527a-4229-8e4c-eb30bf0f9e70" providerId="ADAL" clId="{F8D7F4DE-819F-5A48-B403-17196C973527}" dt="2023-09-10T03:53:20.606" v="1051" actId="1037"/>
          <ac:cxnSpMkLst>
            <pc:docMk/>
            <pc:sldMk cId="115654418" sldId="317"/>
            <ac:cxnSpMk id="28" creationId="{63196DBD-6999-CD8C-7CAC-A56B2B7703C0}"/>
          </ac:cxnSpMkLst>
        </pc:cxnChg>
        <pc:cxnChg chg="add mod">
          <ac:chgData name="Li, Bingyao" userId="6020a0d1-527a-4229-8e4c-eb30bf0f9e70" providerId="ADAL" clId="{F8D7F4DE-819F-5A48-B403-17196C973527}" dt="2023-09-10T03:53:44.210" v="1063" actId="14100"/>
          <ac:cxnSpMkLst>
            <pc:docMk/>
            <pc:sldMk cId="115654418" sldId="317"/>
            <ac:cxnSpMk id="32" creationId="{67981A06-15A8-734D-24B7-17E5B924042C}"/>
          </ac:cxnSpMkLst>
        </pc:cxnChg>
        <pc:cxnChg chg="add mod">
          <ac:chgData name="Li, Bingyao" userId="6020a0d1-527a-4229-8e4c-eb30bf0f9e70" providerId="ADAL" clId="{F8D7F4DE-819F-5A48-B403-17196C973527}" dt="2023-09-10T03:53:20.606" v="1051" actId="1037"/>
          <ac:cxnSpMkLst>
            <pc:docMk/>
            <pc:sldMk cId="115654418" sldId="317"/>
            <ac:cxnSpMk id="36" creationId="{10A2AB47-B8D7-6436-DD5E-A4F3626DF0D9}"/>
          </ac:cxnSpMkLst>
        </pc:cxnChg>
        <pc:cxnChg chg="del mod">
          <ac:chgData name="Li, Bingyao" userId="6020a0d1-527a-4229-8e4c-eb30bf0f9e70" providerId="ADAL" clId="{F8D7F4DE-819F-5A48-B403-17196C973527}" dt="2023-09-08T02:34:02.237" v="92" actId="478"/>
          <ac:cxnSpMkLst>
            <pc:docMk/>
            <pc:sldMk cId="115654418" sldId="317"/>
            <ac:cxnSpMk id="108" creationId="{380EA586-2784-4D3A-A1CB-5239B08E8F20}"/>
          </ac:cxnSpMkLst>
        </pc:cxnChg>
        <pc:cxnChg chg="del mod">
          <ac:chgData name="Li, Bingyao" userId="6020a0d1-527a-4229-8e4c-eb30bf0f9e70" providerId="ADAL" clId="{F8D7F4DE-819F-5A48-B403-17196C973527}" dt="2023-09-08T02:34:03.307" v="93" actId="478"/>
          <ac:cxnSpMkLst>
            <pc:docMk/>
            <pc:sldMk cId="115654418" sldId="317"/>
            <ac:cxnSpMk id="109" creationId="{19F7D579-A3E5-4B17-8EC3-55F59B5ECE46}"/>
          </ac:cxnSpMkLst>
        </pc:cxnChg>
        <pc:cxnChg chg="del mod">
          <ac:chgData name="Li, Bingyao" userId="6020a0d1-527a-4229-8e4c-eb30bf0f9e70" providerId="ADAL" clId="{F8D7F4DE-819F-5A48-B403-17196C973527}" dt="2023-09-08T02:34:07.202" v="97" actId="478"/>
          <ac:cxnSpMkLst>
            <pc:docMk/>
            <pc:sldMk cId="115654418" sldId="317"/>
            <ac:cxnSpMk id="110" creationId="{409A4C50-5353-4B1D-9958-D2CBFD63B347}"/>
          </ac:cxnSpMkLst>
        </pc:cxnChg>
        <pc:cxnChg chg="del mod">
          <ac:chgData name="Li, Bingyao" userId="6020a0d1-527a-4229-8e4c-eb30bf0f9e70" providerId="ADAL" clId="{F8D7F4DE-819F-5A48-B403-17196C973527}" dt="2023-09-08T02:34:05.947" v="96" actId="478"/>
          <ac:cxnSpMkLst>
            <pc:docMk/>
            <pc:sldMk cId="115654418" sldId="317"/>
            <ac:cxnSpMk id="111" creationId="{A4587F58-6433-438E-9B63-415F87A088AE}"/>
          </ac:cxnSpMkLst>
        </pc:cxnChg>
        <pc:cxnChg chg="del">
          <ac:chgData name="Li, Bingyao" userId="6020a0d1-527a-4229-8e4c-eb30bf0f9e70" providerId="ADAL" clId="{F8D7F4DE-819F-5A48-B403-17196C973527}" dt="2023-09-08T02:34:04.789" v="95" actId="478"/>
          <ac:cxnSpMkLst>
            <pc:docMk/>
            <pc:sldMk cId="115654418" sldId="317"/>
            <ac:cxnSpMk id="112" creationId="{1A12AA31-C43B-4FCD-B806-2E245FF3938F}"/>
          </ac:cxnSpMkLst>
        </pc:cxnChg>
        <pc:cxnChg chg="del">
          <ac:chgData name="Li, Bingyao" userId="6020a0d1-527a-4229-8e4c-eb30bf0f9e70" providerId="ADAL" clId="{F8D7F4DE-819F-5A48-B403-17196C973527}" dt="2023-09-08T02:34:04.068" v="94" actId="478"/>
          <ac:cxnSpMkLst>
            <pc:docMk/>
            <pc:sldMk cId="115654418" sldId="317"/>
            <ac:cxnSpMk id="113" creationId="{F7E7D78C-A687-4BD4-A9D0-D99FB2941A5D}"/>
          </ac:cxnSpMkLst>
        </pc:cxnChg>
        <pc:cxnChg chg="mod">
          <ac:chgData name="Li, Bingyao" userId="6020a0d1-527a-4229-8e4c-eb30bf0f9e70" providerId="ADAL" clId="{F8D7F4DE-819F-5A48-B403-17196C973527}" dt="2023-09-10T03:53:20.606" v="1051" actId="1037"/>
          <ac:cxnSpMkLst>
            <pc:docMk/>
            <pc:sldMk cId="115654418" sldId="317"/>
            <ac:cxnSpMk id="115" creationId="{B66656DC-BA4A-4B42-942D-78583B707463}"/>
          </ac:cxnSpMkLst>
        </pc:cxnChg>
        <pc:cxnChg chg="mod">
          <ac:chgData name="Li, Bingyao" userId="6020a0d1-527a-4229-8e4c-eb30bf0f9e70" providerId="ADAL" clId="{F8D7F4DE-819F-5A48-B403-17196C973527}" dt="2023-09-10T03:53:20.606" v="1051" actId="1037"/>
          <ac:cxnSpMkLst>
            <pc:docMk/>
            <pc:sldMk cId="115654418" sldId="317"/>
            <ac:cxnSpMk id="116" creationId="{4D0BCFEC-38FB-40A9-97C7-8CE0DCDE4BF3}"/>
          </ac:cxnSpMkLst>
        </pc:cxnChg>
        <pc:cxnChg chg="mod">
          <ac:chgData name="Li, Bingyao" userId="6020a0d1-527a-4229-8e4c-eb30bf0f9e70" providerId="ADAL" clId="{F8D7F4DE-819F-5A48-B403-17196C973527}" dt="2023-09-10T03:53:20.606" v="1051" actId="1037"/>
          <ac:cxnSpMkLst>
            <pc:docMk/>
            <pc:sldMk cId="115654418" sldId="317"/>
            <ac:cxnSpMk id="120" creationId="{886BCD4D-7C90-473A-8770-A081C1D80478}"/>
          </ac:cxnSpMkLst>
        </pc:cxnChg>
        <pc:cxnChg chg="mod">
          <ac:chgData name="Li, Bingyao" userId="6020a0d1-527a-4229-8e4c-eb30bf0f9e70" providerId="ADAL" clId="{F8D7F4DE-819F-5A48-B403-17196C973527}" dt="2023-09-10T03:53:20.606" v="1051" actId="1037"/>
          <ac:cxnSpMkLst>
            <pc:docMk/>
            <pc:sldMk cId="115654418" sldId="317"/>
            <ac:cxnSpMk id="123" creationId="{712B9AE4-55E3-40A2-A3FC-45514AE47440}"/>
          </ac:cxnSpMkLst>
        </pc:cxnChg>
      </pc:sldChg>
      <pc:sldChg chg="modSp add del mod">
        <pc:chgData name="Li, Bingyao" userId="6020a0d1-527a-4229-8e4c-eb30bf0f9e70" providerId="ADAL" clId="{F8D7F4DE-819F-5A48-B403-17196C973527}" dt="2023-09-12T04:21:06.009" v="3669" actId="20577"/>
        <pc:sldMkLst>
          <pc:docMk/>
          <pc:sldMk cId="169143998" sldId="322"/>
        </pc:sldMkLst>
        <pc:spChg chg="mod">
          <ac:chgData name="Li, Bingyao" userId="6020a0d1-527a-4229-8e4c-eb30bf0f9e70" providerId="ADAL" clId="{F8D7F4DE-819F-5A48-B403-17196C973527}" dt="2023-09-12T04:19:54.102" v="3625" actId="20577"/>
          <ac:spMkLst>
            <pc:docMk/>
            <pc:sldMk cId="169143998" sldId="322"/>
            <ac:spMk id="8" creationId="{D79A6988-BDA3-88AF-80BF-D7AF5DEEABAE}"/>
          </ac:spMkLst>
        </pc:spChg>
        <pc:graphicFrameChg chg="modGraphic">
          <ac:chgData name="Li, Bingyao" userId="6020a0d1-527a-4229-8e4c-eb30bf0f9e70" providerId="ADAL" clId="{F8D7F4DE-819F-5A48-B403-17196C973527}" dt="2023-09-12T04:21:06.009" v="3669" actId="20577"/>
          <ac:graphicFrameMkLst>
            <pc:docMk/>
            <pc:sldMk cId="169143998" sldId="322"/>
            <ac:graphicFrameMk id="11" creationId="{B438C896-702C-9DD8-B3BC-55FEE485E6A0}"/>
          </ac:graphicFrameMkLst>
        </pc:graphicFrameChg>
      </pc:sldChg>
      <pc:sldChg chg="add del">
        <pc:chgData name="Li, Bingyao" userId="6020a0d1-527a-4229-8e4c-eb30bf0f9e70" providerId="ADAL" clId="{F8D7F4DE-819F-5A48-B403-17196C973527}" dt="2023-09-12T04:21:22.445" v="3670"/>
        <pc:sldMkLst>
          <pc:docMk/>
          <pc:sldMk cId="552769785" sldId="327"/>
        </pc:sldMkLst>
      </pc:sldChg>
      <pc:sldChg chg="addSp delSp modSp mod modAnim">
        <pc:chgData name="Li, Bingyao" userId="6020a0d1-527a-4229-8e4c-eb30bf0f9e70" providerId="ADAL" clId="{F8D7F4DE-819F-5A48-B403-17196C973527}" dt="2023-09-10T03:53:37.329" v="1062" actId="14100"/>
        <pc:sldMkLst>
          <pc:docMk/>
          <pc:sldMk cId="1149787645" sldId="340"/>
        </pc:sldMkLst>
        <pc:spChg chg="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2" creationId="{1F36183D-4F56-636D-C1EB-FED96B42DF2E}"/>
          </ac:spMkLst>
        </pc:spChg>
        <pc:spChg chg="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3" creationId="{2E9537F4-70C6-7869-B9E7-7549AA5A3A52}"/>
          </ac:spMkLst>
        </pc:spChg>
        <pc:spChg chg="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4" creationId="{73FFDC0B-CA74-482E-AFBE-4F5669ECB155}"/>
          </ac:spMkLst>
        </pc:spChg>
        <pc:spChg chg="add 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5" creationId="{AFE53214-11AC-5F9C-9041-5A3146D2BA26}"/>
          </ac:spMkLst>
        </pc:spChg>
        <pc:spChg chg="add del">
          <ac:chgData name="Li, Bingyao" userId="6020a0d1-527a-4229-8e4c-eb30bf0f9e70" providerId="ADAL" clId="{F8D7F4DE-819F-5A48-B403-17196C973527}" dt="2023-09-10T03:14:27.810" v="733" actId="478"/>
          <ac:spMkLst>
            <pc:docMk/>
            <pc:sldMk cId="1149787645" sldId="340"/>
            <ac:spMk id="7" creationId="{09ED4A45-6607-8F06-8C42-AE435EF6B7A5}"/>
          </ac:spMkLst>
        </pc:spChg>
        <pc:spChg chg="add del mod">
          <ac:chgData name="Li, Bingyao" userId="6020a0d1-527a-4229-8e4c-eb30bf0f9e70" providerId="ADAL" clId="{F8D7F4DE-819F-5A48-B403-17196C973527}" dt="2023-09-10T03:19:31.086" v="780" actId="478"/>
          <ac:spMkLst>
            <pc:docMk/>
            <pc:sldMk cId="1149787645" sldId="340"/>
            <ac:spMk id="8" creationId="{2E15EA77-E874-56F0-9EDB-5C0BD2687379}"/>
          </ac:spMkLst>
        </pc:spChg>
        <pc:spChg chg="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12" creationId="{A9FD5F37-5DB3-9A0D-0625-AB9692FE6C6B}"/>
          </ac:spMkLst>
        </pc:spChg>
        <pc:spChg chg="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17" creationId="{8904A5E9-B06F-BD9A-3FBB-05E70BF70427}"/>
          </ac:spMkLst>
        </pc:spChg>
        <pc:spChg chg="add 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34" creationId="{50EC578E-8DCF-5E8A-091E-4D97EC3B9C33}"/>
          </ac:spMkLst>
        </pc:spChg>
        <pc:spChg chg="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55" creationId="{0BB69121-75A7-41CC-9C6E-9BB6E2F552E2}"/>
          </ac:spMkLst>
        </pc:spChg>
        <pc:spChg chg="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56" creationId="{2A0F2517-4403-4DD1-A79B-A57771B1922E}"/>
          </ac:spMkLst>
        </pc:spChg>
        <pc:spChg chg="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57" creationId="{F4D33BCB-8921-4299-AF6F-5460C88BBFA2}"/>
          </ac:spMkLst>
        </pc:spChg>
        <pc:spChg chg="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60" creationId="{EFC8C93C-FBC2-4661-B74D-2F258492DB84}"/>
          </ac:spMkLst>
        </pc:spChg>
        <pc:spChg chg="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62" creationId="{1A7F0D3B-492F-476E-922B-B7471D724B25}"/>
          </ac:spMkLst>
        </pc:spChg>
        <pc:spChg chg="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64" creationId="{9D097566-DF0E-4C6D-B44A-1F3ED4A22B7A}"/>
          </ac:spMkLst>
        </pc:spChg>
        <pc:spChg chg="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66" creationId="{4F03A229-B03C-4CB8-953D-C7533C8B8AC7}"/>
          </ac:spMkLst>
        </pc:spChg>
        <pc:spChg chg="del">
          <ac:chgData name="Li, Bingyao" userId="6020a0d1-527a-4229-8e4c-eb30bf0f9e70" providerId="ADAL" clId="{F8D7F4DE-819F-5A48-B403-17196C973527}" dt="2023-09-10T03:12:39.432" v="723" actId="478"/>
          <ac:spMkLst>
            <pc:docMk/>
            <pc:sldMk cId="1149787645" sldId="340"/>
            <ac:spMk id="67" creationId="{BEB468DA-2240-408A-9AF4-28D51A448808}"/>
          </ac:spMkLst>
        </pc:spChg>
        <pc:spChg chg="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74" creationId="{606BEEBA-AA4C-4AF8-B992-50637474F29C}"/>
          </ac:spMkLst>
        </pc:spChg>
        <pc:spChg chg="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75" creationId="{75E38341-2D73-4E4F-8DE6-A8219C3A0C81}"/>
          </ac:spMkLst>
        </pc:spChg>
        <pc:spChg chg="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81" creationId="{6B24FF15-6069-45AC-9B9A-F971FE2F2D2E}"/>
          </ac:spMkLst>
        </pc:spChg>
        <pc:spChg chg="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82" creationId="{F06CF170-307D-4E45-8BA7-A0B4A0BFBAEE}"/>
          </ac:spMkLst>
        </pc:spChg>
        <pc:spChg chg="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83" creationId="{C9D606B3-3BEE-4F37-953D-D7371EFCE179}"/>
          </ac:spMkLst>
        </pc:spChg>
        <pc:spChg chg="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85" creationId="{98934A7F-45E9-4DA3-AF3C-8331DA1C2E47}"/>
          </ac:spMkLst>
        </pc:spChg>
        <pc:spChg chg="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86" creationId="{B2ECBF22-6FC2-4D0C-92E9-A7F5F7160655}"/>
          </ac:spMkLst>
        </pc:spChg>
        <pc:spChg chg="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87" creationId="{24497D32-3D85-4B9E-81A5-BB0B7DAAC2E4}"/>
          </ac:spMkLst>
        </pc:spChg>
        <pc:spChg chg="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93" creationId="{DE986C3F-ACE5-4754-AC9D-2964BCD25576}"/>
          </ac:spMkLst>
        </pc:spChg>
        <pc:spChg chg="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94" creationId="{01568BB9-D7A1-4464-AC99-5B5A1C6D3A09}"/>
          </ac:spMkLst>
        </pc:spChg>
        <pc:spChg chg="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95" creationId="{83605C72-1525-42AC-A248-E2DA03BF7A37}"/>
          </ac:spMkLst>
        </pc:spChg>
        <pc:spChg chg="mod">
          <ac:chgData name="Li, Bingyao" userId="6020a0d1-527a-4229-8e4c-eb30bf0f9e70" providerId="ADAL" clId="{F8D7F4DE-819F-5A48-B403-17196C973527}" dt="2023-09-10T03:53:28.066" v="1061" actId="1037"/>
          <ac:spMkLst>
            <pc:docMk/>
            <pc:sldMk cId="1149787645" sldId="340"/>
            <ac:spMk id="114" creationId="{FDA80BF4-2CD2-4B3C-B6C1-81A0CF6734A8}"/>
          </ac:spMkLst>
        </pc:spChg>
        <pc:grpChg chg="mod">
          <ac:chgData name="Li, Bingyao" userId="6020a0d1-527a-4229-8e4c-eb30bf0f9e70" providerId="ADAL" clId="{F8D7F4DE-819F-5A48-B403-17196C973527}" dt="2023-09-10T03:53:28.066" v="1061" actId="1037"/>
          <ac:grpSpMkLst>
            <pc:docMk/>
            <pc:sldMk cId="1149787645" sldId="340"/>
            <ac:grpSpMk id="44" creationId="{4F57C712-ABD2-2EE7-6FD1-77C0599E47A6}"/>
          </ac:grpSpMkLst>
        </pc:grpChg>
        <pc:grpChg chg="mod">
          <ac:chgData name="Li, Bingyao" userId="6020a0d1-527a-4229-8e4c-eb30bf0f9e70" providerId="ADAL" clId="{F8D7F4DE-819F-5A48-B403-17196C973527}" dt="2023-09-10T03:53:28.066" v="1061" actId="1037"/>
          <ac:grpSpMkLst>
            <pc:docMk/>
            <pc:sldMk cId="1149787645" sldId="340"/>
            <ac:grpSpMk id="77" creationId="{62931C66-DD7E-4DA4-A04E-65AAE0F5D39C}"/>
          </ac:grpSpMkLst>
        </pc:grpChg>
        <pc:grpChg chg="mod">
          <ac:chgData name="Li, Bingyao" userId="6020a0d1-527a-4229-8e4c-eb30bf0f9e70" providerId="ADAL" clId="{F8D7F4DE-819F-5A48-B403-17196C973527}" dt="2023-09-10T03:53:28.066" v="1061" actId="1037"/>
          <ac:grpSpMkLst>
            <pc:docMk/>
            <pc:sldMk cId="1149787645" sldId="340"/>
            <ac:grpSpMk id="89" creationId="{6DF842EC-672C-4B70-A6B8-E2D83A01B792}"/>
          </ac:grpSpMkLst>
        </pc:grpChg>
        <pc:grpChg chg="mod">
          <ac:chgData name="Li, Bingyao" userId="6020a0d1-527a-4229-8e4c-eb30bf0f9e70" providerId="ADAL" clId="{F8D7F4DE-819F-5A48-B403-17196C973527}" dt="2023-09-10T03:53:28.066" v="1061" actId="1037"/>
          <ac:grpSpMkLst>
            <pc:docMk/>
            <pc:sldMk cId="1149787645" sldId="340"/>
            <ac:grpSpMk id="96" creationId="{B6FF1233-4D5B-480E-B00D-E180C1538A51}"/>
          </ac:grpSpMkLst>
        </pc:grpChg>
        <pc:cxnChg chg="mod">
          <ac:chgData name="Li, Bingyao" userId="6020a0d1-527a-4229-8e4c-eb30bf0f9e70" providerId="ADAL" clId="{F8D7F4DE-819F-5A48-B403-17196C973527}" dt="2023-09-10T03:53:28.066" v="1061" actId="1037"/>
          <ac:cxnSpMkLst>
            <pc:docMk/>
            <pc:sldMk cId="1149787645" sldId="340"/>
            <ac:cxnSpMk id="6" creationId="{05ED9E6D-F5F1-0A0E-C804-7863BB69FBF0}"/>
          </ac:cxnSpMkLst>
        </pc:cxnChg>
        <pc:cxnChg chg="add mod">
          <ac:chgData name="Li, Bingyao" userId="6020a0d1-527a-4229-8e4c-eb30bf0f9e70" providerId="ADAL" clId="{F8D7F4DE-819F-5A48-B403-17196C973527}" dt="2023-09-10T03:53:28.066" v="1061" actId="1037"/>
          <ac:cxnSpMkLst>
            <pc:docMk/>
            <pc:sldMk cId="1149787645" sldId="340"/>
            <ac:cxnSpMk id="8" creationId="{56DC2CF1-999C-B968-B477-33E1AA762614}"/>
          </ac:cxnSpMkLst>
        </pc:cxnChg>
        <pc:cxnChg chg="add mod">
          <ac:chgData name="Li, Bingyao" userId="6020a0d1-527a-4229-8e4c-eb30bf0f9e70" providerId="ADAL" clId="{F8D7F4DE-819F-5A48-B403-17196C973527}" dt="2023-09-10T03:53:28.066" v="1061" actId="1037"/>
          <ac:cxnSpMkLst>
            <pc:docMk/>
            <pc:sldMk cId="1149787645" sldId="340"/>
            <ac:cxnSpMk id="11" creationId="{266605E3-F989-161D-8B30-BA3F340D80FF}"/>
          </ac:cxnSpMkLst>
        </pc:cxnChg>
        <pc:cxnChg chg="mod">
          <ac:chgData name="Li, Bingyao" userId="6020a0d1-527a-4229-8e4c-eb30bf0f9e70" providerId="ADAL" clId="{F8D7F4DE-819F-5A48-B403-17196C973527}" dt="2023-09-10T03:53:28.066" v="1061" actId="1037"/>
          <ac:cxnSpMkLst>
            <pc:docMk/>
            <pc:sldMk cId="1149787645" sldId="340"/>
            <ac:cxnSpMk id="24" creationId="{BA48280F-E77D-E1F5-353C-4FD4C820A636}"/>
          </ac:cxnSpMkLst>
        </pc:cxnChg>
        <pc:cxnChg chg="mod">
          <ac:chgData name="Li, Bingyao" userId="6020a0d1-527a-4229-8e4c-eb30bf0f9e70" providerId="ADAL" clId="{F8D7F4DE-819F-5A48-B403-17196C973527}" dt="2023-09-10T03:53:28.066" v="1061" actId="1037"/>
          <ac:cxnSpMkLst>
            <pc:docMk/>
            <pc:sldMk cId="1149787645" sldId="340"/>
            <ac:cxnSpMk id="28" creationId="{63196DBD-6999-CD8C-7CAC-A56B2B7703C0}"/>
          </ac:cxnSpMkLst>
        </pc:cxnChg>
        <pc:cxnChg chg="mod">
          <ac:chgData name="Li, Bingyao" userId="6020a0d1-527a-4229-8e4c-eb30bf0f9e70" providerId="ADAL" clId="{F8D7F4DE-819F-5A48-B403-17196C973527}" dt="2023-09-10T03:53:37.329" v="1062" actId="14100"/>
          <ac:cxnSpMkLst>
            <pc:docMk/>
            <pc:sldMk cId="1149787645" sldId="340"/>
            <ac:cxnSpMk id="32" creationId="{67981A06-15A8-734D-24B7-17E5B924042C}"/>
          </ac:cxnSpMkLst>
        </pc:cxnChg>
        <pc:cxnChg chg="mod">
          <ac:chgData name="Li, Bingyao" userId="6020a0d1-527a-4229-8e4c-eb30bf0f9e70" providerId="ADAL" clId="{F8D7F4DE-819F-5A48-B403-17196C973527}" dt="2023-09-10T03:53:28.066" v="1061" actId="1037"/>
          <ac:cxnSpMkLst>
            <pc:docMk/>
            <pc:sldMk cId="1149787645" sldId="340"/>
            <ac:cxnSpMk id="36" creationId="{10A2AB47-B8D7-6436-DD5E-A4F3626DF0D9}"/>
          </ac:cxnSpMkLst>
        </pc:cxnChg>
        <pc:cxnChg chg="mod">
          <ac:chgData name="Li, Bingyao" userId="6020a0d1-527a-4229-8e4c-eb30bf0f9e70" providerId="ADAL" clId="{F8D7F4DE-819F-5A48-B403-17196C973527}" dt="2023-09-10T03:53:28.066" v="1061" actId="1037"/>
          <ac:cxnSpMkLst>
            <pc:docMk/>
            <pc:sldMk cId="1149787645" sldId="340"/>
            <ac:cxnSpMk id="115" creationId="{B66656DC-BA4A-4B42-942D-78583B707463}"/>
          </ac:cxnSpMkLst>
        </pc:cxnChg>
        <pc:cxnChg chg="mod">
          <ac:chgData name="Li, Bingyao" userId="6020a0d1-527a-4229-8e4c-eb30bf0f9e70" providerId="ADAL" clId="{F8D7F4DE-819F-5A48-B403-17196C973527}" dt="2023-09-10T03:53:28.066" v="1061" actId="1037"/>
          <ac:cxnSpMkLst>
            <pc:docMk/>
            <pc:sldMk cId="1149787645" sldId="340"/>
            <ac:cxnSpMk id="116" creationId="{4D0BCFEC-38FB-40A9-97C7-8CE0DCDE4BF3}"/>
          </ac:cxnSpMkLst>
        </pc:cxnChg>
        <pc:cxnChg chg="mod">
          <ac:chgData name="Li, Bingyao" userId="6020a0d1-527a-4229-8e4c-eb30bf0f9e70" providerId="ADAL" clId="{F8D7F4DE-819F-5A48-B403-17196C973527}" dt="2023-09-10T03:53:28.066" v="1061" actId="1037"/>
          <ac:cxnSpMkLst>
            <pc:docMk/>
            <pc:sldMk cId="1149787645" sldId="340"/>
            <ac:cxnSpMk id="120" creationId="{886BCD4D-7C90-473A-8770-A081C1D80478}"/>
          </ac:cxnSpMkLst>
        </pc:cxnChg>
        <pc:cxnChg chg="mod">
          <ac:chgData name="Li, Bingyao" userId="6020a0d1-527a-4229-8e4c-eb30bf0f9e70" providerId="ADAL" clId="{F8D7F4DE-819F-5A48-B403-17196C973527}" dt="2023-09-10T03:53:28.066" v="1061" actId="1037"/>
          <ac:cxnSpMkLst>
            <pc:docMk/>
            <pc:sldMk cId="1149787645" sldId="340"/>
            <ac:cxnSpMk id="123" creationId="{712B9AE4-55E3-40A2-A3FC-45514AE47440}"/>
          </ac:cxnSpMkLst>
        </pc:cxnChg>
      </pc:sldChg>
      <pc:sldChg chg="addSp delSp modSp add mod ord modAnim">
        <pc:chgData name="Li, Bingyao" userId="6020a0d1-527a-4229-8e4c-eb30bf0f9e70" providerId="ADAL" clId="{F8D7F4DE-819F-5A48-B403-17196C973527}" dt="2023-09-11T03:50:12.608" v="2022" actId="20577"/>
        <pc:sldMkLst>
          <pc:docMk/>
          <pc:sldMk cId="2567364605" sldId="342"/>
        </pc:sldMkLst>
        <pc:spChg chg="mod">
          <ac:chgData name="Li, Bingyao" userId="6020a0d1-527a-4229-8e4c-eb30bf0f9e70" providerId="ADAL" clId="{F8D7F4DE-819F-5A48-B403-17196C973527}" dt="2023-09-11T03:50:12.608" v="2022" actId="20577"/>
          <ac:spMkLst>
            <pc:docMk/>
            <pc:sldMk cId="2567364605" sldId="342"/>
            <ac:spMk id="10" creationId="{27ED2DF9-5054-F151-0182-5B3D95B31EF4}"/>
          </ac:spMkLst>
        </pc:spChg>
        <pc:spChg chg="mod">
          <ac:chgData name="Li, Bingyao" userId="6020a0d1-527a-4229-8e4c-eb30bf0f9e70" providerId="ADAL" clId="{F8D7F4DE-819F-5A48-B403-17196C973527}" dt="2023-09-11T03:09:28.258" v="1527"/>
          <ac:spMkLst>
            <pc:docMk/>
            <pc:sldMk cId="2567364605" sldId="342"/>
            <ac:spMk id="11" creationId="{021C3966-8966-4A30-3086-F8AB042A8E04}"/>
          </ac:spMkLst>
        </pc:spChg>
        <pc:spChg chg="mod">
          <ac:chgData name="Li, Bingyao" userId="6020a0d1-527a-4229-8e4c-eb30bf0f9e70" providerId="ADAL" clId="{F8D7F4DE-819F-5A48-B403-17196C973527}" dt="2023-09-11T02:15:52.247" v="1297" actId="20577"/>
          <ac:spMkLst>
            <pc:docMk/>
            <pc:sldMk cId="2567364605" sldId="342"/>
            <ac:spMk id="22" creationId="{80B5B2F5-4D55-F54B-ACE6-C8A4AB40889C}"/>
          </ac:spMkLst>
        </pc:spChg>
        <pc:grpChg chg="mod">
          <ac:chgData name="Li, Bingyao" userId="6020a0d1-527a-4229-8e4c-eb30bf0f9e70" providerId="ADAL" clId="{F8D7F4DE-819F-5A48-B403-17196C973527}" dt="2023-09-11T02:14:41.433" v="1272" actId="1035"/>
          <ac:grpSpMkLst>
            <pc:docMk/>
            <pc:sldMk cId="2567364605" sldId="342"/>
            <ac:grpSpMk id="9" creationId="{F129125E-FAB3-01C3-7E39-B3857F81F620}"/>
          </ac:grpSpMkLst>
        </pc:grpChg>
        <pc:grpChg chg="del">
          <ac:chgData name="Li, Bingyao" userId="6020a0d1-527a-4229-8e4c-eb30bf0f9e70" providerId="ADAL" clId="{F8D7F4DE-819F-5A48-B403-17196C973527}" dt="2023-09-11T02:05:24.854" v="1122" actId="478"/>
          <ac:grpSpMkLst>
            <pc:docMk/>
            <pc:sldMk cId="2567364605" sldId="342"/>
            <ac:grpSpMk id="18" creationId="{3A43F0D4-D6AC-E286-1E60-47CF6706221F}"/>
          </ac:grpSpMkLst>
        </pc:grpChg>
        <pc:graphicFrameChg chg="mod">
          <ac:chgData name="Li, Bingyao" userId="6020a0d1-527a-4229-8e4c-eb30bf0f9e70" providerId="ADAL" clId="{F8D7F4DE-819F-5A48-B403-17196C973527}" dt="2023-09-11T02:14:37.194" v="1268"/>
          <ac:graphicFrameMkLst>
            <pc:docMk/>
            <pc:sldMk cId="2567364605" sldId="342"/>
            <ac:graphicFrameMk id="6" creationId="{2770B02D-443F-02DE-153A-7A1D141D0AD6}"/>
          </ac:graphicFrameMkLst>
        </pc:graphicFrameChg>
        <pc:picChg chg="add mod">
          <ac:chgData name="Li, Bingyao" userId="6020a0d1-527a-4229-8e4c-eb30bf0f9e70" providerId="ADAL" clId="{F8D7F4DE-819F-5A48-B403-17196C973527}" dt="2023-09-11T02:08:01.948" v="1159"/>
          <ac:picMkLst>
            <pc:docMk/>
            <pc:sldMk cId="2567364605" sldId="342"/>
            <ac:picMk id="2" creationId="{2DC30401-6EC7-388B-8A27-E770A4E8E4D7}"/>
          </ac:picMkLst>
        </pc:picChg>
        <pc:picChg chg="del">
          <ac:chgData name="Li, Bingyao" userId="6020a0d1-527a-4229-8e4c-eb30bf0f9e70" providerId="ADAL" clId="{F8D7F4DE-819F-5A48-B403-17196C973527}" dt="2023-09-11T02:08:03.807" v="1160" actId="478"/>
          <ac:picMkLst>
            <pc:docMk/>
            <pc:sldMk cId="2567364605" sldId="342"/>
            <ac:picMk id="5" creationId="{A804B605-D692-D245-8851-D250823CD361}"/>
          </ac:picMkLst>
        </pc:picChg>
      </pc:sldChg>
      <pc:sldChg chg="addSp delSp modSp add mod ord modAnim">
        <pc:chgData name="Li, Bingyao" userId="6020a0d1-527a-4229-8e4c-eb30bf0f9e70" providerId="ADAL" clId="{F8D7F4DE-819F-5A48-B403-17196C973527}" dt="2023-09-11T03:29:18.986" v="1759"/>
        <pc:sldMkLst>
          <pc:docMk/>
          <pc:sldMk cId="2430967106" sldId="343"/>
        </pc:sldMkLst>
        <pc:spChg chg="add del mod">
          <ac:chgData name="Li, Bingyao" userId="6020a0d1-527a-4229-8e4c-eb30bf0f9e70" providerId="ADAL" clId="{F8D7F4DE-819F-5A48-B403-17196C973527}" dt="2023-09-11T03:07:00.166" v="1489" actId="478"/>
          <ac:spMkLst>
            <pc:docMk/>
            <pc:sldMk cId="2430967106" sldId="343"/>
            <ac:spMk id="3" creationId="{53A807D7-9F0F-B6A6-102C-FFFCAE179458}"/>
          </ac:spMkLst>
        </pc:spChg>
        <pc:spChg chg="add mod">
          <ac:chgData name="Li, Bingyao" userId="6020a0d1-527a-4229-8e4c-eb30bf0f9e70" providerId="ADAL" clId="{F8D7F4DE-819F-5A48-B403-17196C973527}" dt="2023-09-11T03:10:51.464" v="1563" actId="207"/>
          <ac:spMkLst>
            <pc:docMk/>
            <pc:sldMk cId="2430967106" sldId="343"/>
            <ac:spMk id="8" creationId="{DF016C35-17DC-FEE7-255A-92B26DA99533}"/>
          </ac:spMkLst>
        </pc:spChg>
        <pc:spChg chg="mod topLvl">
          <ac:chgData name="Li, Bingyao" userId="6020a0d1-527a-4229-8e4c-eb30bf0f9e70" providerId="ADAL" clId="{F8D7F4DE-819F-5A48-B403-17196C973527}" dt="2023-09-11T03:26:45.708" v="1734" actId="20577"/>
          <ac:spMkLst>
            <pc:docMk/>
            <pc:sldMk cId="2430967106" sldId="343"/>
            <ac:spMk id="10" creationId="{27ED2DF9-5054-F151-0182-5B3D95B31EF4}"/>
          </ac:spMkLst>
        </pc:spChg>
        <pc:spChg chg="del mod topLvl">
          <ac:chgData name="Li, Bingyao" userId="6020a0d1-527a-4229-8e4c-eb30bf0f9e70" providerId="ADAL" clId="{F8D7F4DE-819F-5A48-B403-17196C973527}" dt="2023-09-11T03:05:37.946" v="1472" actId="478"/>
          <ac:spMkLst>
            <pc:docMk/>
            <pc:sldMk cId="2430967106" sldId="343"/>
            <ac:spMk id="11" creationId="{021C3966-8966-4A30-3086-F8AB042A8E04}"/>
          </ac:spMkLst>
        </pc:spChg>
        <pc:spChg chg="add del">
          <ac:chgData name="Li, Bingyao" userId="6020a0d1-527a-4229-8e4c-eb30bf0f9e70" providerId="ADAL" clId="{F8D7F4DE-819F-5A48-B403-17196C973527}" dt="2023-09-11T03:14:06.215" v="1588" actId="22"/>
          <ac:spMkLst>
            <pc:docMk/>
            <pc:sldMk cId="2430967106" sldId="343"/>
            <ac:spMk id="13" creationId="{18B6D921-2EA4-CBE0-6F1C-0058FCDEBE91}"/>
          </ac:spMkLst>
        </pc:spChg>
        <pc:spChg chg="add mod">
          <ac:chgData name="Li, Bingyao" userId="6020a0d1-527a-4229-8e4c-eb30bf0f9e70" providerId="ADAL" clId="{F8D7F4DE-819F-5A48-B403-17196C973527}" dt="2023-09-11T03:25:13.296" v="1719" actId="1037"/>
          <ac:spMkLst>
            <pc:docMk/>
            <pc:sldMk cId="2430967106" sldId="343"/>
            <ac:spMk id="15" creationId="{81EB631A-B65D-D66E-DA78-70368CC73E06}"/>
          </ac:spMkLst>
        </pc:spChg>
        <pc:spChg chg="add mod">
          <ac:chgData name="Li, Bingyao" userId="6020a0d1-527a-4229-8e4c-eb30bf0f9e70" providerId="ADAL" clId="{F8D7F4DE-819F-5A48-B403-17196C973527}" dt="2023-09-11T03:24:46.618" v="1707" actId="1037"/>
          <ac:spMkLst>
            <pc:docMk/>
            <pc:sldMk cId="2430967106" sldId="343"/>
            <ac:spMk id="24" creationId="{5BD807EF-9B54-2BDB-6541-BF4C6B527BCD}"/>
          </ac:spMkLst>
        </pc:spChg>
        <pc:spChg chg="add mod">
          <ac:chgData name="Li, Bingyao" userId="6020a0d1-527a-4229-8e4c-eb30bf0f9e70" providerId="ADAL" clId="{F8D7F4DE-819F-5A48-B403-17196C973527}" dt="2023-09-11T03:26:47.401" v="1735" actId="20577"/>
          <ac:spMkLst>
            <pc:docMk/>
            <pc:sldMk cId="2430967106" sldId="343"/>
            <ac:spMk id="25" creationId="{9E619AEA-A628-EFEF-309E-89F223D36E8E}"/>
          </ac:spMkLst>
        </pc:spChg>
        <pc:spChg chg="add mod">
          <ac:chgData name="Li, Bingyao" userId="6020a0d1-527a-4229-8e4c-eb30bf0f9e70" providerId="ADAL" clId="{F8D7F4DE-819F-5A48-B403-17196C973527}" dt="2023-09-11T03:28:03.139" v="1756" actId="1076"/>
          <ac:spMkLst>
            <pc:docMk/>
            <pc:sldMk cId="2430967106" sldId="343"/>
            <ac:spMk id="26" creationId="{2E61C1BD-E76D-CEE8-89E0-400F806D57E7}"/>
          </ac:spMkLst>
        </pc:spChg>
        <pc:grpChg chg="del">
          <ac:chgData name="Li, Bingyao" userId="6020a0d1-527a-4229-8e4c-eb30bf0f9e70" providerId="ADAL" clId="{F8D7F4DE-819F-5A48-B403-17196C973527}" dt="2023-09-11T03:05:37.946" v="1472" actId="478"/>
          <ac:grpSpMkLst>
            <pc:docMk/>
            <pc:sldMk cId="2430967106" sldId="343"/>
            <ac:grpSpMk id="9" creationId="{F129125E-FAB3-01C3-7E39-B3857F81F620}"/>
          </ac:grpSpMkLst>
        </pc:grpChg>
        <pc:grpChg chg="del">
          <ac:chgData name="Li, Bingyao" userId="6020a0d1-527a-4229-8e4c-eb30bf0f9e70" providerId="ADAL" clId="{F8D7F4DE-819F-5A48-B403-17196C973527}" dt="2023-09-11T03:05:40.828" v="1473" actId="478"/>
          <ac:grpSpMkLst>
            <pc:docMk/>
            <pc:sldMk cId="2430967106" sldId="343"/>
            <ac:grpSpMk id="18" creationId="{3A43F0D4-D6AC-E286-1E60-47CF6706221F}"/>
          </ac:grpSpMkLst>
        </pc:grpChg>
        <pc:graphicFrameChg chg="add mod">
          <ac:chgData name="Li, Bingyao" userId="6020a0d1-527a-4229-8e4c-eb30bf0f9e70" providerId="ADAL" clId="{F8D7F4DE-819F-5A48-B403-17196C973527}" dt="2023-09-11T02:50:38.109" v="1404"/>
          <ac:graphicFrameMkLst>
            <pc:docMk/>
            <pc:sldMk cId="2430967106" sldId="343"/>
            <ac:graphicFrameMk id="2" creationId="{09602C2E-7C1A-4A78-D3FB-2D5C6F271ECF}"/>
          </ac:graphicFrameMkLst>
        </pc:graphicFrameChg>
        <pc:graphicFrameChg chg="del">
          <ac:chgData name="Li, Bingyao" userId="6020a0d1-527a-4229-8e4c-eb30bf0f9e70" providerId="ADAL" clId="{F8D7F4DE-819F-5A48-B403-17196C973527}" dt="2023-09-11T02:19:47.457" v="1320" actId="478"/>
          <ac:graphicFrameMkLst>
            <pc:docMk/>
            <pc:sldMk cId="2430967106" sldId="343"/>
            <ac:graphicFrameMk id="6" creationId="{2770B02D-443F-02DE-153A-7A1D141D0AD6}"/>
          </ac:graphicFrameMkLst>
        </pc:graphicFrameChg>
        <pc:graphicFrameChg chg="add mod">
          <ac:chgData name="Li, Bingyao" userId="6020a0d1-527a-4229-8e4c-eb30bf0f9e70" providerId="ADAL" clId="{F8D7F4DE-819F-5A48-B403-17196C973527}" dt="2023-09-11T03:24:52.110" v="1708"/>
          <ac:graphicFrameMkLst>
            <pc:docMk/>
            <pc:sldMk cId="2430967106" sldId="343"/>
            <ac:graphicFrameMk id="16" creationId="{72CE9DD8-4CFC-37CD-5BE3-B4A2C3690344}"/>
          </ac:graphicFrameMkLst>
        </pc:graphicFrameChg>
        <pc:cxnChg chg="add mod">
          <ac:chgData name="Li, Bingyao" userId="6020a0d1-527a-4229-8e4c-eb30bf0f9e70" providerId="ADAL" clId="{F8D7F4DE-819F-5A48-B403-17196C973527}" dt="2023-09-11T03:10:35.406" v="1560" actId="1037"/>
          <ac:cxnSpMkLst>
            <pc:docMk/>
            <pc:sldMk cId="2430967106" sldId="343"/>
            <ac:cxnSpMk id="7" creationId="{76981694-5BD8-66A6-EBAD-2321EBC9D8A1}"/>
          </ac:cxnSpMkLst>
        </pc:cxnChg>
        <pc:cxnChg chg="add mod">
          <ac:chgData name="Li, Bingyao" userId="6020a0d1-527a-4229-8e4c-eb30bf0f9e70" providerId="ADAL" clId="{F8D7F4DE-819F-5A48-B403-17196C973527}" dt="2023-09-11T03:24:46.618" v="1707" actId="1037"/>
          <ac:cxnSpMkLst>
            <pc:docMk/>
            <pc:sldMk cId="2430967106" sldId="343"/>
            <ac:cxnSpMk id="17" creationId="{B2693261-9708-65BD-18F0-F5C417DDEA94}"/>
          </ac:cxnSpMkLst>
        </pc:cxnChg>
      </pc:sldChg>
      <pc:sldChg chg="addSp delSp modSp mod delAnim modAnim">
        <pc:chgData name="Li, Bingyao" userId="6020a0d1-527a-4229-8e4c-eb30bf0f9e70" providerId="ADAL" clId="{F8D7F4DE-819F-5A48-B403-17196C973527}" dt="2023-09-12T02:50:36.351" v="2625" actId="207"/>
        <pc:sldMkLst>
          <pc:docMk/>
          <pc:sldMk cId="154016399" sldId="345"/>
        </pc:sldMkLst>
        <pc:spChg chg="add mod">
          <ac:chgData name="Li, Bingyao" userId="6020a0d1-527a-4229-8e4c-eb30bf0f9e70" providerId="ADAL" clId="{F8D7F4DE-819F-5A48-B403-17196C973527}" dt="2023-09-12T01:50:26.618" v="2274" actId="113"/>
          <ac:spMkLst>
            <pc:docMk/>
            <pc:sldMk cId="154016399" sldId="345"/>
            <ac:spMk id="13" creationId="{9B9333D6-0E12-E531-622E-4DC75A2EAB45}"/>
          </ac:spMkLst>
        </pc:spChg>
        <pc:spChg chg="add mod">
          <ac:chgData name="Li, Bingyao" userId="6020a0d1-527a-4229-8e4c-eb30bf0f9e70" providerId="ADAL" clId="{F8D7F4DE-819F-5A48-B403-17196C973527}" dt="2023-09-12T01:44:20.152" v="2176" actId="1076"/>
          <ac:spMkLst>
            <pc:docMk/>
            <pc:sldMk cId="154016399" sldId="345"/>
            <ac:spMk id="16" creationId="{5DC127B5-092A-49F7-6909-07C0ACB324A5}"/>
          </ac:spMkLst>
        </pc:spChg>
        <pc:spChg chg="add del mod">
          <ac:chgData name="Li, Bingyao" userId="6020a0d1-527a-4229-8e4c-eb30bf0f9e70" providerId="ADAL" clId="{F8D7F4DE-819F-5A48-B403-17196C973527}" dt="2023-09-12T01:45:34.747" v="2206" actId="478"/>
          <ac:spMkLst>
            <pc:docMk/>
            <pc:sldMk cId="154016399" sldId="345"/>
            <ac:spMk id="18" creationId="{5322FCBF-F30D-817F-4341-8253FB9F9F89}"/>
          </ac:spMkLst>
        </pc:spChg>
        <pc:spChg chg="add mod">
          <ac:chgData name="Li, Bingyao" userId="6020a0d1-527a-4229-8e4c-eb30bf0f9e70" providerId="ADAL" clId="{F8D7F4DE-819F-5A48-B403-17196C973527}" dt="2023-09-12T01:50:40.166" v="2277" actId="113"/>
          <ac:spMkLst>
            <pc:docMk/>
            <pc:sldMk cId="154016399" sldId="345"/>
            <ac:spMk id="19" creationId="{5B7E693C-8768-B6F1-1D13-563D16FA751C}"/>
          </ac:spMkLst>
        </pc:spChg>
        <pc:spChg chg="add mod">
          <ac:chgData name="Li, Bingyao" userId="6020a0d1-527a-4229-8e4c-eb30bf0f9e70" providerId="ADAL" clId="{F8D7F4DE-819F-5A48-B403-17196C973527}" dt="2023-09-12T02:00:02.822" v="2345" actId="1076"/>
          <ac:spMkLst>
            <pc:docMk/>
            <pc:sldMk cId="154016399" sldId="345"/>
            <ac:spMk id="20" creationId="{19CCF64E-D20E-54E0-5A1F-0871B987707E}"/>
          </ac:spMkLst>
        </pc:spChg>
        <pc:spChg chg="add mod">
          <ac:chgData name="Li, Bingyao" userId="6020a0d1-527a-4229-8e4c-eb30bf0f9e70" providerId="ADAL" clId="{F8D7F4DE-819F-5A48-B403-17196C973527}" dt="2023-09-12T02:04:10.997" v="2377" actId="14100"/>
          <ac:spMkLst>
            <pc:docMk/>
            <pc:sldMk cId="154016399" sldId="345"/>
            <ac:spMk id="24" creationId="{C6216DCA-6BC6-561A-AE2C-15D0092ABA92}"/>
          </ac:spMkLst>
        </pc:spChg>
        <pc:spChg chg="add mod">
          <ac:chgData name="Li, Bingyao" userId="6020a0d1-527a-4229-8e4c-eb30bf0f9e70" providerId="ADAL" clId="{F8D7F4DE-819F-5A48-B403-17196C973527}" dt="2023-09-12T02:26:32.102" v="2599" actId="207"/>
          <ac:spMkLst>
            <pc:docMk/>
            <pc:sldMk cId="154016399" sldId="345"/>
            <ac:spMk id="25" creationId="{D7E87F7F-A46F-A61B-0608-58FB0DB6B477}"/>
          </ac:spMkLst>
        </pc:spChg>
        <pc:spChg chg="mod">
          <ac:chgData name="Li, Bingyao" userId="6020a0d1-527a-4229-8e4c-eb30bf0f9e70" providerId="ADAL" clId="{F8D7F4DE-819F-5A48-B403-17196C973527}" dt="2023-09-12T02:01:38.211" v="2355" actId="207"/>
          <ac:spMkLst>
            <pc:docMk/>
            <pc:sldMk cId="154016399" sldId="345"/>
            <ac:spMk id="128" creationId="{1EF59093-0938-41D5-BB30-B338F95B4DA3}"/>
          </ac:spMkLst>
        </pc:spChg>
        <pc:spChg chg="mod">
          <ac:chgData name="Li, Bingyao" userId="6020a0d1-527a-4229-8e4c-eb30bf0f9e70" providerId="ADAL" clId="{F8D7F4DE-819F-5A48-B403-17196C973527}" dt="2023-09-12T01:26:20.772" v="2099" actId="165"/>
          <ac:spMkLst>
            <pc:docMk/>
            <pc:sldMk cId="154016399" sldId="345"/>
            <ac:spMk id="139" creationId="{CB287859-9B3C-46DB-A461-C0816FE337BB}"/>
          </ac:spMkLst>
        </pc:spChg>
        <pc:spChg chg="mod">
          <ac:chgData name="Li, Bingyao" userId="6020a0d1-527a-4229-8e4c-eb30bf0f9e70" providerId="ADAL" clId="{F8D7F4DE-819F-5A48-B403-17196C973527}" dt="2023-09-12T01:26:20.772" v="2099" actId="165"/>
          <ac:spMkLst>
            <pc:docMk/>
            <pc:sldMk cId="154016399" sldId="345"/>
            <ac:spMk id="142" creationId="{CE6A39C6-32E7-4AAA-94C4-9AD636023D96}"/>
          </ac:spMkLst>
        </pc:spChg>
        <pc:spChg chg="mod topLvl">
          <ac:chgData name="Li, Bingyao" userId="6020a0d1-527a-4229-8e4c-eb30bf0f9e70" providerId="ADAL" clId="{F8D7F4DE-819F-5A48-B403-17196C973527}" dt="2023-09-12T01:26:33.575" v="2101" actId="165"/>
          <ac:spMkLst>
            <pc:docMk/>
            <pc:sldMk cId="154016399" sldId="345"/>
            <ac:spMk id="160" creationId="{9C2E5E0D-F461-48D7-8A3D-4770F4AB7D7D}"/>
          </ac:spMkLst>
        </pc:spChg>
        <pc:spChg chg="mod">
          <ac:chgData name="Li, Bingyao" userId="6020a0d1-527a-4229-8e4c-eb30bf0f9e70" providerId="ADAL" clId="{F8D7F4DE-819F-5A48-B403-17196C973527}" dt="2023-09-12T01:26:33.575" v="2101" actId="165"/>
          <ac:spMkLst>
            <pc:docMk/>
            <pc:sldMk cId="154016399" sldId="345"/>
            <ac:spMk id="161" creationId="{704175B1-DBBB-4974-9FF3-5BE1696DC98C}"/>
          </ac:spMkLst>
        </pc:spChg>
        <pc:spChg chg="mod">
          <ac:chgData name="Li, Bingyao" userId="6020a0d1-527a-4229-8e4c-eb30bf0f9e70" providerId="ADAL" clId="{F8D7F4DE-819F-5A48-B403-17196C973527}" dt="2023-09-12T01:26:33.575" v="2101" actId="165"/>
          <ac:spMkLst>
            <pc:docMk/>
            <pc:sldMk cId="154016399" sldId="345"/>
            <ac:spMk id="164" creationId="{B744F491-523D-403D-BD53-63E12C741D41}"/>
          </ac:spMkLst>
        </pc:spChg>
        <pc:spChg chg="mod">
          <ac:chgData name="Li, Bingyao" userId="6020a0d1-527a-4229-8e4c-eb30bf0f9e70" providerId="ADAL" clId="{F8D7F4DE-819F-5A48-B403-17196C973527}" dt="2023-09-12T01:26:33.575" v="2101" actId="165"/>
          <ac:spMkLst>
            <pc:docMk/>
            <pc:sldMk cId="154016399" sldId="345"/>
            <ac:spMk id="165" creationId="{FFE69DB5-FE1E-407F-89E1-6D3A13B42A3A}"/>
          </ac:spMkLst>
        </pc:spChg>
        <pc:spChg chg="mod">
          <ac:chgData name="Li, Bingyao" userId="6020a0d1-527a-4229-8e4c-eb30bf0f9e70" providerId="ADAL" clId="{F8D7F4DE-819F-5A48-B403-17196C973527}" dt="2023-09-12T01:26:29.255" v="2100" actId="165"/>
          <ac:spMkLst>
            <pc:docMk/>
            <pc:sldMk cId="154016399" sldId="345"/>
            <ac:spMk id="166" creationId="{F94F2EED-530D-4213-A6EB-B516D8BD3E87}"/>
          </ac:spMkLst>
        </pc:spChg>
        <pc:spChg chg="mod">
          <ac:chgData name="Li, Bingyao" userId="6020a0d1-527a-4229-8e4c-eb30bf0f9e70" providerId="ADAL" clId="{F8D7F4DE-819F-5A48-B403-17196C973527}" dt="2023-09-12T01:26:29.255" v="2100" actId="165"/>
          <ac:spMkLst>
            <pc:docMk/>
            <pc:sldMk cId="154016399" sldId="345"/>
            <ac:spMk id="167" creationId="{39FC6F96-0129-4628-9378-9B3D312BE81E}"/>
          </ac:spMkLst>
        </pc:spChg>
        <pc:spChg chg="mod">
          <ac:chgData name="Li, Bingyao" userId="6020a0d1-527a-4229-8e4c-eb30bf0f9e70" providerId="ADAL" clId="{F8D7F4DE-819F-5A48-B403-17196C973527}" dt="2023-09-12T02:50:36.351" v="2625" actId="207"/>
          <ac:spMkLst>
            <pc:docMk/>
            <pc:sldMk cId="154016399" sldId="345"/>
            <ac:spMk id="195" creationId="{19BE5C55-3397-45D1-9A95-CE64A953E369}"/>
          </ac:spMkLst>
        </pc:spChg>
        <pc:spChg chg="mod topLvl">
          <ac:chgData name="Li, Bingyao" userId="6020a0d1-527a-4229-8e4c-eb30bf0f9e70" providerId="ADAL" clId="{F8D7F4DE-819F-5A48-B403-17196C973527}" dt="2023-09-12T01:45:54.181" v="2209" actId="207"/>
          <ac:spMkLst>
            <pc:docMk/>
            <pc:sldMk cId="154016399" sldId="345"/>
            <ac:spMk id="203" creationId="{401363F3-F3C6-47E6-87CB-689D38580AC5}"/>
          </ac:spMkLst>
        </pc:spChg>
        <pc:spChg chg="mod">
          <ac:chgData name="Li, Bingyao" userId="6020a0d1-527a-4229-8e4c-eb30bf0f9e70" providerId="ADAL" clId="{F8D7F4DE-819F-5A48-B403-17196C973527}" dt="2023-09-12T01:44:00.879" v="2171" actId="165"/>
          <ac:spMkLst>
            <pc:docMk/>
            <pc:sldMk cId="154016399" sldId="345"/>
            <ac:spMk id="204" creationId="{A1276D84-1E99-49AC-A268-46C31F41400B}"/>
          </ac:spMkLst>
        </pc:spChg>
        <pc:spChg chg="mod">
          <ac:chgData name="Li, Bingyao" userId="6020a0d1-527a-4229-8e4c-eb30bf0f9e70" providerId="ADAL" clId="{F8D7F4DE-819F-5A48-B403-17196C973527}" dt="2023-09-12T01:44:00.879" v="2171" actId="165"/>
          <ac:spMkLst>
            <pc:docMk/>
            <pc:sldMk cId="154016399" sldId="345"/>
            <ac:spMk id="207" creationId="{C56AE16B-5D54-4A4A-B9A5-83944F1E5AEC}"/>
          </ac:spMkLst>
        </pc:spChg>
        <pc:spChg chg="mod">
          <ac:chgData name="Li, Bingyao" userId="6020a0d1-527a-4229-8e4c-eb30bf0f9e70" providerId="ADAL" clId="{F8D7F4DE-819F-5A48-B403-17196C973527}" dt="2023-09-12T01:44:00.879" v="2171" actId="165"/>
          <ac:spMkLst>
            <pc:docMk/>
            <pc:sldMk cId="154016399" sldId="345"/>
            <ac:spMk id="208" creationId="{8FCAACC8-2AE6-48B0-B8D7-6E4596B4597F}"/>
          </ac:spMkLst>
        </pc:spChg>
        <pc:spChg chg="mod">
          <ac:chgData name="Li, Bingyao" userId="6020a0d1-527a-4229-8e4c-eb30bf0f9e70" providerId="ADAL" clId="{F8D7F4DE-819F-5A48-B403-17196C973527}" dt="2023-09-12T01:43:56.753" v="2170" actId="165"/>
          <ac:spMkLst>
            <pc:docMk/>
            <pc:sldMk cId="154016399" sldId="345"/>
            <ac:spMk id="209" creationId="{FCC1CD1D-BCDB-49AA-B3ED-38800D6D5632}"/>
          </ac:spMkLst>
        </pc:spChg>
        <pc:spChg chg="mod">
          <ac:chgData name="Li, Bingyao" userId="6020a0d1-527a-4229-8e4c-eb30bf0f9e70" providerId="ADAL" clId="{F8D7F4DE-819F-5A48-B403-17196C973527}" dt="2023-09-12T01:43:56.753" v="2170" actId="165"/>
          <ac:spMkLst>
            <pc:docMk/>
            <pc:sldMk cId="154016399" sldId="345"/>
            <ac:spMk id="210" creationId="{F0771C75-0888-4907-B729-6C3640188F47}"/>
          </ac:spMkLst>
        </pc:spChg>
        <pc:spChg chg="mod topLvl">
          <ac:chgData name="Li, Bingyao" userId="6020a0d1-527a-4229-8e4c-eb30bf0f9e70" providerId="ADAL" clId="{F8D7F4DE-819F-5A48-B403-17196C973527}" dt="2023-09-12T01:43:53.851" v="2169" actId="165"/>
          <ac:spMkLst>
            <pc:docMk/>
            <pc:sldMk cId="154016399" sldId="345"/>
            <ac:spMk id="211" creationId="{A3BB79D2-8735-4721-8EA1-1C520D3138F8}"/>
          </ac:spMkLst>
        </pc:spChg>
        <pc:spChg chg="mod topLvl">
          <ac:chgData name="Li, Bingyao" userId="6020a0d1-527a-4229-8e4c-eb30bf0f9e70" providerId="ADAL" clId="{F8D7F4DE-819F-5A48-B403-17196C973527}" dt="2023-09-12T01:43:53.851" v="2169" actId="165"/>
          <ac:spMkLst>
            <pc:docMk/>
            <pc:sldMk cId="154016399" sldId="345"/>
            <ac:spMk id="212" creationId="{7898388F-6529-407B-A168-F0AFFA5D636F}"/>
          </ac:spMkLst>
        </pc:spChg>
        <pc:grpChg chg="del">
          <ac:chgData name="Li, Bingyao" userId="6020a0d1-527a-4229-8e4c-eb30bf0f9e70" providerId="ADAL" clId="{F8D7F4DE-819F-5A48-B403-17196C973527}" dt="2023-09-12T01:26:20.772" v="2099" actId="165"/>
          <ac:grpSpMkLst>
            <pc:docMk/>
            <pc:sldMk cId="154016399" sldId="345"/>
            <ac:grpSpMk id="10" creationId="{1F50E5C6-706F-44A8-BB3B-6101F580C9B9}"/>
          </ac:grpSpMkLst>
        </pc:grpChg>
        <pc:grpChg chg="mod topLvl">
          <ac:chgData name="Li, Bingyao" userId="6020a0d1-527a-4229-8e4c-eb30bf0f9e70" providerId="ADAL" clId="{F8D7F4DE-819F-5A48-B403-17196C973527}" dt="2023-09-12T01:26:20.772" v="2099" actId="165"/>
          <ac:grpSpMkLst>
            <pc:docMk/>
            <pc:sldMk cId="154016399" sldId="345"/>
            <ac:grpSpMk id="138" creationId="{4C9EF68E-5425-449D-A50C-21631F96E98D}"/>
          </ac:grpSpMkLst>
        </pc:grpChg>
        <pc:grpChg chg="del mod topLvl">
          <ac:chgData name="Li, Bingyao" userId="6020a0d1-527a-4229-8e4c-eb30bf0f9e70" providerId="ADAL" clId="{F8D7F4DE-819F-5A48-B403-17196C973527}" dt="2023-09-12T01:26:29.255" v="2100" actId="165"/>
          <ac:grpSpMkLst>
            <pc:docMk/>
            <pc:sldMk cId="154016399" sldId="345"/>
            <ac:grpSpMk id="156" creationId="{84DFFE64-71DA-4B5E-937F-DB79504A9F49}"/>
          </ac:grpSpMkLst>
        </pc:grpChg>
        <pc:grpChg chg="mod topLvl">
          <ac:chgData name="Li, Bingyao" userId="6020a0d1-527a-4229-8e4c-eb30bf0f9e70" providerId="ADAL" clId="{F8D7F4DE-819F-5A48-B403-17196C973527}" dt="2023-09-12T01:26:29.255" v="2100" actId="165"/>
          <ac:grpSpMkLst>
            <pc:docMk/>
            <pc:sldMk cId="154016399" sldId="345"/>
            <ac:grpSpMk id="157" creationId="{C131899E-DD57-4A17-851E-3D95B5D4E456}"/>
          </ac:grpSpMkLst>
        </pc:grpChg>
        <pc:grpChg chg="del mod topLvl">
          <ac:chgData name="Li, Bingyao" userId="6020a0d1-527a-4229-8e4c-eb30bf0f9e70" providerId="ADAL" clId="{F8D7F4DE-819F-5A48-B403-17196C973527}" dt="2023-09-12T01:26:33.575" v="2101" actId="165"/>
          <ac:grpSpMkLst>
            <pc:docMk/>
            <pc:sldMk cId="154016399" sldId="345"/>
            <ac:grpSpMk id="158" creationId="{7273B709-E887-4D9B-BE5D-BD349F3B1E34}"/>
          </ac:grpSpMkLst>
        </pc:grpChg>
        <pc:grpChg chg="mod topLvl">
          <ac:chgData name="Li, Bingyao" userId="6020a0d1-527a-4229-8e4c-eb30bf0f9e70" providerId="ADAL" clId="{F8D7F4DE-819F-5A48-B403-17196C973527}" dt="2023-09-12T01:26:33.575" v="2101" actId="165"/>
          <ac:grpSpMkLst>
            <pc:docMk/>
            <pc:sldMk cId="154016399" sldId="345"/>
            <ac:grpSpMk id="159" creationId="{EE05392F-E03B-48D8-9FC1-68FCFFD0E343}"/>
          </ac:grpSpMkLst>
        </pc:grpChg>
        <pc:grpChg chg="mod">
          <ac:chgData name="Li, Bingyao" userId="6020a0d1-527a-4229-8e4c-eb30bf0f9e70" providerId="ADAL" clId="{F8D7F4DE-819F-5A48-B403-17196C973527}" dt="2023-09-12T01:26:33.575" v="2101" actId="165"/>
          <ac:grpSpMkLst>
            <pc:docMk/>
            <pc:sldMk cId="154016399" sldId="345"/>
            <ac:grpSpMk id="162" creationId="{183EAF50-2BCC-4A19-9FDD-BFF6527522A7}"/>
          </ac:grpSpMkLst>
        </pc:grpChg>
        <pc:grpChg chg="del">
          <ac:chgData name="Li, Bingyao" userId="6020a0d1-527a-4229-8e4c-eb30bf0f9e70" providerId="ADAL" clId="{F8D7F4DE-819F-5A48-B403-17196C973527}" dt="2023-09-12T01:43:49.934" v="2168" actId="165"/>
          <ac:grpSpMkLst>
            <pc:docMk/>
            <pc:sldMk cId="154016399" sldId="345"/>
            <ac:grpSpMk id="197" creationId="{B3785F39-174B-41CA-8456-F7BBE632FA25}"/>
          </ac:grpSpMkLst>
        </pc:grpChg>
        <pc:grpChg chg="del mod topLvl">
          <ac:chgData name="Li, Bingyao" userId="6020a0d1-527a-4229-8e4c-eb30bf0f9e70" providerId="ADAL" clId="{F8D7F4DE-819F-5A48-B403-17196C973527}" dt="2023-09-12T01:43:53.851" v="2169" actId="165"/>
          <ac:grpSpMkLst>
            <pc:docMk/>
            <pc:sldMk cId="154016399" sldId="345"/>
            <ac:grpSpMk id="198" creationId="{C92C46F7-619C-4AF6-A568-42061E668CE3}"/>
          </ac:grpSpMkLst>
        </pc:grpChg>
        <pc:grpChg chg="del mod topLvl">
          <ac:chgData name="Li, Bingyao" userId="6020a0d1-527a-4229-8e4c-eb30bf0f9e70" providerId="ADAL" clId="{F8D7F4DE-819F-5A48-B403-17196C973527}" dt="2023-09-12T01:43:56.753" v="2170" actId="165"/>
          <ac:grpSpMkLst>
            <pc:docMk/>
            <pc:sldMk cId="154016399" sldId="345"/>
            <ac:grpSpMk id="199" creationId="{54876D7B-C4A4-4690-B885-46F524FBB92C}"/>
          </ac:grpSpMkLst>
        </pc:grpChg>
        <pc:grpChg chg="mod topLvl">
          <ac:chgData name="Li, Bingyao" userId="6020a0d1-527a-4229-8e4c-eb30bf0f9e70" providerId="ADAL" clId="{F8D7F4DE-819F-5A48-B403-17196C973527}" dt="2023-09-12T01:43:56.753" v="2170" actId="165"/>
          <ac:grpSpMkLst>
            <pc:docMk/>
            <pc:sldMk cId="154016399" sldId="345"/>
            <ac:grpSpMk id="200" creationId="{8D4FBFEB-9082-42A7-B6AD-ACA0638A8F16}"/>
          </ac:grpSpMkLst>
        </pc:grpChg>
        <pc:grpChg chg="del mod topLvl">
          <ac:chgData name="Li, Bingyao" userId="6020a0d1-527a-4229-8e4c-eb30bf0f9e70" providerId="ADAL" clId="{F8D7F4DE-819F-5A48-B403-17196C973527}" dt="2023-09-12T01:44:00.879" v="2171" actId="165"/>
          <ac:grpSpMkLst>
            <pc:docMk/>
            <pc:sldMk cId="154016399" sldId="345"/>
            <ac:grpSpMk id="201" creationId="{5A367DF7-01B4-4425-8A13-14A6563EAB7E}"/>
          </ac:grpSpMkLst>
        </pc:grpChg>
        <pc:grpChg chg="mod topLvl">
          <ac:chgData name="Li, Bingyao" userId="6020a0d1-527a-4229-8e4c-eb30bf0f9e70" providerId="ADAL" clId="{F8D7F4DE-819F-5A48-B403-17196C973527}" dt="2023-09-12T01:44:00.879" v="2171" actId="165"/>
          <ac:grpSpMkLst>
            <pc:docMk/>
            <pc:sldMk cId="154016399" sldId="345"/>
            <ac:grpSpMk id="202" creationId="{617567F6-7DF0-4856-BB04-BDF3A38B7129}"/>
          </ac:grpSpMkLst>
        </pc:grpChg>
        <pc:grpChg chg="mod">
          <ac:chgData name="Li, Bingyao" userId="6020a0d1-527a-4229-8e4c-eb30bf0f9e70" providerId="ADAL" clId="{F8D7F4DE-819F-5A48-B403-17196C973527}" dt="2023-09-12T01:44:00.879" v="2171" actId="165"/>
          <ac:grpSpMkLst>
            <pc:docMk/>
            <pc:sldMk cId="154016399" sldId="345"/>
            <ac:grpSpMk id="205" creationId="{A76B008D-531E-4A10-9335-49FF6CF86AB4}"/>
          </ac:grpSpMkLst>
        </pc:grpChg>
        <pc:cxnChg chg="add del mod">
          <ac:chgData name="Li, Bingyao" userId="6020a0d1-527a-4229-8e4c-eb30bf0f9e70" providerId="ADAL" clId="{F8D7F4DE-819F-5A48-B403-17196C973527}" dt="2023-09-12T01:27:31.142" v="2106" actId="478"/>
          <ac:cxnSpMkLst>
            <pc:docMk/>
            <pc:sldMk cId="154016399" sldId="345"/>
            <ac:cxnSpMk id="3" creationId="{E4488E37-115C-758A-E4DA-7342D527A846}"/>
          </ac:cxnSpMkLst>
        </pc:cxnChg>
        <pc:cxnChg chg="add del mod">
          <ac:chgData name="Li, Bingyao" userId="6020a0d1-527a-4229-8e4c-eb30bf0f9e70" providerId="ADAL" clId="{F8D7F4DE-819F-5A48-B403-17196C973527}" dt="2023-09-12T01:35:56.409" v="2112" actId="478"/>
          <ac:cxnSpMkLst>
            <pc:docMk/>
            <pc:sldMk cId="154016399" sldId="345"/>
            <ac:cxnSpMk id="5" creationId="{EFAD69B0-69FD-FF99-E760-71B120464E47}"/>
          </ac:cxnSpMkLst>
        </pc:cxnChg>
        <pc:cxnChg chg="add mod">
          <ac:chgData name="Li, Bingyao" userId="6020a0d1-527a-4229-8e4c-eb30bf0f9e70" providerId="ADAL" clId="{F8D7F4DE-819F-5A48-B403-17196C973527}" dt="2023-09-12T02:25:58.048" v="2594" actId="692"/>
          <ac:cxnSpMkLst>
            <pc:docMk/>
            <pc:sldMk cId="154016399" sldId="345"/>
            <ac:cxnSpMk id="7" creationId="{BF06EC1E-56DC-9786-533E-681B15971598}"/>
          </ac:cxnSpMkLst>
        </pc:cxnChg>
        <pc:cxnChg chg="add mod">
          <ac:chgData name="Li, Bingyao" userId="6020a0d1-527a-4229-8e4c-eb30bf0f9e70" providerId="ADAL" clId="{F8D7F4DE-819F-5A48-B403-17196C973527}" dt="2023-09-12T02:25:53.248" v="2593" actId="692"/>
          <ac:cxnSpMkLst>
            <pc:docMk/>
            <pc:sldMk cId="154016399" sldId="345"/>
            <ac:cxnSpMk id="17" creationId="{943176ED-CCFE-E790-3828-590BF6B33EC0}"/>
          </ac:cxnSpMkLst>
        </pc:cxnChg>
        <pc:cxnChg chg="mod">
          <ac:chgData name="Li, Bingyao" userId="6020a0d1-527a-4229-8e4c-eb30bf0f9e70" providerId="ADAL" clId="{F8D7F4DE-819F-5A48-B403-17196C973527}" dt="2023-09-12T01:26:33.575" v="2101" actId="165"/>
          <ac:cxnSpMkLst>
            <pc:docMk/>
            <pc:sldMk cId="154016399" sldId="345"/>
            <ac:cxnSpMk id="163" creationId="{057CC8A4-E5FF-4FB1-A9E2-942CB1E32219}"/>
          </ac:cxnSpMkLst>
        </pc:cxnChg>
        <pc:cxnChg chg="mod">
          <ac:chgData name="Li, Bingyao" userId="6020a0d1-527a-4229-8e4c-eb30bf0f9e70" providerId="ADAL" clId="{F8D7F4DE-819F-5A48-B403-17196C973527}" dt="2023-09-12T01:44:00.879" v="2171" actId="165"/>
          <ac:cxnSpMkLst>
            <pc:docMk/>
            <pc:sldMk cId="154016399" sldId="345"/>
            <ac:cxnSpMk id="206" creationId="{527B3C9A-2D33-4CA7-A7A7-26B12A5E7186}"/>
          </ac:cxnSpMkLst>
        </pc:cxnChg>
        <pc:cxnChg chg="mod">
          <ac:chgData name="Li, Bingyao" userId="6020a0d1-527a-4229-8e4c-eb30bf0f9e70" providerId="ADAL" clId="{F8D7F4DE-819F-5A48-B403-17196C973527}" dt="2023-09-12T02:25:48.680" v="2592" actId="692"/>
          <ac:cxnSpMkLst>
            <pc:docMk/>
            <pc:sldMk cId="154016399" sldId="345"/>
            <ac:cxnSpMk id="231" creationId="{FE45B830-12EF-4D1A-8EA1-629601A1EF64}"/>
          </ac:cxnSpMkLst>
        </pc:cxnChg>
      </pc:sldChg>
      <pc:sldChg chg="addSp delSp modSp add del mod delAnim modAnim">
        <pc:chgData name="Li, Bingyao" userId="6020a0d1-527a-4229-8e4c-eb30bf0f9e70" providerId="ADAL" clId="{F8D7F4DE-819F-5A48-B403-17196C973527}" dt="2023-09-12T03:40:30.763" v="3111" actId="2696"/>
        <pc:sldMkLst>
          <pc:docMk/>
          <pc:sldMk cId="1091019710" sldId="346"/>
        </pc:sldMkLst>
        <pc:spChg chg="add mod">
          <ac:chgData name="Li, Bingyao" userId="6020a0d1-527a-4229-8e4c-eb30bf0f9e70" providerId="ADAL" clId="{F8D7F4DE-819F-5A48-B403-17196C973527}" dt="2023-09-12T02:15:49.874" v="2467" actId="692"/>
          <ac:spMkLst>
            <pc:docMk/>
            <pc:sldMk cId="1091019710" sldId="346"/>
            <ac:spMk id="3" creationId="{96315E53-98EA-754F-0B7C-9D92967A2FA9}"/>
          </ac:spMkLst>
        </pc:spChg>
        <pc:spChg chg="del mod">
          <ac:chgData name="Li, Bingyao" userId="6020a0d1-527a-4229-8e4c-eb30bf0f9e70" providerId="ADAL" clId="{F8D7F4DE-819F-5A48-B403-17196C973527}" dt="2023-09-12T02:00:42.261" v="2349" actId="478"/>
          <ac:spMkLst>
            <pc:docMk/>
            <pc:sldMk cId="1091019710" sldId="346"/>
            <ac:spMk id="16" creationId="{5DC127B5-092A-49F7-6909-07C0ACB324A5}"/>
          </ac:spMkLst>
        </pc:spChg>
        <pc:spChg chg="mod">
          <ac:chgData name="Li, Bingyao" userId="6020a0d1-527a-4229-8e4c-eb30bf0f9e70" providerId="ADAL" clId="{F8D7F4DE-819F-5A48-B403-17196C973527}" dt="2023-09-12T02:00:33.068" v="2347" actId="1076"/>
          <ac:spMkLst>
            <pc:docMk/>
            <pc:sldMk cId="1091019710" sldId="346"/>
            <ac:spMk id="20" creationId="{19CCF64E-D20E-54E0-5A1F-0871B987707E}"/>
          </ac:spMkLst>
        </pc:spChg>
        <pc:spChg chg="add del mod">
          <ac:chgData name="Li, Bingyao" userId="6020a0d1-527a-4229-8e4c-eb30bf0f9e70" providerId="ADAL" clId="{F8D7F4DE-819F-5A48-B403-17196C973527}" dt="2023-09-12T02:19:42.361" v="2529" actId="20577"/>
          <ac:spMkLst>
            <pc:docMk/>
            <pc:sldMk cId="1091019710" sldId="346"/>
            <ac:spMk id="24" creationId="{C6216DCA-6BC6-561A-AE2C-15D0092ABA92}"/>
          </ac:spMkLst>
        </pc:spChg>
        <pc:spChg chg="add mod">
          <ac:chgData name="Li, Bingyao" userId="6020a0d1-527a-4229-8e4c-eb30bf0f9e70" providerId="ADAL" clId="{F8D7F4DE-819F-5A48-B403-17196C973527}" dt="2023-09-12T02:25:05.775" v="2589" actId="692"/>
          <ac:spMkLst>
            <pc:docMk/>
            <pc:sldMk cId="1091019710" sldId="346"/>
            <ac:spMk id="28" creationId="{CC489EE6-4109-CB80-1BAA-EF9D859DCAFC}"/>
          </ac:spMkLst>
        </pc:spChg>
        <pc:spChg chg="add mod">
          <ac:chgData name="Li, Bingyao" userId="6020a0d1-527a-4229-8e4c-eb30bf0f9e70" providerId="ADAL" clId="{F8D7F4DE-819F-5A48-B403-17196C973527}" dt="2023-09-12T02:25:04.788" v="2588" actId="692"/>
          <ac:spMkLst>
            <pc:docMk/>
            <pc:sldMk cId="1091019710" sldId="346"/>
            <ac:spMk id="29" creationId="{6422ABC3-3F37-D727-B3E5-6C4A7066D5F3}"/>
          </ac:spMkLst>
        </pc:spChg>
        <pc:spChg chg="mod topLvl">
          <ac:chgData name="Li, Bingyao" userId="6020a0d1-527a-4229-8e4c-eb30bf0f9e70" providerId="ADAL" clId="{F8D7F4DE-819F-5A48-B403-17196C973527}" dt="2023-09-12T02:26:25.161" v="2598" actId="207"/>
          <ac:spMkLst>
            <pc:docMk/>
            <pc:sldMk cId="1091019710" sldId="346"/>
            <ac:spMk id="128" creationId="{1EF59093-0938-41D5-BB30-B338F95B4DA3}"/>
          </ac:spMkLst>
        </pc:spChg>
        <pc:spChg chg="mod">
          <ac:chgData name="Li, Bingyao" userId="6020a0d1-527a-4229-8e4c-eb30bf0f9e70" providerId="ADAL" clId="{F8D7F4DE-819F-5A48-B403-17196C973527}" dt="2023-09-12T02:15:13.865" v="2456" actId="165"/>
          <ac:spMkLst>
            <pc:docMk/>
            <pc:sldMk cId="1091019710" sldId="346"/>
            <ac:spMk id="129" creationId="{D467AB1A-3FAC-43AF-80AE-69EC82EA8038}"/>
          </ac:spMkLst>
        </pc:spChg>
        <pc:spChg chg="mod">
          <ac:chgData name="Li, Bingyao" userId="6020a0d1-527a-4229-8e4c-eb30bf0f9e70" providerId="ADAL" clId="{F8D7F4DE-819F-5A48-B403-17196C973527}" dt="2023-09-12T02:15:13.865" v="2456" actId="165"/>
          <ac:spMkLst>
            <pc:docMk/>
            <pc:sldMk cId="1091019710" sldId="346"/>
            <ac:spMk id="132" creationId="{2A67D3A8-1F8E-438F-9CFF-4A03882FB6A1}"/>
          </ac:spMkLst>
        </pc:spChg>
        <pc:spChg chg="mod">
          <ac:chgData name="Li, Bingyao" userId="6020a0d1-527a-4229-8e4c-eb30bf0f9e70" providerId="ADAL" clId="{F8D7F4DE-819F-5A48-B403-17196C973527}" dt="2023-09-12T02:15:13.865" v="2456" actId="165"/>
          <ac:spMkLst>
            <pc:docMk/>
            <pc:sldMk cId="1091019710" sldId="346"/>
            <ac:spMk id="133" creationId="{8CF464F7-2C00-4742-B741-A629B71A45DE}"/>
          </ac:spMkLst>
        </pc:spChg>
        <pc:spChg chg="mod">
          <ac:chgData name="Li, Bingyao" userId="6020a0d1-527a-4229-8e4c-eb30bf0f9e70" providerId="ADAL" clId="{F8D7F4DE-819F-5A48-B403-17196C973527}" dt="2023-09-12T01:56:41.361" v="2339"/>
          <ac:spMkLst>
            <pc:docMk/>
            <pc:sldMk cId="1091019710" sldId="346"/>
            <ac:spMk id="160" creationId="{9C2E5E0D-F461-48D7-8A3D-4770F4AB7D7D}"/>
          </ac:spMkLst>
        </pc:spChg>
        <pc:spChg chg="mod">
          <ac:chgData name="Li, Bingyao" userId="6020a0d1-527a-4229-8e4c-eb30bf0f9e70" providerId="ADAL" clId="{F8D7F4DE-819F-5A48-B403-17196C973527}" dt="2023-09-12T01:56:45.892" v="2340" actId="207"/>
          <ac:spMkLst>
            <pc:docMk/>
            <pc:sldMk cId="1091019710" sldId="346"/>
            <ac:spMk id="203" creationId="{401363F3-F3C6-47E6-87CB-689D38580AC5}"/>
          </ac:spMkLst>
        </pc:spChg>
        <pc:spChg chg="mod">
          <ac:chgData name="Li, Bingyao" userId="6020a0d1-527a-4229-8e4c-eb30bf0f9e70" providerId="ADAL" clId="{F8D7F4DE-819F-5A48-B403-17196C973527}" dt="2023-09-12T02:15:09.892" v="2455" actId="165"/>
          <ac:spMkLst>
            <pc:docMk/>
            <pc:sldMk cId="1091019710" sldId="346"/>
            <ac:spMk id="215" creationId="{9956BAC4-B5E2-4A23-A6FA-4347409CFF5E}"/>
          </ac:spMkLst>
        </pc:spChg>
        <pc:spChg chg="mod">
          <ac:chgData name="Li, Bingyao" userId="6020a0d1-527a-4229-8e4c-eb30bf0f9e70" providerId="ADAL" clId="{F8D7F4DE-819F-5A48-B403-17196C973527}" dt="2023-09-12T02:15:09.892" v="2455" actId="165"/>
          <ac:spMkLst>
            <pc:docMk/>
            <pc:sldMk cId="1091019710" sldId="346"/>
            <ac:spMk id="216" creationId="{DB7CDD93-A0BC-4B82-BD6E-F04972449F51}"/>
          </ac:spMkLst>
        </pc:spChg>
        <pc:spChg chg="mod">
          <ac:chgData name="Li, Bingyao" userId="6020a0d1-527a-4229-8e4c-eb30bf0f9e70" providerId="ADAL" clId="{F8D7F4DE-819F-5A48-B403-17196C973527}" dt="2023-09-12T02:15:09.892" v="2455" actId="165"/>
          <ac:spMkLst>
            <pc:docMk/>
            <pc:sldMk cId="1091019710" sldId="346"/>
            <ac:spMk id="219" creationId="{612231BF-BA6B-40B3-AE40-FFB636D9A2B4}"/>
          </ac:spMkLst>
        </pc:spChg>
        <pc:spChg chg="mod">
          <ac:chgData name="Li, Bingyao" userId="6020a0d1-527a-4229-8e4c-eb30bf0f9e70" providerId="ADAL" clId="{F8D7F4DE-819F-5A48-B403-17196C973527}" dt="2023-09-12T02:15:09.892" v="2455" actId="165"/>
          <ac:spMkLst>
            <pc:docMk/>
            <pc:sldMk cId="1091019710" sldId="346"/>
            <ac:spMk id="220" creationId="{1C67D8F8-070B-4D64-AD0C-882DC95B3C6E}"/>
          </ac:spMkLst>
        </pc:spChg>
        <pc:spChg chg="del">
          <ac:chgData name="Li, Bingyao" userId="6020a0d1-527a-4229-8e4c-eb30bf0f9e70" providerId="ADAL" clId="{F8D7F4DE-819F-5A48-B403-17196C973527}" dt="2023-09-12T01:56:07.045" v="2318" actId="478"/>
          <ac:spMkLst>
            <pc:docMk/>
            <pc:sldMk cId="1091019710" sldId="346"/>
            <ac:spMk id="234" creationId="{B33138E0-52C0-4CAD-8D49-5E5424A6E7C9}"/>
          </ac:spMkLst>
        </pc:spChg>
        <pc:grpChg chg="del">
          <ac:chgData name="Li, Bingyao" userId="6020a0d1-527a-4229-8e4c-eb30bf0f9e70" providerId="ADAL" clId="{F8D7F4DE-819F-5A48-B403-17196C973527}" dt="2023-09-12T02:15:09.892" v="2455" actId="165"/>
          <ac:grpSpMkLst>
            <pc:docMk/>
            <pc:sldMk cId="1091019710" sldId="346"/>
            <ac:grpSpMk id="14" creationId="{F7882DDD-3720-45D3-9FE8-F99496BCE071}"/>
          </ac:grpSpMkLst>
        </pc:grpChg>
        <pc:grpChg chg="del mod topLvl">
          <ac:chgData name="Li, Bingyao" userId="6020a0d1-527a-4229-8e4c-eb30bf0f9e70" providerId="ADAL" clId="{F8D7F4DE-819F-5A48-B403-17196C973527}" dt="2023-09-12T02:15:13.865" v="2456" actId="165"/>
          <ac:grpSpMkLst>
            <pc:docMk/>
            <pc:sldMk cId="1091019710" sldId="346"/>
            <ac:grpSpMk id="126" creationId="{7C42583A-D672-4C58-BDA9-513CE5952552}"/>
          </ac:grpSpMkLst>
        </pc:grpChg>
        <pc:grpChg chg="mod topLvl">
          <ac:chgData name="Li, Bingyao" userId="6020a0d1-527a-4229-8e4c-eb30bf0f9e70" providerId="ADAL" clId="{F8D7F4DE-819F-5A48-B403-17196C973527}" dt="2023-09-12T02:15:13.865" v="2456" actId="165"/>
          <ac:grpSpMkLst>
            <pc:docMk/>
            <pc:sldMk cId="1091019710" sldId="346"/>
            <ac:grpSpMk id="127" creationId="{94B31EE2-70F4-4971-96C1-CACED6A13F8A}"/>
          </ac:grpSpMkLst>
        </pc:grpChg>
        <pc:grpChg chg="mod">
          <ac:chgData name="Li, Bingyao" userId="6020a0d1-527a-4229-8e4c-eb30bf0f9e70" providerId="ADAL" clId="{F8D7F4DE-819F-5A48-B403-17196C973527}" dt="2023-09-12T02:15:13.865" v="2456" actId="165"/>
          <ac:grpSpMkLst>
            <pc:docMk/>
            <pc:sldMk cId="1091019710" sldId="346"/>
            <ac:grpSpMk id="130" creationId="{49DDE3CD-E65A-4D27-A38A-C631C5CFD7AD}"/>
          </ac:grpSpMkLst>
        </pc:grpChg>
        <pc:grpChg chg="mod topLvl">
          <ac:chgData name="Li, Bingyao" userId="6020a0d1-527a-4229-8e4c-eb30bf0f9e70" providerId="ADAL" clId="{F8D7F4DE-819F-5A48-B403-17196C973527}" dt="2023-09-12T02:15:09.892" v="2455" actId="165"/>
          <ac:grpSpMkLst>
            <pc:docMk/>
            <pc:sldMk cId="1091019710" sldId="346"/>
            <ac:grpSpMk id="213" creationId="{8DCF1022-4873-44D8-812B-DACFD1E80DC2}"/>
          </ac:grpSpMkLst>
        </pc:grpChg>
        <pc:grpChg chg="mod">
          <ac:chgData name="Li, Bingyao" userId="6020a0d1-527a-4229-8e4c-eb30bf0f9e70" providerId="ADAL" clId="{F8D7F4DE-819F-5A48-B403-17196C973527}" dt="2023-09-12T02:15:09.892" v="2455" actId="165"/>
          <ac:grpSpMkLst>
            <pc:docMk/>
            <pc:sldMk cId="1091019710" sldId="346"/>
            <ac:grpSpMk id="214" creationId="{9C7CA452-F43B-47C6-A5ED-0ED93256791E}"/>
          </ac:grpSpMkLst>
        </pc:grpChg>
        <pc:grpChg chg="mod">
          <ac:chgData name="Li, Bingyao" userId="6020a0d1-527a-4229-8e4c-eb30bf0f9e70" providerId="ADAL" clId="{F8D7F4DE-819F-5A48-B403-17196C973527}" dt="2023-09-12T02:15:09.892" v="2455" actId="165"/>
          <ac:grpSpMkLst>
            <pc:docMk/>
            <pc:sldMk cId="1091019710" sldId="346"/>
            <ac:grpSpMk id="217" creationId="{FAC53DE3-79F5-4F7B-BE3C-A6DE953C56BF}"/>
          </ac:grpSpMkLst>
        </pc:grpChg>
        <pc:cxnChg chg="add mod">
          <ac:chgData name="Li, Bingyao" userId="6020a0d1-527a-4229-8e4c-eb30bf0f9e70" providerId="ADAL" clId="{F8D7F4DE-819F-5A48-B403-17196C973527}" dt="2023-09-12T02:26:17.215" v="2597" actId="692"/>
          <ac:cxnSpMkLst>
            <pc:docMk/>
            <pc:sldMk cId="1091019710" sldId="346"/>
            <ac:cxnSpMk id="2" creationId="{DF339D96-167A-F636-D901-9487663A1801}"/>
          </ac:cxnSpMkLst>
        </pc:cxnChg>
        <pc:cxnChg chg="add mod">
          <ac:chgData name="Li, Bingyao" userId="6020a0d1-527a-4229-8e4c-eb30bf0f9e70" providerId="ADAL" clId="{F8D7F4DE-819F-5A48-B403-17196C973527}" dt="2023-09-12T02:26:07.359" v="2595" actId="692"/>
          <ac:cxnSpMkLst>
            <pc:docMk/>
            <pc:sldMk cId="1091019710" sldId="346"/>
            <ac:cxnSpMk id="5" creationId="{2EDC266A-8D97-804B-5149-BB8220CA39FA}"/>
          </ac:cxnSpMkLst>
        </pc:cxnChg>
        <pc:cxnChg chg="add del mod">
          <ac:chgData name="Li, Bingyao" userId="6020a0d1-527a-4229-8e4c-eb30bf0f9e70" providerId="ADAL" clId="{F8D7F4DE-819F-5A48-B403-17196C973527}" dt="2023-09-12T02:17:36.879" v="2487" actId="478"/>
          <ac:cxnSpMkLst>
            <pc:docMk/>
            <pc:sldMk cId="1091019710" sldId="346"/>
            <ac:cxnSpMk id="6" creationId="{D6AA78A6-6CD3-C1AE-B4D7-362794C6107E}"/>
          </ac:cxnSpMkLst>
        </pc:cxnChg>
        <pc:cxnChg chg="del mod">
          <ac:chgData name="Li, Bingyao" userId="6020a0d1-527a-4229-8e4c-eb30bf0f9e70" providerId="ADAL" clId="{F8D7F4DE-819F-5A48-B403-17196C973527}" dt="2023-09-12T01:56:13.283" v="2323" actId="478"/>
          <ac:cxnSpMkLst>
            <pc:docMk/>
            <pc:sldMk cId="1091019710" sldId="346"/>
            <ac:cxnSpMk id="7" creationId="{BF06EC1E-56DC-9786-533E-681B15971598}"/>
          </ac:cxnSpMkLst>
        </pc:cxnChg>
        <pc:cxnChg chg="del">
          <ac:chgData name="Li, Bingyao" userId="6020a0d1-527a-4229-8e4c-eb30bf0f9e70" providerId="ADAL" clId="{F8D7F4DE-819F-5A48-B403-17196C973527}" dt="2023-09-12T02:00:46.361" v="2351" actId="478"/>
          <ac:cxnSpMkLst>
            <pc:docMk/>
            <pc:sldMk cId="1091019710" sldId="346"/>
            <ac:cxnSpMk id="17" creationId="{943176ED-CCFE-E790-3828-590BF6B33EC0}"/>
          </ac:cxnSpMkLst>
        </pc:cxnChg>
        <pc:cxnChg chg="add mod">
          <ac:chgData name="Li, Bingyao" userId="6020a0d1-527a-4229-8e4c-eb30bf0f9e70" providerId="ADAL" clId="{F8D7F4DE-819F-5A48-B403-17196C973527}" dt="2023-09-12T02:26:11.551" v="2596" actId="692"/>
          <ac:cxnSpMkLst>
            <pc:docMk/>
            <pc:sldMk cId="1091019710" sldId="346"/>
            <ac:cxnSpMk id="18" creationId="{0D092EB4-3582-434D-29FA-65AAE4E37754}"/>
          </ac:cxnSpMkLst>
        </pc:cxnChg>
        <pc:cxnChg chg="add del mod">
          <ac:chgData name="Li, Bingyao" userId="6020a0d1-527a-4229-8e4c-eb30bf0f9e70" providerId="ADAL" clId="{F8D7F4DE-819F-5A48-B403-17196C973527}" dt="2023-09-12T02:17:59.641" v="2500" actId="478"/>
          <ac:cxnSpMkLst>
            <pc:docMk/>
            <pc:sldMk cId="1091019710" sldId="346"/>
            <ac:cxnSpMk id="23" creationId="{670D82BB-4A34-2AA2-FA8B-098D32C2F75E}"/>
          </ac:cxnSpMkLst>
        </pc:cxnChg>
        <pc:cxnChg chg="mod">
          <ac:chgData name="Li, Bingyao" userId="6020a0d1-527a-4229-8e4c-eb30bf0f9e70" providerId="ADAL" clId="{F8D7F4DE-819F-5A48-B403-17196C973527}" dt="2023-09-12T02:15:13.865" v="2456" actId="165"/>
          <ac:cxnSpMkLst>
            <pc:docMk/>
            <pc:sldMk cId="1091019710" sldId="346"/>
            <ac:cxnSpMk id="131" creationId="{307597B7-FBCA-47A8-9381-355518548F21}"/>
          </ac:cxnSpMkLst>
        </pc:cxnChg>
        <pc:cxnChg chg="mod">
          <ac:chgData name="Li, Bingyao" userId="6020a0d1-527a-4229-8e4c-eb30bf0f9e70" providerId="ADAL" clId="{F8D7F4DE-819F-5A48-B403-17196C973527}" dt="2023-09-12T02:15:09.892" v="2455" actId="165"/>
          <ac:cxnSpMkLst>
            <pc:docMk/>
            <pc:sldMk cId="1091019710" sldId="346"/>
            <ac:cxnSpMk id="218" creationId="{6E8E2AE2-99B9-4536-B0DB-EB49D9B12D03}"/>
          </ac:cxnSpMkLst>
        </pc:cxnChg>
        <pc:cxnChg chg="mod topLvl">
          <ac:chgData name="Li, Bingyao" userId="6020a0d1-527a-4229-8e4c-eb30bf0f9e70" providerId="ADAL" clId="{F8D7F4DE-819F-5A48-B403-17196C973527}" dt="2023-09-12T02:15:09.892" v="2455" actId="165"/>
          <ac:cxnSpMkLst>
            <pc:docMk/>
            <pc:sldMk cId="1091019710" sldId="346"/>
            <ac:cxnSpMk id="221" creationId="{3597DCA4-8E4B-4AA8-A7DA-686B087CD5FB}"/>
          </ac:cxnSpMkLst>
        </pc:cxnChg>
        <pc:cxnChg chg="del mod">
          <ac:chgData name="Li, Bingyao" userId="6020a0d1-527a-4229-8e4c-eb30bf0f9e70" providerId="ADAL" clId="{F8D7F4DE-819F-5A48-B403-17196C973527}" dt="2023-09-12T02:00:44.686" v="2350" actId="478"/>
          <ac:cxnSpMkLst>
            <pc:docMk/>
            <pc:sldMk cId="1091019710" sldId="346"/>
            <ac:cxnSpMk id="231" creationId="{FE45B830-12EF-4D1A-8EA1-629601A1EF64}"/>
          </ac:cxnSpMkLst>
        </pc:cxnChg>
      </pc:sldChg>
      <pc:sldChg chg="addSp delSp modSp add mod modAnim">
        <pc:chgData name="Li, Bingyao" userId="6020a0d1-527a-4229-8e4c-eb30bf0f9e70" providerId="ADAL" clId="{F8D7F4DE-819F-5A48-B403-17196C973527}" dt="2023-09-12T03:15:12.896" v="2977"/>
        <pc:sldMkLst>
          <pc:docMk/>
          <pc:sldMk cId="333986751" sldId="348"/>
        </pc:sldMkLst>
        <pc:spChg chg="add del mod">
          <ac:chgData name="Li, Bingyao" userId="6020a0d1-527a-4229-8e4c-eb30bf0f9e70" providerId="ADAL" clId="{F8D7F4DE-819F-5A48-B403-17196C973527}" dt="2023-09-12T02:52:45.520" v="2649"/>
          <ac:spMkLst>
            <pc:docMk/>
            <pc:sldMk cId="333986751" sldId="348"/>
            <ac:spMk id="2" creationId="{ED4D27FF-A92D-4C31-7E9B-F072273CA2E5}"/>
          </ac:spMkLst>
        </pc:spChg>
        <pc:spChg chg="add del mod">
          <ac:chgData name="Li, Bingyao" userId="6020a0d1-527a-4229-8e4c-eb30bf0f9e70" providerId="ADAL" clId="{F8D7F4DE-819F-5A48-B403-17196C973527}" dt="2023-09-12T02:52:45.520" v="2649"/>
          <ac:spMkLst>
            <pc:docMk/>
            <pc:sldMk cId="333986751" sldId="348"/>
            <ac:spMk id="3" creationId="{EEB3832A-C5CD-F1C1-25A9-1BB50FDB01D1}"/>
          </ac:spMkLst>
        </pc:spChg>
        <pc:spChg chg="add del mod">
          <ac:chgData name="Li, Bingyao" userId="6020a0d1-527a-4229-8e4c-eb30bf0f9e70" providerId="ADAL" clId="{F8D7F4DE-819F-5A48-B403-17196C973527}" dt="2023-09-12T02:52:45.520" v="2649"/>
          <ac:spMkLst>
            <pc:docMk/>
            <pc:sldMk cId="333986751" sldId="348"/>
            <ac:spMk id="4" creationId="{DE892A18-CC16-B03B-8A00-B57DEE2D8D4E}"/>
          </ac:spMkLst>
        </pc:spChg>
        <pc:spChg chg="add del mod">
          <ac:chgData name="Li, Bingyao" userId="6020a0d1-527a-4229-8e4c-eb30bf0f9e70" providerId="ADAL" clId="{F8D7F4DE-819F-5A48-B403-17196C973527}" dt="2023-09-12T02:52:45.520" v="2649"/>
          <ac:spMkLst>
            <pc:docMk/>
            <pc:sldMk cId="333986751" sldId="348"/>
            <ac:spMk id="5" creationId="{1EDA62B0-F224-A28E-6C46-7FD8BB52AE92}"/>
          </ac:spMkLst>
        </pc:spChg>
        <pc:spChg chg="mod">
          <ac:chgData name="Li, Bingyao" userId="6020a0d1-527a-4229-8e4c-eb30bf0f9e70" providerId="ADAL" clId="{F8D7F4DE-819F-5A48-B403-17196C973527}" dt="2023-09-12T02:52:44.166" v="2648"/>
          <ac:spMkLst>
            <pc:docMk/>
            <pc:sldMk cId="333986751" sldId="348"/>
            <ac:spMk id="9" creationId="{D0561C82-512A-60E9-9C6A-8B80B0B18FB5}"/>
          </ac:spMkLst>
        </pc:spChg>
        <pc:spChg chg="mod">
          <ac:chgData name="Li, Bingyao" userId="6020a0d1-527a-4229-8e4c-eb30bf0f9e70" providerId="ADAL" clId="{F8D7F4DE-819F-5A48-B403-17196C973527}" dt="2023-09-12T02:52:44.166" v="2648"/>
          <ac:spMkLst>
            <pc:docMk/>
            <pc:sldMk cId="333986751" sldId="348"/>
            <ac:spMk id="10" creationId="{8AF19CDA-790A-1FD9-7F73-8A8D62E78B38}"/>
          </ac:spMkLst>
        </pc:spChg>
        <pc:spChg chg="add del mod">
          <ac:chgData name="Li, Bingyao" userId="6020a0d1-527a-4229-8e4c-eb30bf0f9e70" providerId="ADAL" clId="{F8D7F4DE-819F-5A48-B403-17196C973527}" dt="2023-09-12T02:52:45.520" v="2649"/>
          <ac:spMkLst>
            <pc:docMk/>
            <pc:sldMk cId="333986751" sldId="348"/>
            <ac:spMk id="13" creationId="{3D6E45C5-A05B-B1AF-4BAD-98952FCCAA30}"/>
          </ac:spMkLst>
        </pc:spChg>
        <pc:spChg chg="mod">
          <ac:chgData name="Li, Bingyao" userId="6020a0d1-527a-4229-8e4c-eb30bf0f9e70" providerId="ADAL" clId="{F8D7F4DE-819F-5A48-B403-17196C973527}" dt="2023-09-12T02:52:44.166" v="2648"/>
          <ac:spMkLst>
            <pc:docMk/>
            <pc:sldMk cId="333986751" sldId="348"/>
            <ac:spMk id="16" creationId="{52CD373D-619C-E16C-87CC-3D103ACBAE50}"/>
          </ac:spMkLst>
        </pc:spChg>
        <pc:spChg chg="mod">
          <ac:chgData name="Li, Bingyao" userId="6020a0d1-527a-4229-8e4c-eb30bf0f9e70" providerId="ADAL" clId="{F8D7F4DE-819F-5A48-B403-17196C973527}" dt="2023-09-12T02:52:44.166" v="2648"/>
          <ac:spMkLst>
            <pc:docMk/>
            <pc:sldMk cId="333986751" sldId="348"/>
            <ac:spMk id="17" creationId="{2767361C-54FD-D330-B19D-91469F277701}"/>
          </ac:spMkLst>
        </pc:spChg>
        <pc:spChg chg="mod">
          <ac:chgData name="Li, Bingyao" userId="6020a0d1-527a-4229-8e4c-eb30bf0f9e70" providerId="ADAL" clId="{F8D7F4DE-819F-5A48-B403-17196C973527}" dt="2023-09-12T02:52:44.166" v="2648"/>
          <ac:spMkLst>
            <pc:docMk/>
            <pc:sldMk cId="333986751" sldId="348"/>
            <ac:spMk id="19" creationId="{4EB3981B-DC58-D68A-95F8-8E3CD667914D}"/>
          </ac:spMkLst>
        </pc:spChg>
        <pc:spChg chg="mod">
          <ac:chgData name="Li, Bingyao" userId="6020a0d1-527a-4229-8e4c-eb30bf0f9e70" providerId="ADAL" clId="{F8D7F4DE-819F-5A48-B403-17196C973527}" dt="2023-09-12T03:14:07.376" v="2964" actId="1076"/>
          <ac:spMkLst>
            <pc:docMk/>
            <pc:sldMk cId="333986751" sldId="348"/>
            <ac:spMk id="20" creationId="{19CCF64E-D20E-54E0-5A1F-0871B987707E}"/>
          </ac:spMkLst>
        </pc:spChg>
        <pc:spChg chg="mod">
          <ac:chgData name="Li, Bingyao" userId="6020a0d1-527a-4229-8e4c-eb30bf0f9e70" providerId="ADAL" clId="{F8D7F4DE-819F-5A48-B403-17196C973527}" dt="2023-09-12T02:52:44.166" v="2648"/>
          <ac:spMkLst>
            <pc:docMk/>
            <pc:sldMk cId="333986751" sldId="348"/>
            <ac:spMk id="23" creationId="{84DBD4F9-F17C-1938-4C8E-175E6A448D0C}"/>
          </ac:spMkLst>
        </pc:spChg>
        <pc:spChg chg="del">
          <ac:chgData name="Li, Bingyao" userId="6020a0d1-527a-4229-8e4c-eb30bf0f9e70" providerId="ADAL" clId="{F8D7F4DE-819F-5A48-B403-17196C973527}" dt="2023-09-12T03:06:07.654" v="2817" actId="478"/>
          <ac:spMkLst>
            <pc:docMk/>
            <pc:sldMk cId="333986751" sldId="348"/>
            <ac:spMk id="24" creationId="{C6216DCA-6BC6-561A-AE2C-15D0092ABA92}"/>
          </ac:spMkLst>
        </pc:spChg>
        <pc:spChg chg="mod">
          <ac:chgData name="Li, Bingyao" userId="6020a0d1-527a-4229-8e4c-eb30bf0f9e70" providerId="ADAL" clId="{F8D7F4DE-819F-5A48-B403-17196C973527}" dt="2023-09-12T02:52:44.166" v="2648"/>
          <ac:spMkLst>
            <pc:docMk/>
            <pc:sldMk cId="333986751" sldId="348"/>
            <ac:spMk id="25" creationId="{8175A848-F7BC-E856-BEBF-E8E9A1377FF9}"/>
          </ac:spMkLst>
        </pc:spChg>
        <pc:spChg chg="mod">
          <ac:chgData name="Li, Bingyao" userId="6020a0d1-527a-4229-8e4c-eb30bf0f9e70" providerId="ADAL" clId="{F8D7F4DE-819F-5A48-B403-17196C973527}" dt="2023-09-12T02:52:44.166" v="2648"/>
          <ac:spMkLst>
            <pc:docMk/>
            <pc:sldMk cId="333986751" sldId="348"/>
            <ac:spMk id="31" creationId="{94A4D393-9AFC-3A22-C4C3-9690BF5C75F4}"/>
          </ac:spMkLst>
        </pc:spChg>
        <pc:spChg chg="mod">
          <ac:chgData name="Li, Bingyao" userId="6020a0d1-527a-4229-8e4c-eb30bf0f9e70" providerId="ADAL" clId="{F8D7F4DE-819F-5A48-B403-17196C973527}" dt="2023-09-12T02:52:44.166" v="2648"/>
          <ac:spMkLst>
            <pc:docMk/>
            <pc:sldMk cId="333986751" sldId="348"/>
            <ac:spMk id="32" creationId="{73A84016-4502-46E5-D2FB-892A0F066A08}"/>
          </ac:spMkLst>
        </pc:spChg>
        <pc:spChg chg="mod">
          <ac:chgData name="Li, Bingyao" userId="6020a0d1-527a-4229-8e4c-eb30bf0f9e70" providerId="ADAL" clId="{F8D7F4DE-819F-5A48-B403-17196C973527}" dt="2023-09-12T02:52:44.166" v="2648"/>
          <ac:spMkLst>
            <pc:docMk/>
            <pc:sldMk cId="333986751" sldId="348"/>
            <ac:spMk id="35" creationId="{E54926E3-EF82-6BBC-0F0C-0ADE64917EF8}"/>
          </ac:spMkLst>
        </pc:spChg>
        <pc:spChg chg="mod">
          <ac:chgData name="Li, Bingyao" userId="6020a0d1-527a-4229-8e4c-eb30bf0f9e70" providerId="ADAL" clId="{F8D7F4DE-819F-5A48-B403-17196C973527}" dt="2023-09-12T02:52:44.166" v="2648"/>
          <ac:spMkLst>
            <pc:docMk/>
            <pc:sldMk cId="333986751" sldId="348"/>
            <ac:spMk id="36" creationId="{ED1C4381-46D5-2120-E0BB-C901246C5978}"/>
          </ac:spMkLst>
        </pc:spChg>
        <pc:spChg chg="mod">
          <ac:chgData name="Li, Bingyao" userId="6020a0d1-527a-4229-8e4c-eb30bf0f9e70" providerId="ADAL" clId="{F8D7F4DE-819F-5A48-B403-17196C973527}" dt="2023-09-12T02:52:44.166" v="2648"/>
          <ac:spMkLst>
            <pc:docMk/>
            <pc:sldMk cId="333986751" sldId="348"/>
            <ac:spMk id="37" creationId="{5EA592C0-C564-B08F-3C12-D059002F12B1}"/>
          </ac:spMkLst>
        </pc:spChg>
        <pc:spChg chg="mod">
          <ac:chgData name="Li, Bingyao" userId="6020a0d1-527a-4229-8e4c-eb30bf0f9e70" providerId="ADAL" clId="{F8D7F4DE-819F-5A48-B403-17196C973527}" dt="2023-09-12T02:52:44.166" v="2648"/>
          <ac:spMkLst>
            <pc:docMk/>
            <pc:sldMk cId="333986751" sldId="348"/>
            <ac:spMk id="38" creationId="{A19A5783-52A9-B880-BA94-892720C474B0}"/>
          </ac:spMkLst>
        </pc:spChg>
        <pc:spChg chg="add del mod">
          <ac:chgData name="Li, Bingyao" userId="6020a0d1-527a-4229-8e4c-eb30bf0f9e70" providerId="ADAL" clId="{F8D7F4DE-819F-5A48-B403-17196C973527}" dt="2023-09-12T02:52:45.520" v="2649"/>
          <ac:spMkLst>
            <pc:docMk/>
            <pc:sldMk cId="333986751" sldId="348"/>
            <ac:spMk id="40" creationId="{0A72224F-CA87-A2DF-7F6E-11BF5063953A}"/>
          </ac:spMkLst>
        </pc:spChg>
        <pc:spChg chg="add del mod">
          <ac:chgData name="Li, Bingyao" userId="6020a0d1-527a-4229-8e4c-eb30bf0f9e70" providerId="ADAL" clId="{F8D7F4DE-819F-5A48-B403-17196C973527}" dt="2023-09-12T02:52:45.520" v="2649"/>
          <ac:spMkLst>
            <pc:docMk/>
            <pc:sldMk cId="333986751" sldId="348"/>
            <ac:spMk id="41" creationId="{B9363864-D878-8228-76C7-B958AABFEDB5}"/>
          </ac:spMkLst>
        </pc:spChg>
        <pc:spChg chg="add mod">
          <ac:chgData name="Li, Bingyao" userId="6020a0d1-527a-4229-8e4c-eb30bf0f9e70" providerId="ADAL" clId="{F8D7F4DE-819F-5A48-B403-17196C973527}" dt="2023-09-12T03:02:27.494" v="2785" actId="1035"/>
          <ac:spMkLst>
            <pc:docMk/>
            <pc:sldMk cId="333986751" sldId="348"/>
            <ac:spMk id="42" creationId="{08F06732-C9E3-7F48-0D80-7C48B8011FE7}"/>
          </ac:spMkLst>
        </pc:spChg>
        <pc:spChg chg="add mod">
          <ac:chgData name="Li, Bingyao" userId="6020a0d1-527a-4229-8e4c-eb30bf0f9e70" providerId="ADAL" clId="{F8D7F4DE-819F-5A48-B403-17196C973527}" dt="2023-09-12T02:57:24.824" v="2714" actId="1076"/>
          <ac:spMkLst>
            <pc:docMk/>
            <pc:sldMk cId="333986751" sldId="348"/>
            <ac:spMk id="43" creationId="{6E4EEB69-A2EF-68C7-E236-80A8122BB617}"/>
          </ac:spMkLst>
        </pc:spChg>
        <pc:spChg chg="add mod">
          <ac:chgData name="Li, Bingyao" userId="6020a0d1-527a-4229-8e4c-eb30bf0f9e70" providerId="ADAL" clId="{F8D7F4DE-819F-5A48-B403-17196C973527}" dt="2023-09-12T03:02:27.494" v="2785" actId="1035"/>
          <ac:spMkLst>
            <pc:docMk/>
            <pc:sldMk cId="333986751" sldId="348"/>
            <ac:spMk id="44" creationId="{66624F9B-C6FB-9B24-BE7C-03DE4DA43FFD}"/>
          </ac:spMkLst>
        </pc:spChg>
        <pc:spChg chg="add mod">
          <ac:chgData name="Li, Bingyao" userId="6020a0d1-527a-4229-8e4c-eb30bf0f9e70" providerId="ADAL" clId="{F8D7F4DE-819F-5A48-B403-17196C973527}" dt="2023-09-12T03:02:27.494" v="2785" actId="1035"/>
          <ac:spMkLst>
            <pc:docMk/>
            <pc:sldMk cId="333986751" sldId="348"/>
            <ac:spMk id="45" creationId="{6144B09D-A2B0-74A7-743B-75750290FC6E}"/>
          </ac:spMkLst>
        </pc:spChg>
        <pc:spChg chg="mod">
          <ac:chgData name="Li, Bingyao" userId="6020a0d1-527a-4229-8e4c-eb30bf0f9e70" providerId="ADAL" clId="{F8D7F4DE-819F-5A48-B403-17196C973527}" dt="2023-09-12T02:54:05.315" v="2667" actId="404"/>
          <ac:spMkLst>
            <pc:docMk/>
            <pc:sldMk cId="333986751" sldId="348"/>
            <ac:spMk id="49" creationId="{8276FB86-A2AD-17AD-8753-B588F3774F70}"/>
          </ac:spMkLst>
        </pc:spChg>
        <pc:spChg chg="mod">
          <ac:chgData name="Li, Bingyao" userId="6020a0d1-527a-4229-8e4c-eb30bf0f9e70" providerId="ADAL" clId="{F8D7F4DE-819F-5A48-B403-17196C973527}" dt="2023-09-12T02:54:05.315" v="2667" actId="404"/>
          <ac:spMkLst>
            <pc:docMk/>
            <pc:sldMk cId="333986751" sldId="348"/>
            <ac:spMk id="50" creationId="{4D439B80-C2A9-C96E-1DCC-90B4D841AE5F}"/>
          </ac:spMkLst>
        </pc:spChg>
        <pc:spChg chg="add mod">
          <ac:chgData name="Li, Bingyao" userId="6020a0d1-527a-4229-8e4c-eb30bf0f9e70" providerId="ADAL" clId="{F8D7F4DE-819F-5A48-B403-17196C973527}" dt="2023-09-12T03:02:27.494" v="2785" actId="1035"/>
          <ac:spMkLst>
            <pc:docMk/>
            <pc:sldMk cId="333986751" sldId="348"/>
            <ac:spMk id="53" creationId="{EE7F2435-03B8-868E-DD99-3DCE1392BAE2}"/>
          </ac:spMkLst>
        </pc:spChg>
        <pc:spChg chg="mod">
          <ac:chgData name="Li, Bingyao" userId="6020a0d1-527a-4229-8e4c-eb30bf0f9e70" providerId="ADAL" clId="{F8D7F4DE-819F-5A48-B403-17196C973527}" dt="2023-09-12T02:54:07.382" v="2668" actId="403"/>
          <ac:spMkLst>
            <pc:docMk/>
            <pc:sldMk cId="333986751" sldId="348"/>
            <ac:spMk id="55" creationId="{E17030A0-BA20-E843-43FA-52FA7C84EBE5}"/>
          </ac:spMkLst>
        </pc:spChg>
        <pc:spChg chg="mod">
          <ac:chgData name="Li, Bingyao" userId="6020a0d1-527a-4229-8e4c-eb30bf0f9e70" providerId="ADAL" clId="{F8D7F4DE-819F-5A48-B403-17196C973527}" dt="2023-09-12T02:54:07.382" v="2668" actId="403"/>
          <ac:spMkLst>
            <pc:docMk/>
            <pc:sldMk cId="333986751" sldId="348"/>
            <ac:spMk id="56" creationId="{6A38C4CC-4CD6-C0EA-36B6-F18CCFE2B310}"/>
          </ac:spMkLst>
        </pc:spChg>
        <pc:spChg chg="mod">
          <ac:chgData name="Li, Bingyao" userId="6020a0d1-527a-4229-8e4c-eb30bf0f9e70" providerId="ADAL" clId="{F8D7F4DE-819F-5A48-B403-17196C973527}" dt="2023-09-12T02:52:46.683" v="2651"/>
          <ac:spMkLst>
            <pc:docMk/>
            <pc:sldMk cId="333986751" sldId="348"/>
            <ac:spMk id="58" creationId="{B74B9C74-758A-031A-CDD3-AA8E23185640}"/>
          </ac:spMkLst>
        </pc:spChg>
        <pc:spChg chg="mod">
          <ac:chgData name="Li, Bingyao" userId="6020a0d1-527a-4229-8e4c-eb30bf0f9e70" providerId="ADAL" clId="{F8D7F4DE-819F-5A48-B403-17196C973527}" dt="2023-09-12T02:52:46.683" v="2651"/>
          <ac:spMkLst>
            <pc:docMk/>
            <pc:sldMk cId="333986751" sldId="348"/>
            <ac:spMk id="59" creationId="{AFF831B0-767D-95FB-4BFC-8292EF13DB76}"/>
          </ac:spMkLst>
        </pc:spChg>
        <pc:spChg chg="mod">
          <ac:chgData name="Li, Bingyao" userId="6020a0d1-527a-4229-8e4c-eb30bf0f9e70" providerId="ADAL" clId="{F8D7F4DE-819F-5A48-B403-17196C973527}" dt="2023-09-12T02:52:46.683" v="2651"/>
          <ac:spMkLst>
            <pc:docMk/>
            <pc:sldMk cId="333986751" sldId="348"/>
            <ac:spMk id="60" creationId="{4B42EC53-4E1F-FAC5-6BCF-CCF05AC65486}"/>
          </ac:spMkLst>
        </pc:spChg>
        <pc:spChg chg="mod">
          <ac:chgData name="Li, Bingyao" userId="6020a0d1-527a-4229-8e4c-eb30bf0f9e70" providerId="ADAL" clId="{F8D7F4DE-819F-5A48-B403-17196C973527}" dt="2023-09-12T02:52:46.683" v="2651"/>
          <ac:spMkLst>
            <pc:docMk/>
            <pc:sldMk cId="333986751" sldId="348"/>
            <ac:spMk id="130" creationId="{339A1903-E3E2-A2F1-040B-FFA6D3B0C4EE}"/>
          </ac:spMkLst>
        </pc:spChg>
        <pc:spChg chg="mod">
          <ac:chgData name="Li, Bingyao" userId="6020a0d1-527a-4229-8e4c-eb30bf0f9e70" providerId="ADAL" clId="{F8D7F4DE-819F-5A48-B403-17196C973527}" dt="2023-09-12T02:52:46.683" v="2651"/>
          <ac:spMkLst>
            <pc:docMk/>
            <pc:sldMk cId="333986751" sldId="348"/>
            <ac:spMk id="131" creationId="{C785E605-01A2-D7CA-F65A-8A8E0C6EF68A}"/>
          </ac:spMkLst>
        </pc:spChg>
        <pc:spChg chg="mod">
          <ac:chgData name="Li, Bingyao" userId="6020a0d1-527a-4229-8e4c-eb30bf0f9e70" providerId="ADAL" clId="{F8D7F4DE-819F-5A48-B403-17196C973527}" dt="2023-09-12T02:52:46.683" v="2651"/>
          <ac:spMkLst>
            <pc:docMk/>
            <pc:sldMk cId="333986751" sldId="348"/>
            <ac:spMk id="134" creationId="{397A35F0-F636-9FF9-863C-611BEC7D8FF5}"/>
          </ac:spMkLst>
        </pc:spChg>
        <pc:spChg chg="mod">
          <ac:chgData name="Li, Bingyao" userId="6020a0d1-527a-4229-8e4c-eb30bf0f9e70" providerId="ADAL" clId="{F8D7F4DE-819F-5A48-B403-17196C973527}" dt="2023-09-12T02:52:46.683" v="2651"/>
          <ac:spMkLst>
            <pc:docMk/>
            <pc:sldMk cId="333986751" sldId="348"/>
            <ac:spMk id="135" creationId="{6C8B348C-C98C-5208-A561-421750885338}"/>
          </ac:spMkLst>
        </pc:spChg>
        <pc:spChg chg="mod">
          <ac:chgData name="Li, Bingyao" userId="6020a0d1-527a-4229-8e4c-eb30bf0f9e70" providerId="ADAL" clId="{F8D7F4DE-819F-5A48-B403-17196C973527}" dt="2023-09-12T02:56:17.204" v="2706" actId="1076"/>
          <ac:spMkLst>
            <pc:docMk/>
            <pc:sldMk cId="333986751" sldId="348"/>
            <ac:spMk id="136" creationId="{676D0B18-1A19-C82F-5053-D69B25FA87D6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137" creationId="{66E42045-BEFA-8D96-594E-5DE15FF1BFDE}"/>
          </ac:spMkLst>
        </pc:spChg>
        <pc:spChg chg="mod">
          <ac:chgData name="Li, Bingyao" userId="6020a0d1-527a-4229-8e4c-eb30bf0f9e70" providerId="ADAL" clId="{F8D7F4DE-819F-5A48-B403-17196C973527}" dt="2023-09-12T02:55:13.378" v="2692" actId="403"/>
          <ac:spMkLst>
            <pc:docMk/>
            <pc:sldMk cId="333986751" sldId="348"/>
            <ac:spMk id="138" creationId="{EBCCBA28-B4FD-DB6F-F555-87F35D1D9921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140" creationId="{A99E3323-B1C1-5808-333C-6197566E4516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141" creationId="{06262267-6773-3C44-A6CC-0155AF03FB2B}"/>
          </ac:spMkLst>
        </pc:spChg>
        <pc:spChg chg="add del mod">
          <ac:chgData name="Li, Bingyao" userId="6020a0d1-527a-4229-8e4c-eb30bf0f9e70" providerId="ADAL" clId="{F8D7F4DE-819F-5A48-B403-17196C973527}" dt="2023-09-12T02:53:11.228" v="2653" actId="478"/>
          <ac:spMkLst>
            <pc:docMk/>
            <pc:sldMk cId="333986751" sldId="348"/>
            <ac:spMk id="142" creationId="{AC3DFAB6-0435-7B1C-0170-0090CB93D34C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143" creationId="{3B91E7D3-8B19-7AA5-A0C0-E798353C6BE5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144" creationId="{7F6A50F5-9A54-00E5-2FB1-0391A8398EFE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145" creationId="{EF98672D-C613-5677-EEA4-393BC88BCAD8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146" creationId="{489D6DE1-7A88-DF1B-1F6D-A36DCE07BECB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148" creationId="{90964288-9E36-750F-812E-47D1F30A6275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154" creationId="{18EC596E-AE10-F416-83C3-4404174C7643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155" creationId="{B725644D-62C3-3676-38A7-B5C5A8039881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156" creationId="{7832A5DD-47C9-4F7C-07E6-89BA6B72A227}"/>
          </ac:spMkLst>
        </pc:spChg>
        <pc:spChg chg="add del mod">
          <ac:chgData name="Li, Bingyao" userId="6020a0d1-527a-4229-8e4c-eb30bf0f9e70" providerId="ADAL" clId="{F8D7F4DE-819F-5A48-B403-17196C973527}" dt="2023-09-12T02:53:03.756" v="2652" actId="478"/>
          <ac:spMkLst>
            <pc:docMk/>
            <pc:sldMk cId="333986751" sldId="348"/>
            <ac:spMk id="157" creationId="{DAE7EB66-73A7-56EF-9FA6-6449714047C2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158" creationId="{EE680FB9-441C-785E-48CE-A2B668E2A0B1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168" creationId="{E58825B1-C3A3-446D-EB16-4CD0F02C7EBD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178" creationId="{4F600770-CEE8-D1E5-B51C-9B5D6AC573B1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180" creationId="{043A4510-FF25-22B1-949D-0969CEEAF7C5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197" creationId="{42190DE0-092C-04FB-08B7-1FE51468D3C3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198" creationId="{9A173865-A988-1F04-81DC-5DF660F34EAA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199" creationId="{8F268A19-7028-63C8-DF08-D4A1035167C3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201" creationId="{B90C8CCA-7ED0-DEFE-1BED-A6B92389444F}"/>
          </ac:spMkLst>
        </pc:spChg>
        <pc:spChg chg="mod">
          <ac:chgData name="Li, Bingyao" userId="6020a0d1-527a-4229-8e4c-eb30bf0f9e70" providerId="ADAL" clId="{F8D7F4DE-819F-5A48-B403-17196C973527}" dt="2023-09-12T02:57:42.350" v="2733"/>
          <ac:spMkLst>
            <pc:docMk/>
            <pc:sldMk cId="333986751" sldId="348"/>
            <ac:spMk id="203" creationId="{6AFACD06-0E89-8889-4CF3-6B5851E5B939}"/>
          </ac:spMkLst>
        </pc:spChg>
        <pc:spChg chg="mod">
          <ac:chgData name="Li, Bingyao" userId="6020a0d1-527a-4229-8e4c-eb30bf0f9e70" providerId="ADAL" clId="{F8D7F4DE-819F-5A48-B403-17196C973527}" dt="2023-09-12T02:58:17.678" v="2741" actId="403"/>
          <ac:spMkLst>
            <pc:docMk/>
            <pc:sldMk cId="333986751" sldId="348"/>
            <ac:spMk id="204" creationId="{74363D07-CB1D-1D37-B65A-133F5AB9C452}"/>
          </ac:spMkLst>
        </pc:spChg>
        <pc:spChg chg="mod">
          <ac:chgData name="Li, Bingyao" userId="6020a0d1-527a-4229-8e4c-eb30bf0f9e70" providerId="ADAL" clId="{F8D7F4DE-819F-5A48-B403-17196C973527}" dt="2023-09-12T03:02:01.278" v="2776" actId="14100"/>
          <ac:spMkLst>
            <pc:docMk/>
            <pc:sldMk cId="333986751" sldId="348"/>
            <ac:spMk id="206" creationId="{F45DD011-FE25-136F-4589-68CC81543888}"/>
          </ac:spMkLst>
        </pc:spChg>
        <pc:spChg chg="mod">
          <ac:chgData name="Li, Bingyao" userId="6020a0d1-527a-4229-8e4c-eb30bf0f9e70" providerId="ADAL" clId="{F8D7F4DE-819F-5A48-B403-17196C973527}" dt="2023-09-12T03:02:14.260" v="2778" actId="1035"/>
          <ac:spMkLst>
            <pc:docMk/>
            <pc:sldMk cId="333986751" sldId="348"/>
            <ac:spMk id="207" creationId="{80B6EB9A-7F66-234D-9B5E-BED8430DD1B8}"/>
          </ac:spMkLst>
        </pc:spChg>
        <pc:spChg chg="mod">
          <ac:chgData name="Li, Bingyao" userId="6020a0d1-527a-4229-8e4c-eb30bf0f9e70" providerId="ADAL" clId="{F8D7F4DE-819F-5A48-B403-17196C973527}" dt="2023-09-12T02:57:42.350" v="2733"/>
          <ac:spMkLst>
            <pc:docMk/>
            <pc:sldMk cId="333986751" sldId="348"/>
            <ac:spMk id="209" creationId="{531B55FB-BDA2-7B99-53A8-926B27CD26D1}"/>
          </ac:spMkLst>
        </pc:spChg>
        <pc:spChg chg="mod">
          <ac:chgData name="Li, Bingyao" userId="6020a0d1-527a-4229-8e4c-eb30bf0f9e70" providerId="ADAL" clId="{F8D7F4DE-819F-5A48-B403-17196C973527}" dt="2023-09-12T02:58:23.531" v="2742" actId="403"/>
          <ac:spMkLst>
            <pc:docMk/>
            <pc:sldMk cId="333986751" sldId="348"/>
            <ac:spMk id="210" creationId="{720FC8A1-A06D-E2F9-3C1E-921D1A69978D}"/>
          </ac:spMkLst>
        </pc:spChg>
        <pc:spChg chg="mod">
          <ac:chgData name="Li, Bingyao" userId="6020a0d1-527a-4229-8e4c-eb30bf0f9e70" providerId="ADAL" clId="{F8D7F4DE-819F-5A48-B403-17196C973527}" dt="2023-09-12T02:57:42.350" v="2733"/>
          <ac:spMkLst>
            <pc:docMk/>
            <pc:sldMk cId="333986751" sldId="348"/>
            <ac:spMk id="213" creationId="{C1F7D466-574C-8336-B46C-79E8EF3ADC8F}"/>
          </ac:spMkLst>
        </pc:spChg>
        <pc:spChg chg="mod">
          <ac:chgData name="Li, Bingyao" userId="6020a0d1-527a-4229-8e4c-eb30bf0f9e70" providerId="ADAL" clId="{F8D7F4DE-819F-5A48-B403-17196C973527}" dt="2023-09-12T02:57:42.350" v="2733"/>
          <ac:spMkLst>
            <pc:docMk/>
            <pc:sldMk cId="333986751" sldId="348"/>
            <ac:spMk id="214" creationId="{F0B06326-3A67-8ED1-E91F-F38B80749768}"/>
          </ac:spMkLst>
        </pc:spChg>
        <pc:spChg chg="mod">
          <ac:chgData name="Li, Bingyao" userId="6020a0d1-527a-4229-8e4c-eb30bf0f9e70" providerId="ADAL" clId="{F8D7F4DE-819F-5A48-B403-17196C973527}" dt="2023-09-12T02:57:42.350" v="2733"/>
          <ac:spMkLst>
            <pc:docMk/>
            <pc:sldMk cId="333986751" sldId="348"/>
            <ac:spMk id="217" creationId="{D6170DBA-A375-9812-F4BA-FA16EF29717E}"/>
          </ac:spMkLst>
        </pc:spChg>
        <pc:spChg chg="mod">
          <ac:chgData name="Li, Bingyao" userId="6020a0d1-527a-4229-8e4c-eb30bf0f9e70" providerId="ADAL" clId="{F8D7F4DE-819F-5A48-B403-17196C973527}" dt="2023-09-12T02:57:42.350" v="2733"/>
          <ac:spMkLst>
            <pc:docMk/>
            <pc:sldMk cId="333986751" sldId="348"/>
            <ac:spMk id="218" creationId="{F30E32F2-C6C2-6B17-21A3-F28625DDF3FE}"/>
          </ac:spMkLst>
        </pc:spChg>
        <pc:spChg chg="add del mod">
          <ac:chgData name="Li, Bingyao" userId="6020a0d1-527a-4229-8e4c-eb30bf0f9e70" providerId="ADAL" clId="{F8D7F4DE-819F-5A48-B403-17196C973527}" dt="2023-09-12T02:58:12.134" v="2739" actId="478"/>
          <ac:spMkLst>
            <pc:docMk/>
            <pc:sldMk cId="333986751" sldId="348"/>
            <ac:spMk id="219" creationId="{CF31B449-D0A5-6ABE-2DD9-2FD1AFA9454E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223" creationId="{58152AB2-F9FE-D58C-4C29-BC6D5A51C20D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224" creationId="{71E4E7C0-AE98-E27F-995D-5409E8F7BFF4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226" creationId="{8E300299-19AB-4A44-07CD-F39E91361E1C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227" creationId="{6320E897-DA73-B742-DBDB-7858547306BD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228" creationId="{FCEDA6C0-FD6E-2ADB-86FE-9620BF6E1BDE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229" creationId="{FC4D7597-FD8A-6F11-35B6-F827DC9EFD16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230" creationId="{510CCA3D-0830-E304-3C3D-467B91F70FDE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231" creationId="{8EC14365-94C5-A0F6-F18C-EB366C42DB2F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232" creationId="{C9F7FF59-DF8F-3CAF-5033-DB923522306B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241" creationId="{CD743840-87A8-BA13-77FB-E9C663730CE6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250" creationId="{C4C5F8F4-C6ED-5765-774A-DEC61DC60B46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252" creationId="{2F6B04FF-B4EF-08E1-F8FD-347DE0E8A33C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255" creationId="{CF18F148-C2E3-107E-627E-297A97DEC4D8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256" creationId="{CA3C43D2-3BED-E302-F273-6C6D8DDC4E4B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257" creationId="{A6B58A23-44BA-CEE0-3B31-A619D3F66E00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258" creationId="{BF8E12EC-C87E-6755-77CA-606CC50E9FBB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259" creationId="{2169458E-73BC-E144-ADFF-07CDE3D584FE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261" creationId="{8CCC864B-DFCE-E3B0-CCA1-B47B98B3FFB1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262" creationId="{A5BC034D-4F31-9ADB-DC95-9BD896D8A7B4}"/>
          </ac:spMkLst>
        </pc:spChg>
        <pc:spChg chg="del">
          <ac:chgData name="Li, Bingyao" userId="6020a0d1-527a-4229-8e4c-eb30bf0f9e70" providerId="ADAL" clId="{F8D7F4DE-819F-5A48-B403-17196C973527}" dt="2023-09-12T02:52:46.082" v="2650" actId="478"/>
          <ac:spMkLst>
            <pc:docMk/>
            <pc:sldMk cId="333986751" sldId="348"/>
            <ac:spMk id="263" creationId="{5556A6C7-9D4A-972A-EA45-EE7218573AE8}"/>
          </ac:spMkLst>
        </pc:spChg>
        <pc:spChg chg="add mod">
          <ac:chgData name="Li, Bingyao" userId="6020a0d1-527a-4229-8e4c-eb30bf0f9e70" providerId="ADAL" clId="{F8D7F4DE-819F-5A48-B403-17196C973527}" dt="2023-09-12T03:04:46.470" v="2806" actId="692"/>
          <ac:spMkLst>
            <pc:docMk/>
            <pc:sldMk cId="333986751" sldId="348"/>
            <ac:spMk id="265" creationId="{6FA4916E-A29B-C850-9444-C1B79F604C85}"/>
          </ac:spMkLst>
        </pc:spChg>
        <pc:spChg chg="add mod">
          <ac:chgData name="Li, Bingyao" userId="6020a0d1-527a-4229-8e4c-eb30bf0f9e70" providerId="ADAL" clId="{F8D7F4DE-819F-5A48-B403-17196C973527}" dt="2023-09-12T03:11:25.318" v="2928" actId="21"/>
          <ac:spMkLst>
            <pc:docMk/>
            <pc:sldMk cId="333986751" sldId="348"/>
            <ac:spMk id="267" creationId="{1CBC1541-DB61-8895-0399-861C78BD7323}"/>
          </ac:spMkLst>
        </pc:spChg>
        <pc:spChg chg="add mod">
          <ac:chgData name="Li, Bingyao" userId="6020a0d1-527a-4229-8e4c-eb30bf0f9e70" providerId="ADAL" clId="{F8D7F4DE-819F-5A48-B403-17196C973527}" dt="2023-09-12T03:11:54.615" v="2937" actId="164"/>
          <ac:spMkLst>
            <pc:docMk/>
            <pc:sldMk cId="333986751" sldId="348"/>
            <ac:spMk id="273" creationId="{4A49E135-9D34-971D-9166-C7E9AA988634}"/>
          </ac:spMkLst>
        </pc:spChg>
        <pc:spChg chg="add mod">
          <ac:chgData name="Li, Bingyao" userId="6020a0d1-527a-4229-8e4c-eb30bf0f9e70" providerId="ADAL" clId="{F8D7F4DE-819F-5A48-B403-17196C973527}" dt="2023-09-12T03:14:05.241" v="2963" actId="1076"/>
          <ac:spMkLst>
            <pc:docMk/>
            <pc:sldMk cId="333986751" sldId="348"/>
            <ac:spMk id="276" creationId="{D42E5943-DA7A-5ACA-5BE3-14F1ED72A32A}"/>
          </ac:spMkLst>
        </pc:spChg>
        <pc:spChg chg="add mod">
          <ac:chgData name="Li, Bingyao" userId="6020a0d1-527a-4229-8e4c-eb30bf0f9e70" providerId="ADAL" clId="{F8D7F4DE-819F-5A48-B403-17196C973527}" dt="2023-09-12T03:14:02.710" v="2962" actId="1076"/>
          <ac:spMkLst>
            <pc:docMk/>
            <pc:sldMk cId="333986751" sldId="348"/>
            <ac:spMk id="277" creationId="{9A7A2447-CAB6-2CB4-1104-7DD80A3214E2}"/>
          </ac:spMkLst>
        </pc:spChg>
        <pc:grpChg chg="add del mod">
          <ac:chgData name="Li, Bingyao" userId="6020a0d1-527a-4229-8e4c-eb30bf0f9e70" providerId="ADAL" clId="{F8D7F4DE-819F-5A48-B403-17196C973527}" dt="2023-09-12T02:52:45.520" v="2649"/>
          <ac:grpSpMkLst>
            <pc:docMk/>
            <pc:sldMk cId="333986751" sldId="348"/>
            <ac:grpSpMk id="8" creationId="{619730D5-B101-4B44-536D-F101C2D9C3E4}"/>
          </ac:grpSpMkLst>
        </pc:grpChg>
        <pc:grpChg chg="add del mod">
          <ac:chgData name="Li, Bingyao" userId="6020a0d1-527a-4229-8e4c-eb30bf0f9e70" providerId="ADAL" clId="{F8D7F4DE-819F-5A48-B403-17196C973527}" dt="2023-09-12T02:52:45.520" v="2649"/>
          <ac:grpSpMkLst>
            <pc:docMk/>
            <pc:sldMk cId="333986751" sldId="348"/>
            <ac:grpSpMk id="14" creationId="{0416BC38-5C5A-72BD-8E64-A1E018AB09BD}"/>
          </ac:grpSpMkLst>
        </pc:grpChg>
        <pc:grpChg chg="add del mod">
          <ac:chgData name="Li, Bingyao" userId="6020a0d1-527a-4229-8e4c-eb30bf0f9e70" providerId="ADAL" clId="{F8D7F4DE-819F-5A48-B403-17196C973527}" dt="2023-09-12T02:52:45.520" v="2649"/>
          <ac:grpSpMkLst>
            <pc:docMk/>
            <pc:sldMk cId="333986751" sldId="348"/>
            <ac:grpSpMk id="18" creationId="{A4F25114-5712-E683-45C5-BBAFDEE397C5}"/>
          </ac:grpSpMkLst>
        </pc:grpChg>
        <pc:grpChg chg="add del mod">
          <ac:chgData name="Li, Bingyao" userId="6020a0d1-527a-4229-8e4c-eb30bf0f9e70" providerId="ADAL" clId="{F8D7F4DE-819F-5A48-B403-17196C973527}" dt="2023-09-12T02:52:45.520" v="2649"/>
          <ac:grpSpMkLst>
            <pc:docMk/>
            <pc:sldMk cId="333986751" sldId="348"/>
            <ac:grpSpMk id="27" creationId="{CE7BB21F-012F-17B6-3BD7-2961E0E8BFF6}"/>
          </ac:grpSpMkLst>
        </pc:grpChg>
        <pc:grpChg chg="mod">
          <ac:chgData name="Li, Bingyao" userId="6020a0d1-527a-4229-8e4c-eb30bf0f9e70" providerId="ADAL" clId="{F8D7F4DE-819F-5A48-B403-17196C973527}" dt="2023-09-12T02:52:44.166" v="2648"/>
          <ac:grpSpMkLst>
            <pc:docMk/>
            <pc:sldMk cId="333986751" sldId="348"/>
            <ac:grpSpMk id="28" creationId="{801B953D-7927-E54F-9184-C2D3BC6CC316}"/>
          </ac:grpSpMkLst>
        </pc:grpChg>
        <pc:grpChg chg="mod">
          <ac:chgData name="Li, Bingyao" userId="6020a0d1-527a-4229-8e4c-eb30bf0f9e70" providerId="ADAL" clId="{F8D7F4DE-819F-5A48-B403-17196C973527}" dt="2023-09-12T02:52:44.166" v="2648"/>
          <ac:grpSpMkLst>
            <pc:docMk/>
            <pc:sldMk cId="333986751" sldId="348"/>
            <ac:grpSpMk id="29" creationId="{FFF26548-422D-D32A-B9CA-88F4A8AE695F}"/>
          </ac:grpSpMkLst>
        </pc:grpChg>
        <pc:grpChg chg="mod">
          <ac:chgData name="Li, Bingyao" userId="6020a0d1-527a-4229-8e4c-eb30bf0f9e70" providerId="ADAL" clId="{F8D7F4DE-819F-5A48-B403-17196C973527}" dt="2023-09-12T02:52:44.166" v="2648"/>
          <ac:grpSpMkLst>
            <pc:docMk/>
            <pc:sldMk cId="333986751" sldId="348"/>
            <ac:grpSpMk id="30" creationId="{666AB6B3-CDD2-8771-9286-3CD2544FD737}"/>
          </ac:grpSpMkLst>
        </pc:grpChg>
        <pc:grpChg chg="mod">
          <ac:chgData name="Li, Bingyao" userId="6020a0d1-527a-4229-8e4c-eb30bf0f9e70" providerId="ADAL" clId="{F8D7F4DE-819F-5A48-B403-17196C973527}" dt="2023-09-12T02:52:44.166" v="2648"/>
          <ac:grpSpMkLst>
            <pc:docMk/>
            <pc:sldMk cId="333986751" sldId="348"/>
            <ac:grpSpMk id="33" creationId="{80CD55CD-9176-3C72-207C-F2B6C1CA1C9C}"/>
          </ac:grpSpMkLst>
        </pc:grpChg>
        <pc:grpChg chg="add mod">
          <ac:chgData name="Li, Bingyao" userId="6020a0d1-527a-4229-8e4c-eb30bf0f9e70" providerId="ADAL" clId="{F8D7F4DE-819F-5A48-B403-17196C973527}" dt="2023-09-12T03:02:27.494" v="2785" actId="1035"/>
          <ac:grpSpMkLst>
            <pc:docMk/>
            <pc:sldMk cId="333986751" sldId="348"/>
            <ac:grpSpMk id="48" creationId="{7FFE3868-FBA7-15FA-C3CD-25C8FAD42F3C}"/>
          </ac:grpSpMkLst>
        </pc:grpChg>
        <pc:grpChg chg="add mod">
          <ac:chgData name="Li, Bingyao" userId="6020a0d1-527a-4229-8e4c-eb30bf0f9e70" providerId="ADAL" clId="{F8D7F4DE-819F-5A48-B403-17196C973527}" dt="2023-09-12T03:02:27.494" v="2785" actId="1035"/>
          <ac:grpSpMkLst>
            <pc:docMk/>
            <pc:sldMk cId="333986751" sldId="348"/>
            <ac:grpSpMk id="54" creationId="{75C7DC4B-C0C7-750D-A904-6678DDA1DE27}"/>
          </ac:grpSpMkLst>
        </pc:grpChg>
        <pc:grpChg chg="add del mod">
          <ac:chgData name="Li, Bingyao" userId="6020a0d1-527a-4229-8e4c-eb30bf0f9e70" providerId="ADAL" clId="{F8D7F4DE-819F-5A48-B403-17196C973527}" dt="2023-09-12T02:53:23.711" v="2655" actId="478"/>
          <ac:grpSpMkLst>
            <pc:docMk/>
            <pc:sldMk cId="333986751" sldId="348"/>
            <ac:grpSpMk id="57" creationId="{F1EF14FA-4C53-0EB6-ADA2-3E12B9504FAC}"/>
          </ac:grpSpMkLst>
        </pc:grpChg>
        <pc:grpChg chg="add mod">
          <ac:chgData name="Li, Bingyao" userId="6020a0d1-527a-4229-8e4c-eb30bf0f9e70" providerId="ADAL" clId="{F8D7F4DE-819F-5A48-B403-17196C973527}" dt="2023-09-12T03:02:27.494" v="2785" actId="1035"/>
          <ac:grpSpMkLst>
            <pc:docMk/>
            <pc:sldMk cId="333986751" sldId="348"/>
            <ac:grpSpMk id="62" creationId="{0D1F29EE-29D3-20CA-F81D-DEB3C14B12E8}"/>
          </ac:grpSpMkLst>
        </pc:grpChg>
        <pc:grpChg chg="mod">
          <ac:chgData name="Li, Bingyao" userId="6020a0d1-527a-4229-8e4c-eb30bf0f9e70" providerId="ADAL" clId="{F8D7F4DE-819F-5A48-B403-17196C973527}" dt="2023-09-12T02:52:46.683" v="2651"/>
          <ac:grpSpMkLst>
            <pc:docMk/>
            <pc:sldMk cId="333986751" sldId="348"/>
            <ac:grpSpMk id="63" creationId="{0D0BCC61-28A4-7C93-8308-39F2FD45E903}"/>
          </ac:grpSpMkLst>
        </pc:grpChg>
        <pc:grpChg chg="mod">
          <ac:chgData name="Li, Bingyao" userId="6020a0d1-527a-4229-8e4c-eb30bf0f9e70" providerId="ADAL" clId="{F8D7F4DE-819F-5A48-B403-17196C973527}" dt="2023-09-12T02:52:46.683" v="2651"/>
          <ac:grpSpMkLst>
            <pc:docMk/>
            <pc:sldMk cId="333986751" sldId="348"/>
            <ac:grpSpMk id="128" creationId="{0EE3A321-A48A-38BB-093D-CAD890CD2374}"/>
          </ac:grpSpMkLst>
        </pc:grpChg>
        <pc:grpChg chg="mod">
          <ac:chgData name="Li, Bingyao" userId="6020a0d1-527a-4229-8e4c-eb30bf0f9e70" providerId="ADAL" clId="{F8D7F4DE-819F-5A48-B403-17196C973527}" dt="2023-09-12T02:52:46.683" v="2651"/>
          <ac:grpSpMkLst>
            <pc:docMk/>
            <pc:sldMk cId="333986751" sldId="348"/>
            <ac:grpSpMk id="129" creationId="{58FBC558-2BF3-45AE-7C79-8686356414DB}"/>
          </ac:grpSpMkLst>
        </pc:grpChg>
        <pc:grpChg chg="mod">
          <ac:chgData name="Li, Bingyao" userId="6020a0d1-527a-4229-8e4c-eb30bf0f9e70" providerId="ADAL" clId="{F8D7F4DE-819F-5A48-B403-17196C973527}" dt="2023-09-12T02:52:46.683" v="2651"/>
          <ac:grpSpMkLst>
            <pc:docMk/>
            <pc:sldMk cId="333986751" sldId="348"/>
            <ac:grpSpMk id="132" creationId="{C30C3414-52E3-F27B-16C5-6FB674DFDFF8}"/>
          </ac:grpSpMkLst>
        </pc:grpChg>
        <pc:grpChg chg="del">
          <ac:chgData name="Li, Bingyao" userId="6020a0d1-527a-4229-8e4c-eb30bf0f9e70" providerId="ADAL" clId="{F8D7F4DE-819F-5A48-B403-17196C973527}" dt="2023-09-12T02:52:46.082" v="2650" actId="478"/>
          <ac:grpSpMkLst>
            <pc:docMk/>
            <pc:sldMk cId="333986751" sldId="348"/>
            <ac:grpSpMk id="149" creationId="{E6E1BABE-5A85-7ACF-9CF4-F7E2BD1A92B2}"/>
          </ac:grpSpMkLst>
        </pc:grpChg>
        <pc:grpChg chg="del">
          <ac:chgData name="Li, Bingyao" userId="6020a0d1-527a-4229-8e4c-eb30bf0f9e70" providerId="ADAL" clId="{F8D7F4DE-819F-5A48-B403-17196C973527}" dt="2023-09-12T02:52:46.082" v="2650" actId="478"/>
          <ac:grpSpMkLst>
            <pc:docMk/>
            <pc:sldMk cId="333986751" sldId="348"/>
            <ac:grpSpMk id="175" creationId="{53E46E52-2B13-C2FB-E0B8-4F98BBE36FE5}"/>
          </ac:grpSpMkLst>
        </pc:grpChg>
        <pc:grpChg chg="add mod">
          <ac:chgData name="Li, Bingyao" userId="6020a0d1-527a-4229-8e4c-eb30bf0f9e70" providerId="ADAL" clId="{F8D7F4DE-819F-5A48-B403-17196C973527}" dt="2023-09-12T03:02:27.494" v="2785" actId="1035"/>
          <ac:grpSpMkLst>
            <pc:docMk/>
            <pc:sldMk cId="333986751" sldId="348"/>
            <ac:grpSpMk id="202" creationId="{E6FF60F1-D748-688D-F03F-E705FB932A72}"/>
          </ac:grpSpMkLst>
        </pc:grpChg>
        <pc:grpChg chg="add mod">
          <ac:chgData name="Li, Bingyao" userId="6020a0d1-527a-4229-8e4c-eb30bf0f9e70" providerId="ADAL" clId="{F8D7F4DE-819F-5A48-B403-17196C973527}" dt="2023-09-12T03:02:27.494" v="2785" actId="1035"/>
          <ac:grpSpMkLst>
            <pc:docMk/>
            <pc:sldMk cId="333986751" sldId="348"/>
            <ac:grpSpMk id="205" creationId="{2ACA76BC-C1E0-356F-65E5-90A3E3B641BD}"/>
          </ac:grpSpMkLst>
        </pc:grpChg>
        <pc:grpChg chg="add mod">
          <ac:chgData name="Li, Bingyao" userId="6020a0d1-527a-4229-8e4c-eb30bf0f9e70" providerId="ADAL" clId="{F8D7F4DE-819F-5A48-B403-17196C973527}" dt="2023-09-12T03:02:27.494" v="2785" actId="1035"/>
          <ac:grpSpMkLst>
            <pc:docMk/>
            <pc:sldMk cId="333986751" sldId="348"/>
            <ac:grpSpMk id="208" creationId="{2CBB1036-78C0-6CC4-A249-B5DBD716D9A4}"/>
          </ac:grpSpMkLst>
        </pc:grpChg>
        <pc:grpChg chg="add mod">
          <ac:chgData name="Li, Bingyao" userId="6020a0d1-527a-4229-8e4c-eb30bf0f9e70" providerId="ADAL" clId="{F8D7F4DE-819F-5A48-B403-17196C973527}" dt="2023-09-12T03:02:27.494" v="2785" actId="1035"/>
          <ac:grpSpMkLst>
            <pc:docMk/>
            <pc:sldMk cId="333986751" sldId="348"/>
            <ac:grpSpMk id="211" creationId="{CC8489FA-42F2-EAC7-2B31-26FB44D31596}"/>
          </ac:grpSpMkLst>
        </pc:grpChg>
        <pc:grpChg chg="mod">
          <ac:chgData name="Li, Bingyao" userId="6020a0d1-527a-4229-8e4c-eb30bf0f9e70" providerId="ADAL" clId="{F8D7F4DE-819F-5A48-B403-17196C973527}" dt="2023-09-12T02:57:42.350" v="2733"/>
          <ac:grpSpMkLst>
            <pc:docMk/>
            <pc:sldMk cId="333986751" sldId="348"/>
            <ac:grpSpMk id="212" creationId="{8D873599-A587-04DD-897E-EDC64D77B120}"/>
          </ac:grpSpMkLst>
        </pc:grpChg>
        <pc:grpChg chg="mod">
          <ac:chgData name="Li, Bingyao" userId="6020a0d1-527a-4229-8e4c-eb30bf0f9e70" providerId="ADAL" clId="{F8D7F4DE-819F-5A48-B403-17196C973527}" dt="2023-09-12T02:57:42.350" v="2733"/>
          <ac:grpSpMkLst>
            <pc:docMk/>
            <pc:sldMk cId="333986751" sldId="348"/>
            <ac:grpSpMk id="215" creationId="{FA23F3DF-F016-3774-BA38-04BF52AA4A34}"/>
          </ac:grpSpMkLst>
        </pc:grpChg>
        <pc:grpChg chg="del">
          <ac:chgData name="Li, Bingyao" userId="6020a0d1-527a-4229-8e4c-eb30bf0f9e70" providerId="ADAL" clId="{F8D7F4DE-819F-5A48-B403-17196C973527}" dt="2023-09-12T02:52:46.082" v="2650" actId="478"/>
          <ac:grpSpMkLst>
            <pc:docMk/>
            <pc:sldMk cId="333986751" sldId="348"/>
            <ac:grpSpMk id="245" creationId="{03DCF64C-F348-BC52-D922-09D776A74686}"/>
          </ac:grpSpMkLst>
        </pc:grpChg>
        <pc:grpChg chg="add mod">
          <ac:chgData name="Li, Bingyao" userId="6020a0d1-527a-4229-8e4c-eb30bf0f9e70" providerId="ADAL" clId="{F8D7F4DE-819F-5A48-B403-17196C973527}" dt="2023-09-12T03:11:54.615" v="2937" actId="164"/>
          <ac:grpSpMkLst>
            <pc:docMk/>
            <pc:sldMk cId="333986751" sldId="348"/>
            <ac:grpSpMk id="274" creationId="{BB5DAB46-5ACD-2CE9-E193-9F9DEB3E2930}"/>
          </ac:grpSpMkLst>
        </pc:grpChg>
        <pc:graphicFrameChg chg="del">
          <ac:chgData name="Li, Bingyao" userId="6020a0d1-527a-4229-8e4c-eb30bf0f9e70" providerId="ADAL" clId="{F8D7F4DE-819F-5A48-B403-17196C973527}" dt="2023-09-12T02:52:46.082" v="2650" actId="478"/>
          <ac:graphicFrameMkLst>
            <pc:docMk/>
            <pc:sldMk cId="333986751" sldId="348"/>
            <ac:graphicFrameMk id="147" creationId="{C81DA681-828E-7B60-77AA-24F14F59EFEF}"/>
          </ac:graphicFrameMkLst>
        </pc:graphicFrameChg>
        <pc:graphicFrameChg chg="del">
          <ac:chgData name="Li, Bingyao" userId="6020a0d1-527a-4229-8e4c-eb30bf0f9e70" providerId="ADAL" clId="{F8D7F4DE-819F-5A48-B403-17196C973527}" dt="2023-09-12T02:52:46.082" v="2650" actId="478"/>
          <ac:graphicFrameMkLst>
            <pc:docMk/>
            <pc:sldMk cId="333986751" sldId="348"/>
            <ac:graphicFrameMk id="169" creationId="{6B8BE900-5CE7-27A3-C175-741026C3C66A}"/>
          </ac:graphicFrameMkLst>
        </pc:graphicFrameChg>
        <pc:graphicFrameChg chg="del">
          <ac:chgData name="Li, Bingyao" userId="6020a0d1-527a-4229-8e4c-eb30bf0f9e70" providerId="ADAL" clId="{F8D7F4DE-819F-5A48-B403-17196C973527}" dt="2023-09-12T02:52:46.082" v="2650" actId="478"/>
          <ac:graphicFrameMkLst>
            <pc:docMk/>
            <pc:sldMk cId="333986751" sldId="348"/>
            <ac:graphicFrameMk id="179" creationId="{88CA6EAA-BB0E-37DD-9CB9-F1E883A8C20B}"/>
          </ac:graphicFrameMkLst>
        </pc:graphicFrameChg>
        <pc:picChg chg="add mod">
          <ac:chgData name="Li, Bingyao" userId="6020a0d1-527a-4229-8e4c-eb30bf0f9e70" providerId="ADAL" clId="{F8D7F4DE-819F-5A48-B403-17196C973527}" dt="2023-09-12T03:10:43.409" v="2921" actId="692"/>
          <ac:picMkLst>
            <pc:docMk/>
            <pc:sldMk cId="333986751" sldId="348"/>
            <ac:picMk id="269" creationId="{C6453C6A-C0B1-333B-2DCC-85CA2B303FFD}"/>
          </ac:picMkLst>
        </pc:picChg>
        <pc:picChg chg="add mod">
          <ac:chgData name="Li, Bingyao" userId="6020a0d1-527a-4229-8e4c-eb30bf0f9e70" providerId="ADAL" clId="{F8D7F4DE-819F-5A48-B403-17196C973527}" dt="2023-09-12T03:11:54.615" v="2937" actId="164"/>
          <ac:picMkLst>
            <pc:docMk/>
            <pc:sldMk cId="333986751" sldId="348"/>
            <ac:picMk id="271" creationId="{D0606C25-F100-804D-475E-AF1046EC6B34}"/>
          </ac:picMkLst>
        </pc:picChg>
        <pc:cxnChg chg="add del mod">
          <ac:chgData name="Li, Bingyao" userId="6020a0d1-527a-4229-8e4c-eb30bf0f9e70" providerId="ADAL" clId="{F8D7F4DE-819F-5A48-B403-17196C973527}" dt="2023-09-12T02:52:45.520" v="2649"/>
          <ac:cxnSpMkLst>
            <pc:docMk/>
            <pc:sldMk cId="333986751" sldId="348"/>
            <ac:cxnSpMk id="6" creationId="{2E5FB9DC-67A1-9BD3-6C21-3A28D350A860}"/>
          </ac:cxnSpMkLst>
        </pc:cxnChg>
        <pc:cxnChg chg="add del mod">
          <ac:chgData name="Li, Bingyao" userId="6020a0d1-527a-4229-8e4c-eb30bf0f9e70" providerId="ADAL" clId="{F8D7F4DE-819F-5A48-B403-17196C973527}" dt="2023-09-12T02:52:45.520" v="2649"/>
          <ac:cxnSpMkLst>
            <pc:docMk/>
            <pc:sldMk cId="333986751" sldId="348"/>
            <ac:cxnSpMk id="7" creationId="{AFC25477-1F8C-3216-E440-24EF4C9A5ED3}"/>
          </ac:cxnSpMkLst>
        </pc:cxnChg>
        <pc:cxnChg chg="add del mod">
          <ac:chgData name="Li, Bingyao" userId="6020a0d1-527a-4229-8e4c-eb30bf0f9e70" providerId="ADAL" clId="{F8D7F4DE-819F-5A48-B403-17196C973527}" dt="2023-09-12T02:52:45.520" v="2649"/>
          <ac:cxnSpMkLst>
            <pc:docMk/>
            <pc:sldMk cId="333986751" sldId="348"/>
            <ac:cxnSpMk id="11" creationId="{53368C00-FF78-D399-17F4-5DA328831477}"/>
          </ac:cxnSpMkLst>
        </pc:cxnChg>
        <pc:cxnChg chg="add del mod">
          <ac:chgData name="Li, Bingyao" userId="6020a0d1-527a-4229-8e4c-eb30bf0f9e70" providerId="ADAL" clId="{F8D7F4DE-819F-5A48-B403-17196C973527}" dt="2023-09-12T02:52:45.520" v="2649"/>
          <ac:cxnSpMkLst>
            <pc:docMk/>
            <pc:sldMk cId="333986751" sldId="348"/>
            <ac:cxnSpMk id="12" creationId="{FD620F5E-6399-854B-27B4-02ED7BD924C0}"/>
          </ac:cxnSpMkLst>
        </pc:cxnChg>
        <pc:cxnChg chg="add del mod">
          <ac:chgData name="Li, Bingyao" userId="6020a0d1-527a-4229-8e4c-eb30bf0f9e70" providerId="ADAL" clId="{F8D7F4DE-819F-5A48-B403-17196C973527}" dt="2023-09-12T02:52:45.520" v="2649"/>
          <ac:cxnSpMkLst>
            <pc:docMk/>
            <pc:sldMk cId="333986751" sldId="348"/>
            <ac:cxnSpMk id="26" creationId="{479406CD-5143-F47B-4AA5-98A70D1826DC}"/>
          </ac:cxnSpMkLst>
        </pc:cxnChg>
        <pc:cxnChg chg="mod">
          <ac:chgData name="Li, Bingyao" userId="6020a0d1-527a-4229-8e4c-eb30bf0f9e70" providerId="ADAL" clId="{F8D7F4DE-819F-5A48-B403-17196C973527}" dt="2023-09-12T02:52:44.166" v="2648"/>
          <ac:cxnSpMkLst>
            <pc:docMk/>
            <pc:sldMk cId="333986751" sldId="348"/>
            <ac:cxnSpMk id="34" creationId="{338BEE32-060D-759D-DEEB-7075E6300F5B}"/>
          </ac:cxnSpMkLst>
        </pc:cxnChg>
        <pc:cxnChg chg="add del mod">
          <ac:chgData name="Li, Bingyao" userId="6020a0d1-527a-4229-8e4c-eb30bf0f9e70" providerId="ADAL" clId="{F8D7F4DE-819F-5A48-B403-17196C973527}" dt="2023-09-12T02:52:45.520" v="2649"/>
          <ac:cxnSpMkLst>
            <pc:docMk/>
            <pc:sldMk cId="333986751" sldId="348"/>
            <ac:cxnSpMk id="39" creationId="{C0F1EE67-4C6E-57E2-8979-CB332B3A6DD9}"/>
          </ac:cxnSpMkLst>
        </pc:cxnChg>
        <pc:cxnChg chg="add mod">
          <ac:chgData name="Li, Bingyao" userId="6020a0d1-527a-4229-8e4c-eb30bf0f9e70" providerId="ADAL" clId="{F8D7F4DE-819F-5A48-B403-17196C973527}" dt="2023-09-12T03:02:27.494" v="2785" actId="1035"/>
          <ac:cxnSpMkLst>
            <pc:docMk/>
            <pc:sldMk cId="333986751" sldId="348"/>
            <ac:cxnSpMk id="46" creationId="{F61F50FA-39D2-E984-6DFD-B016E4F36005}"/>
          </ac:cxnSpMkLst>
        </pc:cxnChg>
        <pc:cxnChg chg="add mod">
          <ac:chgData name="Li, Bingyao" userId="6020a0d1-527a-4229-8e4c-eb30bf0f9e70" providerId="ADAL" clId="{F8D7F4DE-819F-5A48-B403-17196C973527}" dt="2023-09-12T03:02:27.494" v="2785" actId="1035"/>
          <ac:cxnSpMkLst>
            <pc:docMk/>
            <pc:sldMk cId="333986751" sldId="348"/>
            <ac:cxnSpMk id="47" creationId="{6EF0D577-E86D-01D5-1654-FC16911FB000}"/>
          </ac:cxnSpMkLst>
        </pc:cxnChg>
        <pc:cxnChg chg="add mod">
          <ac:chgData name="Li, Bingyao" userId="6020a0d1-527a-4229-8e4c-eb30bf0f9e70" providerId="ADAL" clId="{F8D7F4DE-819F-5A48-B403-17196C973527}" dt="2023-09-12T03:02:27.494" v="2785" actId="1035"/>
          <ac:cxnSpMkLst>
            <pc:docMk/>
            <pc:sldMk cId="333986751" sldId="348"/>
            <ac:cxnSpMk id="51" creationId="{6C3B2202-E243-3156-0345-E12B18473425}"/>
          </ac:cxnSpMkLst>
        </pc:cxnChg>
        <pc:cxnChg chg="add del mod">
          <ac:chgData name="Li, Bingyao" userId="6020a0d1-527a-4229-8e4c-eb30bf0f9e70" providerId="ADAL" clId="{F8D7F4DE-819F-5A48-B403-17196C973527}" dt="2023-09-12T02:57:11.051" v="2711" actId="478"/>
          <ac:cxnSpMkLst>
            <pc:docMk/>
            <pc:sldMk cId="333986751" sldId="348"/>
            <ac:cxnSpMk id="52" creationId="{832FF937-02B1-CD34-41CB-6D160A832026}"/>
          </ac:cxnSpMkLst>
        </pc:cxnChg>
        <pc:cxnChg chg="add mod">
          <ac:chgData name="Li, Bingyao" userId="6020a0d1-527a-4229-8e4c-eb30bf0f9e70" providerId="ADAL" clId="{F8D7F4DE-819F-5A48-B403-17196C973527}" dt="2023-09-12T03:02:27.494" v="2785" actId="1035"/>
          <ac:cxnSpMkLst>
            <pc:docMk/>
            <pc:sldMk cId="333986751" sldId="348"/>
            <ac:cxnSpMk id="61" creationId="{66A0B9F0-6A6C-4C7B-CF01-4C1390624A26}"/>
          </ac:cxnSpMkLst>
        </pc:cxnChg>
        <pc:cxnChg chg="mod">
          <ac:chgData name="Li, Bingyao" userId="6020a0d1-527a-4229-8e4c-eb30bf0f9e70" providerId="ADAL" clId="{F8D7F4DE-819F-5A48-B403-17196C973527}" dt="2023-09-12T02:52:46.683" v="2651"/>
          <ac:cxnSpMkLst>
            <pc:docMk/>
            <pc:sldMk cId="333986751" sldId="348"/>
            <ac:cxnSpMk id="133" creationId="{6BC999B6-0F8D-C99A-19C9-6CDCB6EFD08B}"/>
          </ac:cxnSpMkLst>
        </pc:cxnChg>
        <pc:cxnChg chg="add mod">
          <ac:chgData name="Li, Bingyao" userId="6020a0d1-527a-4229-8e4c-eb30bf0f9e70" providerId="ADAL" clId="{F8D7F4DE-819F-5A48-B403-17196C973527}" dt="2023-09-12T03:02:27.494" v="2785" actId="1035"/>
          <ac:cxnSpMkLst>
            <pc:docMk/>
            <pc:sldMk cId="333986751" sldId="348"/>
            <ac:cxnSpMk id="139" creationId="{5567FE22-38F6-71DD-72D5-73CD8704B61C}"/>
          </ac:cxnSpMkLst>
        </pc:cxnChg>
        <pc:cxnChg chg="del">
          <ac:chgData name="Li, Bingyao" userId="6020a0d1-527a-4229-8e4c-eb30bf0f9e70" providerId="ADAL" clId="{F8D7F4DE-819F-5A48-B403-17196C973527}" dt="2023-09-12T02:52:46.082" v="2650" actId="478"/>
          <ac:cxnSpMkLst>
            <pc:docMk/>
            <pc:sldMk cId="333986751" sldId="348"/>
            <ac:cxnSpMk id="152" creationId="{A3B34444-790D-42C9-A4C3-DA5EAB5E2927}"/>
          </ac:cxnSpMkLst>
        </pc:cxnChg>
        <pc:cxnChg chg="del">
          <ac:chgData name="Li, Bingyao" userId="6020a0d1-527a-4229-8e4c-eb30bf0f9e70" providerId="ADAL" clId="{F8D7F4DE-819F-5A48-B403-17196C973527}" dt="2023-09-12T02:52:46.082" v="2650" actId="478"/>
          <ac:cxnSpMkLst>
            <pc:docMk/>
            <pc:sldMk cId="333986751" sldId="348"/>
            <ac:cxnSpMk id="153" creationId="{EECC394B-21E8-304E-C331-7D15ED67B5FB}"/>
          </ac:cxnSpMkLst>
        </pc:cxnChg>
        <pc:cxnChg chg="del mod">
          <ac:chgData name="Li, Bingyao" userId="6020a0d1-527a-4229-8e4c-eb30bf0f9e70" providerId="ADAL" clId="{F8D7F4DE-819F-5A48-B403-17196C973527}" dt="2023-09-12T02:52:46.082" v="2650" actId="478"/>
          <ac:cxnSpMkLst>
            <pc:docMk/>
            <pc:sldMk cId="333986751" sldId="348"/>
            <ac:cxnSpMk id="170" creationId="{C9FA7AEE-D757-3026-6E03-22D58236B15D}"/>
          </ac:cxnSpMkLst>
        </pc:cxnChg>
        <pc:cxnChg chg="del">
          <ac:chgData name="Li, Bingyao" userId="6020a0d1-527a-4229-8e4c-eb30bf0f9e70" providerId="ADAL" clId="{F8D7F4DE-819F-5A48-B403-17196C973527}" dt="2023-09-12T02:52:46.082" v="2650" actId="478"/>
          <ac:cxnSpMkLst>
            <pc:docMk/>
            <pc:sldMk cId="333986751" sldId="348"/>
            <ac:cxnSpMk id="171" creationId="{A5BA34A9-6099-ECC0-D859-3470A82E135A}"/>
          </ac:cxnSpMkLst>
        </pc:cxnChg>
        <pc:cxnChg chg="del mod">
          <ac:chgData name="Li, Bingyao" userId="6020a0d1-527a-4229-8e4c-eb30bf0f9e70" providerId="ADAL" clId="{F8D7F4DE-819F-5A48-B403-17196C973527}" dt="2023-09-12T02:52:46.082" v="2650" actId="478"/>
          <ac:cxnSpMkLst>
            <pc:docMk/>
            <pc:sldMk cId="333986751" sldId="348"/>
            <ac:cxnSpMk id="172" creationId="{03305894-CEE0-EDDD-280F-0328ACDA4240}"/>
          </ac:cxnSpMkLst>
        </pc:cxnChg>
        <pc:cxnChg chg="del">
          <ac:chgData name="Li, Bingyao" userId="6020a0d1-527a-4229-8e4c-eb30bf0f9e70" providerId="ADAL" clId="{F8D7F4DE-819F-5A48-B403-17196C973527}" dt="2023-09-12T02:52:46.082" v="2650" actId="478"/>
          <ac:cxnSpMkLst>
            <pc:docMk/>
            <pc:sldMk cId="333986751" sldId="348"/>
            <ac:cxnSpMk id="173" creationId="{9E5528AC-77BB-F540-1C90-F68D5888E19E}"/>
          </ac:cxnSpMkLst>
        </pc:cxnChg>
        <pc:cxnChg chg="del mod">
          <ac:chgData name="Li, Bingyao" userId="6020a0d1-527a-4229-8e4c-eb30bf0f9e70" providerId="ADAL" clId="{F8D7F4DE-819F-5A48-B403-17196C973527}" dt="2023-09-12T02:52:46.082" v="2650" actId="478"/>
          <ac:cxnSpMkLst>
            <pc:docMk/>
            <pc:sldMk cId="333986751" sldId="348"/>
            <ac:cxnSpMk id="174" creationId="{539D8459-B6CA-6585-CABA-493C65D3D1E4}"/>
          </ac:cxnSpMkLst>
        </pc:cxnChg>
        <pc:cxnChg chg="mod">
          <ac:chgData name="Li, Bingyao" userId="6020a0d1-527a-4229-8e4c-eb30bf0f9e70" providerId="ADAL" clId="{F8D7F4DE-819F-5A48-B403-17196C973527}" dt="2023-09-12T02:57:42.350" v="2733"/>
          <ac:cxnSpMkLst>
            <pc:docMk/>
            <pc:sldMk cId="333986751" sldId="348"/>
            <ac:cxnSpMk id="216" creationId="{23E2FA0F-3990-1046-A1C2-D8339C38BDEF}"/>
          </ac:cxnSpMkLst>
        </pc:cxnChg>
        <pc:cxnChg chg="del">
          <ac:chgData name="Li, Bingyao" userId="6020a0d1-527a-4229-8e4c-eb30bf0f9e70" providerId="ADAL" clId="{F8D7F4DE-819F-5A48-B403-17196C973527}" dt="2023-09-12T02:52:46.082" v="2650" actId="478"/>
          <ac:cxnSpMkLst>
            <pc:docMk/>
            <pc:sldMk cId="333986751" sldId="348"/>
            <ac:cxnSpMk id="233" creationId="{30E62BA9-3F88-5F59-C4E7-B48DAF1D99E5}"/>
          </ac:cxnSpMkLst>
        </pc:cxnChg>
        <pc:cxnChg chg="del">
          <ac:chgData name="Li, Bingyao" userId="6020a0d1-527a-4229-8e4c-eb30bf0f9e70" providerId="ADAL" clId="{F8D7F4DE-819F-5A48-B403-17196C973527}" dt="2023-09-12T02:52:46.082" v="2650" actId="478"/>
          <ac:cxnSpMkLst>
            <pc:docMk/>
            <pc:sldMk cId="333986751" sldId="348"/>
            <ac:cxnSpMk id="234" creationId="{8E1CBC00-4211-1FE4-5CD1-6079C10EEF05}"/>
          </ac:cxnSpMkLst>
        </pc:cxnChg>
        <pc:cxnChg chg="del">
          <ac:chgData name="Li, Bingyao" userId="6020a0d1-527a-4229-8e4c-eb30bf0f9e70" providerId="ADAL" clId="{F8D7F4DE-819F-5A48-B403-17196C973527}" dt="2023-09-12T02:52:46.082" v="2650" actId="478"/>
          <ac:cxnSpMkLst>
            <pc:docMk/>
            <pc:sldMk cId="333986751" sldId="348"/>
            <ac:cxnSpMk id="235" creationId="{453F9FBD-A84F-67F5-A554-13691B6291FA}"/>
          </ac:cxnSpMkLst>
        </pc:cxnChg>
        <pc:cxnChg chg="add mod">
          <ac:chgData name="Li, Bingyao" userId="6020a0d1-527a-4229-8e4c-eb30bf0f9e70" providerId="ADAL" clId="{F8D7F4DE-819F-5A48-B403-17196C973527}" dt="2023-09-12T03:02:27.494" v="2785" actId="1035"/>
          <ac:cxnSpMkLst>
            <pc:docMk/>
            <pc:sldMk cId="333986751" sldId="348"/>
            <ac:cxnSpMk id="236" creationId="{84CBE059-9A35-DA57-528E-7AB940AC7301}"/>
          </ac:cxnSpMkLst>
        </pc:cxnChg>
        <pc:cxnChg chg="del">
          <ac:chgData name="Li, Bingyao" userId="6020a0d1-527a-4229-8e4c-eb30bf0f9e70" providerId="ADAL" clId="{F8D7F4DE-819F-5A48-B403-17196C973527}" dt="2023-09-12T02:52:46.082" v="2650" actId="478"/>
          <ac:cxnSpMkLst>
            <pc:docMk/>
            <pc:sldMk cId="333986751" sldId="348"/>
            <ac:cxnSpMk id="238" creationId="{455F2993-2B96-E99E-2F91-A42857C00BB3}"/>
          </ac:cxnSpMkLst>
        </pc:cxnChg>
        <pc:cxnChg chg="del">
          <ac:chgData name="Li, Bingyao" userId="6020a0d1-527a-4229-8e4c-eb30bf0f9e70" providerId="ADAL" clId="{F8D7F4DE-819F-5A48-B403-17196C973527}" dt="2023-09-12T02:52:46.082" v="2650" actId="478"/>
          <ac:cxnSpMkLst>
            <pc:docMk/>
            <pc:sldMk cId="333986751" sldId="348"/>
            <ac:cxnSpMk id="239" creationId="{356A796F-4BDC-3AD0-C2BD-BB8D77B3BF04}"/>
          </ac:cxnSpMkLst>
        </pc:cxnChg>
        <pc:cxnChg chg="del">
          <ac:chgData name="Li, Bingyao" userId="6020a0d1-527a-4229-8e4c-eb30bf0f9e70" providerId="ADAL" clId="{F8D7F4DE-819F-5A48-B403-17196C973527}" dt="2023-09-12T02:52:46.082" v="2650" actId="478"/>
          <ac:cxnSpMkLst>
            <pc:docMk/>
            <pc:sldMk cId="333986751" sldId="348"/>
            <ac:cxnSpMk id="242" creationId="{A3BF8708-A098-CD66-9921-E32A5DAA8760}"/>
          </ac:cxnSpMkLst>
        </pc:cxnChg>
        <pc:cxnChg chg="del">
          <ac:chgData name="Li, Bingyao" userId="6020a0d1-527a-4229-8e4c-eb30bf0f9e70" providerId="ADAL" clId="{F8D7F4DE-819F-5A48-B403-17196C973527}" dt="2023-09-12T02:52:46.082" v="2650" actId="478"/>
          <ac:cxnSpMkLst>
            <pc:docMk/>
            <pc:sldMk cId="333986751" sldId="348"/>
            <ac:cxnSpMk id="243" creationId="{DCE77549-35B7-D587-5BAF-223900F3C17C}"/>
          </ac:cxnSpMkLst>
        </pc:cxnChg>
        <pc:cxnChg chg="del">
          <ac:chgData name="Li, Bingyao" userId="6020a0d1-527a-4229-8e4c-eb30bf0f9e70" providerId="ADAL" clId="{F8D7F4DE-819F-5A48-B403-17196C973527}" dt="2023-09-12T02:52:46.082" v="2650" actId="478"/>
          <ac:cxnSpMkLst>
            <pc:docMk/>
            <pc:sldMk cId="333986751" sldId="348"/>
            <ac:cxnSpMk id="244" creationId="{CBB18BFC-E87B-70C6-5038-A44349A050D7}"/>
          </ac:cxnSpMkLst>
        </pc:cxnChg>
        <pc:cxnChg chg="del">
          <ac:chgData name="Li, Bingyao" userId="6020a0d1-527a-4229-8e4c-eb30bf0f9e70" providerId="ADAL" clId="{F8D7F4DE-819F-5A48-B403-17196C973527}" dt="2023-09-12T02:52:46.082" v="2650" actId="478"/>
          <ac:cxnSpMkLst>
            <pc:docMk/>
            <pc:sldMk cId="333986751" sldId="348"/>
            <ac:cxnSpMk id="251" creationId="{42E1983A-7272-85FB-1504-80CC444DA83B}"/>
          </ac:cxnSpMkLst>
        </pc:cxnChg>
        <pc:cxnChg chg="del">
          <ac:chgData name="Li, Bingyao" userId="6020a0d1-527a-4229-8e4c-eb30bf0f9e70" providerId="ADAL" clId="{F8D7F4DE-819F-5A48-B403-17196C973527}" dt="2023-09-12T02:52:46.082" v="2650" actId="478"/>
          <ac:cxnSpMkLst>
            <pc:docMk/>
            <pc:sldMk cId="333986751" sldId="348"/>
            <ac:cxnSpMk id="253" creationId="{E8B1588C-C9C1-E868-3646-9B992BBA5D56}"/>
          </ac:cxnSpMkLst>
        </pc:cxnChg>
        <pc:cxnChg chg="del">
          <ac:chgData name="Li, Bingyao" userId="6020a0d1-527a-4229-8e4c-eb30bf0f9e70" providerId="ADAL" clId="{F8D7F4DE-819F-5A48-B403-17196C973527}" dt="2023-09-12T02:52:46.082" v="2650" actId="478"/>
          <ac:cxnSpMkLst>
            <pc:docMk/>
            <pc:sldMk cId="333986751" sldId="348"/>
            <ac:cxnSpMk id="254" creationId="{ED0CFAC1-D112-8E9A-F780-4D3AE43FE408}"/>
          </ac:cxnSpMkLst>
        </pc:cxnChg>
        <pc:cxnChg chg="del">
          <ac:chgData name="Li, Bingyao" userId="6020a0d1-527a-4229-8e4c-eb30bf0f9e70" providerId="ADAL" clId="{F8D7F4DE-819F-5A48-B403-17196C973527}" dt="2023-09-12T02:52:46.082" v="2650" actId="478"/>
          <ac:cxnSpMkLst>
            <pc:docMk/>
            <pc:sldMk cId="333986751" sldId="348"/>
            <ac:cxnSpMk id="260" creationId="{8166C813-54A5-A802-66DD-28A1591A2F46}"/>
          </ac:cxnSpMkLst>
        </pc:cxnChg>
      </pc:sldChg>
      <pc:sldChg chg="addSp delSp modSp add del mod delAnim modAnim">
        <pc:chgData name="Li, Bingyao" userId="6020a0d1-527a-4229-8e4c-eb30bf0f9e70" providerId="ADAL" clId="{F8D7F4DE-819F-5A48-B403-17196C973527}" dt="2023-09-12T03:57:03.076" v="3325" actId="1076"/>
        <pc:sldMkLst>
          <pc:docMk/>
          <pc:sldMk cId="3099737720" sldId="349"/>
        </pc:sldMkLst>
        <pc:spChg chg="add mod">
          <ac:chgData name="Li, Bingyao" userId="6020a0d1-527a-4229-8e4c-eb30bf0f9e70" providerId="ADAL" clId="{F8D7F4DE-819F-5A48-B403-17196C973527}" dt="2023-09-12T03:54:27.743" v="3292" actId="14100"/>
          <ac:spMkLst>
            <pc:docMk/>
            <pc:sldMk cId="3099737720" sldId="349"/>
            <ac:spMk id="2" creationId="{FD4AA1A3-3913-3FE1-9A9F-791D247CCC65}"/>
          </ac:spMkLst>
        </pc:spChg>
        <pc:spChg chg="add del mod">
          <ac:chgData name="Li, Bingyao" userId="6020a0d1-527a-4229-8e4c-eb30bf0f9e70" providerId="ADAL" clId="{F8D7F4DE-819F-5A48-B403-17196C973527}" dt="2023-09-12T03:17:04.577" v="3001" actId="478"/>
          <ac:spMkLst>
            <pc:docMk/>
            <pc:sldMk cId="3099737720" sldId="349"/>
            <ac:spMk id="5" creationId="{4C71301B-0E48-7D75-8D73-15E3E0D58E80}"/>
          </ac:spMkLst>
        </pc:spChg>
        <pc:spChg chg="add mod">
          <ac:chgData name="Li, Bingyao" userId="6020a0d1-527a-4229-8e4c-eb30bf0f9e70" providerId="ADAL" clId="{F8D7F4DE-819F-5A48-B403-17196C973527}" dt="2023-09-12T03:54:21.311" v="3290" actId="1076"/>
          <ac:spMkLst>
            <pc:docMk/>
            <pc:sldMk cId="3099737720" sldId="349"/>
            <ac:spMk id="7" creationId="{887E7D68-1D5B-6149-EB54-4341128FE295}"/>
          </ac:spMkLst>
        </pc:spChg>
        <pc:spChg chg="add mod">
          <ac:chgData name="Li, Bingyao" userId="6020a0d1-527a-4229-8e4c-eb30bf0f9e70" providerId="ADAL" clId="{F8D7F4DE-819F-5A48-B403-17196C973527}" dt="2023-09-12T03:54:21.311" v="3290" actId="1076"/>
          <ac:spMkLst>
            <pc:docMk/>
            <pc:sldMk cId="3099737720" sldId="349"/>
            <ac:spMk id="8" creationId="{1BA4B040-3D57-343E-E558-7B693102B597}"/>
          </ac:spMkLst>
        </pc:spChg>
        <pc:spChg chg="add mod">
          <ac:chgData name="Li, Bingyao" userId="6020a0d1-527a-4229-8e4c-eb30bf0f9e70" providerId="ADAL" clId="{F8D7F4DE-819F-5A48-B403-17196C973527}" dt="2023-09-12T03:54:21.311" v="3290" actId="1076"/>
          <ac:spMkLst>
            <pc:docMk/>
            <pc:sldMk cId="3099737720" sldId="349"/>
            <ac:spMk id="9" creationId="{DD6EB3AC-C304-E8F3-203A-95684D7A009A}"/>
          </ac:spMkLst>
        </pc:spChg>
        <pc:spChg chg="add mod">
          <ac:chgData name="Li, Bingyao" userId="6020a0d1-527a-4229-8e4c-eb30bf0f9e70" providerId="ADAL" clId="{F8D7F4DE-819F-5A48-B403-17196C973527}" dt="2023-09-12T03:54:21.311" v="3290" actId="1076"/>
          <ac:spMkLst>
            <pc:docMk/>
            <pc:sldMk cId="3099737720" sldId="349"/>
            <ac:spMk id="10" creationId="{E99CBD55-E7D7-FD65-5FE6-89F37001EE59}"/>
          </ac:spMkLst>
        </pc:spChg>
        <pc:spChg chg="add mod">
          <ac:chgData name="Li, Bingyao" userId="6020a0d1-527a-4229-8e4c-eb30bf0f9e70" providerId="ADAL" clId="{F8D7F4DE-819F-5A48-B403-17196C973527}" dt="2023-09-12T03:54:21.311" v="3290" actId="1076"/>
          <ac:spMkLst>
            <pc:docMk/>
            <pc:sldMk cId="3099737720" sldId="349"/>
            <ac:spMk id="11" creationId="{35A46309-8A4F-B214-EDC6-F176E2917F12}"/>
          </ac:spMkLst>
        </pc:spChg>
        <pc:spChg chg="add del mod">
          <ac:chgData name="Li, Bingyao" userId="6020a0d1-527a-4229-8e4c-eb30bf0f9e70" providerId="ADAL" clId="{F8D7F4DE-819F-5A48-B403-17196C973527}" dt="2023-09-12T03:16:43.959" v="2998" actId="478"/>
          <ac:spMkLst>
            <pc:docMk/>
            <pc:sldMk cId="3099737720" sldId="349"/>
            <ac:spMk id="12" creationId="{26EA01B4-D227-24CD-33CC-B28FF6AA2F89}"/>
          </ac:spMkLst>
        </pc:spChg>
        <pc:spChg chg="add del mod">
          <ac:chgData name="Li, Bingyao" userId="6020a0d1-527a-4229-8e4c-eb30bf0f9e70" providerId="ADAL" clId="{F8D7F4DE-819F-5A48-B403-17196C973527}" dt="2023-09-12T03:16:46.208" v="2999" actId="478"/>
          <ac:spMkLst>
            <pc:docMk/>
            <pc:sldMk cId="3099737720" sldId="349"/>
            <ac:spMk id="13" creationId="{84CD0100-8F1E-8DB0-F7F7-84384156250F}"/>
          </ac:spMkLst>
        </pc:spChg>
        <pc:spChg chg="add del mod">
          <ac:chgData name="Li, Bingyao" userId="6020a0d1-527a-4229-8e4c-eb30bf0f9e70" providerId="ADAL" clId="{F8D7F4DE-819F-5A48-B403-17196C973527}" dt="2023-09-12T03:16:41.146" v="2997" actId="478"/>
          <ac:spMkLst>
            <pc:docMk/>
            <pc:sldMk cId="3099737720" sldId="349"/>
            <ac:spMk id="14" creationId="{6358C96D-4C78-FCDB-6800-8EB3E44FC04D}"/>
          </ac:spMkLst>
        </pc:spChg>
        <pc:spChg chg="add del mod">
          <ac:chgData name="Li, Bingyao" userId="6020a0d1-527a-4229-8e4c-eb30bf0f9e70" providerId="ADAL" clId="{F8D7F4DE-819F-5A48-B403-17196C973527}" dt="2023-09-12T03:16:31.340" v="2996" actId="478"/>
          <ac:spMkLst>
            <pc:docMk/>
            <pc:sldMk cId="3099737720" sldId="349"/>
            <ac:spMk id="16" creationId="{86CB06EF-17BF-40E4-00F1-32EE34894140}"/>
          </ac:spMkLst>
        </pc:spChg>
        <pc:spChg chg="add del mod">
          <ac:chgData name="Li, Bingyao" userId="6020a0d1-527a-4229-8e4c-eb30bf0f9e70" providerId="ADAL" clId="{F8D7F4DE-819F-5A48-B403-17196C973527}" dt="2023-09-12T03:40:22.529" v="3107" actId="478"/>
          <ac:spMkLst>
            <pc:docMk/>
            <pc:sldMk cId="3099737720" sldId="349"/>
            <ac:spMk id="17" creationId="{F461274E-3364-C0EF-75DF-2220279BAE8A}"/>
          </ac:spMkLst>
        </pc:spChg>
        <pc:spChg chg="add del mod">
          <ac:chgData name="Li, Bingyao" userId="6020a0d1-527a-4229-8e4c-eb30bf0f9e70" providerId="ADAL" clId="{F8D7F4DE-819F-5A48-B403-17196C973527}" dt="2023-09-12T03:40:50.869" v="3114" actId="478"/>
          <ac:spMkLst>
            <pc:docMk/>
            <pc:sldMk cId="3099737720" sldId="349"/>
            <ac:spMk id="18" creationId="{44A108E4-DBA6-BE65-AC18-37F1D4A22070}"/>
          </ac:spMkLst>
        </pc:spChg>
        <pc:spChg chg="add del mod">
          <ac:chgData name="Li, Bingyao" userId="6020a0d1-527a-4229-8e4c-eb30bf0f9e70" providerId="ADAL" clId="{F8D7F4DE-819F-5A48-B403-17196C973527}" dt="2023-09-12T03:40:50.869" v="3114" actId="478"/>
          <ac:spMkLst>
            <pc:docMk/>
            <pc:sldMk cId="3099737720" sldId="349"/>
            <ac:spMk id="19" creationId="{F44677EC-2B38-D723-5FAA-21A623660593}"/>
          </ac:spMkLst>
        </pc:spChg>
        <pc:spChg chg="del mod">
          <ac:chgData name="Li, Bingyao" userId="6020a0d1-527a-4229-8e4c-eb30bf0f9e70" providerId="ADAL" clId="{F8D7F4DE-819F-5A48-B403-17196C973527}" dt="2023-09-12T03:40:19.934" v="3105" actId="478"/>
          <ac:spMkLst>
            <pc:docMk/>
            <pc:sldMk cId="3099737720" sldId="349"/>
            <ac:spMk id="20" creationId="{19CCF64E-D20E-54E0-5A1F-0871B987707E}"/>
          </ac:spMkLst>
        </pc:spChg>
        <pc:spChg chg="add del mod">
          <ac:chgData name="Li, Bingyao" userId="6020a0d1-527a-4229-8e4c-eb30bf0f9e70" providerId="ADAL" clId="{F8D7F4DE-819F-5A48-B403-17196C973527}" dt="2023-09-12T03:40:50.869" v="3114" actId="478"/>
          <ac:spMkLst>
            <pc:docMk/>
            <pc:sldMk cId="3099737720" sldId="349"/>
            <ac:spMk id="23" creationId="{55A256A9-730E-31D4-CB0A-811DD078BEEC}"/>
          </ac:spMkLst>
        </pc:spChg>
        <pc:spChg chg="add del mod">
          <ac:chgData name="Li, Bingyao" userId="6020a0d1-527a-4229-8e4c-eb30bf0f9e70" providerId="ADAL" clId="{F8D7F4DE-819F-5A48-B403-17196C973527}" dt="2023-09-12T03:40:50.869" v="3114" actId="478"/>
          <ac:spMkLst>
            <pc:docMk/>
            <pc:sldMk cId="3099737720" sldId="349"/>
            <ac:spMk id="24" creationId="{9124621F-C632-1FB5-D187-DF1C2176ECBE}"/>
          </ac:spMkLst>
        </pc:spChg>
        <pc:spChg chg="add del mod">
          <ac:chgData name="Li, Bingyao" userId="6020a0d1-527a-4229-8e4c-eb30bf0f9e70" providerId="ADAL" clId="{F8D7F4DE-819F-5A48-B403-17196C973527}" dt="2023-09-12T03:40:50.869" v="3114" actId="478"/>
          <ac:spMkLst>
            <pc:docMk/>
            <pc:sldMk cId="3099737720" sldId="349"/>
            <ac:spMk id="30" creationId="{53536B96-0BCB-5ABF-5EE5-9B6CB8DE324E}"/>
          </ac:spMkLst>
        </pc:spChg>
        <pc:spChg chg="add del mod">
          <ac:chgData name="Li, Bingyao" userId="6020a0d1-527a-4229-8e4c-eb30bf0f9e70" providerId="ADAL" clId="{F8D7F4DE-819F-5A48-B403-17196C973527}" dt="2023-09-12T03:40:50.869" v="3114" actId="478"/>
          <ac:spMkLst>
            <pc:docMk/>
            <pc:sldMk cId="3099737720" sldId="349"/>
            <ac:spMk id="39" creationId="{7669CBA3-1FCC-4224-3CCD-123B8F374A7C}"/>
          </ac:spMkLst>
        </pc:spChg>
        <pc:spChg chg="add del mod">
          <ac:chgData name="Li, Bingyao" userId="6020a0d1-527a-4229-8e4c-eb30bf0f9e70" providerId="ADAL" clId="{F8D7F4DE-819F-5A48-B403-17196C973527}" dt="2023-09-12T03:16:29.271" v="2995" actId="478"/>
          <ac:spMkLst>
            <pc:docMk/>
            <pc:sldMk cId="3099737720" sldId="349"/>
            <ac:spMk id="41" creationId="{59E8578A-5337-4487-0B72-8DC3CFCBD4D8}"/>
          </ac:spMkLst>
        </pc:spChg>
        <pc:spChg chg="add del mod">
          <ac:chgData name="Li, Bingyao" userId="6020a0d1-527a-4229-8e4c-eb30bf0f9e70" providerId="ADAL" clId="{F8D7F4DE-819F-5A48-B403-17196C973527}" dt="2023-09-12T03:16:48.575" v="3000" actId="478"/>
          <ac:spMkLst>
            <pc:docMk/>
            <pc:sldMk cId="3099737720" sldId="349"/>
            <ac:spMk id="57" creationId="{77981825-4DAD-52ED-BA9B-049D61568E9D}"/>
          </ac:spMkLst>
        </pc:spChg>
        <pc:spChg chg="add del mod">
          <ac:chgData name="Li, Bingyao" userId="6020a0d1-527a-4229-8e4c-eb30bf0f9e70" providerId="ADAL" clId="{F8D7F4DE-819F-5A48-B403-17196C973527}" dt="2023-09-12T03:40:21.600" v="3106" actId="478"/>
          <ac:spMkLst>
            <pc:docMk/>
            <pc:sldMk cId="3099737720" sldId="349"/>
            <ac:spMk id="58" creationId="{0E69CF8C-DB66-1056-1764-9B443930FFD1}"/>
          </ac:spMkLst>
        </pc:spChg>
        <pc:spChg chg="add mod">
          <ac:chgData name="Li, Bingyao" userId="6020a0d1-527a-4229-8e4c-eb30bf0f9e70" providerId="ADAL" clId="{F8D7F4DE-819F-5A48-B403-17196C973527}" dt="2023-09-12T03:54:44.983" v="3295" actId="1076"/>
          <ac:spMkLst>
            <pc:docMk/>
            <pc:sldMk cId="3099737720" sldId="349"/>
            <ac:spMk id="59" creationId="{7DA5AE88-953D-BC7A-DB8E-44A543BC9B11}"/>
          </ac:spMkLst>
        </pc:spChg>
        <pc:spChg chg="add mod">
          <ac:chgData name="Li, Bingyao" userId="6020a0d1-527a-4229-8e4c-eb30bf0f9e70" providerId="ADAL" clId="{F8D7F4DE-819F-5A48-B403-17196C973527}" dt="2023-09-12T03:54:44.983" v="3295" actId="1076"/>
          <ac:spMkLst>
            <pc:docMk/>
            <pc:sldMk cId="3099737720" sldId="349"/>
            <ac:spMk id="137" creationId="{1EB9D423-5C49-6CB0-7FFE-83F74516B55B}"/>
          </ac:spMkLst>
        </pc:spChg>
        <pc:spChg chg="add del mod">
          <ac:chgData name="Li, Bingyao" userId="6020a0d1-527a-4229-8e4c-eb30bf0f9e70" providerId="ADAL" clId="{F8D7F4DE-819F-5A48-B403-17196C973527}" dt="2023-09-12T03:42:35.265" v="3132" actId="478"/>
          <ac:spMkLst>
            <pc:docMk/>
            <pc:sldMk cId="3099737720" sldId="349"/>
            <ac:spMk id="151" creationId="{D7052070-8251-8720-FAED-B2FCB7D18152}"/>
          </ac:spMkLst>
        </pc:spChg>
        <pc:spChg chg="add mod">
          <ac:chgData name="Li, Bingyao" userId="6020a0d1-527a-4229-8e4c-eb30bf0f9e70" providerId="ADAL" clId="{F8D7F4DE-819F-5A48-B403-17196C973527}" dt="2023-09-12T03:47:23.775" v="3217" actId="1037"/>
          <ac:spMkLst>
            <pc:docMk/>
            <pc:sldMk cId="3099737720" sldId="349"/>
            <ac:spMk id="154" creationId="{EBEDDCF5-329B-E791-9886-F8ABCC7BEBD0}"/>
          </ac:spMkLst>
        </pc:spChg>
        <pc:spChg chg="add mod">
          <ac:chgData name="Li, Bingyao" userId="6020a0d1-527a-4229-8e4c-eb30bf0f9e70" providerId="ADAL" clId="{F8D7F4DE-819F-5A48-B403-17196C973527}" dt="2023-09-12T03:47:36.883" v="3221" actId="207"/>
          <ac:spMkLst>
            <pc:docMk/>
            <pc:sldMk cId="3099737720" sldId="349"/>
            <ac:spMk id="156" creationId="{CF8A157C-B23E-F431-3D2D-23EC8A3CC6E9}"/>
          </ac:spMkLst>
        </pc:spChg>
        <pc:spChg chg="add mod">
          <ac:chgData name="Li, Bingyao" userId="6020a0d1-527a-4229-8e4c-eb30bf0f9e70" providerId="ADAL" clId="{F8D7F4DE-819F-5A48-B403-17196C973527}" dt="2023-09-12T03:55:56.233" v="3318" actId="207"/>
          <ac:spMkLst>
            <pc:docMk/>
            <pc:sldMk cId="3099737720" sldId="349"/>
            <ac:spMk id="158" creationId="{D51D39C0-02FC-725C-9A3C-E556C494198A}"/>
          </ac:spMkLst>
        </pc:spChg>
        <pc:spChg chg="add mod">
          <ac:chgData name="Li, Bingyao" userId="6020a0d1-527a-4229-8e4c-eb30bf0f9e70" providerId="ADAL" clId="{F8D7F4DE-819F-5A48-B403-17196C973527}" dt="2023-09-12T03:55:28.531" v="3312" actId="1076"/>
          <ac:spMkLst>
            <pc:docMk/>
            <pc:sldMk cId="3099737720" sldId="349"/>
            <ac:spMk id="165" creationId="{8170AE5D-151E-80A3-8AC8-9910FA5E4A9C}"/>
          </ac:spMkLst>
        </pc:spChg>
        <pc:spChg chg="mod">
          <ac:chgData name="Li, Bingyao" userId="6020a0d1-527a-4229-8e4c-eb30bf0f9e70" providerId="ADAL" clId="{F8D7F4DE-819F-5A48-B403-17196C973527}" dt="2023-09-12T03:27:16.335" v="3049" actId="207"/>
          <ac:spMkLst>
            <pc:docMk/>
            <pc:sldMk cId="3099737720" sldId="349"/>
            <ac:spMk id="265" creationId="{6FA4916E-A29B-C850-9444-C1B79F604C85}"/>
          </ac:spMkLst>
        </pc:spChg>
        <pc:spChg chg="del">
          <ac:chgData name="Li, Bingyao" userId="6020a0d1-527a-4229-8e4c-eb30bf0f9e70" providerId="ADAL" clId="{F8D7F4DE-819F-5A48-B403-17196C973527}" dt="2023-09-12T03:15:32.190" v="2980" actId="478"/>
          <ac:spMkLst>
            <pc:docMk/>
            <pc:sldMk cId="3099737720" sldId="349"/>
            <ac:spMk id="267" creationId="{1CBC1541-DB61-8895-0399-861C78BD7323}"/>
          </ac:spMkLst>
        </pc:spChg>
        <pc:spChg chg="del mod">
          <ac:chgData name="Li, Bingyao" userId="6020a0d1-527a-4229-8e4c-eb30bf0f9e70" providerId="ADAL" clId="{F8D7F4DE-819F-5A48-B403-17196C973527}" dt="2023-09-12T03:40:19.934" v="3105" actId="478"/>
          <ac:spMkLst>
            <pc:docMk/>
            <pc:sldMk cId="3099737720" sldId="349"/>
            <ac:spMk id="276" creationId="{D42E5943-DA7A-5ACA-5BE3-14F1ED72A32A}"/>
          </ac:spMkLst>
        </pc:spChg>
        <pc:spChg chg="del mod">
          <ac:chgData name="Li, Bingyao" userId="6020a0d1-527a-4229-8e4c-eb30bf0f9e70" providerId="ADAL" clId="{F8D7F4DE-819F-5A48-B403-17196C973527}" dt="2023-09-12T03:40:19.934" v="3105" actId="478"/>
          <ac:spMkLst>
            <pc:docMk/>
            <pc:sldMk cId="3099737720" sldId="349"/>
            <ac:spMk id="277" creationId="{9A7A2447-CAB6-2CB4-1104-7DD80A3214E2}"/>
          </ac:spMkLst>
        </pc:spChg>
        <pc:grpChg chg="add del mod">
          <ac:chgData name="Li, Bingyao" userId="6020a0d1-527a-4229-8e4c-eb30bf0f9e70" providerId="ADAL" clId="{F8D7F4DE-819F-5A48-B403-17196C973527}" dt="2023-09-12T03:40:50.869" v="3114" actId="478"/>
          <ac:grpSpMkLst>
            <pc:docMk/>
            <pc:sldMk cId="3099737720" sldId="349"/>
            <ac:grpSpMk id="34" creationId="{7B1A24C4-7B23-4FA0-D6FB-7C59E12E2F5F}"/>
          </ac:grpSpMkLst>
        </pc:grpChg>
        <pc:grpChg chg="del">
          <ac:chgData name="Li, Bingyao" userId="6020a0d1-527a-4229-8e4c-eb30bf0f9e70" providerId="ADAL" clId="{F8D7F4DE-819F-5A48-B403-17196C973527}" dt="2023-09-12T03:15:32.190" v="2980" actId="478"/>
          <ac:grpSpMkLst>
            <pc:docMk/>
            <pc:sldMk cId="3099737720" sldId="349"/>
            <ac:grpSpMk id="274" creationId="{BB5DAB46-5ACD-2CE9-E193-9F9DEB3E2930}"/>
          </ac:grpSpMkLst>
        </pc:grpChg>
        <pc:graphicFrameChg chg="add mod modGraphic">
          <ac:chgData name="Li, Bingyao" userId="6020a0d1-527a-4229-8e4c-eb30bf0f9e70" providerId="ADAL" clId="{F8D7F4DE-819F-5A48-B403-17196C973527}" dt="2023-09-12T03:54:21.311" v="3290" actId="1076"/>
          <ac:graphicFrameMkLst>
            <pc:docMk/>
            <pc:sldMk cId="3099737720" sldId="349"/>
            <ac:graphicFrameMk id="6" creationId="{5070A79B-CE7E-7BD2-B1AF-BA0705B49E4B}"/>
          </ac:graphicFrameMkLst>
        </pc:graphicFrameChg>
        <pc:graphicFrameChg chg="add mod">
          <ac:chgData name="Li, Bingyao" userId="6020a0d1-527a-4229-8e4c-eb30bf0f9e70" providerId="ADAL" clId="{F8D7F4DE-819F-5A48-B403-17196C973527}" dt="2023-09-12T03:54:44.983" v="3295" actId="1076"/>
          <ac:graphicFrameMkLst>
            <pc:docMk/>
            <pc:sldMk cId="3099737720" sldId="349"/>
            <ac:graphicFrameMk id="60" creationId="{1DBCCE71-8A23-5EE5-AF10-BFAD542C301F}"/>
          </ac:graphicFrameMkLst>
        </pc:graphicFrameChg>
        <pc:picChg chg="del">
          <ac:chgData name="Li, Bingyao" userId="6020a0d1-527a-4229-8e4c-eb30bf0f9e70" providerId="ADAL" clId="{F8D7F4DE-819F-5A48-B403-17196C973527}" dt="2023-09-12T03:15:32.190" v="2980" actId="478"/>
          <ac:picMkLst>
            <pc:docMk/>
            <pc:sldMk cId="3099737720" sldId="349"/>
            <ac:picMk id="269" creationId="{C6453C6A-C0B1-333B-2DCC-85CA2B303FFD}"/>
          </ac:picMkLst>
        </pc:picChg>
        <pc:cxnChg chg="add del mod">
          <ac:chgData name="Li, Bingyao" userId="6020a0d1-527a-4229-8e4c-eb30bf0f9e70" providerId="ADAL" clId="{F8D7F4DE-819F-5A48-B403-17196C973527}" dt="2023-09-12T03:41:07.808" v="3117" actId="478"/>
          <ac:cxnSpMkLst>
            <pc:docMk/>
            <pc:sldMk cId="3099737720" sldId="349"/>
            <ac:cxnSpMk id="3" creationId="{695E7B63-D1E0-A80A-EE03-783B9B424313}"/>
          </ac:cxnSpMkLst>
        </pc:cxnChg>
        <pc:cxnChg chg="add del mod">
          <ac:chgData name="Li, Bingyao" userId="6020a0d1-527a-4229-8e4c-eb30bf0f9e70" providerId="ADAL" clId="{F8D7F4DE-819F-5A48-B403-17196C973527}" dt="2023-09-12T03:40:50.869" v="3114" actId="478"/>
          <ac:cxnSpMkLst>
            <pc:docMk/>
            <pc:sldMk cId="3099737720" sldId="349"/>
            <ac:cxnSpMk id="4" creationId="{42324715-7B97-198F-CA13-6081668469EA}"/>
          </ac:cxnSpMkLst>
        </pc:cxnChg>
        <pc:cxnChg chg="add del mod">
          <ac:chgData name="Li, Bingyao" userId="6020a0d1-527a-4229-8e4c-eb30bf0f9e70" providerId="ADAL" clId="{F8D7F4DE-819F-5A48-B403-17196C973527}" dt="2023-09-12T03:40:54.945" v="3115" actId="478"/>
          <ac:cxnSpMkLst>
            <pc:docMk/>
            <pc:sldMk cId="3099737720" sldId="349"/>
            <ac:cxnSpMk id="25" creationId="{1BA3BF1A-652E-4F95-F843-6195EFE96801}"/>
          </ac:cxnSpMkLst>
        </pc:cxnChg>
        <pc:cxnChg chg="add del mod">
          <ac:chgData name="Li, Bingyao" userId="6020a0d1-527a-4229-8e4c-eb30bf0f9e70" providerId="ADAL" clId="{F8D7F4DE-819F-5A48-B403-17196C973527}" dt="2023-09-12T03:40:50.869" v="3114" actId="478"/>
          <ac:cxnSpMkLst>
            <pc:docMk/>
            <pc:sldMk cId="3099737720" sldId="349"/>
            <ac:cxnSpMk id="26" creationId="{75946D8A-8EF4-756D-3DC1-5354E3C10D28}"/>
          </ac:cxnSpMkLst>
        </pc:cxnChg>
        <pc:cxnChg chg="add del mod">
          <ac:chgData name="Li, Bingyao" userId="6020a0d1-527a-4229-8e4c-eb30bf0f9e70" providerId="ADAL" clId="{F8D7F4DE-819F-5A48-B403-17196C973527}" dt="2023-09-12T03:40:50.869" v="3114" actId="478"/>
          <ac:cxnSpMkLst>
            <pc:docMk/>
            <pc:sldMk cId="3099737720" sldId="349"/>
            <ac:cxnSpMk id="27" creationId="{5F189F31-81B1-42AC-7DE9-D19F37F88681}"/>
          </ac:cxnSpMkLst>
        </pc:cxnChg>
        <pc:cxnChg chg="add del mod">
          <ac:chgData name="Li, Bingyao" userId="6020a0d1-527a-4229-8e4c-eb30bf0f9e70" providerId="ADAL" clId="{F8D7F4DE-819F-5A48-B403-17196C973527}" dt="2023-09-12T03:40:50.869" v="3114" actId="478"/>
          <ac:cxnSpMkLst>
            <pc:docMk/>
            <pc:sldMk cId="3099737720" sldId="349"/>
            <ac:cxnSpMk id="28" creationId="{10DE698C-FCE8-BB7E-8543-37B16AB40203}"/>
          </ac:cxnSpMkLst>
        </pc:cxnChg>
        <pc:cxnChg chg="add del mod">
          <ac:chgData name="Li, Bingyao" userId="6020a0d1-527a-4229-8e4c-eb30bf0f9e70" providerId="ADAL" clId="{F8D7F4DE-819F-5A48-B403-17196C973527}" dt="2023-09-12T03:40:50.869" v="3114" actId="478"/>
          <ac:cxnSpMkLst>
            <pc:docMk/>
            <pc:sldMk cId="3099737720" sldId="349"/>
            <ac:cxnSpMk id="29" creationId="{F41025F5-F64F-DF27-CB82-C41EDAE96B72}"/>
          </ac:cxnSpMkLst>
        </pc:cxnChg>
        <pc:cxnChg chg="add del mod">
          <ac:chgData name="Li, Bingyao" userId="6020a0d1-527a-4229-8e4c-eb30bf0f9e70" providerId="ADAL" clId="{F8D7F4DE-819F-5A48-B403-17196C973527}" dt="2023-09-12T03:40:54.945" v="3115" actId="478"/>
          <ac:cxnSpMkLst>
            <pc:docMk/>
            <pc:sldMk cId="3099737720" sldId="349"/>
            <ac:cxnSpMk id="31" creationId="{5E669F02-4B2C-6CF9-C06F-50B53CF68739}"/>
          </ac:cxnSpMkLst>
        </pc:cxnChg>
        <pc:cxnChg chg="add del mod">
          <ac:chgData name="Li, Bingyao" userId="6020a0d1-527a-4229-8e4c-eb30bf0f9e70" providerId="ADAL" clId="{F8D7F4DE-819F-5A48-B403-17196C973527}" dt="2023-09-12T03:40:54.945" v="3115" actId="478"/>
          <ac:cxnSpMkLst>
            <pc:docMk/>
            <pc:sldMk cId="3099737720" sldId="349"/>
            <ac:cxnSpMk id="32" creationId="{5F588A33-C3FF-DECC-6743-514E2B622E5C}"/>
          </ac:cxnSpMkLst>
        </pc:cxnChg>
        <pc:cxnChg chg="add del mod">
          <ac:chgData name="Li, Bingyao" userId="6020a0d1-527a-4229-8e4c-eb30bf0f9e70" providerId="ADAL" clId="{F8D7F4DE-819F-5A48-B403-17196C973527}" dt="2023-09-12T03:40:54.945" v="3115" actId="478"/>
          <ac:cxnSpMkLst>
            <pc:docMk/>
            <pc:sldMk cId="3099737720" sldId="349"/>
            <ac:cxnSpMk id="33" creationId="{F09CF314-689E-19FC-3720-1D73225CFF63}"/>
          </ac:cxnSpMkLst>
        </pc:cxnChg>
        <pc:cxnChg chg="mod">
          <ac:chgData name="Li, Bingyao" userId="6020a0d1-527a-4229-8e4c-eb30bf0f9e70" providerId="ADAL" clId="{F8D7F4DE-819F-5A48-B403-17196C973527}" dt="2023-09-12T03:15:57.910" v="2989"/>
          <ac:cxnSpMkLst>
            <pc:docMk/>
            <pc:sldMk cId="3099737720" sldId="349"/>
            <ac:cxnSpMk id="35" creationId="{8F18BD12-E4FA-49DA-6C38-3478679F8D37}"/>
          </ac:cxnSpMkLst>
        </pc:cxnChg>
        <pc:cxnChg chg="mod">
          <ac:chgData name="Li, Bingyao" userId="6020a0d1-527a-4229-8e4c-eb30bf0f9e70" providerId="ADAL" clId="{F8D7F4DE-819F-5A48-B403-17196C973527}" dt="2023-09-12T03:15:57.910" v="2989"/>
          <ac:cxnSpMkLst>
            <pc:docMk/>
            <pc:sldMk cId="3099737720" sldId="349"/>
            <ac:cxnSpMk id="36" creationId="{872704E6-E995-E4FF-E202-8F0E31F7909D}"/>
          </ac:cxnSpMkLst>
        </pc:cxnChg>
        <pc:cxnChg chg="mod">
          <ac:chgData name="Li, Bingyao" userId="6020a0d1-527a-4229-8e4c-eb30bf0f9e70" providerId="ADAL" clId="{F8D7F4DE-819F-5A48-B403-17196C973527}" dt="2023-09-12T03:15:57.910" v="2989"/>
          <ac:cxnSpMkLst>
            <pc:docMk/>
            <pc:sldMk cId="3099737720" sldId="349"/>
            <ac:cxnSpMk id="37" creationId="{099F2D3F-5FB4-2A8B-1D55-9EDBEDAA55D4}"/>
          </ac:cxnSpMkLst>
        </pc:cxnChg>
        <pc:cxnChg chg="mod">
          <ac:chgData name="Li, Bingyao" userId="6020a0d1-527a-4229-8e4c-eb30bf0f9e70" providerId="ADAL" clId="{F8D7F4DE-819F-5A48-B403-17196C973527}" dt="2023-09-12T03:15:57.910" v="2989"/>
          <ac:cxnSpMkLst>
            <pc:docMk/>
            <pc:sldMk cId="3099737720" sldId="349"/>
            <ac:cxnSpMk id="38" creationId="{B1FB8D9C-2817-4A6F-7BF3-FD58957F97AA}"/>
          </ac:cxnSpMkLst>
        </pc:cxnChg>
        <pc:cxnChg chg="add del mod">
          <ac:chgData name="Li, Bingyao" userId="6020a0d1-527a-4229-8e4c-eb30bf0f9e70" providerId="ADAL" clId="{F8D7F4DE-819F-5A48-B403-17196C973527}" dt="2023-09-12T03:40:48.664" v="3113" actId="478"/>
          <ac:cxnSpMkLst>
            <pc:docMk/>
            <pc:sldMk cId="3099737720" sldId="349"/>
            <ac:cxnSpMk id="40" creationId="{E9D1225D-16E8-8CF6-27B5-AC54F26A72DA}"/>
          </ac:cxnSpMkLst>
        </pc:cxnChg>
        <pc:cxnChg chg="add del mod">
          <ac:chgData name="Li, Bingyao" userId="6020a0d1-527a-4229-8e4c-eb30bf0f9e70" providerId="ADAL" clId="{F8D7F4DE-819F-5A48-B403-17196C973527}" dt="2023-09-12T03:40:23.380" v="3108" actId="478"/>
          <ac:cxnSpMkLst>
            <pc:docMk/>
            <pc:sldMk cId="3099737720" sldId="349"/>
            <ac:cxnSpMk id="52" creationId="{CF00CCCF-CEB0-93B2-A150-5DF9E173B31B}"/>
          </ac:cxnSpMkLst>
        </pc:cxnChg>
        <pc:cxnChg chg="add del mod">
          <ac:chgData name="Li, Bingyao" userId="6020a0d1-527a-4229-8e4c-eb30bf0f9e70" providerId="ADAL" clId="{F8D7F4DE-819F-5A48-B403-17196C973527}" dt="2023-09-12T03:41:05.002" v="3116" actId="478"/>
          <ac:cxnSpMkLst>
            <pc:docMk/>
            <pc:sldMk cId="3099737720" sldId="349"/>
            <ac:cxnSpMk id="141" creationId="{A3AF3607-4709-7B91-45BD-62569E694BA3}"/>
          </ac:cxnSpMkLst>
        </pc:cxnChg>
        <pc:cxnChg chg="add mod">
          <ac:chgData name="Li, Bingyao" userId="6020a0d1-527a-4229-8e4c-eb30bf0f9e70" providerId="ADAL" clId="{F8D7F4DE-819F-5A48-B403-17196C973527}" dt="2023-09-12T03:54:51.347" v="3296" actId="14100"/>
          <ac:cxnSpMkLst>
            <pc:docMk/>
            <pc:sldMk cId="3099737720" sldId="349"/>
            <ac:cxnSpMk id="146" creationId="{4418D9D1-FCDE-0FCC-FACB-B4CAA63DF3D0}"/>
          </ac:cxnSpMkLst>
        </pc:cxnChg>
        <pc:cxnChg chg="add mod">
          <ac:chgData name="Li, Bingyao" userId="6020a0d1-527a-4229-8e4c-eb30bf0f9e70" providerId="ADAL" clId="{F8D7F4DE-819F-5A48-B403-17196C973527}" dt="2023-09-12T03:54:31.100" v="3293" actId="14100"/>
          <ac:cxnSpMkLst>
            <pc:docMk/>
            <pc:sldMk cId="3099737720" sldId="349"/>
            <ac:cxnSpMk id="147" creationId="{1C0E0326-0713-3A71-4D0F-83DE75DFEEC0}"/>
          </ac:cxnSpMkLst>
        </pc:cxnChg>
        <pc:cxnChg chg="add mod">
          <ac:chgData name="Li, Bingyao" userId="6020a0d1-527a-4229-8e4c-eb30bf0f9e70" providerId="ADAL" clId="{F8D7F4DE-819F-5A48-B403-17196C973527}" dt="2023-09-12T03:57:03.076" v="3325" actId="1076"/>
          <ac:cxnSpMkLst>
            <pc:docMk/>
            <pc:sldMk cId="3099737720" sldId="349"/>
            <ac:cxnSpMk id="160" creationId="{44A599FD-9F9C-9E28-98A0-09C2027FB263}"/>
          </ac:cxnSpMkLst>
        </pc:cxnChg>
      </pc:sldChg>
    </pc:docChg>
  </pc:docChgLst>
  <pc:docChgLst>
    <pc:chgData name="Li, Bingyao" userId="6020a0d1-527a-4229-8e4c-eb30bf0f9e70" providerId="ADAL" clId="{F63A61CC-5DAF-498B-A776-A7F2A7E59D96}"/>
    <pc:docChg chg="undo custSel addSld delSld modSld sldOrd">
      <pc:chgData name="Li, Bingyao" userId="6020a0d1-527a-4229-8e4c-eb30bf0f9e70" providerId="ADAL" clId="{F63A61CC-5DAF-498B-A776-A7F2A7E59D96}" dt="2023-09-12T19:04:46.978" v="4340" actId="20577"/>
      <pc:docMkLst>
        <pc:docMk/>
      </pc:docMkLst>
      <pc:sldChg chg="delSp modSp modNotesTx">
        <pc:chgData name="Li, Bingyao" userId="6020a0d1-527a-4229-8e4c-eb30bf0f9e70" providerId="ADAL" clId="{F63A61CC-5DAF-498B-A776-A7F2A7E59D96}" dt="2023-09-07T15:19:57.205" v="81" actId="20577"/>
        <pc:sldMkLst>
          <pc:docMk/>
          <pc:sldMk cId="530338047" sldId="260"/>
        </pc:sldMkLst>
        <pc:spChg chg="mod">
          <ac:chgData name="Li, Bingyao" userId="6020a0d1-527a-4229-8e4c-eb30bf0f9e70" providerId="ADAL" clId="{F63A61CC-5DAF-498B-A776-A7F2A7E59D96}" dt="2023-09-07T14:01:06.003" v="4" actId="20577"/>
          <ac:spMkLst>
            <pc:docMk/>
            <pc:sldMk cId="530338047" sldId="260"/>
            <ac:spMk id="2" creationId="{4659BECA-E0EE-5843-A53B-B2F30C77D16A}"/>
          </ac:spMkLst>
        </pc:spChg>
        <pc:spChg chg="mod">
          <ac:chgData name="Li, Bingyao" userId="6020a0d1-527a-4229-8e4c-eb30bf0f9e70" providerId="ADAL" clId="{F63A61CC-5DAF-498B-A776-A7F2A7E59D96}" dt="2023-09-07T14:02:04.356" v="77" actId="20577"/>
          <ac:spMkLst>
            <pc:docMk/>
            <pc:sldMk cId="530338047" sldId="260"/>
            <ac:spMk id="3" creationId="{227D9085-070E-2946-9BEF-08CF29519CD3}"/>
          </ac:spMkLst>
        </pc:spChg>
        <pc:spChg chg="del">
          <ac:chgData name="Li, Bingyao" userId="6020a0d1-527a-4229-8e4c-eb30bf0f9e70" providerId="ADAL" clId="{F63A61CC-5DAF-498B-A776-A7F2A7E59D96}" dt="2023-09-07T13:53:46.868" v="0" actId="478"/>
          <ac:spMkLst>
            <pc:docMk/>
            <pc:sldMk cId="530338047" sldId="260"/>
            <ac:spMk id="10" creationId="{BFA4B99C-3EC5-C976-4A20-8A078A5D1B38}"/>
          </ac:spMkLst>
        </pc:spChg>
        <pc:picChg chg="mod">
          <ac:chgData name="Li, Bingyao" userId="6020a0d1-527a-4229-8e4c-eb30bf0f9e70" providerId="ADAL" clId="{F63A61CC-5DAF-498B-A776-A7F2A7E59D96}" dt="2023-09-07T14:02:11.709" v="79" actId="1076"/>
          <ac:picMkLst>
            <pc:docMk/>
            <pc:sldMk cId="530338047" sldId="260"/>
            <ac:picMk id="5" creationId="{A804B605-D692-D245-8851-D250823CD361}"/>
          </ac:picMkLst>
        </pc:picChg>
        <pc:picChg chg="del">
          <ac:chgData name="Li, Bingyao" userId="6020a0d1-527a-4229-8e4c-eb30bf0f9e70" providerId="ADAL" clId="{F63A61CC-5DAF-498B-A776-A7F2A7E59D96}" dt="2023-09-07T14:02:06.872" v="78" actId="478"/>
          <ac:picMkLst>
            <pc:docMk/>
            <pc:sldMk cId="530338047" sldId="260"/>
            <ac:picMk id="6" creationId="{BF070047-CEC8-F24B-814E-AB5D3F957984}"/>
          </ac:picMkLst>
        </pc:picChg>
        <pc:picChg chg="mod">
          <ac:chgData name="Li, Bingyao" userId="6020a0d1-527a-4229-8e4c-eb30bf0f9e70" providerId="ADAL" clId="{F63A61CC-5DAF-498B-A776-A7F2A7E59D96}" dt="2023-09-07T14:02:14.751" v="80" actId="1076"/>
          <ac:picMkLst>
            <pc:docMk/>
            <pc:sldMk cId="530338047" sldId="260"/>
            <ac:picMk id="9" creationId="{2D53919A-F54A-28AA-0E52-A64ECE28A530}"/>
          </ac:picMkLst>
        </pc:picChg>
      </pc:sldChg>
      <pc:sldChg chg="modSp modNotesTx">
        <pc:chgData name="Li, Bingyao" userId="6020a0d1-527a-4229-8e4c-eb30bf0f9e70" providerId="ADAL" clId="{F63A61CC-5DAF-498B-A776-A7F2A7E59D96}" dt="2023-09-12T19:04:46.978" v="4340" actId="20577"/>
        <pc:sldMkLst>
          <pc:docMk/>
          <pc:sldMk cId="2198989914" sldId="296"/>
        </pc:sldMkLst>
        <pc:spChg chg="mod">
          <ac:chgData name="Li, Bingyao" userId="6020a0d1-527a-4229-8e4c-eb30bf0f9e70" providerId="ADAL" clId="{F63A61CC-5DAF-498B-A776-A7F2A7E59D96}" dt="2023-09-12T18:05:48.406" v="4109" actId="20577"/>
          <ac:spMkLst>
            <pc:docMk/>
            <pc:sldMk cId="2198989914" sldId="296"/>
            <ac:spMk id="3" creationId="{55B1EC01-166C-1F4F-9138-9F5D0A620F2A}"/>
          </ac:spMkLst>
        </pc:spChg>
        <pc:spChg chg="mod">
          <ac:chgData name="Li, Bingyao" userId="6020a0d1-527a-4229-8e4c-eb30bf0f9e70" providerId="ADAL" clId="{F63A61CC-5DAF-498B-A776-A7F2A7E59D96}" dt="2023-09-12T18:01:59.258" v="3948" actId="20577"/>
          <ac:spMkLst>
            <pc:docMk/>
            <pc:sldMk cId="2198989914" sldId="296"/>
            <ac:spMk id="4" creationId="{B5369177-6121-8A4E-B9A3-D8FE9D93D0C1}"/>
          </ac:spMkLst>
        </pc:spChg>
        <pc:spChg chg="mod">
          <ac:chgData name="Li, Bingyao" userId="6020a0d1-527a-4229-8e4c-eb30bf0f9e70" providerId="ADAL" clId="{F63A61CC-5DAF-498B-A776-A7F2A7E59D96}" dt="2023-09-12T17:39:22.572" v="3599" actId="20577"/>
          <ac:spMkLst>
            <pc:docMk/>
            <pc:sldMk cId="2198989914" sldId="296"/>
            <ac:spMk id="7" creationId="{44C54524-C5FB-9F4B-89B7-E3177C7EB9AE}"/>
          </ac:spMkLst>
        </pc:spChg>
        <pc:spChg chg="mod">
          <ac:chgData name="Li, Bingyao" userId="6020a0d1-527a-4229-8e4c-eb30bf0f9e70" providerId="ADAL" clId="{F63A61CC-5DAF-498B-A776-A7F2A7E59D96}" dt="2023-09-12T18:02:58.462" v="3971" actId="20577"/>
          <ac:spMkLst>
            <pc:docMk/>
            <pc:sldMk cId="2198989914" sldId="296"/>
            <ac:spMk id="8" creationId="{5683AC10-C56C-3E42-BB5D-0376604D0807}"/>
          </ac:spMkLst>
        </pc:spChg>
        <pc:spChg chg="mod">
          <ac:chgData name="Li, Bingyao" userId="6020a0d1-527a-4229-8e4c-eb30bf0f9e70" providerId="ADAL" clId="{F63A61CC-5DAF-498B-A776-A7F2A7E59D96}" dt="2023-09-12T19:04:46.978" v="4340" actId="20577"/>
          <ac:spMkLst>
            <pc:docMk/>
            <pc:sldMk cId="2198989914" sldId="296"/>
            <ac:spMk id="9" creationId="{F14F97CF-B11C-2743-9B68-1153233FCFDB}"/>
          </ac:spMkLst>
        </pc:spChg>
        <pc:spChg chg="mod">
          <ac:chgData name="Li, Bingyao" userId="6020a0d1-527a-4229-8e4c-eb30bf0f9e70" providerId="ADAL" clId="{F63A61CC-5DAF-498B-A776-A7F2A7E59D96}" dt="2023-09-12T18:05:40.675" v="4105" actId="20577"/>
          <ac:spMkLst>
            <pc:docMk/>
            <pc:sldMk cId="2198989914" sldId="296"/>
            <ac:spMk id="10" creationId="{B1EFF0B3-1318-0847-9071-BAFEAAC54572}"/>
          </ac:spMkLst>
        </pc:spChg>
      </pc:sldChg>
      <pc:sldChg chg="delSp modSp modNotesTx">
        <pc:chgData name="Li, Bingyao" userId="6020a0d1-527a-4229-8e4c-eb30bf0f9e70" providerId="ADAL" clId="{F63A61CC-5DAF-498B-A776-A7F2A7E59D96}" dt="2023-09-12T19:04:37.932" v="4333" actId="20577"/>
        <pc:sldMkLst>
          <pc:docMk/>
          <pc:sldMk cId="206283876" sldId="306"/>
        </pc:sldMkLst>
        <pc:spChg chg="mod">
          <ac:chgData name="Li, Bingyao" userId="6020a0d1-527a-4229-8e4c-eb30bf0f9e70" providerId="ADAL" clId="{F63A61CC-5DAF-498B-A776-A7F2A7E59D96}" dt="2023-09-12T19:04:37.932" v="4333" actId="20577"/>
          <ac:spMkLst>
            <pc:docMk/>
            <pc:sldMk cId="206283876" sldId="306"/>
            <ac:spMk id="2" creationId="{4659BECA-E0EE-5843-A53B-B2F30C77D16A}"/>
          </ac:spMkLst>
        </pc:spChg>
        <pc:spChg chg="mod">
          <ac:chgData name="Li, Bingyao" userId="6020a0d1-527a-4229-8e4c-eb30bf0f9e70" providerId="ADAL" clId="{F63A61CC-5DAF-498B-A776-A7F2A7E59D96}" dt="2023-09-11T20:56:46.167" v="3273" actId="20577"/>
          <ac:spMkLst>
            <pc:docMk/>
            <pc:sldMk cId="206283876" sldId="306"/>
            <ac:spMk id="3" creationId="{227D9085-070E-2946-9BEF-08CF29519CD3}"/>
          </ac:spMkLst>
        </pc:spChg>
        <pc:picChg chg="mod">
          <ac:chgData name="Li, Bingyao" userId="6020a0d1-527a-4229-8e4c-eb30bf0f9e70" providerId="ADAL" clId="{F63A61CC-5DAF-498B-A776-A7F2A7E59D96}" dt="2023-09-11T20:56:55.506" v="3275" actId="1076"/>
          <ac:picMkLst>
            <pc:docMk/>
            <pc:sldMk cId="206283876" sldId="306"/>
            <ac:picMk id="5" creationId="{A804B605-D692-D245-8851-D250823CD361}"/>
          </ac:picMkLst>
        </pc:picChg>
        <pc:picChg chg="del">
          <ac:chgData name="Li, Bingyao" userId="6020a0d1-527a-4229-8e4c-eb30bf0f9e70" providerId="ADAL" clId="{F63A61CC-5DAF-498B-A776-A7F2A7E59D96}" dt="2023-09-11T20:56:51.142" v="3274" actId="478"/>
          <ac:picMkLst>
            <pc:docMk/>
            <pc:sldMk cId="206283876" sldId="306"/>
            <ac:picMk id="6" creationId="{BF070047-CEC8-F24B-814E-AB5D3F957984}"/>
          </ac:picMkLst>
        </pc:picChg>
        <pc:picChg chg="mod">
          <ac:chgData name="Li, Bingyao" userId="6020a0d1-527a-4229-8e4c-eb30bf0f9e70" providerId="ADAL" clId="{F63A61CC-5DAF-498B-A776-A7F2A7E59D96}" dt="2023-09-11T20:57:02.396" v="3276" actId="1076"/>
          <ac:picMkLst>
            <pc:docMk/>
            <pc:sldMk cId="206283876" sldId="306"/>
            <ac:picMk id="9" creationId="{D86B9688-FFA0-19F7-EE6A-370B1AFDE3CC}"/>
          </ac:picMkLst>
        </pc:picChg>
      </pc:sldChg>
      <pc:sldChg chg="addSp delSp modSp delAnim modAnim modNotesTx">
        <pc:chgData name="Li, Bingyao" userId="6020a0d1-527a-4229-8e4c-eb30bf0f9e70" providerId="ADAL" clId="{F63A61CC-5DAF-498B-A776-A7F2A7E59D96}" dt="2023-09-12T18:24:57.780" v="4223" actId="1076"/>
        <pc:sldMkLst>
          <pc:docMk/>
          <pc:sldMk cId="2720140176" sldId="314"/>
        </pc:sldMkLst>
        <pc:spChg chg="add del mod">
          <ac:chgData name="Li, Bingyao" userId="6020a0d1-527a-4229-8e4c-eb30bf0f9e70" providerId="ADAL" clId="{F63A61CC-5DAF-498B-A776-A7F2A7E59D96}" dt="2023-09-07T16:44:46.145" v="168" actId="478"/>
          <ac:spMkLst>
            <pc:docMk/>
            <pc:sldMk cId="2720140176" sldId="314"/>
            <ac:spMk id="19" creationId="{D90F9D97-3E8E-488B-A5F1-977C86FA8EDA}"/>
          </ac:spMkLst>
        </pc:spChg>
        <pc:spChg chg="mod">
          <ac:chgData name="Li, Bingyao" userId="6020a0d1-527a-4229-8e4c-eb30bf0f9e70" providerId="ADAL" clId="{F63A61CC-5DAF-498B-A776-A7F2A7E59D96}" dt="2023-09-07T18:11:08.498" v="677" actId="20577"/>
          <ac:spMkLst>
            <pc:docMk/>
            <pc:sldMk cId="2720140176" sldId="314"/>
            <ac:spMk id="22" creationId="{80B5B2F5-4D55-F54B-ACE6-C8A4AB40889C}"/>
          </ac:spMkLst>
        </pc:spChg>
        <pc:spChg chg="del mod">
          <ac:chgData name="Li, Bingyao" userId="6020a0d1-527a-4229-8e4c-eb30bf0f9e70" providerId="ADAL" clId="{F63A61CC-5DAF-498B-A776-A7F2A7E59D96}" dt="2023-09-07T20:01:39.950" v="1047" actId="478"/>
          <ac:spMkLst>
            <pc:docMk/>
            <pc:sldMk cId="2720140176" sldId="314"/>
            <ac:spMk id="45" creationId="{69F192D4-F67B-F7C2-9546-A9C4AD0649FE}"/>
          </ac:spMkLst>
        </pc:spChg>
        <pc:spChg chg="add del mod">
          <ac:chgData name="Li, Bingyao" userId="6020a0d1-527a-4229-8e4c-eb30bf0f9e70" providerId="ADAL" clId="{F63A61CC-5DAF-498B-A776-A7F2A7E59D96}" dt="2023-09-07T17:02:42.770" v="441" actId="478"/>
          <ac:spMkLst>
            <pc:docMk/>
            <pc:sldMk cId="2720140176" sldId="314"/>
            <ac:spMk id="47" creationId="{8A294132-5B60-4AF5-B4E1-F583D039B1C9}"/>
          </ac:spMkLst>
        </pc:spChg>
        <pc:spChg chg="del">
          <ac:chgData name="Li, Bingyao" userId="6020a0d1-527a-4229-8e4c-eb30bf0f9e70" providerId="ADAL" clId="{F63A61CC-5DAF-498B-A776-A7F2A7E59D96}" dt="2023-09-07T19:43:47.210" v="762" actId="478"/>
          <ac:spMkLst>
            <pc:docMk/>
            <pc:sldMk cId="2720140176" sldId="314"/>
            <ac:spMk id="51" creationId="{947B13AD-6797-27B9-AAE1-E5406DFA436B}"/>
          </ac:spMkLst>
        </pc:spChg>
        <pc:spChg chg="add del mod">
          <ac:chgData name="Li, Bingyao" userId="6020a0d1-527a-4229-8e4c-eb30bf0f9e70" providerId="ADAL" clId="{F63A61CC-5DAF-498B-A776-A7F2A7E59D96}" dt="2023-09-07T20:01:23.644" v="1046" actId="478"/>
          <ac:spMkLst>
            <pc:docMk/>
            <pc:sldMk cId="2720140176" sldId="314"/>
            <ac:spMk id="62" creationId="{6B8D2B40-BD13-44DD-816C-302C7E4904B6}"/>
          </ac:spMkLst>
        </pc:spChg>
        <pc:spChg chg="add mod">
          <ac:chgData name="Li, Bingyao" userId="6020a0d1-527a-4229-8e4c-eb30bf0f9e70" providerId="ADAL" clId="{F63A61CC-5DAF-498B-A776-A7F2A7E59D96}" dt="2023-09-07T19:43:11.056" v="710" actId="1076"/>
          <ac:spMkLst>
            <pc:docMk/>
            <pc:sldMk cId="2720140176" sldId="314"/>
            <ac:spMk id="67" creationId="{A928E105-DB24-40EE-86BB-47197B2BEAA7}"/>
          </ac:spMkLst>
        </pc:spChg>
        <pc:spChg chg="add del mod">
          <ac:chgData name="Li, Bingyao" userId="6020a0d1-527a-4229-8e4c-eb30bf0f9e70" providerId="ADAL" clId="{F63A61CC-5DAF-498B-A776-A7F2A7E59D96}" dt="2023-09-07T16:44:37.070" v="166" actId="478"/>
          <ac:spMkLst>
            <pc:docMk/>
            <pc:sldMk cId="2720140176" sldId="314"/>
            <ac:spMk id="68" creationId="{7586F2CA-A8BF-46B4-BAA2-98E8DDC56B81}"/>
          </ac:spMkLst>
        </pc:spChg>
        <pc:spChg chg="add mod">
          <ac:chgData name="Li, Bingyao" userId="6020a0d1-527a-4229-8e4c-eb30bf0f9e70" providerId="ADAL" clId="{F63A61CC-5DAF-498B-A776-A7F2A7E59D96}" dt="2023-09-07T16:43:48.158" v="146" actId="164"/>
          <ac:spMkLst>
            <pc:docMk/>
            <pc:sldMk cId="2720140176" sldId="314"/>
            <ac:spMk id="69" creationId="{7A326F88-5AF1-4737-B686-20EF4EA6580D}"/>
          </ac:spMkLst>
        </pc:spChg>
        <pc:spChg chg="add mod">
          <ac:chgData name="Li, Bingyao" userId="6020a0d1-527a-4229-8e4c-eb30bf0f9e70" providerId="ADAL" clId="{F63A61CC-5DAF-498B-A776-A7F2A7E59D96}" dt="2023-09-07T16:43:41.572" v="144" actId="164"/>
          <ac:spMkLst>
            <pc:docMk/>
            <pc:sldMk cId="2720140176" sldId="314"/>
            <ac:spMk id="70" creationId="{569DAF03-406E-4065-A6C6-C15F3CEA8F59}"/>
          </ac:spMkLst>
        </pc:spChg>
        <pc:spChg chg="add mod">
          <ac:chgData name="Li, Bingyao" userId="6020a0d1-527a-4229-8e4c-eb30bf0f9e70" providerId="ADAL" clId="{F63A61CC-5DAF-498B-A776-A7F2A7E59D96}" dt="2023-09-07T16:43:36.259" v="142" actId="164"/>
          <ac:spMkLst>
            <pc:docMk/>
            <pc:sldMk cId="2720140176" sldId="314"/>
            <ac:spMk id="71" creationId="{6A218AF3-55B9-4518-A3D1-14739EE43422}"/>
          </ac:spMkLst>
        </pc:spChg>
        <pc:spChg chg="mod">
          <ac:chgData name="Li, Bingyao" userId="6020a0d1-527a-4229-8e4c-eb30bf0f9e70" providerId="ADAL" clId="{F63A61CC-5DAF-498B-A776-A7F2A7E59D96}" dt="2023-09-07T16:47:12.016" v="207" actId="403"/>
          <ac:spMkLst>
            <pc:docMk/>
            <pc:sldMk cId="2720140176" sldId="314"/>
            <ac:spMk id="84" creationId="{B86ED665-54EB-4BDE-8E8E-65638C20B6C8}"/>
          </ac:spMkLst>
        </pc:spChg>
        <pc:spChg chg="mod">
          <ac:chgData name="Li, Bingyao" userId="6020a0d1-527a-4229-8e4c-eb30bf0f9e70" providerId="ADAL" clId="{F63A61CC-5DAF-498B-A776-A7F2A7E59D96}" dt="2023-09-07T16:47:58.668" v="244" actId="1036"/>
          <ac:spMkLst>
            <pc:docMk/>
            <pc:sldMk cId="2720140176" sldId="314"/>
            <ac:spMk id="85" creationId="{86CCEC02-0700-4E48-85DF-550C2BEFD391}"/>
          </ac:spMkLst>
        </pc:spChg>
        <pc:spChg chg="mod">
          <ac:chgData name="Li, Bingyao" userId="6020a0d1-527a-4229-8e4c-eb30bf0f9e70" providerId="ADAL" clId="{F63A61CC-5DAF-498B-A776-A7F2A7E59D96}" dt="2023-09-07T16:47:56.262" v="241" actId="1036"/>
          <ac:spMkLst>
            <pc:docMk/>
            <pc:sldMk cId="2720140176" sldId="314"/>
            <ac:spMk id="86" creationId="{2A558923-ED7A-48F7-8803-89C3E3BFB951}"/>
          </ac:spMkLst>
        </pc:spChg>
        <pc:spChg chg="mod">
          <ac:chgData name="Li, Bingyao" userId="6020a0d1-527a-4229-8e4c-eb30bf0f9e70" providerId="ADAL" clId="{F63A61CC-5DAF-498B-A776-A7F2A7E59D96}" dt="2023-09-07T16:47:43.872" v="234" actId="1038"/>
          <ac:spMkLst>
            <pc:docMk/>
            <pc:sldMk cId="2720140176" sldId="314"/>
            <ac:spMk id="87" creationId="{1714247B-6D0B-4EE5-8344-0ACE1740D29A}"/>
          </ac:spMkLst>
        </pc:spChg>
        <pc:spChg chg="add mod">
          <ac:chgData name="Li, Bingyao" userId="6020a0d1-527a-4229-8e4c-eb30bf0f9e70" providerId="ADAL" clId="{F63A61CC-5DAF-498B-A776-A7F2A7E59D96}" dt="2023-09-07T16:44:14.468" v="155" actId="403"/>
          <ac:spMkLst>
            <pc:docMk/>
            <pc:sldMk cId="2720140176" sldId="314"/>
            <ac:spMk id="98" creationId="{C3846258-4C59-4FC9-9245-14A984EE21E8}"/>
          </ac:spMkLst>
        </pc:spChg>
        <pc:spChg chg="mod topLvl">
          <ac:chgData name="Li, Bingyao" userId="6020a0d1-527a-4229-8e4c-eb30bf0f9e70" providerId="ADAL" clId="{F63A61CC-5DAF-498B-A776-A7F2A7E59D96}" dt="2023-09-12T18:14:06.490" v="4158" actId="165"/>
          <ac:spMkLst>
            <pc:docMk/>
            <pc:sldMk cId="2720140176" sldId="314"/>
            <ac:spMk id="100" creationId="{38B58AB8-A8FD-42BB-BD0D-CA1DD14CE5DF}"/>
          </ac:spMkLst>
        </pc:spChg>
        <pc:spChg chg="mod topLvl">
          <ac:chgData name="Li, Bingyao" userId="6020a0d1-527a-4229-8e4c-eb30bf0f9e70" providerId="ADAL" clId="{F63A61CC-5DAF-498B-A776-A7F2A7E59D96}" dt="2023-09-12T18:14:06.490" v="4158" actId="165"/>
          <ac:spMkLst>
            <pc:docMk/>
            <pc:sldMk cId="2720140176" sldId="314"/>
            <ac:spMk id="101" creationId="{7B7AEF94-AE84-4715-B304-44109AAE05BE}"/>
          </ac:spMkLst>
        </pc:spChg>
        <pc:spChg chg="mod">
          <ac:chgData name="Li, Bingyao" userId="6020a0d1-527a-4229-8e4c-eb30bf0f9e70" providerId="ADAL" clId="{F63A61CC-5DAF-498B-A776-A7F2A7E59D96}" dt="2023-09-07T19:40:43.977" v="694" actId="692"/>
          <ac:spMkLst>
            <pc:docMk/>
            <pc:sldMk cId="2720140176" sldId="314"/>
            <ac:spMk id="103" creationId="{E9D82554-1B7D-4667-9D55-ABF17B97D1F9}"/>
          </ac:spMkLst>
        </pc:spChg>
        <pc:spChg chg="mod">
          <ac:chgData name="Li, Bingyao" userId="6020a0d1-527a-4229-8e4c-eb30bf0f9e70" providerId="ADAL" clId="{F63A61CC-5DAF-498B-A776-A7F2A7E59D96}" dt="2023-09-07T18:04:05.675" v="630" actId="403"/>
          <ac:spMkLst>
            <pc:docMk/>
            <pc:sldMk cId="2720140176" sldId="314"/>
            <ac:spMk id="104" creationId="{F7D7FFB1-4B24-497C-89E6-A3F4363A5727}"/>
          </ac:spMkLst>
        </pc:spChg>
        <pc:spChg chg="add del mod">
          <ac:chgData name="Li, Bingyao" userId="6020a0d1-527a-4229-8e4c-eb30bf0f9e70" providerId="ADAL" clId="{F63A61CC-5DAF-498B-A776-A7F2A7E59D96}" dt="2023-09-07T18:04:51.287" v="644" actId="478"/>
          <ac:spMkLst>
            <pc:docMk/>
            <pc:sldMk cId="2720140176" sldId="314"/>
            <ac:spMk id="105" creationId="{837B3B08-02E2-4BF8-B9E8-95FF22CF1D2C}"/>
          </ac:spMkLst>
        </pc:spChg>
        <pc:spChg chg="add mod">
          <ac:chgData name="Li, Bingyao" userId="6020a0d1-527a-4229-8e4c-eb30bf0f9e70" providerId="ADAL" clId="{F63A61CC-5DAF-498B-A776-A7F2A7E59D96}" dt="2023-09-07T16:43:48.158" v="146" actId="164"/>
          <ac:spMkLst>
            <pc:docMk/>
            <pc:sldMk cId="2720140176" sldId="314"/>
            <ac:spMk id="106" creationId="{0226EC4D-B3DD-4F26-B2BE-EE4E9B6061C1}"/>
          </ac:spMkLst>
        </pc:spChg>
        <pc:spChg chg="add mod">
          <ac:chgData name="Li, Bingyao" userId="6020a0d1-527a-4229-8e4c-eb30bf0f9e70" providerId="ADAL" clId="{F63A61CC-5DAF-498B-A776-A7F2A7E59D96}" dt="2023-09-07T16:43:41.572" v="144" actId="164"/>
          <ac:spMkLst>
            <pc:docMk/>
            <pc:sldMk cId="2720140176" sldId="314"/>
            <ac:spMk id="107" creationId="{526894C3-C0AE-4C9C-97E9-489B0B899AEC}"/>
          </ac:spMkLst>
        </pc:spChg>
        <pc:spChg chg="add mod">
          <ac:chgData name="Li, Bingyao" userId="6020a0d1-527a-4229-8e4c-eb30bf0f9e70" providerId="ADAL" clId="{F63A61CC-5DAF-498B-A776-A7F2A7E59D96}" dt="2023-09-07T16:43:36.259" v="142" actId="164"/>
          <ac:spMkLst>
            <pc:docMk/>
            <pc:sldMk cId="2720140176" sldId="314"/>
            <ac:spMk id="108" creationId="{61CC149A-7BFA-4DE4-BE7B-146E57D8DEFB}"/>
          </ac:spMkLst>
        </pc:spChg>
        <pc:spChg chg="add mod ord topLvl">
          <ac:chgData name="Li, Bingyao" userId="6020a0d1-527a-4229-8e4c-eb30bf0f9e70" providerId="ADAL" clId="{F63A61CC-5DAF-498B-A776-A7F2A7E59D96}" dt="2023-09-12T18:21:04.872" v="4207" actId="207"/>
          <ac:spMkLst>
            <pc:docMk/>
            <pc:sldMk cId="2720140176" sldId="314"/>
            <ac:spMk id="113" creationId="{243CA4DA-6B36-4CF5-8EDD-647F45A0ACE8}"/>
          </ac:spMkLst>
        </pc:spChg>
        <pc:spChg chg="add mod ord">
          <ac:chgData name="Li, Bingyao" userId="6020a0d1-527a-4229-8e4c-eb30bf0f9e70" providerId="ADAL" clId="{F63A61CC-5DAF-498B-A776-A7F2A7E59D96}" dt="2023-09-07T16:45:38.260" v="181" actId="164"/>
          <ac:spMkLst>
            <pc:docMk/>
            <pc:sldMk cId="2720140176" sldId="314"/>
            <ac:spMk id="121" creationId="{D8487E94-1EE7-4320-B311-5BC4A31C0120}"/>
          </ac:spMkLst>
        </pc:spChg>
        <pc:spChg chg="mod">
          <ac:chgData name="Li, Bingyao" userId="6020a0d1-527a-4229-8e4c-eb30bf0f9e70" providerId="ADAL" clId="{F63A61CC-5DAF-498B-A776-A7F2A7E59D96}" dt="2023-09-07T16:46:23.977" v="194" actId="20577"/>
          <ac:spMkLst>
            <pc:docMk/>
            <pc:sldMk cId="2720140176" sldId="314"/>
            <ac:spMk id="133" creationId="{5F867068-0B19-4E84-80F4-B0CDBC97D420}"/>
          </ac:spMkLst>
        </pc:spChg>
        <pc:spChg chg="mod">
          <ac:chgData name="Li, Bingyao" userId="6020a0d1-527a-4229-8e4c-eb30bf0f9e70" providerId="ADAL" clId="{F63A61CC-5DAF-498B-A776-A7F2A7E59D96}" dt="2023-09-07T16:46:34.488" v="198" actId="20577"/>
          <ac:spMkLst>
            <pc:docMk/>
            <pc:sldMk cId="2720140176" sldId="314"/>
            <ac:spMk id="142" creationId="{B747852C-0957-48D7-91AE-48BC7520D0F2}"/>
          </ac:spMkLst>
        </pc:spChg>
        <pc:spChg chg="mod">
          <ac:chgData name="Li, Bingyao" userId="6020a0d1-527a-4229-8e4c-eb30bf0f9e70" providerId="ADAL" clId="{F63A61CC-5DAF-498B-A776-A7F2A7E59D96}" dt="2023-09-07T16:48:12.184" v="249" actId="20577"/>
          <ac:spMkLst>
            <pc:docMk/>
            <pc:sldMk cId="2720140176" sldId="314"/>
            <ac:spMk id="153" creationId="{45B4C8D7-10F5-4EE4-8089-32C9451D487A}"/>
          </ac:spMkLst>
        </pc:spChg>
        <pc:spChg chg="add mod">
          <ac:chgData name="Li, Bingyao" userId="6020a0d1-527a-4229-8e4c-eb30bf0f9e70" providerId="ADAL" clId="{F63A61CC-5DAF-498B-A776-A7F2A7E59D96}" dt="2023-09-07T19:43:11.056" v="710" actId="1076"/>
          <ac:spMkLst>
            <pc:docMk/>
            <pc:sldMk cId="2720140176" sldId="314"/>
            <ac:spMk id="163" creationId="{9170F69B-1F7B-4143-8069-CDAACF7B4BCB}"/>
          </ac:spMkLst>
        </pc:spChg>
        <pc:spChg chg="mod">
          <ac:chgData name="Li, Bingyao" userId="6020a0d1-527a-4229-8e4c-eb30bf0f9e70" providerId="ADAL" clId="{F63A61CC-5DAF-498B-A776-A7F2A7E59D96}" dt="2023-09-07T16:58:19.923" v="364" actId="14100"/>
          <ac:spMkLst>
            <pc:docMk/>
            <pc:sldMk cId="2720140176" sldId="314"/>
            <ac:spMk id="172" creationId="{A2713E6B-FA46-4242-9FEB-E03B6FE211E4}"/>
          </ac:spMkLst>
        </pc:spChg>
        <pc:spChg chg="mod">
          <ac:chgData name="Li, Bingyao" userId="6020a0d1-527a-4229-8e4c-eb30bf0f9e70" providerId="ADAL" clId="{F63A61CC-5DAF-498B-A776-A7F2A7E59D96}" dt="2023-09-07T16:58:35.561" v="366" actId="14100"/>
          <ac:spMkLst>
            <pc:docMk/>
            <pc:sldMk cId="2720140176" sldId="314"/>
            <ac:spMk id="173" creationId="{EADC0817-57E8-4BA0-A5B5-6A92D6E89393}"/>
          </ac:spMkLst>
        </pc:spChg>
        <pc:spChg chg="add mod topLvl">
          <ac:chgData name="Li, Bingyao" userId="6020a0d1-527a-4229-8e4c-eb30bf0f9e70" providerId="ADAL" clId="{F63A61CC-5DAF-498B-A776-A7F2A7E59D96}" dt="2023-09-12T18:09:52.632" v="4131" actId="165"/>
          <ac:spMkLst>
            <pc:docMk/>
            <pc:sldMk cId="2720140176" sldId="314"/>
            <ac:spMk id="174" creationId="{FABDEC73-9911-4DAC-A059-8B12A3CA363B}"/>
          </ac:spMkLst>
        </pc:spChg>
        <pc:spChg chg="mod">
          <ac:chgData name="Li, Bingyao" userId="6020a0d1-527a-4229-8e4c-eb30bf0f9e70" providerId="ADAL" clId="{F63A61CC-5DAF-498B-A776-A7F2A7E59D96}" dt="2023-09-07T17:05:59.957" v="491" actId="14100"/>
          <ac:spMkLst>
            <pc:docMk/>
            <pc:sldMk cId="2720140176" sldId="314"/>
            <ac:spMk id="181" creationId="{6DB64310-0951-4F1A-A990-92D38E8F1669}"/>
          </ac:spMkLst>
        </pc:spChg>
        <pc:spChg chg="del mod">
          <ac:chgData name="Li, Bingyao" userId="6020a0d1-527a-4229-8e4c-eb30bf0f9e70" providerId="ADAL" clId="{F63A61CC-5DAF-498B-A776-A7F2A7E59D96}" dt="2023-09-07T17:02:41.002" v="440" actId="478"/>
          <ac:spMkLst>
            <pc:docMk/>
            <pc:sldMk cId="2720140176" sldId="314"/>
            <ac:spMk id="182" creationId="{0630AC29-93B3-4D51-BB11-D219B85D7382}"/>
          </ac:spMkLst>
        </pc:spChg>
        <pc:spChg chg="add mod topLvl">
          <ac:chgData name="Li, Bingyao" userId="6020a0d1-527a-4229-8e4c-eb30bf0f9e70" providerId="ADAL" clId="{F63A61CC-5DAF-498B-A776-A7F2A7E59D96}" dt="2023-09-12T18:09:52.632" v="4131" actId="165"/>
          <ac:spMkLst>
            <pc:docMk/>
            <pc:sldMk cId="2720140176" sldId="314"/>
            <ac:spMk id="183" creationId="{9778FB39-81DB-4ABE-9E48-6F1AAFDB3B39}"/>
          </ac:spMkLst>
        </pc:spChg>
        <pc:spChg chg="add mod">
          <ac:chgData name="Li, Bingyao" userId="6020a0d1-527a-4229-8e4c-eb30bf0f9e70" providerId="ADAL" clId="{F63A61CC-5DAF-498B-A776-A7F2A7E59D96}" dt="2023-09-07T17:00:49.142" v="411" actId="164"/>
          <ac:spMkLst>
            <pc:docMk/>
            <pc:sldMk cId="2720140176" sldId="314"/>
            <ac:spMk id="184" creationId="{A28305C1-80C6-498C-8745-A920441E0E97}"/>
          </ac:spMkLst>
        </pc:spChg>
        <pc:spChg chg="add mod">
          <ac:chgData name="Li, Bingyao" userId="6020a0d1-527a-4229-8e4c-eb30bf0f9e70" providerId="ADAL" clId="{F63A61CC-5DAF-498B-A776-A7F2A7E59D96}" dt="2023-09-07T17:00:49.142" v="411" actId="164"/>
          <ac:spMkLst>
            <pc:docMk/>
            <pc:sldMk cId="2720140176" sldId="314"/>
            <ac:spMk id="185" creationId="{DA46F4B7-933C-4697-B84B-49561284049A}"/>
          </ac:spMkLst>
        </pc:spChg>
        <pc:spChg chg="add mod">
          <ac:chgData name="Li, Bingyao" userId="6020a0d1-527a-4229-8e4c-eb30bf0f9e70" providerId="ADAL" clId="{F63A61CC-5DAF-498B-A776-A7F2A7E59D96}" dt="2023-09-07T17:00:49.142" v="411" actId="164"/>
          <ac:spMkLst>
            <pc:docMk/>
            <pc:sldMk cId="2720140176" sldId="314"/>
            <ac:spMk id="186" creationId="{75B4D890-3FA2-44B9-8E1C-113058BBAAB4}"/>
          </ac:spMkLst>
        </pc:spChg>
        <pc:spChg chg="add del mod">
          <ac:chgData name="Li, Bingyao" userId="6020a0d1-527a-4229-8e4c-eb30bf0f9e70" providerId="ADAL" clId="{F63A61CC-5DAF-498B-A776-A7F2A7E59D96}" dt="2023-09-07T17:08:24.948" v="530" actId="478"/>
          <ac:spMkLst>
            <pc:docMk/>
            <pc:sldMk cId="2720140176" sldId="314"/>
            <ac:spMk id="210" creationId="{EEF20030-2A34-4DC1-8075-D1AC24DB26CE}"/>
          </ac:spMkLst>
        </pc:spChg>
        <pc:spChg chg="mod">
          <ac:chgData name="Li, Bingyao" userId="6020a0d1-527a-4229-8e4c-eb30bf0f9e70" providerId="ADAL" clId="{F63A61CC-5DAF-498B-A776-A7F2A7E59D96}" dt="2023-09-07T19:40:18.610" v="691" actId="692"/>
          <ac:spMkLst>
            <pc:docMk/>
            <pc:sldMk cId="2720140176" sldId="314"/>
            <ac:spMk id="215" creationId="{9E0FF749-FCDF-42B5-B574-2371853A3BFF}"/>
          </ac:spMkLst>
        </pc:spChg>
        <pc:spChg chg="mod">
          <ac:chgData name="Li, Bingyao" userId="6020a0d1-527a-4229-8e4c-eb30bf0f9e70" providerId="ADAL" clId="{F63A61CC-5DAF-498B-A776-A7F2A7E59D96}" dt="2023-09-07T18:05:09.751" v="648" actId="14100"/>
          <ac:spMkLst>
            <pc:docMk/>
            <pc:sldMk cId="2720140176" sldId="314"/>
            <ac:spMk id="216" creationId="{25229B28-1051-4565-86FE-285FC1A8228B}"/>
          </ac:spMkLst>
        </pc:spChg>
        <pc:spChg chg="mod">
          <ac:chgData name="Li, Bingyao" userId="6020a0d1-527a-4229-8e4c-eb30bf0f9e70" providerId="ADAL" clId="{F63A61CC-5DAF-498B-A776-A7F2A7E59D96}" dt="2023-09-07T18:05:40.440" v="653" actId="1076"/>
          <ac:spMkLst>
            <pc:docMk/>
            <pc:sldMk cId="2720140176" sldId="314"/>
            <ac:spMk id="221" creationId="{AD456FD3-082C-49FE-856C-5F353BE8459C}"/>
          </ac:spMkLst>
        </pc:spChg>
        <pc:spChg chg="mod">
          <ac:chgData name="Li, Bingyao" userId="6020a0d1-527a-4229-8e4c-eb30bf0f9e70" providerId="ADAL" clId="{F63A61CC-5DAF-498B-A776-A7F2A7E59D96}" dt="2023-09-07T18:05:22.286" v="651" actId="1076"/>
          <ac:spMkLst>
            <pc:docMk/>
            <pc:sldMk cId="2720140176" sldId="314"/>
            <ac:spMk id="222" creationId="{61149234-B137-4D8A-A99C-ACCFBEF5EF60}"/>
          </ac:spMkLst>
        </pc:spChg>
        <pc:spChg chg="add mod">
          <ac:chgData name="Li, Bingyao" userId="6020a0d1-527a-4229-8e4c-eb30bf0f9e70" providerId="ADAL" clId="{F63A61CC-5DAF-498B-A776-A7F2A7E59D96}" dt="2023-09-07T20:17:46.388" v="1240" actId="1076"/>
          <ac:spMkLst>
            <pc:docMk/>
            <pc:sldMk cId="2720140176" sldId="314"/>
            <ac:spMk id="237" creationId="{4B0BD946-01BA-4545-AA20-A3E926E2513B}"/>
          </ac:spMkLst>
        </pc:spChg>
        <pc:spChg chg="add del mod">
          <ac:chgData name="Li, Bingyao" userId="6020a0d1-527a-4229-8e4c-eb30bf0f9e70" providerId="ADAL" clId="{F63A61CC-5DAF-498B-A776-A7F2A7E59D96}" dt="2023-09-07T20:03:34.176" v="1067" actId="478"/>
          <ac:spMkLst>
            <pc:docMk/>
            <pc:sldMk cId="2720140176" sldId="314"/>
            <ac:spMk id="238" creationId="{020DA3E4-87A1-469F-8566-8C3CEC19C03C}"/>
          </ac:spMkLst>
        </pc:spChg>
        <pc:spChg chg="add mod">
          <ac:chgData name="Li, Bingyao" userId="6020a0d1-527a-4229-8e4c-eb30bf0f9e70" providerId="ADAL" clId="{F63A61CC-5DAF-498B-A776-A7F2A7E59D96}" dt="2023-09-07T20:17:27.289" v="1235" actId="164"/>
          <ac:spMkLst>
            <pc:docMk/>
            <pc:sldMk cId="2720140176" sldId="314"/>
            <ac:spMk id="239" creationId="{43934060-6FC7-4243-946C-BEF59C618B73}"/>
          </ac:spMkLst>
        </pc:spChg>
        <pc:spChg chg="add mod">
          <ac:chgData name="Li, Bingyao" userId="6020a0d1-527a-4229-8e4c-eb30bf0f9e70" providerId="ADAL" clId="{F63A61CC-5DAF-498B-A776-A7F2A7E59D96}" dt="2023-09-12T18:07:03.146" v="4117" actId="1076"/>
          <ac:spMkLst>
            <pc:docMk/>
            <pc:sldMk cId="2720140176" sldId="314"/>
            <ac:spMk id="247" creationId="{E955215B-82D6-4ABB-8729-CE07598B654D}"/>
          </ac:spMkLst>
        </pc:spChg>
        <pc:spChg chg="add mod">
          <ac:chgData name="Li, Bingyao" userId="6020a0d1-527a-4229-8e4c-eb30bf0f9e70" providerId="ADAL" clId="{F63A61CC-5DAF-498B-A776-A7F2A7E59D96}" dt="2023-09-07T20:13:51.479" v="1131" actId="164"/>
          <ac:spMkLst>
            <pc:docMk/>
            <pc:sldMk cId="2720140176" sldId="314"/>
            <ac:spMk id="248" creationId="{57CFA9BA-593A-4EE3-BFD3-DAE25A32D5E8}"/>
          </ac:spMkLst>
        </pc:spChg>
        <pc:spChg chg="add del mod">
          <ac:chgData name="Li, Bingyao" userId="6020a0d1-527a-4229-8e4c-eb30bf0f9e70" providerId="ADAL" clId="{F63A61CC-5DAF-498B-A776-A7F2A7E59D96}" dt="2023-09-07T20:02:57.053" v="1059" actId="478"/>
          <ac:spMkLst>
            <pc:docMk/>
            <pc:sldMk cId="2720140176" sldId="314"/>
            <ac:spMk id="249" creationId="{A3C6803F-4572-4F85-BF36-6000060E12C1}"/>
          </ac:spMkLst>
        </pc:spChg>
        <pc:spChg chg="add mod">
          <ac:chgData name="Li, Bingyao" userId="6020a0d1-527a-4229-8e4c-eb30bf0f9e70" providerId="ADAL" clId="{F63A61CC-5DAF-498B-A776-A7F2A7E59D96}" dt="2023-09-07T20:03:09.593" v="1061" actId="1076"/>
          <ac:spMkLst>
            <pc:docMk/>
            <pc:sldMk cId="2720140176" sldId="314"/>
            <ac:spMk id="250" creationId="{F44A52FE-8221-42BB-9B7F-44EF3A63E550}"/>
          </ac:spMkLst>
        </pc:spChg>
        <pc:spChg chg="add mod">
          <ac:chgData name="Li, Bingyao" userId="6020a0d1-527a-4229-8e4c-eb30bf0f9e70" providerId="ADAL" clId="{F63A61CC-5DAF-498B-A776-A7F2A7E59D96}" dt="2023-09-07T20:17:41.829" v="1239" actId="1076"/>
          <ac:spMkLst>
            <pc:docMk/>
            <pc:sldMk cId="2720140176" sldId="314"/>
            <ac:spMk id="251" creationId="{424B9F85-7802-452F-ACB0-23A872BA8D71}"/>
          </ac:spMkLst>
        </pc:spChg>
        <pc:spChg chg="add mod">
          <ac:chgData name="Li, Bingyao" userId="6020a0d1-527a-4229-8e4c-eb30bf0f9e70" providerId="ADAL" clId="{F63A61CC-5DAF-498B-A776-A7F2A7E59D96}" dt="2023-09-12T18:14:36.818" v="4161" actId="1076"/>
          <ac:spMkLst>
            <pc:docMk/>
            <pc:sldMk cId="2720140176" sldId="314"/>
            <ac:spMk id="252" creationId="{673802A1-0367-42DE-B76B-FAAB8BFEC223}"/>
          </ac:spMkLst>
        </pc:spChg>
        <pc:spChg chg="add del mod">
          <ac:chgData name="Li, Bingyao" userId="6020a0d1-527a-4229-8e4c-eb30bf0f9e70" providerId="ADAL" clId="{F63A61CC-5DAF-498B-A776-A7F2A7E59D96}" dt="2023-09-07T20:17:14.996" v="1231"/>
          <ac:spMkLst>
            <pc:docMk/>
            <pc:sldMk cId="2720140176" sldId="314"/>
            <ac:spMk id="253" creationId="{036D1B2F-EDDD-4164-B284-F31CC98EF36F}"/>
          </ac:spMkLst>
        </pc:spChg>
        <pc:spChg chg="add mod">
          <ac:chgData name="Li, Bingyao" userId="6020a0d1-527a-4229-8e4c-eb30bf0f9e70" providerId="ADAL" clId="{F63A61CC-5DAF-498B-A776-A7F2A7E59D96}" dt="2023-09-07T20:19:04.488" v="1324" actId="1036"/>
          <ac:spMkLst>
            <pc:docMk/>
            <pc:sldMk cId="2720140176" sldId="314"/>
            <ac:spMk id="254" creationId="{34142AE6-7354-4D29-BFD4-57B625BF69FD}"/>
          </ac:spMkLst>
        </pc:spChg>
        <pc:spChg chg="add mod">
          <ac:chgData name="Li, Bingyao" userId="6020a0d1-527a-4229-8e4c-eb30bf0f9e70" providerId="ADAL" clId="{F63A61CC-5DAF-498B-A776-A7F2A7E59D96}" dt="2023-09-12T18:24:57.780" v="4223" actId="1076"/>
          <ac:spMkLst>
            <pc:docMk/>
            <pc:sldMk cId="2720140176" sldId="314"/>
            <ac:spMk id="258" creationId="{301AD035-F375-41AE-9DDD-93DA2D324CDB}"/>
          </ac:spMkLst>
        </pc:spChg>
        <pc:spChg chg="add mod">
          <ac:chgData name="Li, Bingyao" userId="6020a0d1-527a-4229-8e4c-eb30bf0f9e70" providerId="ADAL" clId="{F63A61CC-5DAF-498B-A776-A7F2A7E59D96}" dt="2023-09-07T20:17:27.289" v="1235" actId="164"/>
          <ac:spMkLst>
            <pc:docMk/>
            <pc:sldMk cId="2720140176" sldId="314"/>
            <ac:spMk id="259" creationId="{2673033A-0D9C-4A26-99E1-51DE35D10C2E}"/>
          </ac:spMkLst>
        </pc:spChg>
        <pc:spChg chg="add mod">
          <ac:chgData name="Li, Bingyao" userId="6020a0d1-527a-4229-8e4c-eb30bf0f9e70" providerId="ADAL" clId="{F63A61CC-5DAF-498B-A776-A7F2A7E59D96}" dt="2023-09-07T20:17:03.138" v="1229" actId="1076"/>
          <ac:spMkLst>
            <pc:docMk/>
            <pc:sldMk cId="2720140176" sldId="314"/>
            <ac:spMk id="260" creationId="{76B18CD6-325F-4EDA-9CDC-66B987877752}"/>
          </ac:spMkLst>
        </pc:spChg>
        <pc:spChg chg="add mod">
          <ac:chgData name="Li, Bingyao" userId="6020a0d1-527a-4229-8e4c-eb30bf0f9e70" providerId="ADAL" clId="{F63A61CC-5DAF-498B-A776-A7F2A7E59D96}" dt="2023-09-07T20:18:35.346" v="1301" actId="164"/>
          <ac:spMkLst>
            <pc:docMk/>
            <pc:sldMk cId="2720140176" sldId="314"/>
            <ac:spMk id="261" creationId="{EAD17581-6828-41D6-9297-82022110341A}"/>
          </ac:spMkLst>
        </pc:spChg>
        <pc:spChg chg="add mod">
          <ac:chgData name="Li, Bingyao" userId="6020a0d1-527a-4229-8e4c-eb30bf0f9e70" providerId="ADAL" clId="{F63A61CC-5DAF-498B-A776-A7F2A7E59D96}" dt="2023-09-07T20:18:35.346" v="1301" actId="164"/>
          <ac:spMkLst>
            <pc:docMk/>
            <pc:sldMk cId="2720140176" sldId="314"/>
            <ac:spMk id="263" creationId="{E868B103-8FA5-496A-8E57-6BDC5786E97C}"/>
          </ac:spMkLst>
        </pc:spChg>
        <pc:spChg chg="mod topLvl">
          <ac:chgData name="Li, Bingyao" userId="6020a0d1-527a-4229-8e4c-eb30bf0f9e70" providerId="ADAL" clId="{F63A61CC-5DAF-498B-A776-A7F2A7E59D96}" dt="2023-09-07T19:43:11.056" v="710" actId="1076"/>
          <ac:spMkLst>
            <pc:docMk/>
            <pc:sldMk cId="2720140176" sldId="314"/>
            <ac:spMk id="3100" creationId="{A363068D-A2BB-7B95-9D32-F4A82C75A9B6}"/>
          </ac:spMkLst>
        </pc:spChg>
        <pc:spChg chg="mod topLvl">
          <ac:chgData name="Li, Bingyao" userId="6020a0d1-527a-4229-8e4c-eb30bf0f9e70" providerId="ADAL" clId="{F63A61CC-5DAF-498B-A776-A7F2A7E59D96}" dt="2023-09-07T19:43:11.056" v="710" actId="1076"/>
          <ac:spMkLst>
            <pc:docMk/>
            <pc:sldMk cId="2720140176" sldId="314"/>
            <ac:spMk id="3101" creationId="{1B4B1AB0-F6FA-DA7F-CCF1-FBCD0372D55C}"/>
          </ac:spMkLst>
        </pc:spChg>
        <pc:spChg chg="mod ord topLvl">
          <ac:chgData name="Li, Bingyao" userId="6020a0d1-527a-4229-8e4c-eb30bf0f9e70" providerId="ADAL" clId="{F63A61CC-5DAF-498B-A776-A7F2A7E59D96}" dt="2023-09-07T16:58:25.557" v="365" actId="14100"/>
          <ac:spMkLst>
            <pc:docMk/>
            <pc:sldMk cId="2720140176" sldId="314"/>
            <ac:spMk id="3102" creationId="{8A8E93A6-05A1-B227-AE97-F7C936F45F3C}"/>
          </ac:spMkLst>
        </pc:spChg>
        <pc:spChg chg="mod topLvl">
          <ac:chgData name="Li, Bingyao" userId="6020a0d1-527a-4229-8e4c-eb30bf0f9e70" providerId="ADAL" clId="{F63A61CC-5DAF-498B-A776-A7F2A7E59D96}" dt="2023-09-07T19:43:11.056" v="710" actId="1076"/>
          <ac:spMkLst>
            <pc:docMk/>
            <pc:sldMk cId="2720140176" sldId="314"/>
            <ac:spMk id="3106" creationId="{DA03118A-1AF8-85B3-7A4C-9221CD6A8046}"/>
          </ac:spMkLst>
        </pc:spChg>
        <pc:spChg chg="del mod topLvl">
          <ac:chgData name="Li, Bingyao" userId="6020a0d1-527a-4229-8e4c-eb30bf0f9e70" providerId="ADAL" clId="{F63A61CC-5DAF-498B-A776-A7F2A7E59D96}" dt="2023-09-07T16:51:16.329" v="275" actId="478"/>
          <ac:spMkLst>
            <pc:docMk/>
            <pc:sldMk cId="2720140176" sldId="314"/>
            <ac:spMk id="3107" creationId="{660A32C4-7E09-934C-7894-C4F2BDE49468}"/>
          </ac:spMkLst>
        </pc:spChg>
        <pc:spChg chg="del mod topLvl">
          <ac:chgData name="Li, Bingyao" userId="6020a0d1-527a-4229-8e4c-eb30bf0f9e70" providerId="ADAL" clId="{F63A61CC-5DAF-498B-A776-A7F2A7E59D96}" dt="2023-09-07T16:51:22.183" v="278" actId="478"/>
          <ac:spMkLst>
            <pc:docMk/>
            <pc:sldMk cId="2720140176" sldId="314"/>
            <ac:spMk id="3108" creationId="{68BFB6CD-530B-B48D-344C-57BC07664596}"/>
          </ac:spMkLst>
        </pc:spChg>
        <pc:spChg chg="del mod topLvl">
          <ac:chgData name="Li, Bingyao" userId="6020a0d1-527a-4229-8e4c-eb30bf0f9e70" providerId="ADAL" clId="{F63A61CC-5DAF-498B-A776-A7F2A7E59D96}" dt="2023-09-07T16:51:14.210" v="274" actId="478"/>
          <ac:spMkLst>
            <pc:docMk/>
            <pc:sldMk cId="2720140176" sldId="314"/>
            <ac:spMk id="3121" creationId="{9829D5C9-13A1-FE10-EE96-B54D6988CBC4}"/>
          </ac:spMkLst>
        </pc:spChg>
        <pc:spChg chg="add mod">
          <ac:chgData name="Li, Bingyao" userId="6020a0d1-527a-4229-8e4c-eb30bf0f9e70" providerId="ADAL" clId="{F63A61CC-5DAF-498B-A776-A7F2A7E59D96}" dt="2023-09-07T20:13:51.479" v="1131" actId="164"/>
          <ac:spMkLst>
            <pc:docMk/>
            <pc:sldMk cId="2720140176" sldId="314"/>
            <ac:spMk id="3147" creationId="{6C4D54CB-266F-424A-B2CF-E44C08E8F339}"/>
          </ac:spMkLst>
        </pc:spChg>
        <pc:spChg chg="del">
          <ac:chgData name="Li, Bingyao" userId="6020a0d1-527a-4229-8e4c-eb30bf0f9e70" providerId="ADAL" clId="{F63A61CC-5DAF-498B-A776-A7F2A7E59D96}" dt="2023-09-07T15:26:16.556" v="89" actId="478"/>
          <ac:spMkLst>
            <pc:docMk/>
            <pc:sldMk cId="2720140176" sldId="314"/>
            <ac:spMk id="3154" creationId="{AC5A7CD0-77A1-CDBA-5E88-8E9AC2B754C0}"/>
          </ac:spMkLst>
        </pc:spChg>
        <pc:spChg chg="mod topLvl">
          <ac:chgData name="Li, Bingyao" userId="6020a0d1-527a-4229-8e4c-eb30bf0f9e70" providerId="ADAL" clId="{F63A61CC-5DAF-498B-A776-A7F2A7E59D96}" dt="2023-09-07T16:58:09.277" v="361" actId="14100"/>
          <ac:spMkLst>
            <pc:docMk/>
            <pc:sldMk cId="2720140176" sldId="314"/>
            <ac:spMk id="3250" creationId="{0E3B15B2-0E38-3055-3843-3B0CDDBCCB4A}"/>
          </ac:spMkLst>
        </pc:spChg>
        <pc:spChg chg="del mod topLvl">
          <ac:chgData name="Li, Bingyao" userId="6020a0d1-527a-4229-8e4c-eb30bf0f9e70" providerId="ADAL" clId="{F63A61CC-5DAF-498B-A776-A7F2A7E59D96}" dt="2023-09-07T16:53:38.815" v="298" actId="478"/>
          <ac:spMkLst>
            <pc:docMk/>
            <pc:sldMk cId="2720140176" sldId="314"/>
            <ac:spMk id="3251" creationId="{2F773B28-7B12-AAF2-C75D-1AE622BA91B2}"/>
          </ac:spMkLst>
        </pc:spChg>
        <pc:spChg chg="mod topLvl">
          <ac:chgData name="Li, Bingyao" userId="6020a0d1-527a-4229-8e4c-eb30bf0f9e70" providerId="ADAL" clId="{F63A61CC-5DAF-498B-A776-A7F2A7E59D96}" dt="2023-09-07T19:43:11.056" v="710" actId="1076"/>
          <ac:spMkLst>
            <pc:docMk/>
            <pc:sldMk cId="2720140176" sldId="314"/>
            <ac:spMk id="3253" creationId="{8FB97563-659D-3570-C371-0AB5C9FE59D2}"/>
          </ac:spMkLst>
        </pc:spChg>
        <pc:spChg chg="del mod topLvl">
          <ac:chgData name="Li, Bingyao" userId="6020a0d1-527a-4229-8e4c-eb30bf0f9e70" providerId="ADAL" clId="{F63A61CC-5DAF-498B-A776-A7F2A7E59D96}" dt="2023-09-07T16:59:41.659" v="383" actId="478"/>
          <ac:spMkLst>
            <pc:docMk/>
            <pc:sldMk cId="2720140176" sldId="314"/>
            <ac:spMk id="3254" creationId="{2C636220-0D82-BC7D-31E4-F83781B2CE08}"/>
          </ac:spMkLst>
        </pc:spChg>
        <pc:spChg chg="del mod topLvl">
          <ac:chgData name="Li, Bingyao" userId="6020a0d1-527a-4229-8e4c-eb30bf0f9e70" providerId="ADAL" clId="{F63A61CC-5DAF-498B-A776-A7F2A7E59D96}" dt="2023-09-07T15:26:13.322" v="88" actId="478"/>
          <ac:spMkLst>
            <pc:docMk/>
            <pc:sldMk cId="2720140176" sldId="314"/>
            <ac:spMk id="3273" creationId="{D89518D5-136A-3DC1-68A3-8413AA8C4995}"/>
          </ac:spMkLst>
        </pc:spChg>
        <pc:spChg chg="del mod topLvl">
          <ac:chgData name="Li, Bingyao" userId="6020a0d1-527a-4229-8e4c-eb30bf0f9e70" providerId="ADAL" clId="{F63A61CC-5DAF-498B-A776-A7F2A7E59D96}" dt="2023-09-07T15:26:13.322" v="88" actId="478"/>
          <ac:spMkLst>
            <pc:docMk/>
            <pc:sldMk cId="2720140176" sldId="314"/>
            <ac:spMk id="3274" creationId="{A9AA2BDC-8E75-2782-F22E-57F7880AD0A0}"/>
          </ac:spMkLst>
        </pc:spChg>
        <pc:spChg chg="del mod topLvl">
          <ac:chgData name="Li, Bingyao" userId="6020a0d1-527a-4229-8e4c-eb30bf0f9e70" providerId="ADAL" clId="{F63A61CC-5DAF-498B-A776-A7F2A7E59D96}" dt="2023-09-07T15:26:13.322" v="88" actId="478"/>
          <ac:spMkLst>
            <pc:docMk/>
            <pc:sldMk cId="2720140176" sldId="314"/>
            <ac:spMk id="3275" creationId="{9642E7AC-8433-048E-40B9-D6787BF75CCF}"/>
          </ac:spMkLst>
        </pc:spChg>
        <pc:spChg chg="del mod topLvl">
          <ac:chgData name="Li, Bingyao" userId="6020a0d1-527a-4229-8e4c-eb30bf0f9e70" providerId="ADAL" clId="{F63A61CC-5DAF-498B-A776-A7F2A7E59D96}" dt="2023-09-07T15:26:13.322" v="88" actId="478"/>
          <ac:spMkLst>
            <pc:docMk/>
            <pc:sldMk cId="2720140176" sldId="314"/>
            <ac:spMk id="3276" creationId="{AB07CC3E-9240-91A2-1F90-4613F09E0D32}"/>
          </ac:spMkLst>
        </pc:spChg>
        <pc:spChg chg="del mod topLvl">
          <ac:chgData name="Li, Bingyao" userId="6020a0d1-527a-4229-8e4c-eb30bf0f9e70" providerId="ADAL" clId="{F63A61CC-5DAF-498B-A776-A7F2A7E59D96}" dt="2023-09-07T15:26:13.322" v="88" actId="478"/>
          <ac:spMkLst>
            <pc:docMk/>
            <pc:sldMk cId="2720140176" sldId="314"/>
            <ac:spMk id="3277" creationId="{E3FAC1A5-55A6-D92F-EDD5-240F77CE5ED3}"/>
          </ac:spMkLst>
        </pc:spChg>
        <pc:spChg chg="del mod topLvl">
          <ac:chgData name="Li, Bingyao" userId="6020a0d1-527a-4229-8e4c-eb30bf0f9e70" providerId="ADAL" clId="{F63A61CC-5DAF-498B-A776-A7F2A7E59D96}" dt="2023-09-07T15:26:13.322" v="88" actId="478"/>
          <ac:spMkLst>
            <pc:docMk/>
            <pc:sldMk cId="2720140176" sldId="314"/>
            <ac:spMk id="3278" creationId="{E66E9703-B33C-ABD0-570B-BAA7D15E0C9B}"/>
          </ac:spMkLst>
        </pc:spChg>
        <pc:spChg chg="del mod topLvl">
          <ac:chgData name="Li, Bingyao" userId="6020a0d1-527a-4229-8e4c-eb30bf0f9e70" providerId="ADAL" clId="{F63A61CC-5DAF-498B-A776-A7F2A7E59D96}" dt="2023-09-07T15:26:13.322" v="88" actId="478"/>
          <ac:spMkLst>
            <pc:docMk/>
            <pc:sldMk cId="2720140176" sldId="314"/>
            <ac:spMk id="3279" creationId="{11F69550-CAC5-245B-F0C7-7EF340868225}"/>
          </ac:spMkLst>
        </pc:spChg>
        <pc:spChg chg="del mod topLvl">
          <ac:chgData name="Li, Bingyao" userId="6020a0d1-527a-4229-8e4c-eb30bf0f9e70" providerId="ADAL" clId="{F63A61CC-5DAF-498B-A776-A7F2A7E59D96}" dt="2023-09-07T15:26:13.322" v="88" actId="478"/>
          <ac:spMkLst>
            <pc:docMk/>
            <pc:sldMk cId="2720140176" sldId="314"/>
            <ac:spMk id="3281" creationId="{1C966E48-6BB0-2831-7DE8-DD30AE1AFF70}"/>
          </ac:spMkLst>
        </pc:spChg>
        <pc:spChg chg="del mod topLvl">
          <ac:chgData name="Li, Bingyao" userId="6020a0d1-527a-4229-8e4c-eb30bf0f9e70" providerId="ADAL" clId="{F63A61CC-5DAF-498B-A776-A7F2A7E59D96}" dt="2023-09-07T15:26:13.322" v="88" actId="478"/>
          <ac:spMkLst>
            <pc:docMk/>
            <pc:sldMk cId="2720140176" sldId="314"/>
            <ac:spMk id="3282" creationId="{22F10F65-B946-A15C-B8DB-1AFF726BA699}"/>
          </ac:spMkLst>
        </pc:spChg>
        <pc:spChg chg="del mod topLvl">
          <ac:chgData name="Li, Bingyao" userId="6020a0d1-527a-4229-8e4c-eb30bf0f9e70" providerId="ADAL" clId="{F63A61CC-5DAF-498B-A776-A7F2A7E59D96}" dt="2023-09-07T15:26:13.322" v="88" actId="478"/>
          <ac:spMkLst>
            <pc:docMk/>
            <pc:sldMk cId="2720140176" sldId="314"/>
            <ac:spMk id="3283" creationId="{3C2849AF-6760-5FFD-B31D-9B1759D39C40}"/>
          </ac:spMkLst>
        </pc:spChg>
        <pc:spChg chg="del mod topLvl">
          <ac:chgData name="Li, Bingyao" userId="6020a0d1-527a-4229-8e4c-eb30bf0f9e70" providerId="ADAL" clId="{F63A61CC-5DAF-498B-A776-A7F2A7E59D96}" dt="2023-09-07T15:26:13.322" v="88" actId="478"/>
          <ac:spMkLst>
            <pc:docMk/>
            <pc:sldMk cId="2720140176" sldId="314"/>
            <ac:spMk id="3284" creationId="{D3FF05D5-9443-1ABA-B0B8-6CEA12CA93E7}"/>
          </ac:spMkLst>
        </pc:spChg>
        <pc:spChg chg="del">
          <ac:chgData name="Li, Bingyao" userId="6020a0d1-527a-4229-8e4c-eb30bf0f9e70" providerId="ADAL" clId="{F63A61CC-5DAF-498B-A776-A7F2A7E59D96}" dt="2023-09-07T19:46:14.583" v="846" actId="478"/>
          <ac:spMkLst>
            <pc:docMk/>
            <pc:sldMk cId="2720140176" sldId="314"/>
            <ac:spMk id="3294" creationId="{EE25CB91-74A4-AED6-6201-989E69D47741}"/>
          </ac:spMkLst>
        </pc:spChg>
        <pc:spChg chg="del mod">
          <ac:chgData name="Li, Bingyao" userId="6020a0d1-527a-4229-8e4c-eb30bf0f9e70" providerId="ADAL" clId="{F63A61CC-5DAF-498B-A776-A7F2A7E59D96}" dt="2023-09-07T19:42:58.943" v="709" actId="478"/>
          <ac:spMkLst>
            <pc:docMk/>
            <pc:sldMk cId="2720140176" sldId="314"/>
            <ac:spMk id="3296" creationId="{63D91F3E-4422-F2A4-9657-A339EE040810}"/>
          </ac:spMkLst>
        </pc:spChg>
        <pc:spChg chg="del mod">
          <ac:chgData name="Li, Bingyao" userId="6020a0d1-527a-4229-8e4c-eb30bf0f9e70" providerId="ADAL" clId="{F63A61CC-5DAF-498B-A776-A7F2A7E59D96}" dt="2023-09-07T19:42:58.943" v="709" actId="478"/>
          <ac:spMkLst>
            <pc:docMk/>
            <pc:sldMk cId="2720140176" sldId="314"/>
            <ac:spMk id="3298" creationId="{3F9A78C8-C288-5D9E-8942-2CE1BC99DE5D}"/>
          </ac:spMkLst>
        </pc:spChg>
        <pc:spChg chg="del mod">
          <ac:chgData name="Li, Bingyao" userId="6020a0d1-527a-4229-8e4c-eb30bf0f9e70" providerId="ADAL" clId="{F63A61CC-5DAF-498B-A776-A7F2A7E59D96}" dt="2023-09-07T19:42:58.943" v="709" actId="478"/>
          <ac:spMkLst>
            <pc:docMk/>
            <pc:sldMk cId="2720140176" sldId="314"/>
            <ac:spMk id="3299" creationId="{A9738562-9242-7530-1F05-1AB480A6230D}"/>
          </ac:spMkLst>
        </pc:spChg>
        <pc:spChg chg="del mod">
          <ac:chgData name="Li, Bingyao" userId="6020a0d1-527a-4229-8e4c-eb30bf0f9e70" providerId="ADAL" clId="{F63A61CC-5DAF-498B-A776-A7F2A7E59D96}" dt="2023-09-07T19:42:58.943" v="709" actId="478"/>
          <ac:spMkLst>
            <pc:docMk/>
            <pc:sldMk cId="2720140176" sldId="314"/>
            <ac:spMk id="3300" creationId="{EFC2237C-B6F9-0AB0-EC19-D777F53F2061}"/>
          </ac:spMkLst>
        </pc:spChg>
        <pc:grpChg chg="add del mod">
          <ac:chgData name="Li, Bingyao" userId="6020a0d1-527a-4229-8e4c-eb30bf0f9e70" providerId="ADAL" clId="{F63A61CC-5DAF-498B-A776-A7F2A7E59D96}" dt="2023-09-07T15:26:45.936" v="96" actId="165"/>
          <ac:grpSpMkLst>
            <pc:docMk/>
            <pc:sldMk cId="2720140176" sldId="314"/>
            <ac:grpSpMk id="2" creationId="{0612A0CC-C845-42B2-BCF9-57A4DB599B38}"/>
          </ac:grpSpMkLst>
        </pc:grpChg>
        <pc:grpChg chg="add mod">
          <ac:chgData name="Li, Bingyao" userId="6020a0d1-527a-4229-8e4c-eb30bf0f9e70" providerId="ADAL" clId="{F63A61CC-5DAF-498B-A776-A7F2A7E59D96}" dt="2023-09-12T18:14:32.159" v="4160" actId="164"/>
          <ac:grpSpMkLst>
            <pc:docMk/>
            <pc:sldMk cId="2720140176" sldId="314"/>
            <ac:grpSpMk id="2" creationId="{8E096115-D56D-40BF-95AC-20126B2BAC37}"/>
          </ac:grpSpMkLst>
        </pc:grpChg>
        <pc:grpChg chg="add del mod">
          <ac:chgData name="Li, Bingyao" userId="6020a0d1-527a-4229-8e4c-eb30bf0f9e70" providerId="ADAL" clId="{F63A61CC-5DAF-498B-A776-A7F2A7E59D96}" dt="2023-09-07T16:53:42.597" v="299" actId="165"/>
          <ac:grpSpMkLst>
            <pc:docMk/>
            <pc:sldMk cId="2720140176" sldId="314"/>
            <ac:grpSpMk id="12" creationId="{273B0B37-514F-478C-9520-EAE376CEE550}"/>
          </ac:grpSpMkLst>
        </pc:grpChg>
        <pc:grpChg chg="add del mod">
          <ac:chgData name="Li, Bingyao" userId="6020a0d1-527a-4229-8e4c-eb30bf0f9e70" providerId="ADAL" clId="{F63A61CC-5DAF-498B-A776-A7F2A7E59D96}" dt="2023-09-07T16:46:43.904" v="200" actId="478"/>
          <ac:grpSpMkLst>
            <pc:docMk/>
            <pc:sldMk cId="2720140176" sldId="314"/>
            <ac:grpSpMk id="15" creationId="{900F9D64-9E09-497E-8077-794932A90A86}"/>
          </ac:grpSpMkLst>
        </pc:grpChg>
        <pc:grpChg chg="add del mod">
          <ac:chgData name="Li, Bingyao" userId="6020a0d1-527a-4229-8e4c-eb30bf0f9e70" providerId="ADAL" clId="{F63A61CC-5DAF-498B-A776-A7F2A7E59D96}" dt="2023-09-07T16:46:43.904" v="200" actId="478"/>
          <ac:grpSpMkLst>
            <pc:docMk/>
            <pc:sldMk cId="2720140176" sldId="314"/>
            <ac:grpSpMk id="16" creationId="{9CCED303-57B9-48EA-A459-B132FF5CF8A8}"/>
          </ac:grpSpMkLst>
        </pc:grpChg>
        <pc:grpChg chg="add del mod">
          <ac:chgData name="Li, Bingyao" userId="6020a0d1-527a-4229-8e4c-eb30bf0f9e70" providerId="ADAL" clId="{F63A61CC-5DAF-498B-A776-A7F2A7E59D96}" dt="2023-09-07T16:46:43.904" v="200" actId="478"/>
          <ac:grpSpMkLst>
            <pc:docMk/>
            <pc:sldMk cId="2720140176" sldId="314"/>
            <ac:grpSpMk id="17" creationId="{BF1C3F84-9D9E-4567-98A9-601899F640B2}"/>
          </ac:grpSpMkLst>
        </pc:grpChg>
        <pc:grpChg chg="add mod">
          <ac:chgData name="Li, Bingyao" userId="6020a0d1-527a-4229-8e4c-eb30bf0f9e70" providerId="ADAL" clId="{F63A61CC-5DAF-498B-A776-A7F2A7E59D96}" dt="2023-09-07T16:45:38.260" v="181" actId="164"/>
          <ac:grpSpMkLst>
            <pc:docMk/>
            <pc:sldMk cId="2720140176" sldId="314"/>
            <ac:grpSpMk id="18" creationId="{400C8178-8DE1-41BC-B535-B5FE826D7E12}"/>
          </ac:grpSpMkLst>
        </pc:grpChg>
        <pc:grpChg chg="add mod">
          <ac:chgData name="Li, Bingyao" userId="6020a0d1-527a-4229-8e4c-eb30bf0f9e70" providerId="ADAL" clId="{F63A61CC-5DAF-498B-A776-A7F2A7E59D96}" dt="2023-09-07T19:43:11.056" v="710" actId="1076"/>
          <ac:grpSpMkLst>
            <pc:docMk/>
            <pc:sldMk cId="2720140176" sldId="314"/>
            <ac:grpSpMk id="20" creationId="{D1C68CC8-2343-40BF-8733-6A202ED168B8}"/>
          </ac:grpSpMkLst>
        </pc:grpChg>
        <pc:grpChg chg="add mod">
          <ac:chgData name="Li, Bingyao" userId="6020a0d1-527a-4229-8e4c-eb30bf0f9e70" providerId="ADAL" clId="{F63A61CC-5DAF-498B-A776-A7F2A7E59D96}" dt="2023-09-07T19:43:11.056" v="710" actId="1076"/>
          <ac:grpSpMkLst>
            <pc:docMk/>
            <pc:sldMk cId="2720140176" sldId="314"/>
            <ac:grpSpMk id="34" creationId="{A91E5587-8603-4F19-AD86-A5532DD8D5A0}"/>
          </ac:grpSpMkLst>
        </pc:grpChg>
        <pc:grpChg chg="del">
          <ac:chgData name="Li, Bingyao" userId="6020a0d1-527a-4229-8e4c-eb30bf0f9e70" providerId="ADAL" clId="{F63A61CC-5DAF-498B-A776-A7F2A7E59D96}" dt="2023-09-07T15:26:16.556" v="89" actId="478"/>
          <ac:grpSpMkLst>
            <pc:docMk/>
            <pc:sldMk cId="2720140176" sldId="314"/>
            <ac:grpSpMk id="43" creationId="{38C3F376-5988-4574-C840-383DAA30079E}"/>
          </ac:grpSpMkLst>
        </pc:grpChg>
        <pc:grpChg chg="add mod">
          <ac:chgData name="Li, Bingyao" userId="6020a0d1-527a-4229-8e4c-eb30bf0f9e70" providerId="ADAL" clId="{F63A61CC-5DAF-498B-A776-A7F2A7E59D96}" dt="2023-09-07T19:43:11.056" v="710" actId="1076"/>
          <ac:grpSpMkLst>
            <pc:docMk/>
            <pc:sldMk cId="2720140176" sldId="314"/>
            <ac:grpSpMk id="46" creationId="{8A3F0268-F69B-4910-A7C7-224BC89F5B40}"/>
          </ac:grpSpMkLst>
        </pc:grpChg>
        <pc:grpChg chg="del">
          <ac:chgData name="Li, Bingyao" userId="6020a0d1-527a-4229-8e4c-eb30bf0f9e70" providerId="ADAL" clId="{F63A61CC-5DAF-498B-A776-A7F2A7E59D96}" dt="2023-09-07T15:26:09.113" v="87" actId="165"/>
          <ac:grpSpMkLst>
            <pc:docMk/>
            <pc:sldMk cId="2720140176" sldId="314"/>
            <ac:grpSpMk id="48" creationId="{D4A1E64A-E1B3-B218-FFA8-ED4996BD8068}"/>
          </ac:grpSpMkLst>
        </pc:grpChg>
        <pc:grpChg chg="add del mod topLvl">
          <ac:chgData name="Li, Bingyao" userId="6020a0d1-527a-4229-8e4c-eb30bf0f9e70" providerId="ADAL" clId="{F63A61CC-5DAF-498B-A776-A7F2A7E59D96}" dt="2023-09-12T18:09:52.632" v="4131" actId="165"/>
          <ac:grpSpMkLst>
            <pc:docMk/>
            <pc:sldMk cId="2720140176" sldId="314"/>
            <ac:grpSpMk id="50" creationId="{5FA27A3E-1155-499E-AACB-75D96A07BFC6}"/>
          </ac:grpSpMkLst>
        </pc:grpChg>
        <pc:grpChg chg="add del mod topLvl">
          <ac:chgData name="Li, Bingyao" userId="6020a0d1-527a-4229-8e4c-eb30bf0f9e70" providerId="ADAL" clId="{F63A61CC-5DAF-498B-A776-A7F2A7E59D96}" dt="2023-09-12T18:09:52.632" v="4131" actId="165"/>
          <ac:grpSpMkLst>
            <pc:docMk/>
            <pc:sldMk cId="2720140176" sldId="314"/>
            <ac:grpSpMk id="56" creationId="{DEBA18C2-A694-44DB-A087-CE4D0C3C7D32}"/>
          </ac:grpSpMkLst>
        </pc:grpChg>
        <pc:grpChg chg="add del mod">
          <ac:chgData name="Li, Bingyao" userId="6020a0d1-527a-4229-8e4c-eb30bf0f9e70" providerId="ADAL" clId="{F63A61CC-5DAF-498B-A776-A7F2A7E59D96}" dt="2023-09-12T18:09:50.007" v="4130" actId="165"/>
          <ac:grpSpMkLst>
            <pc:docMk/>
            <pc:sldMk cId="2720140176" sldId="314"/>
            <ac:grpSpMk id="57" creationId="{50DFA0FE-5B77-4BFB-AA8C-1F04D9A26071}"/>
          </ac:grpSpMkLst>
        </pc:grpChg>
        <pc:grpChg chg="add mod">
          <ac:chgData name="Li, Bingyao" userId="6020a0d1-527a-4229-8e4c-eb30bf0f9e70" providerId="ADAL" clId="{F63A61CC-5DAF-498B-A776-A7F2A7E59D96}" dt="2023-09-07T16:43:41.572" v="144" actId="164"/>
          <ac:grpSpMkLst>
            <pc:docMk/>
            <pc:sldMk cId="2720140176" sldId="314"/>
            <ac:grpSpMk id="78" creationId="{7DB6A441-9CA9-496B-8BE1-54617B2A88AE}"/>
          </ac:grpSpMkLst>
        </pc:grpChg>
        <pc:grpChg chg="add mod">
          <ac:chgData name="Li, Bingyao" userId="6020a0d1-527a-4229-8e4c-eb30bf0f9e70" providerId="ADAL" clId="{F63A61CC-5DAF-498B-A776-A7F2A7E59D96}" dt="2023-09-07T16:43:53.971" v="148" actId="164"/>
          <ac:grpSpMkLst>
            <pc:docMk/>
            <pc:sldMk cId="2720140176" sldId="314"/>
            <ac:grpSpMk id="83" creationId="{61627376-0DB1-44BB-85A3-91C776DA8B63}"/>
          </ac:grpSpMkLst>
        </pc:grpChg>
        <pc:grpChg chg="add mod">
          <ac:chgData name="Li, Bingyao" userId="6020a0d1-527a-4229-8e4c-eb30bf0f9e70" providerId="ADAL" clId="{F63A61CC-5DAF-498B-A776-A7F2A7E59D96}" dt="2023-09-07T16:43:48.158" v="146" actId="164"/>
          <ac:grpSpMkLst>
            <pc:docMk/>
            <pc:sldMk cId="2720140176" sldId="314"/>
            <ac:grpSpMk id="88" creationId="{51B2B836-24D6-4425-BE09-5974314231E4}"/>
          </ac:grpSpMkLst>
        </pc:grpChg>
        <pc:grpChg chg="add mod">
          <ac:chgData name="Li, Bingyao" userId="6020a0d1-527a-4229-8e4c-eb30bf0f9e70" providerId="ADAL" clId="{F63A61CC-5DAF-498B-A776-A7F2A7E59D96}" dt="2023-09-07T16:43:36.259" v="142" actId="164"/>
          <ac:grpSpMkLst>
            <pc:docMk/>
            <pc:sldMk cId="2720140176" sldId="314"/>
            <ac:grpSpMk id="93" creationId="{933BB747-CFDC-4807-9C3A-25B9A17320EE}"/>
          </ac:grpSpMkLst>
        </pc:grpChg>
        <pc:grpChg chg="add del mod">
          <ac:chgData name="Li, Bingyao" userId="6020a0d1-527a-4229-8e4c-eb30bf0f9e70" providerId="ADAL" clId="{F63A61CC-5DAF-498B-A776-A7F2A7E59D96}" dt="2023-09-12T18:14:06.490" v="4158" actId="165"/>
          <ac:grpSpMkLst>
            <pc:docMk/>
            <pc:sldMk cId="2720140176" sldId="314"/>
            <ac:grpSpMk id="99" creationId="{2086A1C5-D3CA-422B-B4F6-9F3D985F7CE9}"/>
          </ac:grpSpMkLst>
        </pc:grpChg>
        <pc:grpChg chg="add mod">
          <ac:chgData name="Li, Bingyao" userId="6020a0d1-527a-4229-8e4c-eb30bf0f9e70" providerId="ADAL" clId="{F63A61CC-5DAF-498B-A776-A7F2A7E59D96}" dt="2023-09-07T19:43:11.056" v="710" actId="1076"/>
          <ac:grpSpMkLst>
            <pc:docMk/>
            <pc:sldMk cId="2720140176" sldId="314"/>
            <ac:grpSpMk id="102" creationId="{AFB315E6-1EBE-4E29-92AE-462084593D12}"/>
          </ac:grpSpMkLst>
        </pc:grpChg>
        <pc:grpChg chg="add del mod">
          <ac:chgData name="Li, Bingyao" userId="6020a0d1-527a-4229-8e4c-eb30bf0f9e70" providerId="ADAL" clId="{F63A61CC-5DAF-498B-A776-A7F2A7E59D96}" dt="2023-09-07T16:48:02.762" v="245" actId="478"/>
          <ac:grpSpMkLst>
            <pc:docMk/>
            <pc:sldMk cId="2720140176" sldId="314"/>
            <ac:grpSpMk id="129" creationId="{AA20AF0A-F3FA-4497-95A2-CF5754CABC27}"/>
          </ac:grpSpMkLst>
        </pc:grpChg>
        <pc:grpChg chg="mod">
          <ac:chgData name="Li, Bingyao" userId="6020a0d1-527a-4229-8e4c-eb30bf0f9e70" providerId="ADAL" clId="{F63A61CC-5DAF-498B-A776-A7F2A7E59D96}" dt="2023-09-07T16:46:16.484" v="191"/>
          <ac:grpSpMkLst>
            <pc:docMk/>
            <pc:sldMk cId="2720140176" sldId="314"/>
            <ac:grpSpMk id="131" creationId="{CD12E4D0-1C8E-45C8-A732-66D6DCD6B7ED}"/>
          </ac:grpSpMkLst>
        </pc:grpChg>
        <pc:grpChg chg="mod">
          <ac:chgData name="Li, Bingyao" userId="6020a0d1-527a-4229-8e4c-eb30bf0f9e70" providerId="ADAL" clId="{F63A61CC-5DAF-498B-A776-A7F2A7E59D96}" dt="2023-09-07T16:46:16.484" v="191"/>
          <ac:grpSpMkLst>
            <pc:docMk/>
            <pc:sldMk cId="2720140176" sldId="314"/>
            <ac:grpSpMk id="132" creationId="{D1A6263E-2762-433D-9E92-0E01FB44A931}"/>
          </ac:grpSpMkLst>
        </pc:grpChg>
        <pc:grpChg chg="add del mod">
          <ac:chgData name="Li, Bingyao" userId="6020a0d1-527a-4229-8e4c-eb30bf0f9e70" providerId="ADAL" clId="{F63A61CC-5DAF-498B-A776-A7F2A7E59D96}" dt="2023-09-07T16:46:40.676" v="199" actId="478"/>
          <ac:grpSpMkLst>
            <pc:docMk/>
            <pc:sldMk cId="2720140176" sldId="314"/>
            <ac:grpSpMk id="138" creationId="{26FA47EF-B767-4F59-988A-E70523B83769}"/>
          </ac:grpSpMkLst>
        </pc:grpChg>
        <pc:grpChg chg="mod">
          <ac:chgData name="Li, Bingyao" userId="6020a0d1-527a-4229-8e4c-eb30bf0f9e70" providerId="ADAL" clId="{F63A61CC-5DAF-498B-A776-A7F2A7E59D96}" dt="2023-09-07T16:46:25.956" v="195"/>
          <ac:grpSpMkLst>
            <pc:docMk/>
            <pc:sldMk cId="2720140176" sldId="314"/>
            <ac:grpSpMk id="140" creationId="{F95F0512-3FE3-4619-A7A7-A535E6B2E8C0}"/>
          </ac:grpSpMkLst>
        </pc:grpChg>
        <pc:grpChg chg="mod">
          <ac:chgData name="Li, Bingyao" userId="6020a0d1-527a-4229-8e4c-eb30bf0f9e70" providerId="ADAL" clId="{F63A61CC-5DAF-498B-A776-A7F2A7E59D96}" dt="2023-09-07T16:46:25.956" v="195"/>
          <ac:grpSpMkLst>
            <pc:docMk/>
            <pc:sldMk cId="2720140176" sldId="314"/>
            <ac:grpSpMk id="141" creationId="{126F88E1-A60F-4E66-BDCF-577B86F1F6A2}"/>
          </ac:grpSpMkLst>
        </pc:grpChg>
        <pc:grpChg chg="add mod">
          <ac:chgData name="Li, Bingyao" userId="6020a0d1-527a-4229-8e4c-eb30bf0f9e70" providerId="ADAL" clId="{F63A61CC-5DAF-498B-A776-A7F2A7E59D96}" dt="2023-09-07T19:43:11.056" v="710" actId="1076"/>
          <ac:grpSpMkLst>
            <pc:docMk/>
            <pc:sldMk cId="2720140176" sldId="314"/>
            <ac:grpSpMk id="149" creationId="{D8973A07-0758-4151-911B-4F57B08D061D}"/>
          </ac:grpSpMkLst>
        </pc:grpChg>
        <pc:grpChg chg="mod">
          <ac:chgData name="Li, Bingyao" userId="6020a0d1-527a-4229-8e4c-eb30bf0f9e70" providerId="ADAL" clId="{F63A61CC-5DAF-498B-A776-A7F2A7E59D96}" dt="2023-09-07T16:48:05.123" v="246"/>
          <ac:grpSpMkLst>
            <pc:docMk/>
            <pc:sldMk cId="2720140176" sldId="314"/>
            <ac:grpSpMk id="151" creationId="{2F62C947-8255-4C02-8CAE-1A49D096B0F5}"/>
          </ac:grpSpMkLst>
        </pc:grpChg>
        <pc:grpChg chg="mod">
          <ac:chgData name="Li, Bingyao" userId="6020a0d1-527a-4229-8e4c-eb30bf0f9e70" providerId="ADAL" clId="{F63A61CC-5DAF-498B-A776-A7F2A7E59D96}" dt="2023-09-07T16:48:05.123" v="246"/>
          <ac:grpSpMkLst>
            <pc:docMk/>
            <pc:sldMk cId="2720140176" sldId="314"/>
            <ac:grpSpMk id="152" creationId="{C6FDCAC4-A2AC-4F23-9492-16B42BA7CF37}"/>
          </ac:grpSpMkLst>
        </pc:grpChg>
        <pc:grpChg chg="add del mod">
          <ac:chgData name="Li, Bingyao" userId="6020a0d1-527a-4229-8e4c-eb30bf0f9e70" providerId="ADAL" clId="{F63A61CC-5DAF-498B-A776-A7F2A7E59D96}" dt="2023-09-07T16:54:06.923" v="306" actId="478"/>
          <ac:grpSpMkLst>
            <pc:docMk/>
            <pc:sldMk cId="2720140176" sldId="314"/>
            <ac:grpSpMk id="165" creationId="{CE7ECEDE-AB2E-4309-BD5D-DFE6926DEF4E}"/>
          </ac:grpSpMkLst>
        </pc:grpChg>
        <pc:grpChg chg="add del mod">
          <ac:chgData name="Li, Bingyao" userId="6020a0d1-527a-4229-8e4c-eb30bf0f9e70" providerId="ADAL" clId="{F63A61CC-5DAF-498B-A776-A7F2A7E59D96}" dt="2023-09-07T16:54:22.139" v="311" actId="478"/>
          <ac:grpSpMkLst>
            <pc:docMk/>
            <pc:sldMk cId="2720140176" sldId="314"/>
            <ac:grpSpMk id="168" creationId="{EAD5471D-830A-4DE8-8CE4-AFDB0552A5CD}"/>
          </ac:grpSpMkLst>
        </pc:grpChg>
        <pc:grpChg chg="add mod">
          <ac:chgData name="Li, Bingyao" userId="6020a0d1-527a-4229-8e4c-eb30bf0f9e70" providerId="ADAL" clId="{F63A61CC-5DAF-498B-A776-A7F2A7E59D96}" dt="2023-09-07T19:43:11.056" v="710" actId="1076"/>
          <ac:grpSpMkLst>
            <pc:docMk/>
            <pc:sldMk cId="2720140176" sldId="314"/>
            <ac:grpSpMk id="171" creationId="{125E011B-33F7-4D58-AEFF-DC0EAD087F83}"/>
          </ac:grpSpMkLst>
        </pc:grpChg>
        <pc:grpChg chg="add mod ord topLvl">
          <ac:chgData name="Li, Bingyao" userId="6020a0d1-527a-4229-8e4c-eb30bf0f9e70" providerId="ADAL" clId="{F63A61CC-5DAF-498B-A776-A7F2A7E59D96}" dt="2023-09-12T18:09:52.632" v="4131" actId="165"/>
          <ac:grpSpMkLst>
            <pc:docMk/>
            <pc:sldMk cId="2720140176" sldId="314"/>
            <ac:grpSpMk id="175" creationId="{2157083C-08CD-417C-94B1-D1C62365CAE2}"/>
          </ac:grpSpMkLst>
        </pc:grpChg>
        <pc:grpChg chg="del">
          <ac:chgData name="Li, Bingyao" userId="6020a0d1-527a-4229-8e4c-eb30bf0f9e70" providerId="ADAL" clId="{F63A61CC-5DAF-498B-A776-A7F2A7E59D96}" dt="2023-09-07T17:02:41.002" v="440" actId="478"/>
          <ac:grpSpMkLst>
            <pc:docMk/>
            <pc:sldMk cId="2720140176" sldId="314"/>
            <ac:grpSpMk id="176" creationId="{0C75A9B8-3E27-4757-8D35-B9F7E52375CB}"/>
          </ac:grpSpMkLst>
        </pc:grpChg>
        <pc:grpChg chg="add del mod">
          <ac:chgData name="Li, Bingyao" userId="6020a0d1-527a-4229-8e4c-eb30bf0f9e70" providerId="ADAL" clId="{F63A61CC-5DAF-498B-A776-A7F2A7E59D96}" dt="2023-09-07T18:05:55.668" v="657" actId="165"/>
          <ac:grpSpMkLst>
            <pc:docMk/>
            <pc:sldMk cId="2720140176" sldId="314"/>
            <ac:grpSpMk id="211" creationId="{8A439EE6-C9C6-4C35-84C8-C8AB2F8687DD}"/>
          </ac:grpSpMkLst>
        </pc:grpChg>
        <pc:grpChg chg="mod topLvl">
          <ac:chgData name="Li, Bingyao" userId="6020a0d1-527a-4229-8e4c-eb30bf0f9e70" providerId="ADAL" clId="{F63A61CC-5DAF-498B-A776-A7F2A7E59D96}" dt="2023-09-12T18:14:32.159" v="4160" actId="164"/>
          <ac:grpSpMkLst>
            <pc:docMk/>
            <pc:sldMk cId="2720140176" sldId="314"/>
            <ac:grpSpMk id="212" creationId="{7827B5B0-EFC0-4E15-9F9B-157AB4314CCC}"/>
          </ac:grpSpMkLst>
        </pc:grpChg>
        <pc:grpChg chg="mod topLvl">
          <ac:chgData name="Li, Bingyao" userId="6020a0d1-527a-4229-8e4c-eb30bf0f9e70" providerId="ADAL" clId="{F63A61CC-5DAF-498B-A776-A7F2A7E59D96}" dt="2023-09-12T18:14:32.159" v="4160" actId="164"/>
          <ac:grpSpMkLst>
            <pc:docMk/>
            <pc:sldMk cId="2720140176" sldId="314"/>
            <ac:grpSpMk id="213" creationId="{00D65992-31AD-49C1-B6BA-2BC3CC532CE4}"/>
          </ac:grpSpMkLst>
        </pc:grpChg>
        <pc:grpChg chg="mod">
          <ac:chgData name="Li, Bingyao" userId="6020a0d1-527a-4229-8e4c-eb30bf0f9e70" providerId="ADAL" clId="{F63A61CC-5DAF-498B-A776-A7F2A7E59D96}" dt="2023-09-07T18:04:42.346" v="642"/>
          <ac:grpSpMkLst>
            <pc:docMk/>
            <pc:sldMk cId="2720140176" sldId="314"/>
            <ac:grpSpMk id="214" creationId="{2D571D0C-643C-4B51-9670-A1620E03A370}"/>
          </ac:grpSpMkLst>
        </pc:grpChg>
        <pc:grpChg chg="mod">
          <ac:chgData name="Li, Bingyao" userId="6020a0d1-527a-4229-8e4c-eb30bf0f9e70" providerId="ADAL" clId="{F63A61CC-5DAF-498B-A776-A7F2A7E59D96}" dt="2023-09-07T18:04:42.346" v="642"/>
          <ac:grpSpMkLst>
            <pc:docMk/>
            <pc:sldMk cId="2720140176" sldId="314"/>
            <ac:grpSpMk id="217" creationId="{59860FA9-8923-4D13-8C26-97C9EB74E25C}"/>
          </ac:grpSpMkLst>
        </pc:grpChg>
        <pc:grpChg chg="add mod">
          <ac:chgData name="Li, Bingyao" userId="6020a0d1-527a-4229-8e4c-eb30bf0f9e70" providerId="ADAL" clId="{F63A61CC-5DAF-498B-A776-A7F2A7E59D96}" dt="2023-09-07T20:19:04.488" v="1324" actId="1036"/>
          <ac:grpSpMkLst>
            <pc:docMk/>
            <pc:sldMk cId="2720140176" sldId="314"/>
            <ac:grpSpMk id="3156" creationId="{6FEBEF31-6E73-4382-AB4E-D8B9A8688132}"/>
          </ac:grpSpMkLst>
        </pc:grpChg>
        <pc:grpChg chg="add mod">
          <ac:chgData name="Li, Bingyao" userId="6020a0d1-527a-4229-8e4c-eb30bf0f9e70" providerId="ADAL" clId="{F63A61CC-5DAF-498B-A776-A7F2A7E59D96}" dt="2023-09-07T20:19:04.488" v="1324" actId="1036"/>
          <ac:grpSpMkLst>
            <pc:docMk/>
            <pc:sldMk cId="2720140176" sldId="314"/>
            <ac:grpSpMk id="3157" creationId="{97B172E8-A034-4409-88C9-CA5C65CE83C4}"/>
          </ac:grpSpMkLst>
        </pc:grpChg>
        <pc:grpChg chg="add del mod">
          <ac:chgData name="Li, Bingyao" userId="6020a0d1-527a-4229-8e4c-eb30bf0f9e70" providerId="ADAL" clId="{F63A61CC-5DAF-498B-A776-A7F2A7E59D96}" dt="2023-09-07T20:17:14.996" v="1231"/>
          <ac:grpSpMkLst>
            <pc:docMk/>
            <pc:sldMk cId="2720140176" sldId="314"/>
            <ac:grpSpMk id="3158" creationId="{ED6EB053-4178-44FB-BC42-93733B0D583D}"/>
          </ac:grpSpMkLst>
        </pc:grpChg>
        <pc:grpChg chg="add mod">
          <ac:chgData name="Li, Bingyao" userId="6020a0d1-527a-4229-8e4c-eb30bf0f9e70" providerId="ADAL" clId="{F63A61CC-5DAF-498B-A776-A7F2A7E59D96}" dt="2023-09-07T20:19:04.488" v="1324" actId="1036"/>
          <ac:grpSpMkLst>
            <pc:docMk/>
            <pc:sldMk cId="2720140176" sldId="314"/>
            <ac:grpSpMk id="3159" creationId="{48540FAC-9B83-45F5-854E-D203C3548379}"/>
          </ac:grpSpMkLst>
        </pc:grpChg>
        <pc:grpChg chg="add mod">
          <ac:chgData name="Li, Bingyao" userId="6020a0d1-527a-4229-8e4c-eb30bf0f9e70" providerId="ADAL" clId="{F63A61CC-5DAF-498B-A776-A7F2A7E59D96}" dt="2023-09-07T20:19:04.488" v="1324" actId="1036"/>
          <ac:grpSpMkLst>
            <pc:docMk/>
            <pc:sldMk cId="2720140176" sldId="314"/>
            <ac:grpSpMk id="3160" creationId="{D3AF1FB9-EB11-4ACF-A8EC-DDDFB0FDE748}"/>
          </ac:grpSpMkLst>
        </pc:grpChg>
        <pc:grpChg chg="del">
          <ac:chgData name="Li, Bingyao" userId="6020a0d1-527a-4229-8e4c-eb30bf0f9e70" providerId="ADAL" clId="{F63A61CC-5DAF-498B-A776-A7F2A7E59D96}" dt="2023-09-07T19:48:18.629" v="893" actId="478"/>
          <ac:grpSpMkLst>
            <pc:docMk/>
            <pc:sldMk cId="2720140176" sldId="314"/>
            <ac:grpSpMk id="3308" creationId="{C33924C8-0EE5-7D82-C8A4-268C1F2145B1}"/>
          </ac:grpSpMkLst>
        </pc:grpChg>
        <pc:cxnChg chg="mod">
          <ac:chgData name="Li, Bingyao" userId="6020a0d1-527a-4229-8e4c-eb30bf0f9e70" providerId="ADAL" clId="{F63A61CC-5DAF-498B-A776-A7F2A7E59D96}" dt="2023-09-07T15:26:16.556" v="89" actId="478"/>
          <ac:cxnSpMkLst>
            <pc:docMk/>
            <pc:sldMk cId="2720140176" sldId="314"/>
            <ac:cxnSpMk id="32" creationId="{0F30B750-616B-1BC6-1FED-8873EB607B1D}"/>
          </ac:cxnSpMkLst>
        </pc:cxnChg>
        <pc:cxnChg chg="mod">
          <ac:chgData name="Li, Bingyao" userId="6020a0d1-527a-4229-8e4c-eb30bf0f9e70" providerId="ADAL" clId="{F63A61CC-5DAF-498B-A776-A7F2A7E59D96}" dt="2023-09-07T15:26:16.556" v="89" actId="478"/>
          <ac:cxnSpMkLst>
            <pc:docMk/>
            <pc:sldMk cId="2720140176" sldId="314"/>
            <ac:cxnSpMk id="35" creationId="{9A357733-1567-5536-E339-42A7D0EC99E0}"/>
          </ac:cxnSpMkLst>
        </pc:cxnChg>
        <pc:cxnChg chg="mod">
          <ac:chgData name="Li, Bingyao" userId="6020a0d1-527a-4229-8e4c-eb30bf0f9e70" providerId="ADAL" clId="{F63A61CC-5DAF-498B-A776-A7F2A7E59D96}" dt="2023-09-07T15:26:16.556" v="89" actId="478"/>
          <ac:cxnSpMkLst>
            <pc:docMk/>
            <pc:sldMk cId="2720140176" sldId="314"/>
            <ac:cxnSpMk id="38" creationId="{7E55151D-ABF7-45DC-6B22-1C6659E18683}"/>
          </ac:cxnSpMkLst>
        </pc:cxnChg>
        <pc:cxnChg chg="add del mod">
          <ac:chgData name="Li, Bingyao" userId="6020a0d1-527a-4229-8e4c-eb30bf0f9e70" providerId="ADAL" clId="{F63A61CC-5DAF-498B-A776-A7F2A7E59D96}" dt="2023-09-07T16:46:56.613" v="204" actId="478"/>
          <ac:cxnSpMkLst>
            <pc:docMk/>
            <pc:sldMk cId="2720140176" sldId="314"/>
            <ac:cxnSpMk id="63" creationId="{850B853E-A30C-442E-B15E-9082C3D8179C}"/>
          </ac:cxnSpMkLst>
        </pc:cxnChg>
        <pc:cxnChg chg="add del mod">
          <ac:chgData name="Li, Bingyao" userId="6020a0d1-527a-4229-8e4c-eb30bf0f9e70" providerId="ADAL" clId="{F63A61CC-5DAF-498B-A776-A7F2A7E59D96}" dt="2023-09-07T16:46:56.613" v="204" actId="478"/>
          <ac:cxnSpMkLst>
            <pc:docMk/>
            <pc:sldMk cId="2720140176" sldId="314"/>
            <ac:cxnSpMk id="64" creationId="{901C97CA-0E28-4029-91EF-4EDDD1362855}"/>
          </ac:cxnSpMkLst>
        </pc:cxnChg>
        <pc:cxnChg chg="add del mod">
          <ac:chgData name="Li, Bingyao" userId="6020a0d1-527a-4229-8e4c-eb30bf0f9e70" providerId="ADAL" clId="{F63A61CC-5DAF-498B-A776-A7F2A7E59D96}" dt="2023-09-07T16:50:48.509" v="271" actId="478"/>
          <ac:cxnSpMkLst>
            <pc:docMk/>
            <pc:sldMk cId="2720140176" sldId="314"/>
            <ac:cxnSpMk id="65" creationId="{3E198149-3B8E-47D3-BDCA-8759B5628CCA}"/>
          </ac:cxnSpMkLst>
        </pc:cxnChg>
        <pc:cxnChg chg="add mod">
          <ac:chgData name="Li, Bingyao" userId="6020a0d1-527a-4229-8e4c-eb30bf0f9e70" providerId="ADAL" clId="{F63A61CC-5DAF-498B-A776-A7F2A7E59D96}" dt="2023-09-07T19:43:11.056" v="710" actId="1076"/>
          <ac:cxnSpMkLst>
            <pc:docMk/>
            <pc:sldMk cId="2720140176" sldId="314"/>
            <ac:cxnSpMk id="66" creationId="{4F2FC373-62A9-4038-95BC-CA6E2D38EAD8}"/>
          </ac:cxnSpMkLst>
        </pc:cxnChg>
        <pc:cxnChg chg="add del mod">
          <ac:chgData name="Li, Bingyao" userId="6020a0d1-527a-4229-8e4c-eb30bf0f9e70" providerId="ADAL" clId="{F63A61CC-5DAF-498B-A776-A7F2A7E59D96}" dt="2023-09-07T16:46:56.613" v="204" actId="478"/>
          <ac:cxnSpMkLst>
            <pc:docMk/>
            <pc:sldMk cId="2720140176" sldId="314"/>
            <ac:cxnSpMk id="72" creationId="{2229EAA8-2A40-4605-8186-83A1AD44B8E4}"/>
          </ac:cxnSpMkLst>
        </pc:cxnChg>
        <pc:cxnChg chg="add del mod">
          <ac:chgData name="Li, Bingyao" userId="6020a0d1-527a-4229-8e4c-eb30bf0f9e70" providerId="ADAL" clId="{F63A61CC-5DAF-498B-A776-A7F2A7E59D96}" dt="2023-09-07T16:46:56.613" v="204" actId="478"/>
          <ac:cxnSpMkLst>
            <pc:docMk/>
            <pc:sldMk cId="2720140176" sldId="314"/>
            <ac:cxnSpMk id="73" creationId="{B4D0597D-9F55-4199-889A-997D01FE09E1}"/>
          </ac:cxnSpMkLst>
        </pc:cxnChg>
        <pc:cxnChg chg="add del mod">
          <ac:chgData name="Li, Bingyao" userId="6020a0d1-527a-4229-8e4c-eb30bf0f9e70" providerId="ADAL" clId="{F63A61CC-5DAF-498B-A776-A7F2A7E59D96}" dt="2023-09-07T16:46:56.613" v="204" actId="478"/>
          <ac:cxnSpMkLst>
            <pc:docMk/>
            <pc:sldMk cId="2720140176" sldId="314"/>
            <ac:cxnSpMk id="74" creationId="{BF26EA09-2FCA-4C97-9EBE-91027770212C}"/>
          </ac:cxnSpMkLst>
        </pc:cxnChg>
        <pc:cxnChg chg="add del mod">
          <ac:chgData name="Li, Bingyao" userId="6020a0d1-527a-4229-8e4c-eb30bf0f9e70" providerId="ADAL" clId="{F63A61CC-5DAF-498B-A776-A7F2A7E59D96}" dt="2023-09-07T16:46:56.613" v="204" actId="478"/>
          <ac:cxnSpMkLst>
            <pc:docMk/>
            <pc:sldMk cId="2720140176" sldId="314"/>
            <ac:cxnSpMk id="75" creationId="{C27D5F8B-BABC-4819-ACCA-4CB69BFF5E4E}"/>
          </ac:cxnSpMkLst>
        </pc:cxnChg>
        <pc:cxnChg chg="add del mod">
          <ac:chgData name="Li, Bingyao" userId="6020a0d1-527a-4229-8e4c-eb30bf0f9e70" providerId="ADAL" clId="{F63A61CC-5DAF-498B-A776-A7F2A7E59D96}" dt="2023-09-07T16:46:56.613" v="204" actId="478"/>
          <ac:cxnSpMkLst>
            <pc:docMk/>
            <pc:sldMk cId="2720140176" sldId="314"/>
            <ac:cxnSpMk id="76" creationId="{C5C465A6-D20C-459E-B129-8714333AE83C}"/>
          </ac:cxnSpMkLst>
        </pc:cxnChg>
        <pc:cxnChg chg="add mod">
          <ac:chgData name="Li, Bingyao" userId="6020a0d1-527a-4229-8e4c-eb30bf0f9e70" providerId="ADAL" clId="{F63A61CC-5DAF-498B-A776-A7F2A7E59D96}" dt="2023-09-07T19:43:11.056" v="710" actId="1076"/>
          <ac:cxnSpMkLst>
            <pc:docMk/>
            <pc:sldMk cId="2720140176" sldId="314"/>
            <ac:cxnSpMk id="77" creationId="{7ED1A904-BCF8-4110-B08B-611FB210BB95}"/>
          </ac:cxnSpMkLst>
        </pc:cxnChg>
        <pc:cxnChg chg="add del mod topLvl">
          <ac:chgData name="Li, Bingyao" userId="6020a0d1-527a-4229-8e4c-eb30bf0f9e70" providerId="ADAL" clId="{F63A61CC-5DAF-498B-A776-A7F2A7E59D96}" dt="2023-09-07T15:26:50.054" v="98" actId="478"/>
          <ac:cxnSpMkLst>
            <pc:docMk/>
            <pc:sldMk cId="2720140176" sldId="314"/>
            <ac:cxnSpMk id="109" creationId="{E8AD05F4-2EF8-4F92-9511-B10816B743A0}"/>
          </ac:cxnSpMkLst>
        </pc:cxnChg>
        <pc:cxnChg chg="add del mod">
          <ac:chgData name="Li, Bingyao" userId="6020a0d1-527a-4229-8e4c-eb30bf0f9e70" providerId="ADAL" clId="{F63A61CC-5DAF-498B-A776-A7F2A7E59D96}" dt="2023-09-07T15:26:48.655" v="97" actId="478"/>
          <ac:cxnSpMkLst>
            <pc:docMk/>
            <pc:sldMk cId="2720140176" sldId="314"/>
            <ac:cxnSpMk id="110" creationId="{59691809-3F90-4867-859B-B7C1B90879C2}"/>
          </ac:cxnSpMkLst>
        </pc:cxnChg>
        <pc:cxnChg chg="add mod">
          <ac:chgData name="Li, Bingyao" userId="6020a0d1-527a-4229-8e4c-eb30bf0f9e70" providerId="ADAL" clId="{F63A61CC-5DAF-498B-A776-A7F2A7E59D96}" dt="2023-09-07T19:43:11.056" v="710" actId="1076"/>
          <ac:cxnSpMkLst>
            <pc:docMk/>
            <pc:sldMk cId="2720140176" sldId="314"/>
            <ac:cxnSpMk id="123" creationId="{C8633B0F-865E-4FA3-8296-518485582E85}"/>
          </ac:cxnSpMkLst>
        </pc:cxnChg>
        <pc:cxnChg chg="add mod">
          <ac:chgData name="Li, Bingyao" userId="6020a0d1-527a-4229-8e4c-eb30bf0f9e70" providerId="ADAL" clId="{F63A61CC-5DAF-498B-A776-A7F2A7E59D96}" dt="2023-09-07T19:43:11.056" v="710" actId="1076"/>
          <ac:cxnSpMkLst>
            <pc:docMk/>
            <pc:sldMk cId="2720140176" sldId="314"/>
            <ac:cxnSpMk id="126" creationId="{3F555C7E-ED79-4473-8BF4-D62B557B9098}"/>
          </ac:cxnSpMkLst>
        </pc:cxnChg>
        <pc:cxnChg chg="add mod ord">
          <ac:chgData name="Li, Bingyao" userId="6020a0d1-527a-4229-8e4c-eb30bf0f9e70" providerId="ADAL" clId="{F63A61CC-5DAF-498B-A776-A7F2A7E59D96}" dt="2023-09-07T19:43:11.056" v="710" actId="1076"/>
          <ac:cxnSpMkLst>
            <pc:docMk/>
            <pc:sldMk cId="2720140176" sldId="314"/>
            <ac:cxnSpMk id="160" creationId="{9C0D444E-575F-4AF1-8F4D-EE1E2B497B5E}"/>
          </ac:cxnSpMkLst>
        </pc:cxnChg>
        <pc:cxnChg chg="mod">
          <ac:chgData name="Li, Bingyao" userId="6020a0d1-527a-4229-8e4c-eb30bf0f9e70" providerId="ADAL" clId="{F63A61CC-5DAF-498B-A776-A7F2A7E59D96}" dt="2023-09-07T17:06:03.953" v="492" actId="14100"/>
          <ac:cxnSpMkLst>
            <pc:docMk/>
            <pc:sldMk cId="2720140176" sldId="314"/>
            <ac:cxnSpMk id="178" creationId="{981A0112-78C8-4557-8ED3-6558B21F8D98}"/>
          </ac:cxnSpMkLst>
        </pc:cxnChg>
        <pc:cxnChg chg="add del mod">
          <ac:chgData name="Li, Bingyao" userId="6020a0d1-527a-4229-8e4c-eb30bf0f9e70" providerId="ADAL" clId="{F63A61CC-5DAF-498B-A776-A7F2A7E59D96}" dt="2023-09-07T17:08:41.045" v="534" actId="478"/>
          <ac:cxnSpMkLst>
            <pc:docMk/>
            <pc:sldMk cId="2720140176" sldId="314"/>
            <ac:cxnSpMk id="187" creationId="{ED74BD84-EADC-49FE-96C9-73114BCBA232}"/>
          </ac:cxnSpMkLst>
        </pc:cxnChg>
        <pc:cxnChg chg="add mod">
          <ac:chgData name="Li, Bingyao" userId="6020a0d1-527a-4229-8e4c-eb30bf0f9e70" providerId="ADAL" clId="{F63A61CC-5DAF-498B-A776-A7F2A7E59D96}" dt="2023-09-12T18:15:53.660" v="4171" actId="692"/>
          <ac:cxnSpMkLst>
            <pc:docMk/>
            <pc:sldMk cId="2720140176" sldId="314"/>
            <ac:cxnSpMk id="192" creationId="{473A6D0A-4233-47F3-B62B-475A76ED6E8C}"/>
          </ac:cxnSpMkLst>
        </pc:cxnChg>
        <pc:cxnChg chg="add mod">
          <ac:chgData name="Li, Bingyao" userId="6020a0d1-527a-4229-8e4c-eb30bf0f9e70" providerId="ADAL" clId="{F63A61CC-5DAF-498B-A776-A7F2A7E59D96}" dt="2023-09-12T18:15:57.431" v="4172" actId="692"/>
          <ac:cxnSpMkLst>
            <pc:docMk/>
            <pc:sldMk cId="2720140176" sldId="314"/>
            <ac:cxnSpMk id="207" creationId="{2CC2619B-AA69-49A7-8B90-BAAE7791898C}"/>
          </ac:cxnSpMkLst>
        </pc:cxnChg>
        <pc:cxnChg chg="mod">
          <ac:chgData name="Li, Bingyao" userId="6020a0d1-527a-4229-8e4c-eb30bf0f9e70" providerId="ADAL" clId="{F63A61CC-5DAF-498B-A776-A7F2A7E59D96}" dt="2023-09-07T18:05:16.380" v="650" actId="14100"/>
          <ac:cxnSpMkLst>
            <pc:docMk/>
            <pc:sldMk cId="2720140176" sldId="314"/>
            <ac:cxnSpMk id="218" creationId="{D93BB608-BE4A-4527-9133-CC4E13EF6BA7}"/>
          </ac:cxnSpMkLst>
        </pc:cxnChg>
        <pc:cxnChg chg="add del mod">
          <ac:chgData name="Li, Bingyao" userId="6020a0d1-527a-4229-8e4c-eb30bf0f9e70" providerId="ADAL" clId="{F63A61CC-5DAF-498B-A776-A7F2A7E59D96}" dt="2023-09-07T18:09:25.053" v="662" actId="478"/>
          <ac:cxnSpMkLst>
            <pc:docMk/>
            <pc:sldMk cId="2720140176" sldId="314"/>
            <ac:cxnSpMk id="225" creationId="{E0E15C53-8B64-48E7-801A-EC29E2020ABD}"/>
          </ac:cxnSpMkLst>
        </pc:cxnChg>
        <pc:cxnChg chg="add mod">
          <ac:chgData name="Li, Bingyao" userId="6020a0d1-527a-4229-8e4c-eb30bf0f9e70" providerId="ADAL" clId="{F63A61CC-5DAF-498B-A776-A7F2A7E59D96}" dt="2023-09-07T20:00:19.169" v="1045" actId="692"/>
          <ac:cxnSpMkLst>
            <pc:docMk/>
            <pc:sldMk cId="2720140176" sldId="314"/>
            <ac:cxnSpMk id="232" creationId="{42B3CBFD-2148-473C-AA3E-668503F7E6C1}"/>
          </ac:cxnSpMkLst>
        </pc:cxnChg>
        <pc:cxnChg chg="mod topLvl">
          <ac:chgData name="Li, Bingyao" userId="6020a0d1-527a-4229-8e4c-eb30bf0f9e70" providerId="ADAL" clId="{F63A61CC-5DAF-498B-A776-A7F2A7E59D96}" dt="2023-09-12T18:15:49.881" v="4170" actId="692"/>
          <ac:cxnSpMkLst>
            <pc:docMk/>
            <pc:sldMk cId="2720140176" sldId="314"/>
            <ac:cxnSpMk id="3125" creationId="{878035D8-F355-C46B-C89A-8F12A888A061}"/>
          </ac:cxnSpMkLst>
        </pc:cxnChg>
        <pc:cxnChg chg="add mod">
          <ac:chgData name="Li, Bingyao" userId="6020a0d1-527a-4229-8e4c-eb30bf0f9e70" providerId="ADAL" clId="{F63A61CC-5DAF-498B-A776-A7F2A7E59D96}" dt="2023-09-12T18:16:05.783" v="4174" actId="692"/>
          <ac:cxnSpMkLst>
            <pc:docMk/>
            <pc:sldMk cId="2720140176" sldId="314"/>
            <ac:cxnSpMk id="3151" creationId="{1A8E5008-A280-40FA-948B-6E585053CB8B}"/>
          </ac:cxnSpMkLst>
        </pc:cxnChg>
        <pc:cxnChg chg="mod topLvl">
          <ac:chgData name="Li, Bingyao" userId="6020a0d1-527a-4229-8e4c-eb30bf0f9e70" providerId="ADAL" clId="{F63A61CC-5DAF-498B-A776-A7F2A7E59D96}" dt="2023-09-12T18:15:45.999" v="4169" actId="692"/>
          <ac:cxnSpMkLst>
            <pc:docMk/>
            <pc:sldMk cId="2720140176" sldId="314"/>
            <ac:cxnSpMk id="3257" creationId="{E2BB003C-E37E-58F0-CAD1-4E2F31AD6459}"/>
          </ac:cxnSpMkLst>
        </pc:cxnChg>
        <pc:cxnChg chg="del mod topLvl">
          <ac:chgData name="Li, Bingyao" userId="6020a0d1-527a-4229-8e4c-eb30bf0f9e70" providerId="ADAL" clId="{F63A61CC-5DAF-498B-A776-A7F2A7E59D96}" dt="2023-09-07T16:51:18.282" v="276" actId="478"/>
          <ac:cxnSpMkLst>
            <pc:docMk/>
            <pc:sldMk cId="2720140176" sldId="314"/>
            <ac:cxnSpMk id="3261" creationId="{8B5374DE-67E9-2C5D-F662-61AAB649E5B5}"/>
          </ac:cxnSpMkLst>
        </pc:cxnChg>
        <pc:cxnChg chg="del mod topLvl">
          <ac:chgData name="Li, Bingyao" userId="6020a0d1-527a-4229-8e4c-eb30bf0f9e70" providerId="ADAL" clId="{F63A61CC-5DAF-498B-A776-A7F2A7E59D96}" dt="2023-09-07T16:51:20.189" v="277" actId="478"/>
          <ac:cxnSpMkLst>
            <pc:docMk/>
            <pc:sldMk cId="2720140176" sldId="314"/>
            <ac:cxnSpMk id="3265" creationId="{EDEAC965-B197-4CB1-6931-1C1F241E37C5}"/>
          </ac:cxnSpMkLst>
        </pc:cxnChg>
        <pc:cxnChg chg="del mod topLvl">
          <ac:chgData name="Li, Bingyao" userId="6020a0d1-527a-4229-8e4c-eb30bf0f9e70" providerId="ADAL" clId="{F63A61CC-5DAF-498B-A776-A7F2A7E59D96}" dt="2023-09-07T19:42:36.058" v="703" actId="478"/>
          <ac:cxnSpMkLst>
            <pc:docMk/>
            <pc:sldMk cId="2720140176" sldId="314"/>
            <ac:cxnSpMk id="3268" creationId="{F53196F4-26BA-99C2-AF39-453A44B0B75E}"/>
          </ac:cxnSpMkLst>
        </pc:cxnChg>
        <pc:cxnChg chg="mod ord">
          <ac:chgData name="Li, Bingyao" userId="6020a0d1-527a-4229-8e4c-eb30bf0f9e70" providerId="ADAL" clId="{F63A61CC-5DAF-498B-A776-A7F2A7E59D96}" dt="2023-09-12T18:14:00.857" v="4157" actId="1076"/>
          <ac:cxnSpMkLst>
            <pc:docMk/>
            <pc:sldMk cId="2720140176" sldId="314"/>
            <ac:cxnSpMk id="3292" creationId="{68D91623-B87F-4FD8-AA5F-4198BF653A9A}"/>
          </ac:cxnSpMkLst>
        </pc:cxnChg>
      </pc:sldChg>
      <pc:sldChg chg="addSp delSp modSp addAnim delAnim modAnim modNotesTx">
        <pc:chgData name="Li, Bingyao" userId="6020a0d1-527a-4229-8e4c-eb30bf0f9e70" providerId="ADAL" clId="{F63A61CC-5DAF-498B-A776-A7F2A7E59D96}" dt="2023-09-12T18:56:58.911" v="4318"/>
        <pc:sldMkLst>
          <pc:docMk/>
          <pc:sldMk cId="115654418" sldId="317"/>
        </pc:sldMkLst>
        <pc:spChg chg="mod topLvl">
          <ac:chgData name="Li, Bingyao" userId="6020a0d1-527a-4229-8e4c-eb30bf0f9e70" providerId="ADAL" clId="{F63A61CC-5DAF-498B-A776-A7F2A7E59D96}" dt="2023-09-07T20:41:03.511" v="1515" actId="164"/>
          <ac:spMkLst>
            <pc:docMk/>
            <pc:sldMk cId="115654418" sldId="317"/>
            <ac:spMk id="2" creationId="{1F36183D-4F56-636D-C1EB-FED96B42DF2E}"/>
          </ac:spMkLst>
        </pc:spChg>
        <pc:spChg chg="mod topLvl">
          <ac:chgData name="Li, Bingyao" userId="6020a0d1-527a-4229-8e4c-eb30bf0f9e70" providerId="ADAL" clId="{F63A61CC-5DAF-498B-A776-A7F2A7E59D96}" dt="2023-09-07T20:45:51.462" v="1669" actId="1038"/>
          <ac:spMkLst>
            <pc:docMk/>
            <pc:sldMk cId="115654418" sldId="317"/>
            <ac:spMk id="3" creationId="{2E9537F4-70C6-7869-B9E7-7549AA5A3A52}"/>
          </ac:spMkLst>
        </pc:spChg>
        <pc:spChg chg="del">
          <ac:chgData name="Li, Bingyao" userId="6020a0d1-527a-4229-8e4c-eb30bf0f9e70" providerId="ADAL" clId="{F63A61CC-5DAF-498B-A776-A7F2A7E59D96}" dt="2023-09-07T20:33:34.226" v="1374" actId="478"/>
          <ac:spMkLst>
            <pc:docMk/>
            <pc:sldMk cId="115654418" sldId="317"/>
            <ac:spMk id="4" creationId="{C99673C5-2EFF-2437-E10C-89BFC80C19DF}"/>
          </ac:spMkLst>
        </pc:spChg>
        <pc:spChg chg="del">
          <ac:chgData name="Li, Bingyao" userId="6020a0d1-527a-4229-8e4c-eb30bf0f9e70" providerId="ADAL" clId="{F63A61CC-5DAF-498B-A776-A7F2A7E59D96}" dt="2023-09-07T20:33:41.899" v="1378" actId="478"/>
          <ac:spMkLst>
            <pc:docMk/>
            <pc:sldMk cId="115654418" sldId="317"/>
            <ac:spMk id="6" creationId="{749AC1A9-BC59-CC97-6F8B-0026A1F95B7D}"/>
          </ac:spMkLst>
        </pc:spChg>
        <pc:spChg chg="del mod topLvl">
          <ac:chgData name="Li, Bingyao" userId="6020a0d1-527a-4229-8e4c-eb30bf0f9e70" providerId="ADAL" clId="{F63A61CC-5DAF-498B-A776-A7F2A7E59D96}" dt="2023-09-07T20:34:19.942" v="1392" actId="478"/>
          <ac:spMkLst>
            <pc:docMk/>
            <pc:sldMk cId="115654418" sldId="317"/>
            <ac:spMk id="7" creationId="{57C2A41E-5502-D21E-2C2E-90DD2DF25C26}"/>
          </ac:spMkLst>
        </pc:spChg>
        <pc:spChg chg="mod topLvl">
          <ac:chgData name="Li, Bingyao" userId="6020a0d1-527a-4229-8e4c-eb30bf0f9e70" providerId="ADAL" clId="{F63A61CC-5DAF-498B-A776-A7F2A7E59D96}" dt="2023-09-07T20:41:03.511" v="1515" actId="164"/>
          <ac:spMkLst>
            <pc:docMk/>
            <pc:sldMk cId="115654418" sldId="317"/>
            <ac:spMk id="12" creationId="{A9FD5F37-5DB3-9A0D-0625-AB9692FE6C6B}"/>
          </ac:spMkLst>
        </pc:spChg>
        <pc:spChg chg="del mod topLvl">
          <ac:chgData name="Li, Bingyao" userId="6020a0d1-527a-4229-8e4c-eb30bf0f9e70" providerId="ADAL" clId="{F63A61CC-5DAF-498B-A776-A7F2A7E59D96}" dt="2023-09-07T20:34:45.209" v="1414" actId="478"/>
          <ac:spMkLst>
            <pc:docMk/>
            <pc:sldMk cId="115654418" sldId="317"/>
            <ac:spMk id="13" creationId="{811B38D9-6B43-676D-2D36-19F880820F46}"/>
          </ac:spMkLst>
        </pc:spChg>
        <pc:spChg chg="del mod topLvl">
          <ac:chgData name="Li, Bingyao" userId="6020a0d1-527a-4229-8e4c-eb30bf0f9e70" providerId="ADAL" clId="{F63A61CC-5DAF-498B-A776-A7F2A7E59D96}" dt="2023-09-07T20:34:47.450" v="1417" actId="478"/>
          <ac:spMkLst>
            <pc:docMk/>
            <pc:sldMk cId="115654418" sldId="317"/>
            <ac:spMk id="14" creationId="{5861955A-FB5C-F185-E52B-47E92610F822}"/>
          </ac:spMkLst>
        </pc:spChg>
        <pc:spChg chg="del mod topLvl">
          <ac:chgData name="Li, Bingyao" userId="6020a0d1-527a-4229-8e4c-eb30bf0f9e70" providerId="ADAL" clId="{F63A61CC-5DAF-498B-A776-A7F2A7E59D96}" dt="2023-09-07T20:34:43.786" v="1413" actId="478"/>
          <ac:spMkLst>
            <pc:docMk/>
            <pc:sldMk cId="115654418" sldId="317"/>
            <ac:spMk id="15" creationId="{31B4C436-422C-2A47-6871-E82954F1C8D3}"/>
          </ac:spMkLst>
        </pc:spChg>
        <pc:spChg chg="del mod topLvl">
          <ac:chgData name="Li, Bingyao" userId="6020a0d1-527a-4229-8e4c-eb30bf0f9e70" providerId="ADAL" clId="{F63A61CC-5DAF-498B-A776-A7F2A7E59D96}" dt="2023-09-07T20:34:15.438" v="1389" actId="478"/>
          <ac:spMkLst>
            <pc:docMk/>
            <pc:sldMk cId="115654418" sldId="317"/>
            <ac:spMk id="16" creationId="{22F156D3-8482-D013-06BB-860B76762739}"/>
          </ac:spMkLst>
        </pc:spChg>
        <pc:spChg chg="del mod topLvl">
          <ac:chgData name="Li, Bingyao" userId="6020a0d1-527a-4229-8e4c-eb30bf0f9e70" providerId="ADAL" clId="{F63A61CC-5DAF-498B-A776-A7F2A7E59D96}" dt="2023-09-07T20:34:16.789" v="1390" actId="478"/>
          <ac:spMkLst>
            <pc:docMk/>
            <pc:sldMk cId="115654418" sldId="317"/>
            <ac:spMk id="17" creationId="{BF06D092-E3C1-04B1-4509-8730E6F1B576}"/>
          </ac:spMkLst>
        </pc:spChg>
        <pc:spChg chg="del mod topLvl">
          <ac:chgData name="Li, Bingyao" userId="6020a0d1-527a-4229-8e4c-eb30bf0f9e70" providerId="ADAL" clId="{F63A61CC-5DAF-498B-A776-A7F2A7E59D96}" dt="2023-09-07T20:38:51.843" v="1471" actId="478"/>
          <ac:spMkLst>
            <pc:docMk/>
            <pc:sldMk cId="115654418" sldId="317"/>
            <ac:spMk id="20" creationId="{18381AD0-B458-28EA-8555-C76F09FA64DA}"/>
          </ac:spMkLst>
        </pc:spChg>
        <pc:spChg chg="mod">
          <ac:chgData name="Li, Bingyao" userId="6020a0d1-527a-4229-8e4c-eb30bf0f9e70" providerId="ADAL" clId="{F63A61CC-5DAF-498B-A776-A7F2A7E59D96}" dt="2023-09-07T20:19:46.257" v="1372" actId="20577"/>
          <ac:spMkLst>
            <pc:docMk/>
            <pc:sldMk cId="115654418" sldId="317"/>
            <ac:spMk id="22" creationId="{80B5B2F5-4D55-F54B-ACE6-C8A4AB40889C}"/>
          </ac:spMkLst>
        </pc:spChg>
        <pc:spChg chg="del mod topLvl">
          <ac:chgData name="Li, Bingyao" userId="6020a0d1-527a-4229-8e4c-eb30bf0f9e70" providerId="ADAL" clId="{F63A61CC-5DAF-498B-A776-A7F2A7E59D96}" dt="2023-09-07T20:36:37.550" v="1427" actId="478"/>
          <ac:spMkLst>
            <pc:docMk/>
            <pc:sldMk cId="115654418" sldId="317"/>
            <ac:spMk id="23" creationId="{F77B019A-95D4-9909-194A-AE2B2CBBCFB9}"/>
          </ac:spMkLst>
        </pc:spChg>
        <pc:spChg chg="del">
          <ac:chgData name="Li, Bingyao" userId="6020a0d1-527a-4229-8e4c-eb30bf0f9e70" providerId="ADAL" clId="{F63A61CC-5DAF-498B-A776-A7F2A7E59D96}" dt="2023-09-07T20:33:41.899" v="1378" actId="478"/>
          <ac:spMkLst>
            <pc:docMk/>
            <pc:sldMk cId="115654418" sldId="317"/>
            <ac:spMk id="41" creationId="{5DA49BE9-C031-41E2-9E5C-133B4E8D6F53}"/>
          </ac:spMkLst>
        </pc:spChg>
        <pc:spChg chg="del">
          <ac:chgData name="Li, Bingyao" userId="6020a0d1-527a-4229-8e4c-eb30bf0f9e70" providerId="ADAL" clId="{F63A61CC-5DAF-498B-A776-A7F2A7E59D96}" dt="2023-09-07T20:33:41.899" v="1378" actId="478"/>
          <ac:spMkLst>
            <pc:docMk/>
            <pc:sldMk cId="115654418" sldId="317"/>
            <ac:spMk id="42" creationId="{21F61FC0-8812-4082-9FE1-F43589A54544}"/>
          </ac:spMkLst>
        </pc:spChg>
        <pc:spChg chg="del">
          <ac:chgData name="Li, Bingyao" userId="6020a0d1-527a-4229-8e4c-eb30bf0f9e70" providerId="ADAL" clId="{F63A61CC-5DAF-498B-A776-A7F2A7E59D96}" dt="2023-09-07T20:33:54.831" v="1379" actId="478"/>
          <ac:spMkLst>
            <pc:docMk/>
            <pc:sldMk cId="115654418" sldId="317"/>
            <ac:spMk id="45" creationId="{570FE01A-5E7E-EA1D-AF8B-6EEC6DE5CDC6}"/>
          </ac:spMkLst>
        </pc:spChg>
        <pc:spChg chg="del">
          <ac:chgData name="Li, Bingyao" userId="6020a0d1-527a-4229-8e4c-eb30bf0f9e70" providerId="ADAL" clId="{F63A61CC-5DAF-498B-A776-A7F2A7E59D96}" dt="2023-09-07T20:34:03.955" v="1385" actId="478"/>
          <ac:spMkLst>
            <pc:docMk/>
            <pc:sldMk cId="115654418" sldId="317"/>
            <ac:spMk id="46" creationId="{69F8FCDD-8AD7-042D-E825-23CD355A5838}"/>
          </ac:spMkLst>
        </pc:spChg>
        <pc:spChg chg="del mod">
          <ac:chgData name="Li, Bingyao" userId="6020a0d1-527a-4229-8e4c-eb30bf0f9e70" providerId="ADAL" clId="{F63A61CC-5DAF-498B-A776-A7F2A7E59D96}" dt="2023-09-07T20:34:02.081" v="1384" actId="478"/>
          <ac:spMkLst>
            <pc:docMk/>
            <pc:sldMk cId="115654418" sldId="317"/>
            <ac:spMk id="47" creationId="{E4167460-C85C-8F10-DAEF-0435AA127AB7}"/>
          </ac:spMkLst>
        </pc:spChg>
        <pc:spChg chg="del mod topLvl">
          <ac:chgData name="Li, Bingyao" userId="6020a0d1-527a-4229-8e4c-eb30bf0f9e70" providerId="ADAL" clId="{F63A61CC-5DAF-498B-A776-A7F2A7E59D96}" dt="2023-09-07T20:34:10.509" v="1387" actId="478"/>
          <ac:spMkLst>
            <pc:docMk/>
            <pc:sldMk cId="115654418" sldId="317"/>
            <ac:spMk id="48" creationId="{69A71BC8-0F2F-BE5E-A500-4E814BBC950D}"/>
          </ac:spMkLst>
        </pc:spChg>
        <pc:spChg chg="del">
          <ac:chgData name="Li, Bingyao" userId="6020a0d1-527a-4229-8e4c-eb30bf0f9e70" providerId="ADAL" clId="{F63A61CC-5DAF-498B-A776-A7F2A7E59D96}" dt="2023-09-07T20:33:41.899" v="1378" actId="478"/>
          <ac:spMkLst>
            <pc:docMk/>
            <pc:sldMk cId="115654418" sldId="317"/>
            <ac:spMk id="49" creationId="{5153AB8D-3956-4276-8C8B-9940CB920F95}"/>
          </ac:spMkLst>
        </pc:spChg>
        <pc:spChg chg="del mod topLvl">
          <ac:chgData name="Li, Bingyao" userId="6020a0d1-527a-4229-8e4c-eb30bf0f9e70" providerId="ADAL" clId="{F63A61CC-5DAF-498B-A776-A7F2A7E59D96}" dt="2023-09-07T20:34:10.509" v="1387" actId="478"/>
          <ac:spMkLst>
            <pc:docMk/>
            <pc:sldMk cId="115654418" sldId="317"/>
            <ac:spMk id="50" creationId="{540E8857-B52C-295E-3431-F64FCA4F219D}"/>
          </ac:spMkLst>
        </pc:spChg>
        <pc:spChg chg="del">
          <ac:chgData name="Li, Bingyao" userId="6020a0d1-527a-4229-8e4c-eb30bf0f9e70" providerId="ADAL" clId="{F63A61CC-5DAF-498B-A776-A7F2A7E59D96}" dt="2023-09-07T20:33:57.113" v="1380" actId="478"/>
          <ac:spMkLst>
            <pc:docMk/>
            <pc:sldMk cId="115654418" sldId="317"/>
            <ac:spMk id="51" creationId="{A2991DE4-D78A-6ECA-D0B1-2D82B8CE20F5}"/>
          </ac:spMkLst>
        </pc:spChg>
        <pc:spChg chg="del mod topLvl">
          <ac:chgData name="Li, Bingyao" userId="6020a0d1-527a-4229-8e4c-eb30bf0f9e70" providerId="ADAL" clId="{F63A61CC-5DAF-498B-A776-A7F2A7E59D96}" dt="2023-09-07T20:34:10.509" v="1387" actId="478"/>
          <ac:spMkLst>
            <pc:docMk/>
            <pc:sldMk cId="115654418" sldId="317"/>
            <ac:spMk id="52" creationId="{B9FF6819-2D6F-D92F-1F9D-53347FD77704}"/>
          </ac:spMkLst>
        </pc:spChg>
        <pc:spChg chg="del mod topLvl">
          <ac:chgData name="Li, Bingyao" userId="6020a0d1-527a-4229-8e4c-eb30bf0f9e70" providerId="ADAL" clId="{F63A61CC-5DAF-498B-A776-A7F2A7E59D96}" dt="2023-09-07T20:34:10.509" v="1387" actId="478"/>
          <ac:spMkLst>
            <pc:docMk/>
            <pc:sldMk cId="115654418" sldId="317"/>
            <ac:spMk id="53" creationId="{60F85145-1633-45ED-95AF-F124E683A04A}"/>
          </ac:spMkLst>
        </pc:spChg>
        <pc:spChg chg="add mod">
          <ac:chgData name="Li, Bingyao" userId="6020a0d1-527a-4229-8e4c-eb30bf0f9e70" providerId="ADAL" clId="{F63A61CC-5DAF-498B-A776-A7F2A7E59D96}" dt="2023-09-07T20:37:28.957" v="1447" actId="164"/>
          <ac:spMkLst>
            <pc:docMk/>
            <pc:sldMk cId="115654418" sldId="317"/>
            <ac:spMk id="55" creationId="{0BB69121-75A7-41CC-9C6E-9BB6E2F552E2}"/>
          </ac:spMkLst>
        </pc:spChg>
        <pc:spChg chg="add mod">
          <ac:chgData name="Li, Bingyao" userId="6020a0d1-527a-4229-8e4c-eb30bf0f9e70" providerId="ADAL" clId="{F63A61CC-5DAF-498B-A776-A7F2A7E59D96}" dt="2023-09-07T20:39:49.728" v="1485" actId="14100"/>
          <ac:spMkLst>
            <pc:docMk/>
            <pc:sldMk cId="115654418" sldId="317"/>
            <ac:spMk id="56" creationId="{2A0F2517-4403-4DD1-A79B-A57771B1922E}"/>
          </ac:spMkLst>
        </pc:spChg>
        <pc:spChg chg="add mod">
          <ac:chgData name="Li, Bingyao" userId="6020a0d1-527a-4229-8e4c-eb30bf0f9e70" providerId="ADAL" clId="{F63A61CC-5DAF-498B-A776-A7F2A7E59D96}" dt="2023-09-07T20:37:28.957" v="1447" actId="164"/>
          <ac:spMkLst>
            <pc:docMk/>
            <pc:sldMk cId="115654418" sldId="317"/>
            <ac:spMk id="57" creationId="{F4D33BCB-8921-4299-AF6F-5460C88BBFA2}"/>
          </ac:spMkLst>
        </pc:spChg>
        <pc:spChg chg="mod">
          <ac:chgData name="Li, Bingyao" userId="6020a0d1-527a-4229-8e4c-eb30bf0f9e70" providerId="ADAL" clId="{F63A61CC-5DAF-498B-A776-A7F2A7E59D96}" dt="2023-09-07T20:38:25.416" v="1464" actId="692"/>
          <ac:spMkLst>
            <pc:docMk/>
            <pc:sldMk cId="115654418" sldId="317"/>
            <ac:spMk id="60" creationId="{EFC8C93C-FBC2-4661-B74D-2F258492DB84}"/>
          </ac:spMkLst>
        </pc:spChg>
        <pc:spChg chg="mod">
          <ac:chgData name="Li, Bingyao" userId="6020a0d1-527a-4229-8e4c-eb30bf0f9e70" providerId="ADAL" clId="{F63A61CC-5DAF-498B-A776-A7F2A7E59D96}" dt="2023-09-07T20:38:25.416" v="1464" actId="692"/>
          <ac:spMkLst>
            <pc:docMk/>
            <pc:sldMk cId="115654418" sldId="317"/>
            <ac:spMk id="62" creationId="{1A7F0D3B-492F-476E-922B-B7471D724B25}"/>
          </ac:spMkLst>
        </pc:spChg>
        <pc:spChg chg="mod">
          <ac:chgData name="Li, Bingyao" userId="6020a0d1-527a-4229-8e4c-eb30bf0f9e70" providerId="ADAL" clId="{F63A61CC-5DAF-498B-A776-A7F2A7E59D96}" dt="2023-09-07T20:40:23.277" v="1495" actId="403"/>
          <ac:spMkLst>
            <pc:docMk/>
            <pc:sldMk cId="115654418" sldId="317"/>
            <ac:spMk id="63" creationId="{924E6DFE-046C-4DD0-B8FF-D894D94D4926}"/>
          </ac:spMkLst>
        </pc:spChg>
        <pc:spChg chg="del">
          <ac:chgData name="Li, Bingyao" userId="6020a0d1-527a-4229-8e4c-eb30bf0f9e70" providerId="ADAL" clId="{F63A61CC-5DAF-498B-A776-A7F2A7E59D96}" dt="2023-09-07T20:33:35.685" v="1375" actId="478"/>
          <ac:spMkLst>
            <pc:docMk/>
            <pc:sldMk cId="115654418" sldId="317"/>
            <ac:spMk id="72" creationId="{7498CC70-BB28-6277-242C-403E909BE19E}"/>
          </ac:spMkLst>
        </pc:spChg>
        <pc:spChg chg="mod">
          <ac:chgData name="Li, Bingyao" userId="6020a0d1-527a-4229-8e4c-eb30bf0f9e70" providerId="ADAL" clId="{F63A61CC-5DAF-498B-A776-A7F2A7E59D96}" dt="2023-09-07T20:45:55.041" v="1679" actId="1038"/>
          <ac:spMkLst>
            <pc:docMk/>
            <pc:sldMk cId="115654418" sldId="317"/>
            <ac:spMk id="74" creationId="{606BEEBA-AA4C-4AF8-B992-50637474F29C}"/>
          </ac:spMkLst>
        </pc:spChg>
        <pc:spChg chg="mod">
          <ac:chgData name="Li, Bingyao" userId="6020a0d1-527a-4229-8e4c-eb30bf0f9e70" providerId="ADAL" clId="{F63A61CC-5DAF-498B-A776-A7F2A7E59D96}" dt="2023-09-07T20:45:47.559" v="1659" actId="1038"/>
          <ac:spMkLst>
            <pc:docMk/>
            <pc:sldMk cId="115654418" sldId="317"/>
            <ac:spMk id="86" creationId="{B2ECBF22-6FC2-4D0C-92E9-A7F5F7160655}"/>
          </ac:spMkLst>
        </pc:spChg>
        <pc:spChg chg="mod">
          <ac:chgData name="Li, Bingyao" userId="6020a0d1-527a-4229-8e4c-eb30bf0f9e70" providerId="ADAL" clId="{F63A61CC-5DAF-498B-A776-A7F2A7E59D96}" dt="2023-09-07T20:45:43.366" v="1649" actId="1038"/>
          <ac:spMkLst>
            <pc:docMk/>
            <pc:sldMk cId="115654418" sldId="317"/>
            <ac:spMk id="98" creationId="{5DAAFA46-8A54-4ACE-9AF5-BD47C6CA9863}"/>
          </ac:spMkLst>
        </pc:spChg>
        <pc:spChg chg="add mod">
          <ac:chgData name="Li, Bingyao" userId="6020a0d1-527a-4229-8e4c-eb30bf0f9e70" providerId="ADAL" clId="{F63A61CC-5DAF-498B-A776-A7F2A7E59D96}" dt="2023-09-07T20:49:19.278" v="1714" actId="1076"/>
          <ac:spMkLst>
            <pc:docMk/>
            <pc:sldMk cId="115654418" sldId="317"/>
            <ac:spMk id="114" creationId="{FDA80BF4-2CD2-4B3C-B6C1-81A0CF6734A8}"/>
          </ac:spMkLst>
        </pc:spChg>
        <pc:grpChg chg="add mod topLvl">
          <ac:chgData name="Li, Bingyao" userId="6020a0d1-527a-4229-8e4c-eb30bf0f9e70" providerId="ADAL" clId="{F63A61CC-5DAF-498B-A776-A7F2A7E59D96}" dt="2023-09-07T20:41:03.511" v="1515" actId="164"/>
          <ac:grpSpMkLst>
            <pc:docMk/>
            <pc:sldMk cId="115654418" sldId="317"/>
            <ac:grpSpMk id="8" creationId="{1A1F6698-C81A-4AAE-80EE-36F450D8A620}"/>
          </ac:grpSpMkLst>
        </pc:grpChg>
        <pc:grpChg chg="add del mod">
          <ac:chgData name="Li, Bingyao" userId="6020a0d1-527a-4229-8e4c-eb30bf0f9e70" providerId="ADAL" clId="{F63A61CC-5DAF-498B-A776-A7F2A7E59D96}" dt="2023-09-07T20:40:02.826" v="1488" actId="165"/>
          <ac:grpSpMkLst>
            <pc:docMk/>
            <pc:sldMk cId="115654418" sldId="317"/>
            <ac:grpSpMk id="9" creationId="{9160580E-D0A0-43EA-A284-4DA060F0B42C}"/>
          </ac:grpSpMkLst>
        </pc:grpChg>
        <pc:grpChg chg="add mod">
          <ac:chgData name="Li, Bingyao" userId="6020a0d1-527a-4229-8e4c-eb30bf0f9e70" providerId="ADAL" clId="{F63A61CC-5DAF-498B-A776-A7F2A7E59D96}" dt="2023-09-07T20:49:19.278" v="1714" actId="1076"/>
          <ac:grpSpMkLst>
            <pc:docMk/>
            <pc:sldMk cId="115654418" sldId="317"/>
            <ac:grpSpMk id="10" creationId="{91D8DF91-2601-4640-A82A-82F0C6396A3A}"/>
          </ac:grpSpMkLst>
        </pc:grpChg>
        <pc:grpChg chg="add mod">
          <ac:chgData name="Li, Bingyao" userId="6020a0d1-527a-4229-8e4c-eb30bf0f9e70" providerId="ADAL" clId="{F63A61CC-5DAF-498B-A776-A7F2A7E59D96}" dt="2023-09-07T20:41:03.511" v="1515" actId="164"/>
          <ac:grpSpMkLst>
            <pc:docMk/>
            <pc:sldMk cId="115654418" sldId="317"/>
            <ac:grpSpMk id="59" creationId="{848744E9-DDA4-48C7-81D1-292F4FAE3A55}"/>
          </ac:grpSpMkLst>
        </pc:grpChg>
        <pc:grpChg chg="add mod">
          <ac:chgData name="Li, Bingyao" userId="6020a0d1-527a-4229-8e4c-eb30bf0f9e70" providerId="ADAL" clId="{F63A61CC-5DAF-498B-A776-A7F2A7E59D96}" dt="2023-09-07T20:51:16.483" v="1736" actId="1076"/>
          <ac:grpSpMkLst>
            <pc:docMk/>
            <pc:sldMk cId="115654418" sldId="317"/>
            <ac:grpSpMk id="65" creationId="{D5A434F3-8D78-4C35-8121-069FA895BF47}"/>
          </ac:grpSpMkLst>
        </pc:grpChg>
        <pc:grpChg chg="del mod">
          <ac:chgData name="Li, Bingyao" userId="6020a0d1-527a-4229-8e4c-eb30bf0f9e70" providerId="ADAL" clId="{F63A61CC-5DAF-498B-A776-A7F2A7E59D96}" dt="2023-09-07T20:33:39.830" v="1377" actId="478"/>
          <ac:grpSpMkLst>
            <pc:docMk/>
            <pc:sldMk cId="115654418" sldId="317"/>
            <ac:grpSpMk id="67" creationId="{79C92B65-24A7-F7AF-B8A9-486E112C845A}"/>
          </ac:grpSpMkLst>
        </pc:grpChg>
        <pc:grpChg chg="add del">
          <ac:chgData name="Li, Bingyao" userId="6020a0d1-527a-4229-8e4c-eb30bf0f9e70" providerId="ADAL" clId="{F63A61CC-5DAF-498B-A776-A7F2A7E59D96}" dt="2023-09-07T20:34:08.579" v="1386" actId="165"/>
          <ac:grpSpMkLst>
            <pc:docMk/>
            <pc:sldMk cId="115654418" sldId="317"/>
            <ac:grpSpMk id="73" creationId="{A885EC0C-553A-1722-02DC-99033A00BA37}"/>
          </ac:grpSpMkLst>
        </pc:grpChg>
        <pc:grpChg chg="mod">
          <ac:chgData name="Li, Bingyao" userId="6020a0d1-527a-4229-8e4c-eb30bf0f9e70" providerId="ADAL" clId="{F63A61CC-5DAF-498B-A776-A7F2A7E59D96}" dt="2023-09-07T20:41:06.284" v="1516"/>
          <ac:grpSpMkLst>
            <pc:docMk/>
            <pc:sldMk cId="115654418" sldId="317"/>
            <ac:grpSpMk id="76" creationId="{510F6C4B-25D8-45D4-B9C0-3DCD895DE783}"/>
          </ac:grpSpMkLst>
        </pc:grpChg>
        <pc:grpChg chg="mod">
          <ac:chgData name="Li, Bingyao" userId="6020a0d1-527a-4229-8e4c-eb30bf0f9e70" providerId="ADAL" clId="{F63A61CC-5DAF-498B-A776-A7F2A7E59D96}" dt="2023-09-07T20:41:06.284" v="1516"/>
          <ac:grpSpMkLst>
            <pc:docMk/>
            <pc:sldMk cId="115654418" sldId="317"/>
            <ac:grpSpMk id="77" creationId="{62931C66-DD7E-4DA4-A04E-65AAE0F5D39C}"/>
          </ac:grpSpMkLst>
        </pc:grpChg>
        <pc:grpChg chg="add mod">
          <ac:chgData name="Li, Bingyao" userId="6020a0d1-527a-4229-8e4c-eb30bf0f9e70" providerId="ADAL" clId="{F63A61CC-5DAF-498B-A776-A7F2A7E59D96}" dt="2023-09-07T20:49:19.278" v="1714" actId="1076"/>
          <ac:grpSpMkLst>
            <pc:docMk/>
            <pc:sldMk cId="115654418" sldId="317"/>
            <ac:grpSpMk id="84" creationId="{4C983E88-AF23-40D2-9668-834B0A638228}"/>
          </ac:grpSpMkLst>
        </pc:grpChg>
        <pc:grpChg chg="mod">
          <ac:chgData name="Li, Bingyao" userId="6020a0d1-527a-4229-8e4c-eb30bf0f9e70" providerId="ADAL" clId="{F63A61CC-5DAF-498B-A776-A7F2A7E59D96}" dt="2023-09-07T20:41:26.099" v="1519"/>
          <ac:grpSpMkLst>
            <pc:docMk/>
            <pc:sldMk cId="115654418" sldId="317"/>
            <ac:grpSpMk id="88" creationId="{1E82F02F-887B-4019-BDE6-8F8C59AAC92C}"/>
          </ac:grpSpMkLst>
        </pc:grpChg>
        <pc:grpChg chg="mod">
          <ac:chgData name="Li, Bingyao" userId="6020a0d1-527a-4229-8e4c-eb30bf0f9e70" providerId="ADAL" clId="{F63A61CC-5DAF-498B-A776-A7F2A7E59D96}" dt="2023-09-07T20:41:26.099" v="1519"/>
          <ac:grpSpMkLst>
            <pc:docMk/>
            <pc:sldMk cId="115654418" sldId="317"/>
            <ac:grpSpMk id="89" creationId="{6DF842EC-672C-4B70-A6B8-E2D83A01B792}"/>
          </ac:grpSpMkLst>
        </pc:grpChg>
        <pc:grpChg chg="add mod">
          <ac:chgData name="Li, Bingyao" userId="6020a0d1-527a-4229-8e4c-eb30bf0f9e70" providerId="ADAL" clId="{F63A61CC-5DAF-498B-A776-A7F2A7E59D96}" dt="2023-09-07T20:49:19.278" v="1714" actId="1076"/>
          <ac:grpSpMkLst>
            <pc:docMk/>
            <pc:sldMk cId="115654418" sldId="317"/>
            <ac:grpSpMk id="96" creationId="{B6FF1233-4D5B-480E-B00D-E180C1538A51}"/>
          </ac:grpSpMkLst>
        </pc:grpChg>
        <pc:grpChg chg="mod">
          <ac:chgData name="Li, Bingyao" userId="6020a0d1-527a-4229-8e4c-eb30bf0f9e70" providerId="ADAL" clId="{F63A61CC-5DAF-498B-A776-A7F2A7E59D96}" dt="2023-09-07T20:41:36.598" v="1524"/>
          <ac:grpSpMkLst>
            <pc:docMk/>
            <pc:sldMk cId="115654418" sldId="317"/>
            <ac:grpSpMk id="100" creationId="{7B6351BD-06E8-4185-96EB-AC19499516DE}"/>
          </ac:grpSpMkLst>
        </pc:grpChg>
        <pc:grpChg chg="mod">
          <ac:chgData name="Li, Bingyao" userId="6020a0d1-527a-4229-8e4c-eb30bf0f9e70" providerId="ADAL" clId="{F63A61CC-5DAF-498B-A776-A7F2A7E59D96}" dt="2023-09-07T20:41:36.598" v="1524"/>
          <ac:grpSpMkLst>
            <pc:docMk/>
            <pc:sldMk cId="115654418" sldId="317"/>
            <ac:grpSpMk id="101" creationId="{86B71139-A845-4E9F-AAA4-D0A0F4C5AB17}"/>
          </ac:grpSpMkLst>
        </pc:grpChg>
        <pc:picChg chg="del">
          <ac:chgData name="Li, Bingyao" userId="6020a0d1-527a-4229-8e4c-eb30bf0f9e70" providerId="ADAL" clId="{F63A61CC-5DAF-498B-A776-A7F2A7E59D96}" dt="2023-09-08T20:43:09.742" v="1946" actId="478"/>
          <ac:picMkLst>
            <pc:docMk/>
            <pc:sldMk cId="115654418" sldId="317"/>
            <ac:picMk id="5" creationId="{A804B605-D692-D245-8851-D250823CD361}"/>
          </ac:picMkLst>
        </pc:picChg>
        <pc:picChg chg="add">
          <ac:chgData name="Li, Bingyao" userId="6020a0d1-527a-4229-8e4c-eb30bf0f9e70" providerId="ADAL" clId="{F63A61CC-5DAF-498B-A776-A7F2A7E59D96}" dt="2023-09-08T20:43:07.952" v="1945"/>
          <ac:picMkLst>
            <pc:docMk/>
            <pc:sldMk cId="115654418" sldId="317"/>
            <ac:picMk id="68" creationId="{665C0420-8C41-4C7D-A42D-720810A807D9}"/>
          </ac:picMkLst>
        </pc:picChg>
        <pc:cxnChg chg="del mod topLvl">
          <ac:chgData name="Li, Bingyao" userId="6020a0d1-527a-4229-8e4c-eb30bf0f9e70" providerId="ADAL" clId="{F63A61CC-5DAF-498B-A776-A7F2A7E59D96}" dt="2023-09-07T20:34:18.375" v="1391" actId="478"/>
          <ac:cxnSpMkLst>
            <pc:docMk/>
            <pc:sldMk cId="115654418" sldId="317"/>
            <ac:cxnSpMk id="24" creationId="{4499FB96-6641-DA3C-9835-89BF48D9C879}"/>
          </ac:cxnSpMkLst>
        </pc:cxnChg>
        <pc:cxnChg chg="del mod topLvl">
          <ac:chgData name="Li, Bingyao" userId="6020a0d1-527a-4229-8e4c-eb30bf0f9e70" providerId="ADAL" clId="{F63A61CC-5DAF-498B-A776-A7F2A7E59D96}" dt="2023-09-07T20:34:21.935" v="1393" actId="478"/>
          <ac:cxnSpMkLst>
            <pc:docMk/>
            <pc:sldMk cId="115654418" sldId="317"/>
            <ac:cxnSpMk id="25" creationId="{7AC650D8-2A0F-8001-18BE-920308323618}"/>
          </ac:cxnSpMkLst>
        </pc:cxnChg>
        <pc:cxnChg chg="del mod topLvl">
          <ac:chgData name="Li, Bingyao" userId="6020a0d1-527a-4229-8e4c-eb30bf0f9e70" providerId="ADAL" clId="{F63A61CC-5DAF-498B-A776-A7F2A7E59D96}" dt="2023-09-07T20:34:45.737" v="1415" actId="478"/>
          <ac:cxnSpMkLst>
            <pc:docMk/>
            <pc:sldMk cId="115654418" sldId="317"/>
            <ac:cxnSpMk id="26" creationId="{7348F88B-68AA-697D-1280-D4E6BD602C1B}"/>
          </ac:cxnSpMkLst>
        </pc:cxnChg>
        <pc:cxnChg chg="del mod topLvl">
          <ac:chgData name="Li, Bingyao" userId="6020a0d1-527a-4229-8e4c-eb30bf0f9e70" providerId="ADAL" clId="{F63A61CC-5DAF-498B-A776-A7F2A7E59D96}" dt="2023-09-07T20:34:46.404" v="1416" actId="478"/>
          <ac:cxnSpMkLst>
            <pc:docMk/>
            <pc:sldMk cId="115654418" sldId="317"/>
            <ac:cxnSpMk id="27" creationId="{C7EF0D2F-B8E3-0868-58F7-64A316449B73}"/>
          </ac:cxnSpMkLst>
        </pc:cxnChg>
        <pc:cxnChg chg="del mod topLvl">
          <ac:chgData name="Li, Bingyao" userId="6020a0d1-527a-4229-8e4c-eb30bf0f9e70" providerId="ADAL" clId="{F63A61CC-5DAF-498B-A776-A7F2A7E59D96}" dt="2023-09-07T20:34:49.045" v="1418" actId="478"/>
          <ac:cxnSpMkLst>
            <pc:docMk/>
            <pc:sldMk cId="115654418" sldId="317"/>
            <ac:cxnSpMk id="30" creationId="{E6C9BB0F-A5C0-CE9C-6DEF-B827C8BE99E5}"/>
          </ac:cxnSpMkLst>
        </pc:cxnChg>
        <pc:cxnChg chg="del">
          <ac:chgData name="Li, Bingyao" userId="6020a0d1-527a-4229-8e4c-eb30bf0f9e70" providerId="ADAL" clId="{F63A61CC-5DAF-498B-A776-A7F2A7E59D96}" dt="2023-09-07T20:33:41.899" v="1378" actId="478"/>
          <ac:cxnSpMkLst>
            <pc:docMk/>
            <pc:sldMk cId="115654418" sldId="317"/>
            <ac:cxnSpMk id="43" creationId="{02C177BD-54D7-4F12-8509-66DDE9BA0849}"/>
          </ac:cxnSpMkLst>
        </pc:cxnChg>
        <pc:cxnChg chg="del mod topLvl">
          <ac:chgData name="Li, Bingyao" userId="6020a0d1-527a-4229-8e4c-eb30bf0f9e70" providerId="ADAL" clId="{F63A61CC-5DAF-498B-A776-A7F2A7E59D96}" dt="2023-09-07T20:34:11.331" v="1388" actId="478"/>
          <ac:cxnSpMkLst>
            <pc:docMk/>
            <pc:sldMk cId="115654418" sldId="317"/>
            <ac:cxnSpMk id="54" creationId="{7EA7FBAD-E998-8BAB-1CF0-24B75CB3B931}"/>
          </ac:cxnSpMkLst>
        </pc:cxnChg>
        <pc:cxnChg chg="del mod topLvl">
          <ac:chgData name="Li, Bingyao" userId="6020a0d1-527a-4229-8e4c-eb30bf0f9e70" providerId="ADAL" clId="{F63A61CC-5DAF-498B-A776-A7F2A7E59D96}" dt="2023-09-07T20:34:10.509" v="1387" actId="478"/>
          <ac:cxnSpMkLst>
            <pc:docMk/>
            <pc:sldMk cId="115654418" sldId="317"/>
            <ac:cxnSpMk id="58" creationId="{E53C1F3A-1176-EF43-03CD-F9CD5E761CF8}"/>
          </ac:cxnSpMkLst>
        </pc:cxnChg>
        <pc:cxnChg chg="del mod topLvl">
          <ac:chgData name="Li, Bingyao" userId="6020a0d1-527a-4229-8e4c-eb30bf0f9e70" providerId="ADAL" clId="{F63A61CC-5DAF-498B-A776-A7F2A7E59D96}" dt="2023-09-07T20:34:10.509" v="1387" actId="478"/>
          <ac:cxnSpMkLst>
            <pc:docMk/>
            <pc:sldMk cId="115654418" sldId="317"/>
            <ac:cxnSpMk id="61" creationId="{6C2FFD3E-7067-F3C2-EA77-863F7D63462C}"/>
          </ac:cxnSpMkLst>
        </pc:cxnChg>
        <pc:cxnChg chg="del mod topLvl">
          <ac:chgData name="Li, Bingyao" userId="6020a0d1-527a-4229-8e4c-eb30bf0f9e70" providerId="ADAL" clId="{F63A61CC-5DAF-498B-A776-A7F2A7E59D96}" dt="2023-09-07T20:34:10.509" v="1387" actId="478"/>
          <ac:cxnSpMkLst>
            <pc:docMk/>
            <pc:sldMk cId="115654418" sldId="317"/>
            <ac:cxnSpMk id="64" creationId="{1A671B5D-FBC8-16C3-33D1-F3E1993668DC}"/>
          </ac:cxnSpMkLst>
        </pc:cxnChg>
        <pc:cxnChg chg="add mod">
          <ac:chgData name="Li, Bingyao" userId="6020a0d1-527a-4229-8e4c-eb30bf0f9e70" providerId="ADAL" clId="{F63A61CC-5DAF-498B-A776-A7F2A7E59D96}" dt="2023-09-07T20:51:45.967" v="1742" actId="692"/>
          <ac:cxnSpMkLst>
            <pc:docMk/>
            <pc:sldMk cId="115654418" sldId="317"/>
            <ac:cxnSpMk id="108" creationId="{380EA586-2784-4D3A-A1CB-5239B08E8F20}"/>
          </ac:cxnSpMkLst>
        </pc:cxnChg>
        <pc:cxnChg chg="add mod">
          <ac:chgData name="Li, Bingyao" userId="6020a0d1-527a-4229-8e4c-eb30bf0f9e70" providerId="ADAL" clId="{F63A61CC-5DAF-498B-A776-A7F2A7E59D96}" dt="2023-09-07T20:52:32.625" v="1763" actId="692"/>
          <ac:cxnSpMkLst>
            <pc:docMk/>
            <pc:sldMk cId="115654418" sldId="317"/>
            <ac:cxnSpMk id="109" creationId="{19F7D579-A3E5-4B17-8EC3-55F59B5ECE46}"/>
          </ac:cxnSpMkLst>
        </pc:cxnChg>
        <pc:cxnChg chg="add mod">
          <ac:chgData name="Li, Bingyao" userId="6020a0d1-527a-4229-8e4c-eb30bf0f9e70" providerId="ADAL" clId="{F63A61CC-5DAF-498B-A776-A7F2A7E59D96}" dt="2023-09-07T20:52:29.915" v="1760" actId="692"/>
          <ac:cxnSpMkLst>
            <pc:docMk/>
            <pc:sldMk cId="115654418" sldId="317"/>
            <ac:cxnSpMk id="110" creationId="{409A4C50-5353-4B1D-9958-D2CBFD63B347}"/>
          </ac:cxnSpMkLst>
        </pc:cxnChg>
        <pc:cxnChg chg="add mod">
          <ac:chgData name="Li, Bingyao" userId="6020a0d1-527a-4229-8e4c-eb30bf0f9e70" providerId="ADAL" clId="{F63A61CC-5DAF-498B-A776-A7F2A7E59D96}" dt="2023-09-07T20:52:36.690" v="1766" actId="692"/>
          <ac:cxnSpMkLst>
            <pc:docMk/>
            <pc:sldMk cId="115654418" sldId="317"/>
            <ac:cxnSpMk id="111" creationId="{A4587F58-6433-438E-9B63-415F87A088AE}"/>
          </ac:cxnSpMkLst>
        </pc:cxnChg>
        <pc:cxnChg chg="add mod">
          <ac:chgData name="Li, Bingyao" userId="6020a0d1-527a-4229-8e4c-eb30bf0f9e70" providerId="ADAL" clId="{F63A61CC-5DAF-498B-A776-A7F2A7E59D96}" dt="2023-09-07T20:52:26.940" v="1757" actId="692"/>
          <ac:cxnSpMkLst>
            <pc:docMk/>
            <pc:sldMk cId="115654418" sldId="317"/>
            <ac:cxnSpMk id="112" creationId="{1A12AA31-C43B-4FCD-B806-2E245FF3938F}"/>
          </ac:cxnSpMkLst>
        </pc:cxnChg>
        <pc:cxnChg chg="add mod">
          <ac:chgData name="Li, Bingyao" userId="6020a0d1-527a-4229-8e4c-eb30bf0f9e70" providerId="ADAL" clId="{F63A61CC-5DAF-498B-A776-A7F2A7E59D96}" dt="2023-09-07T20:52:23.951" v="1754" actId="692"/>
          <ac:cxnSpMkLst>
            <pc:docMk/>
            <pc:sldMk cId="115654418" sldId="317"/>
            <ac:cxnSpMk id="113" creationId="{F7E7D78C-A687-4BD4-A9D0-D99FB2941A5D}"/>
          </ac:cxnSpMkLst>
        </pc:cxnChg>
        <pc:cxnChg chg="add mod">
          <ac:chgData name="Li, Bingyao" userId="6020a0d1-527a-4229-8e4c-eb30bf0f9e70" providerId="ADAL" clId="{F63A61CC-5DAF-498B-A776-A7F2A7E59D96}" dt="2023-09-07T20:49:41.251" v="1715" actId="14100"/>
          <ac:cxnSpMkLst>
            <pc:docMk/>
            <pc:sldMk cId="115654418" sldId="317"/>
            <ac:cxnSpMk id="115" creationId="{B66656DC-BA4A-4B42-942D-78583B707463}"/>
          </ac:cxnSpMkLst>
        </pc:cxnChg>
        <pc:cxnChg chg="add mod">
          <ac:chgData name="Li, Bingyao" userId="6020a0d1-527a-4229-8e4c-eb30bf0f9e70" providerId="ADAL" clId="{F63A61CC-5DAF-498B-A776-A7F2A7E59D96}" dt="2023-09-07T20:51:25.280" v="1737" actId="14100"/>
          <ac:cxnSpMkLst>
            <pc:docMk/>
            <pc:sldMk cId="115654418" sldId="317"/>
            <ac:cxnSpMk id="116" creationId="{4D0BCFEC-38FB-40A9-97C7-8CE0DCDE4BF3}"/>
          </ac:cxnSpMkLst>
        </pc:cxnChg>
        <pc:cxnChg chg="add mod">
          <ac:chgData name="Li, Bingyao" userId="6020a0d1-527a-4229-8e4c-eb30bf0f9e70" providerId="ADAL" clId="{F63A61CC-5DAF-498B-A776-A7F2A7E59D96}" dt="2023-09-07T20:49:19.278" v="1714" actId="1076"/>
          <ac:cxnSpMkLst>
            <pc:docMk/>
            <pc:sldMk cId="115654418" sldId="317"/>
            <ac:cxnSpMk id="120" creationId="{886BCD4D-7C90-473A-8770-A081C1D80478}"/>
          </ac:cxnSpMkLst>
        </pc:cxnChg>
        <pc:cxnChg chg="add mod">
          <ac:chgData name="Li, Bingyao" userId="6020a0d1-527a-4229-8e4c-eb30bf0f9e70" providerId="ADAL" clId="{F63A61CC-5DAF-498B-A776-A7F2A7E59D96}" dt="2023-09-07T20:49:19.278" v="1714" actId="1076"/>
          <ac:cxnSpMkLst>
            <pc:docMk/>
            <pc:sldMk cId="115654418" sldId="317"/>
            <ac:cxnSpMk id="123" creationId="{712B9AE4-55E3-40A2-A3FC-45514AE47440}"/>
          </ac:cxnSpMkLst>
        </pc:cxnChg>
      </pc:sldChg>
      <pc:sldChg chg="modNotesTx">
        <pc:chgData name="Li, Bingyao" userId="6020a0d1-527a-4229-8e4c-eb30bf0f9e70" providerId="ADAL" clId="{F63A61CC-5DAF-498B-A776-A7F2A7E59D96}" dt="2023-09-12T19:00:28.877" v="4320" actId="20577"/>
        <pc:sldMkLst>
          <pc:docMk/>
          <pc:sldMk cId="169143998" sldId="322"/>
        </pc:sldMkLst>
      </pc:sldChg>
      <pc:sldChg chg="addSp delSp modSp mod modAnim modNotesTx">
        <pc:chgData name="Li, Bingyao" userId="6020a0d1-527a-4229-8e4c-eb30bf0f9e70" providerId="ADAL" clId="{F63A61CC-5DAF-498B-A776-A7F2A7E59D96}" dt="2023-09-12T19:00:32.309" v="4321" actId="20577"/>
        <pc:sldMkLst>
          <pc:docMk/>
          <pc:sldMk cId="552769785" sldId="327"/>
        </pc:sldMkLst>
        <pc:spChg chg="mod">
          <ac:chgData name="Li, Bingyao" userId="6020a0d1-527a-4229-8e4c-eb30bf0f9e70" providerId="ADAL" clId="{F63A61CC-5DAF-498B-A776-A7F2A7E59D96}" dt="2023-09-12T17:03:36.674" v="3444" actId="1076"/>
          <ac:spMkLst>
            <pc:docMk/>
            <pc:sldMk cId="552769785" sldId="327"/>
            <ac:spMk id="3" creationId="{8D5DED1F-7198-86EC-1846-3B9B147E09E8}"/>
          </ac:spMkLst>
        </pc:spChg>
        <pc:spChg chg="add mod">
          <ac:chgData name="Li, Bingyao" userId="6020a0d1-527a-4229-8e4c-eb30bf0f9e70" providerId="ADAL" clId="{F63A61CC-5DAF-498B-A776-A7F2A7E59D96}" dt="2023-09-12T16:52:32.461" v="3381" actId="1076"/>
          <ac:spMkLst>
            <pc:docMk/>
            <pc:sldMk cId="552769785" sldId="327"/>
            <ac:spMk id="11" creationId="{DD577CA6-FEA2-4E7A-97AF-59489800CAFA}"/>
          </ac:spMkLst>
        </pc:spChg>
        <pc:graphicFrameChg chg="del">
          <ac:chgData name="Li, Bingyao" userId="6020a0d1-527a-4229-8e4c-eb30bf0f9e70" providerId="ADAL" clId="{F63A61CC-5DAF-498B-A776-A7F2A7E59D96}" dt="2023-09-12T14:37:38.625" v="3277" actId="478"/>
          <ac:graphicFrameMkLst>
            <pc:docMk/>
            <pc:sldMk cId="552769785" sldId="327"/>
            <ac:graphicFrameMk id="2" creationId="{FF039766-A002-030C-E698-08927F85D897}"/>
          </ac:graphicFrameMkLst>
        </pc:graphicFrameChg>
        <pc:graphicFrameChg chg="add del mod">
          <ac:chgData name="Li, Bingyao" userId="6020a0d1-527a-4229-8e4c-eb30bf0f9e70" providerId="ADAL" clId="{F63A61CC-5DAF-498B-A776-A7F2A7E59D96}" dt="2023-09-12T16:53:14.943" v="3389"/>
          <ac:graphicFrameMkLst>
            <pc:docMk/>
            <pc:sldMk cId="552769785" sldId="327"/>
            <ac:graphicFrameMk id="7" creationId="{C8748E48-44F5-45D5-8563-A8F41BF61690}"/>
          </ac:graphicFrameMkLst>
        </pc:graphicFrameChg>
        <pc:graphicFrameChg chg="add del">
          <ac:chgData name="Li, Bingyao" userId="6020a0d1-527a-4229-8e4c-eb30bf0f9e70" providerId="ADAL" clId="{F63A61CC-5DAF-498B-A776-A7F2A7E59D96}" dt="2023-09-12T14:44:48.804" v="3296"/>
          <ac:graphicFrameMkLst>
            <pc:docMk/>
            <pc:sldMk cId="552769785" sldId="327"/>
            <ac:graphicFrameMk id="8" creationId="{CC850971-F13C-4E65-879B-2BCB0AC0E1A6}"/>
          </ac:graphicFrameMkLst>
        </pc:graphicFrameChg>
        <pc:cxnChg chg="add mod">
          <ac:chgData name="Li, Bingyao" userId="6020a0d1-527a-4229-8e4c-eb30bf0f9e70" providerId="ADAL" clId="{F63A61CC-5DAF-498B-A776-A7F2A7E59D96}" dt="2023-09-12T16:51:41.644" v="3374" actId="1076"/>
          <ac:cxnSpMkLst>
            <pc:docMk/>
            <pc:sldMk cId="552769785" sldId="327"/>
            <ac:cxnSpMk id="6" creationId="{37E62294-F0A9-49C7-8085-2D9204336509}"/>
          </ac:cxnSpMkLst>
        </pc:cxnChg>
      </pc:sldChg>
      <pc:sldChg chg="modSp modNotesTx">
        <pc:chgData name="Li, Bingyao" userId="6020a0d1-527a-4229-8e4c-eb30bf0f9e70" providerId="ADAL" clId="{F63A61CC-5DAF-498B-A776-A7F2A7E59D96}" dt="2023-09-11T18:15:45.958" v="2435" actId="20577"/>
        <pc:sldMkLst>
          <pc:docMk/>
          <pc:sldMk cId="3833821505" sldId="330"/>
        </pc:sldMkLst>
        <pc:cxnChg chg="mod">
          <ac:chgData name="Li, Bingyao" userId="6020a0d1-527a-4229-8e4c-eb30bf0f9e70" providerId="ADAL" clId="{F63A61CC-5DAF-498B-A776-A7F2A7E59D96}" dt="2023-09-11T18:12:58.078" v="2412" actId="1076"/>
          <ac:cxnSpMkLst>
            <pc:docMk/>
            <pc:sldMk cId="3833821505" sldId="330"/>
            <ac:cxnSpMk id="30" creationId="{3024729A-7C45-211A-A5DF-1BBA59ECDE26}"/>
          </ac:cxnSpMkLst>
        </pc:cxnChg>
        <pc:cxnChg chg="mod">
          <ac:chgData name="Li, Bingyao" userId="6020a0d1-527a-4229-8e4c-eb30bf0f9e70" providerId="ADAL" clId="{F63A61CC-5DAF-498B-A776-A7F2A7E59D96}" dt="2023-09-11T18:12:57.666" v="2411" actId="1076"/>
          <ac:cxnSpMkLst>
            <pc:docMk/>
            <pc:sldMk cId="3833821505" sldId="330"/>
            <ac:cxnSpMk id="32" creationId="{9F9F33F4-1C27-477E-8AF4-F685CE5F5E31}"/>
          </ac:cxnSpMkLst>
        </pc:cxnChg>
        <pc:cxnChg chg="mod">
          <ac:chgData name="Li, Bingyao" userId="6020a0d1-527a-4229-8e4c-eb30bf0f9e70" providerId="ADAL" clId="{F63A61CC-5DAF-498B-A776-A7F2A7E59D96}" dt="2023-09-11T18:12:57.350" v="2410" actId="1076"/>
          <ac:cxnSpMkLst>
            <pc:docMk/>
            <pc:sldMk cId="3833821505" sldId="330"/>
            <ac:cxnSpMk id="40" creationId="{E8F995E5-4B62-7A61-B340-A8EAEB9A4391}"/>
          </ac:cxnSpMkLst>
        </pc:cxnChg>
      </pc:sldChg>
      <pc:sldChg chg="addSp modSp modAnim modNotesTx">
        <pc:chgData name="Li, Bingyao" userId="6020a0d1-527a-4229-8e4c-eb30bf0f9e70" providerId="ADAL" clId="{F63A61CC-5DAF-498B-A776-A7F2A7E59D96}" dt="2023-09-12T19:00:06.816" v="4319" actId="6549"/>
        <pc:sldMkLst>
          <pc:docMk/>
          <pc:sldMk cId="2490697939" sldId="331"/>
        </pc:sldMkLst>
        <pc:spChg chg="add mod">
          <ac:chgData name="Li, Bingyao" userId="6020a0d1-527a-4229-8e4c-eb30bf0f9e70" providerId="ADAL" clId="{F63A61CC-5DAF-498B-A776-A7F2A7E59D96}" dt="2023-09-12T18:49:49.946" v="4265" actId="164"/>
          <ac:spMkLst>
            <pc:docMk/>
            <pc:sldMk cId="2490697939" sldId="331"/>
            <ac:spMk id="2" creationId="{5D291150-9411-4110-9920-007D58845EE3}"/>
          </ac:spMkLst>
        </pc:spChg>
        <pc:spChg chg="add mod">
          <ac:chgData name="Li, Bingyao" userId="6020a0d1-527a-4229-8e4c-eb30bf0f9e70" providerId="ADAL" clId="{F63A61CC-5DAF-498B-A776-A7F2A7E59D96}" dt="2023-09-12T18:50:10.803" v="4269" actId="164"/>
          <ac:spMkLst>
            <pc:docMk/>
            <pc:sldMk cId="2490697939" sldId="331"/>
            <ac:spMk id="14" creationId="{1932A66D-47AA-473A-AC6B-361AE049E370}"/>
          </ac:spMkLst>
        </pc:spChg>
        <pc:grpChg chg="add mod">
          <ac:chgData name="Li, Bingyao" userId="6020a0d1-527a-4229-8e4c-eb30bf0f9e70" providerId="ADAL" clId="{F63A61CC-5DAF-498B-A776-A7F2A7E59D96}" dt="2023-09-12T18:49:49.946" v="4265" actId="164"/>
          <ac:grpSpMkLst>
            <pc:docMk/>
            <pc:sldMk cId="2490697939" sldId="331"/>
            <ac:grpSpMk id="4" creationId="{AB08B6DF-3AA5-400F-B25F-4A70712CC509}"/>
          </ac:grpSpMkLst>
        </pc:grpChg>
        <pc:grpChg chg="add mod">
          <ac:chgData name="Li, Bingyao" userId="6020a0d1-527a-4229-8e4c-eb30bf0f9e70" providerId="ADAL" clId="{F63A61CC-5DAF-498B-A776-A7F2A7E59D96}" dt="2023-09-12T18:50:21.521" v="4270" actId="1076"/>
          <ac:grpSpMkLst>
            <pc:docMk/>
            <pc:sldMk cId="2490697939" sldId="331"/>
            <ac:grpSpMk id="9" creationId="{5FBDCDBF-5B78-4F43-9F5F-DFE08506D716}"/>
          </ac:grpSpMkLst>
        </pc:grpChg>
        <pc:picChg chg="add mod">
          <ac:chgData name="Li, Bingyao" userId="6020a0d1-527a-4229-8e4c-eb30bf0f9e70" providerId="ADAL" clId="{F63A61CC-5DAF-498B-A776-A7F2A7E59D96}" dt="2023-09-12T18:49:49.946" v="4265" actId="164"/>
          <ac:picMkLst>
            <pc:docMk/>
            <pc:sldMk cId="2490697939" sldId="331"/>
            <ac:picMk id="11" creationId="{A3FBFCDD-7CD5-476F-A211-BCEFB13A5F93}"/>
          </ac:picMkLst>
        </pc:picChg>
        <pc:picChg chg="add mod">
          <ac:chgData name="Li, Bingyao" userId="6020a0d1-527a-4229-8e4c-eb30bf0f9e70" providerId="ADAL" clId="{F63A61CC-5DAF-498B-A776-A7F2A7E59D96}" dt="2023-09-12T18:50:10.803" v="4269" actId="164"/>
          <ac:picMkLst>
            <pc:docMk/>
            <pc:sldMk cId="2490697939" sldId="331"/>
            <ac:picMk id="12" creationId="{482CE21E-1C4D-4520-81C5-9749F1E37279}"/>
          </ac:picMkLst>
        </pc:picChg>
        <pc:picChg chg="mod ord">
          <ac:chgData name="Li, Bingyao" userId="6020a0d1-527a-4229-8e4c-eb30bf0f9e70" providerId="ADAL" clId="{F63A61CC-5DAF-498B-A776-A7F2A7E59D96}" dt="2023-09-12T18:53:12.962" v="4307" actId="166"/>
          <ac:picMkLst>
            <pc:docMk/>
            <pc:sldMk cId="2490697939" sldId="331"/>
            <ac:picMk id="3078" creationId="{C42691B3-672A-093B-989E-D4F5FFC59442}"/>
          </ac:picMkLst>
        </pc:picChg>
      </pc:sldChg>
      <pc:sldChg chg="addSp delSp modSp add delAnim modAnim modNotesTx">
        <pc:chgData name="Li, Bingyao" userId="6020a0d1-527a-4229-8e4c-eb30bf0f9e70" providerId="ADAL" clId="{F63A61CC-5DAF-498B-A776-A7F2A7E59D96}" dt="2023-09-11T18:16:31.937" v="2448" actId="20577"/>
        <pc:sldMkLst>
          <pc:docMk/>
          <pc:sldMk cId="1149787645" sldId="340"/>
        </pc:sldMkLst>
        <pc:spChg chg="add mod">
          <ac:chgData name="Li, Bingyao" userId="6020a0d1-527a-4229-8e4c-eb30bf0f9e70" providerId="ADAL" clId="{F63A61CC-5DAF-498B-A776-A7F2A7E59D96}" dt="2023-09-08T20:25:15.034" v="1850" actId="14100"/>
          <ac:spMkLst>
            <pc:docMk/>
            <pc:sldMk cId="1149787645" sldId="340"/>
            <ac:spMk id="4" creationId="{73FFDC0B-CA74-482E-AFBE-4F5669ECB155}"/>
          </ac:spMkLst>
        </pc:spChg>
        <pc:spChg chg="mod">
          <ac:chgData name="Li, Bingyao" userId="6020a0d1-527a-4229-8e4c-eb30bf0f9e70" providerId="ADAL" clId="{F63A61CC-5DAF-498B-A776-A7F2A7E59D96}" dt="2023-09-08T20:45:07.842" v="1984" actId="1076"/>
          <ac:spMkLst>
            <pc:docMk/>
            <pc:sldMk cId="1149787645" sldId="340"/>
            <ac:spMk id="17" creationId="{8904A5E9-B06F-BD9A-3FBB-05E70BF70427}"/>
          </ac:spMkLst>
        </pc:spChg>
        <pc:spChg chg="del">
          <ac:chgData name="Li, Bingyao" userId="6020a0d1-527a-4229-8e4c-eb30bf0f9e70" providerId="ADAL" clId="{F63A61CC-5DAF-498B-A776-A7F2A7E59D96}" dt="2023-09-08T20:21:19.106" v="1814" actId="478"/>
          <ac:spMkLst>
            <pc:docMk/>
            <pc:sldMk cId="1149787645" sldId="340"/>
            <ac:spMk id="39" creationId="{77068187-D83D-C5C9-9BA4-FD16415B8FCB}"/>
          </ac:spMkLst>
        </pc:spChg>
        <pc:spChg chg="del">
          <ac:chgData name="Li, Bingyao" userId="6020a0d1-527a-4229-8e4c-eb30bf0f9e70" providerId="ADAL" clId="{F63A61CC-5DAF-498B-A776-A7F2A7E59D96}" dt="2023-09-08T20:21:20.757" v="1815" actId="478"/>
          <ac:spMkLst>
            <pc:docMk/>
            <pc:sldMk cId="1149787645" sldId="340"/>
            <ac:spMk id="42" creationId="{BB66BE0F-0394-4BAB-4A5F-A784E03A6C77}"/>
          </ac:spMkLst>
        </pc:spChg>
        <pc:spChg chg="del">
          <ac:chgData name="Li, Bingyao" userId="6020a0d1-527a-4229-8e4c-eb30bf0f9e70" providerId="ADAL" clId="{F63A61CC-5DAF-498B-A776-A7F2A7E59D96}" dt="2023-09-08T20:21:22.626" v="1816" actId="478"/>
          <ac:spMkLst>
            <pc:docMk/>
            <pc:sldMk cId="1149787645" sldId="340"/>
            <ac:spMk id="43" creationId="{3650B782-F447-243F-EF69-7598EE2097F3}"/>
          </ac:spMkLst>
        </pc:spChg>
        <pc:spChg chg="del">
          <ac:chgData name="Li, Bingyao" userId="6020a0d1-527a-4229-8e4c-eb30bf0f9e70" providerId="ADAL" clId="{F63A61CC-5DAF-498B-A776-A7F2A7E59D96}" dt="2023-09-08T20:21:24.557" v="1817" actId="478"/>
          <ac:spMkLst>
            <pc:docMk/>
            <pc:sldMk cId="1149787645" sldId="340"/>
            <ac:spMk id="45" creationId="{D1CC6E3E-0750-F83F-6AB3-DA60265153CF}"/>
          </ac:spMkLst>
        </pc:spChg>
        <pc:spChg chg="del mod">
          <ac:chgData name="Li, Bingyao" userId="6020a0d1-527a-4229-8e4c-eb30bf0f9e70" providerId="ADAL" clId="{F63A61CC-5DAF-498B-A776-A7F2A7E59D96}" dt="2023-09-08T20:42:02.347" v="1941" actId="478"/>
          <ac:spMkLst>
            <pc:docMk/>
            <pc:sldMk cId="1149787645" sldId="340"/>
            <ac:spMk id="46" creationId="{86F4DBCF-D42C-6FF5-C245-96509277868C}"/>
          </ac:spMkLst>
        </pc:spChg>
        <pc:spChg chg="del">
          <ac:chgData name="Li, Bingyao" userId="6020a0d1-527a-4229-8e4c-eb30bf0f9e70" providerId="ADAL" clId="{F63A61CC-5DAF-498B-A776-A7F2A7E59D96}" dt="2023-09-08T20:18:34.205" v="1774" actId="478"/>
          <ac:spMkLst>
            <pc:docMk/>
            <pc:sldMk cId="1149787645" sldId="340"/>
            <ac:spMk id="63" creationId="{924E6DFE-046C-4DD0-B8FF-D894D94D4926}"/>
          </ac:spMkLst>
        </pc:spChg>
        <pc:spChg chg="add mod">
          <ac:chgData name="Li, Bingyao" userId="6020a0d1-527a-4229-8e4c-eb30bf0f9e70" providerId="ADAL" clId="{F63A61CC-5DAF-498B-A776-A7F2A7E59D96}" dt="2023-09-08T20:45:03.310" v="1983" actId="1076"/>
          <ac:spMkLst>
            <pc:docMk/>
            <pc:sldMk cId="1149787645" sldId="340"/>
            <ac:spMk id="64" creationId="{9D097566-DF0E-4C6D-B44A-1F3ED4A22B7A}"/>
          </ac:spMkLst>
        </pc:spChg>
        <pc:spChg chg="add mod">
          <ac:chgData name="Li, Bingyao" userId="6020a0d1-527a-4229-8e4c-eb30bf0f9e70" providerId="ADAL" clId="{F63A61CC-5DAF-498B-A776-A7F2A7E59D96}" dt="2023-09-08T20:45:12.330" v="1985" actId="1076"/>
          <ac:spMkLst>
            <pc:docMk/>
            <pc:sldMk cId="1149787645" sldId="340"/>
            <ac:spMk id="67" creationId="{BEB468DA-2240-408A-9AF4-28D51A448808}"/>
          </ac:spMkLst>
        </pc:spChg>
        <pc:picChg chg="del">
          <ac:chgData name="Li, Bingyao" userId="6020a0d1-527a-4229-8e4c-eb30bf0f9e70" providerId="ADAL" clId="{F63A61CC-5DAF-498B-A776-A7F2A7E59D96}" dt="2023-09-08T20:43:19.813" v="1948" actId="478"/>
          <ac:picMkLst>
            <pc:docMk/>
            <pc:sldMk cId="1149787645" sldId="340"/>
            <ac:picMk id="5" creationId="{A804B605-D692-D245-8851-D250823CD361}"/>
          </ac:picMkLst>
        </pc:picChg>
        <pc:picChg chg="add">
          <ac:chgData name="Li, Bingyao" userId="6020a0d1-527a-4229-8e4c-eb30bf0f9e70" providerId="ADAL" clId="{F63A61CC-5DAF-498B-A776-A7F2A7E59D96}" dt="2023-09-08T20:43:18.131" v="1947"/>
          <ac:picMkLst>
            <pc:docMk/>
            <pc:sldMk cId="1149787645" sldId="340"/>
            <ac:picMk id="65" creationId="{842B8F03-F05C-42BA-B9EA-8CEB455308A3}"/>
          </ac:picMkLst>
        </pc:picChg>
      </pc:sldChg>
      <pc:sldChg chg="modSp modNotesTx">
        <pc:chgData name="Li, Bingyao" userId="6020a0d1-527a-4229-8e4c-eb30bf0f9e70" providerId="ADAL" clId="{F63A61CC-5DAF-498B-A776-A7F2A7E59D96}" dt="2023-09-11T18:16:30.251" v="2447" actId="20577"/>
        <pc:sldMkLst>
          <pc:docMk/>
          <pc:sldMk cId="2567364605" sldId="342"/>
        </pc:sldMkLst>
        <pc:spChg chg="mod">
          <ac:chgData name="Li, Bingyao" userId="6020a0d1-527a-4229-8e4c-eb30bf0f9e70" providerId="ADAL" clId="{F63A61CC-5DAF-498B-A776-A7F2A7E59D96}" dt="2023-09-11T18:03:07.944" v="2326" actId="692"/>
          <ac:spMkLst>
            <pc:docMk/>
            <pc:sldMk cId="2567364605" sldId="342"/>
            <ac:spMk id="10" creationId="{27ED2DF9-5054-F151-0182-5B3D95B31EF4}"/>
          </ac:spMkLst>
        </pc:spChg>
        <pc:graphicFrameChg chg="mod">
          <ac:chgData name="Li, Bingyao" userId="6020a0d1-527a-4229-8e4c-eb30bf0f9e70" providerId="ADAL" clId="{F63A61CC-5DAF-498B-A776-A7F2A7E59D96}" dt="2023-09-11T18:03:02.954" v="2324" actId="692"/>
          <ac:graphicFrameMkLst>
            <pc:docMk/>
            <pc:sldMk cId="2567364605" sldId="342"/>
            <ac:graphicFrameMk id="6" creationId="{2770B02D-443F-02DE-153A-7A1D141D0AD6}"/>
          </ac:graphicFrameMkLst>
        </pc:graphicFrameChg>
      </pc:sldChg>
      <pc:sldChg chg="addSp delSp modSp mod modNotesTx">
        <pc:chgData name="Li, Bingyao" userId="6020a0d1-527a-4229-8e4c-eb30bf0f9e70" providerId="ADAL" clId="{F63A61CC-5DAF-498B-A776-A7F2A7E59D96}" dt="2023-09-11T18:16:28.578" v="2446" actId="20577"/>
        <pc:sldMkLst>
          <pc:docMk/>
          <pc:sldMk cId="2430967106" sldId="343"/>
        </pc:sldMkLst>
        <pc:spChg chg="mod">
          <ac:chgData name="Li, Bingyao" userId="6020a0d1-527a-4229-8e4c-eb30bf0f9e70" providerId="ADAL" clId="{F63A61CC-5DAF-498B-A776-A7F2A7E59D96}" dt="2023-09-11T18:02:46.701" v="2321" actId="692"/>
          <ac:spMkLst>
            <pc:docMk/>
            <pc:sldMk cId="2430967106" sldId="343"/>
            <ac:spMk id="10" creationId="{27ED2DF9-5054-F151-0182-5B3D95B31EF4}"/>
          </ac:spMkLst>
        </pc:spChg>
        <pc:spChg chg="mod">
          <ac:chgData name="Li, Bingyao" userId="6020a0d1-527a-4229-8e4c-eb30bf0f9e70" providerId="ADAL" clId="{F63A61CC-5DAF-498B-A776-A7F2A7E59D96}" dt="2023-09-11T18:01:49.316" v="2303" actId="207"/>
          <ac:spMkLst>
            <pc:docMk/>
            <pc:sldMk cId="2430967106" sldId="343"/>
            <ac:spMk id="15" creationId="{81EB631A-B65D-D66E-DA78-70368CC73E06}"/>
          </ac:spMkLst>
        </pc:spChg>
        <pc:spChg chg="mod">
          <ac:chgData name="Li, Bingyao" userId="6020a0d1-527a-4229-8e4c-eb30bf0f9e70" providerId="ADAL" clId="{F63A61CC-5DAF-498B-A776-A7F2A7E59D96}" dt="2023-09-11T18:02:48.677" v="2323" actId="692"/>
          <ac:spMkLst>
            <pc:docMk/>
            <pc:sldMk cId="2430967106" sldId="343"/>
            <ac:spMk id="25" creationId="{9E619AEA-A628-EFEF-309E-89F223D36E8E}"/>
          </ac:spMkLst>
        </pc:spChg>
        <pc:spChg chg="mod">
          <ac:chgData name="Li, Bingyao" userId="6020a0d1-527a-4229-8e4c-eb30bf0f9e70" providerId="ADAL" clId="{F63A61CC-5DAF-498B-A776-A7F2A7E59D96}" dt="2023-09-11T18:02:18.062" v="2311" actId="207"/>
          <ac:spMkLst>
            <pc:docMk/>
            <pc:sldMk cId="2430967106" sldId="343"/>
            <ac:spMk id="26" creationId="{2E61C1BD-E76D-CEE8-89E0-400F806D57E7}"/>
          </ac:spMkLst>
        </pc:spChg>
        <pc:graphicFrameChg chg="mod">
          <ac:chgData name="Li, Bingyao" userId="6020a0d1-527a-4229-8e4c-eb30bf0f9e70" providerId="ADAL" clId="{F63A61CC-5DAF-498B-A776-A7F2A7E59D96}" dt="2023-09-11T18:02:38.474" v="2318" actId="692"/>
          <ac:graphicFrameMkLst>
            <pc:docMk/>
            <pc:sldMk cId="2430967106" sldId="343"/>
            <ac:graphicFrameMk id="2" creationId="{09602C2E-7C1A-4A78-D3FB-2D5C6F271ECF}"/>
          </ac:graphicFrameMkLst>
        </pc:graphicFrameChg>
        <pc:graphicFrameChg chg="mod">
          <ac:chgData name="Li, Bingyao" userId="6020a0d1-527a-4229-8e4c-eb30bf0f9e70" providerId="ADAL" clId="{F63A61CC-5DAF-498B-A776-A7F2A7E59D96}" dt="2023-09-11T18:02:43.654" v="2319" actId="692"/>
          <ac:graphicFrameMkLst>
            <pc:docMk/>
            <pc:sldMk cId="2430967106" sldId="343"/>
            <ac:graphicFrameMk id="16" creationId="{72CE9DD8-4CFC-37CD-5BE3-B4A2C3690344}"/>
          </ac:graphicFrameMkLst>
        </pc:graphicFrameChg>
        <pc:picChg chg="del">
          <ac:chgData name="Li, Bingyao" userId="6020a0d1-527a-4229-8e4c-eb30bf0f9e70" providerId="ADAL" clId="{F63A61CC-5DAF-498B-A776-A7F2A7E59D96}" dt="2023-09-11T17:54:58.234" v="2205" actId="478"/>
          <ac:picMkLst>
            <pc:docMk/>
            <pc:sldMk cId="2430967106" sldId="343"/>
            <ac:picMk id="5" creationId="{A804B605-D692-D245-8851-D250823CD361}"/>
          </ac:picMkLst>
        </pc:picChg>
        <pc:picChg chg="add">
          <ac:chgData name="Li, Bingyao" userId="6020a0d1-527a-4229-8e4c-eb30bf0f9e70" providerId="ADAL" clId="{F63A61CC-5DAF-498B-A776-A7F2A7E59D96}" dt="2023-09-11T17:54:56.598" v="2204"/>
          <ac:picMkLst>
            <pc:docMk/>
            <pc:sldMk cId="2430967106" sldId="343"/>
            <ac:picMk id="18" creationId="{BACAB2D0-A708-4E9A-BEE6-F9B8BBABABC6}"/>
          </ac:picMkLst>
        </pc:picChg>
      </pc:sldChg>
      <pc:sldChg chg="addSp delSp modSp add delAnim modAnim modNotesTx">
        <pc:chgData name="Li, Bingyao" userId="6020a0d1-527a-4229-8e4c-eb30bf0f9e70" providerId="ADAL" clId="{F63A61CC-5DAF-498B-A776-A7F2A7E59D96}" dt="2023-09-11T20:13:35.951" v="2705" actId="478"/>
        <pc:sldMkLst>
          <pc:docMk/>
          <pc:sldMk cId="3890999375" sldId="344"/>
        </pc:sldMkLst>
        <pc:spChg chg="del">
          <ac:chgData name="Li, Bingyao" userId="6020a0d1-527a-4229-8e4c-eb30bf0f9e70" providerId="ADAL" clId="{F63A61CC-5DAF-498B-A776-A7F2A7E59D96}" dt="2023-09-11T18:05:31.613" v="2339" actId="478"/>
          <ac:spMkLst>
            <pc:docMk/>
            <pc:sldMk cId="3890999375" sldId="344"/>
            <ac:spMk id="4" creationId="{0B9AEA7B-8D64-4CA7-8E97-4940C9D782EB}"/>
          </ac:spMkLst>
        </pc:spChg>
        <pc:spChg chg="add del mod">
          <ac:chgData name="Li, Bingyao" userId="6020a0d1-527a-4229-8e4c-eb30bf0f9e70" providerId="ADAL" clId="{F63A61CC-5DAF-498B-A776-A7F2A7E59D96}" dt="2023-09-11T18:19:19.367" v="2510" actId="478"/>
          <ac:spMkLst>
            <pc:docMk/>
            <pc:sldMk cId="3890999375" sldId="344"/>
            <ac:spMk id="5" creationId="{ADB97CF3-5203-4BD3-BC26-913135A95556}"/>
          </ac:spMkLst>
        </pc:spChg>
        <pc:spChg chg="add mod">
          <ac:chgData name="Li, Bingyao" userId="6020a0d1-527a-4229-8e4c-eb30bf0f9e70" providerId="ADAL" clId="{F63A61CC-5DAF-498B-A776-A7F2A7E59D96}" dt="2023-09-11T18:14:56.551" v="2424" actId="1076"/>
          <ac:spMkLst>
            <pc:docMk/>
            <pc:sldMk cId="3890999375" sldId="344"/>
            <ac:spMk id="6" creationId="{F4523A93-7663-4B08-8B41-58FD6CD3A937}"/>
          </ac:spMkLst>
        </pc:spChg>
        <pc:spChg chg="del">
          <ac:chgData name="Li, Bingyao" userId="6020a0d1-527a-4229-8e4c-eb30bf0f9e70" providerId="ADAL" clId="{F63A61CC-5DAF-498B-A776-A7F2A7E59D96}" dt="2023-09-11T18:05:27.404" v="2338" actId="478"/>
          <ac:spMkLst>
            <pc:docMk/>
            <pc:sldMk cId="3890999375" sldId="344"/>
            <ac:spMk id="7" creationId="{AA870B28-FB56-47B5-B849-3D063DBF5C13}"/>
          </ac:spMkLst>
        </pc:spChg>
        <pc:spChg chg="del">
          <ac:chgData name="Li, Bingyao" userId="6020a0d1-527a-4229-8e4c-eb30bf0f9e70" providerId="ADAL" clId="{F63A61CC-5DAF-498B-A776-A7F2A7E59D96}" dt="2023-09-11T18:05:31.613" v="2339" actId="478"/>
          <ac:spMkLst>
            <pc:docMk/>
            <pc:sldMk cId="3890999375" sldId="344"/>
            <ac:spMk id="13" creationId="{99C08ADC-01CD-403B-BA2E-7CA6ED87A6A7}"/>
          </ac:spMkLst>
        </pc:spChg>
        <pc:spChg chg="add mod ord topLvl">
          <ac:chgData name="Li, Bingyao" userId="6020a0d1-527a-4229-8e4c-eb30bf0f9e70" providerId="ADAL" clId="{F63A61CC-5DAF-498B-A776-A7F2A7E59D96}" dt="2023-09-11T18:33:53.646" v="2641" actId="692"/>
          <ac:spMkLst>
            <pc:docMk/>
            <pc:sldMk cId="3890999375" sldId="344"/>
            <ac:spMk id="16" creationId="{645615FB-EB61-4A7C-8481-7A4A56941789}"/>
          </ac:spMkLst>
        </pc:spChg>
        <pc:spChg chg="add mod ord topLvl">
          <ac:chgData name="Li, Bingyao" userId="6020a0d1-527a-4229-8e4c-eb30bf0f9e70" providerId="ADAL" clId="{F63A61CC-5DAF-498B-A776-A7F2A7E59D96}" dt="2023-09-11T18:33:53.646" v="2641" actId="692"/>
          <ac:spMkLst>
            <pc:docMk/>
            <pc:sldMk cId="3890999375" sldId="344"/>
            <ac:spMk id="17" creationId="{9243DC5A-6EA6-4BE4-BA20-BFC1BCE683A9}"/>
          </ac:spMkLst>
        </pc:spChg>
        <pc:spChg chg="add mod ord topLvl">
          <ac:chgData name="Li, Bingyao" userId="6020a0d1-527a-4229-8e4c-eb30bf0f9e70" providerId="ADAL" clId="{F63A61CC-5DAF-498B-A776-A7F2A7E59D96}" dt="2023-09-11T18:33:53.646" v="2641" actId="692"/>
          <ac:spMkLst>
            <pc:docMk/>
            <pc:sldMk cId="3890999375" sldId="344"/>
            <ac:spMk id="18" creationId="{9EEADA72-B56C-4AB7-B3EF-F95EE580A59F}"/>
          </ac:spMkLst>
        </pc:spChg>
        <pc:spChg chg="add mod ord topLvl">
          <ac:chgData name="Li, Bingyao" userId="6020a0d1-527a-4229-8e4c-eb30bf0f9e70" providerId="ADAL" clId="{F63A61CC-5DAF-498B-A776-A7F2A7E59D96}" dt="2023-09-11T18:33:53.646" v="2641" actId="692"/>
          <ac:spMkLst>
            <pc:docMk/>
            <pc:sldMk cId="3890999375" sldId="344"/>
            <ac:spMk id="19" creationId="{6ACD8C71-9B23-426C-9D30-308D06C71DA0}"/>
          </ac:spMkLst>
        </pc:spChg>
        <pc:spChg chg="mod">
          <ac:chgData name="Li, Bingyao" userId="6020a0d1-527a-4229-8e4c-eb30bf0f9e70" providerId="ADAL" clId="{F63A61CC-5DAF-498B-A776-A7F2A7E59D96}" dt="2023-09-11T18:04:53.852" v="2337"/>
          <ac:spMkLst>
            <pc:docMk/>
            <pc:sldMk cId="3890999375" sldId="344"/>
            <ac:spMk id="22" creationId="{80B5B2F5-4D55-F54B-ACE6-C8A4AB40889C}"/>
          </ac:spMkLst>
        </pc:spChg>
        <pc:spChg chg="add mod">
          <ac:chgData name="Li, Bingyao" userId="6020a0d1-527a-4229-8e4c-eb30bf0f9e70" providerId="ADAL" clId="{F63A61CC-5DAF-498B-A776-A7F2A7E59D96}" dt="2023-09-11T18:32:38.779" v="2631" actId="164"/>
          <ac:spMkLst>
            <pc:docMk/>
            <pc:sldMk cId="3890999375" sldId="344"/>
            <ac:spMk id="24" creationId="{B40D5042-E970-4F6A-A04E-ABC4B9C7B6D1}"/>
          </ac:spMkLst>
        </pc:spChg>
        <pc:spChg chg="add mod">
          <ac:chgData name="Li, Bingyao" userId="6020a0d1-527a-4229-8e4c-eb30bf0f9e70" providerId="ADAL" clId="{F63A61CC-5DAF-498B-A776-A7F2A7E59D96}" dt="2023-09-11T18:32:38.779" v="2631" actId="164"/>
          <ac:spMkLst>
            <pc:docMk/>
            <pc:sldMk cId="3890999375" sldId="344"/>
            <ac:spMk id="25" creationId="{3C4202EF-15A1-47AF-A100-243D8EC848A5}"/>
          </ac:spMkLst>
        </pc:spChg>
        <pc:spChg chg="add mod">
          <ac:chgData name="Li, Bingyao" userId="6020a0d1-527a-4229-8e4c-eb30bf0f9e70" providerId="ADAL" clId="{F63A61CC-5DAF-498B-A776-A7F2A7E59D96}" dt="2023-09-11T18:32:38.779" v="2631" actId="164"/>
          <ac:spMkLst>
            <pc:docMk/>
            <pc:sldMk cId="3890999375" sldId="344"/>
            <ac:spMk id="26" creationId="{11D000BA-AD28-4A3C-B4B5-A0409DD9076A}"/>
          </ac:spMkLst>
        </pc:spChg>
        <pc:spChg chg="mod topLvl">
          <ac:chgData name="Li, Bingyao" userId="6020a0d1-527a-4229-8e4c-eb30bf0f9e70" providerId="ADAL" clId="{F63A61CC-5DAF-498B-A776-A7F2A7E59D96}" dt="2023-09-11T18:32:38.779" v="2631" actId="164"/>
          <ac:spMkLst>
            <pc:docMk/>
            <pc:sldMk cId="3890999375" sldId="344"/>
            <ac:spMk id="29" creationId="{3BC68FCC-A03E-4A25-8AD0-E52628E8FCAA}"/>
          </ac:spMkLst>
        </pc:spChg>
        <pc:spChg chg="mod">
          <ac:chgData name="Li, Bingyao" userId="6020a0d1-527a-4229-8e4c-eb30bf0f9e70" providerId="ADAL" clId="{F63A61CC-5DAF-498B-A776-A7F2A7E59D96}" dt="2023-09-11T18:27:05.245" v="2579" actId="207"/>
          <ac:spMkLst>
            <pc:docMk/>
            <pc:sldMk cId="3890999375" sldId="344"/>
            <ac:spMk id="41" creationId="{23AFD4D1-E755-4514-9BBF-DB45EB852293}"/>
          </ac:spMkLst>
        </pc:spChg>
        <pc:spChg chg="mod">
          <ac:chgData name="Li, Bingyao" userId="6020a0d1-527a-4229-8e4c-eb30bf0f9e70" providerId="ADAL" clId="{F63A61CC-5DAF-498B-A776-A7F2A7E59D96}" dt="2023-09-11T18:26:59.053" v="2578" actId="207"/>
          <ac:spMkLst>
            <pc:docMk/>
            <pc:sldMk cId="3890999375" sldId="344"/>
            <ac:spMk id="43" creationId="{EEC5384B-362B-4AB4-A902-3350E3807453}"/>
          </ac:spMkLst>
        </pc:spChg>
        <pc:spChg chg="mod">
          <ac:chgData name="Li, Bingyao" userId="6020a0d1-527a-4229-8e4c-eb30bf0f9e70" providerId="ADAL" clId="{F63A61CC-5DAF-498B-A776-A7F2A7E59D96}" dt="2023-09-11T18:26:53.912" v="2577" actId="207"/>
          <ac:spMkLst>
            <pc:docMk/>
            <pc:sldMk cId="3890999375" sldId="344"/>
            <ac:spMk id="45" creationId="{FD20C005-7EF8-447D-8B6B-4F72E6B382E4}"/>
          </ac:spMkLst>
        </pc:spChg>
        <pc:spChg chg="mod">
          <ac:chgData name="Li, Bingyao" userId="6020a0d1-527a-4229-8e4c-eb30bf0f9e70" providerId="ADAL" clId="{F63A61CC-5DAF-498B-A776-A7F2A7E59D96}" dt="2023-09-11T18:26:50.648" v="2576" actId="207"/>
          <ac:spMkLst>
            <pc:docMk/>
            <pc:sldMk cId="3890999375" sldId="344"/>
            <ac:spMk id="47" creationId="{1E93420C-3A6B-4802-88FE-AE1D4E33ABF0}"/>
          </ac:spMkLst>
        </pc:spChg>
        <pc:spChg chg="mod">
          <ac:chgData name="Li, Bingyao" userId="6020a0d1-527a-4229-8e4c-eb30bf0f9e70" providerId="ADAL" clId="{F63A61CC-5DAF-498B-A776-A7F2A7E59D96}" dt="2023-09-11T18:26:42.940" v="2574" actId="207"/>
          <ac:spMkLst>
            <pc:docMk/>
            <pc:sldMk cId="3890999375" sldId="344"/>
            <ac:spMk id="49" creationId="{24DD4CCF-C3DC-496F-A191-5ABAEF029C04}"/>
          </ac:spMkLst>
        </pc:spChg>
        <pc:spChg chg="add del mod">
          <ac:chgData name="Li, Bingyao" userId="6020a0d1-527a-4229-8e4c-eb30bf0f9e70" providerId="ADAL" clId="{F63A61CC-5DAF-498B-A776-A7F2A7E59D96}" dt="2023-09-11T20:13:33.678" v="2704" actId="478"/>
          <ac:spMkLst>
            <pc:docMk/>
            <pc:sldMk cId="3890999375" sldId="344"/>
            <ac:spMk id="53" creationId="{A6554FA6-4DFD-40B2-BD9D-8AD2E2C4D459}"/>
          </ac:spMkLst>
        </pc:spChg>
        <pc:spChg chg="add mod ord">
          <ac:chgData name="Li, Bingyao" userId="6020a0d1-527a-4229-8e4c-eb30bf0f9e70" providerId="ADAL" clId="{F63A61CC-5DAF-498B-A776-A7F2A7E59D96}" dt="2023-09-11T18:37:07.526" v="2701" actId="1076"/>
          <ac:spMkLst>
            <pc:docMk/>
            <pc:sldMk cId="3890999375" sldId="344"/>
            <ac:spMk id="54" creationId="{BEDFB80D-F2D8-4EA7-B384-9F267BE3734E}"/>
          </ac:spMkLst>
        </pc:spChg>
        <pc:spChg chg="add mod ord">
          <ac:chgData name="Li, Bingyao" userId="6020a0d1-527a-4229-8e4c-eb30bf0f9e70" providerId="ADAL" clId="{F63A61CC-5DAF-498B-A776-A7F2A7E59D96}" dt="2023-09-11T18:36:24.449" v="2697" actId="207"/>
          <ac:spMkLst>
            <pc:docMk/>
            <pc:sldMk cId="3890999375" sldId="344"/>
            <ac:spMk id="55" creationId="{2E4F338B-ACB8-4472-99EE-44D0A5B8C23D}"/>
          </ac:spMkLst>
        </pc:spChg>
        <pc:spChg chg="add del mod ord">
          <ac:chgData name="Li, Bingyao" userId="6020a0d1-527a-4229-8e4c-eb30bf0f9e70" providerId="ADAL" clId="{F63A61CC-5DAF-498B-A776-A7F2A7E59D96}" dt="2023-09-11T18:35:01.427" v="2663" actId="478"/>
          <ac:spMkLst>
            <pc:docMk/>
            <pc:sldMk cId="3890999375" sldId="344"/>
            <ac:spMk id="57" creationId="{105E1FAA-AF5E-4003-B577-4B91CF2F3E09}"/>
          </ac:spMkLst>
        </pc:spChg>
        <pc:grpChg chg="del">
          <ac:chgData name="Li, Bingyao" userId="6020a0d1-527a-4229-8e4c-eb30bf0f9e70" providerId="ADAL" clId="{F63A61CC-5DAF-498B-A776-A7F2A7E59D96}" dt="2023-09-11T18:05:31.613" v="2339" actId="478"/>
          <ac:grpSpMkLst>
            <pc:docMk/>
            <pc:sldMk cId="3890999375" sldId="344"/>
            <ac:grpSpMk id="12" creationId="{87C1DC62-163B-4DD3-8875-00A0E97E158C}"/>
          </ac:grpSpMkLst>
        </pc:grpChg>
        <pc:grpChg chg="add del mod">
          <ac:chgData name="Li, Bingyao" userId="6020a0d1-527a-4229-8e4c-eb30bf0f9e70" providerId="ADAL" clId="{F63A61CC-5DAF-498B-A776-A7F2A7E59D96}" dt="2023-09-11T18:29:56.772" v="2626" actId="165"/>
          <ac:grpSpMkLst>
            <pc:docMk/>
            <pc:sldMk cId="3890999375" sldId="344"/>
            <ac:grpSpMk id="27" creationId="{9C8D7859-DE5D-4BD4-A078-9DD60872870C}"/>
          </ac:grpSpMkLst>
        </pc:grpChg>
        <pc:grpChg chg="mod topLvl">
          <ac:chgData name="Li, Bingyao" userId="6020a0d1-527a-4229-8e4c-eb30bf0f9e70" providerId="ADAL" clId="{F63A61CC-5DAF-498B-A776-A7F2A7E59D96}" dt="2023-09-11T18:32:38.779" v="2631" actId="164"/>
          <ac:grpSpMkLst>
            <pc:docMk/>
            <pc:sldMk cId="3890999375" sldId="344"/>
            <ac:grpSpMk id="28" creationId="{F7F8A044-D78C-48BA-9F93-57EABC158EFE}"/>
          </ac:grpSpMkLst>
        </pc:grpChg>
        <pc:grpChg chg="add del mod ord">
          <ac:chgData name="Li, Bingyao" userId="6020a0d1-527a-4229-8e4c-eb30bf0f9e70" providerId="ADAL" clId="{F63A61CC-5DAF-498B-A776-A7F2A7E59D96}" dt="2023-09-11T18:36:11.512" v="2688" actId="1035"/>
          <ac:grpSpMkLst>
            <pc:docMk/>
            <pc:sldMk cId="3890999375" sldId="344"/>
            <ac:grpSpMk id="60" creationId="{9A938009-3F7F-44DE-8C62-010645712F77}"/>
          </ac:grpSpMkLst>
        </pc:grpChg>
        <pc:grpChg chg="add del mod">
          <ac:chgData name="Li, Bingyao" userId="6020a0d1-527a-4229-8e4c-eb30bf0f9e70" providerId="ADAL" clId="{F63A61CC-5DAF-498B-A776-A7F2A7E59D96}" dt="2023-09-11T18:30:04.933" v="2628" actId="165"/>
          <ac:grpSpMkLst>
            <pc:docMk/>
            <pc:sldMk cId="3890999375" sldId="344"/>
            <ac:grpSpMk id="66" creationId="{3F25FD35-7C37-4EF8-825B-7D36FCC0965F}"/>
          </ac:grpSpMkLst>
        </pc:grpChg>
        <pc:grpChg chg="add mod">
          <ac:chgData name="Li, Bingyao" userId="6020a0d1-527a-4229-8e4c-eb30bf0f9e70" providerId="ADAL" clId="{F63A61CC-5DAF-498B-A776-A7F2A7E59D96}" dt="2023-09-11T18:32:38.779" v="2631" actId="164"/>
          <ac:grpSpMkLst>
            <pc:docMk/>
            <pc:sldMk cId="3890999375" sldId="344"/>
            <ac:grpSpMk id="67" creationId="{D442C477-19A3-42EC-9BAA-4E9574434901}"/>
          </ac:grpSpMkLst>
        </pc:grpChg>
        <pc:graphicFrameChg chg="add mod ord modGraphic">
          <ac:chgData name="Li, Bingyao" userId="6020a0d1-527a-4229-8e4c-eb30bf0f9e70" providerId="ADAL" clId="{F63A61CC-5DAF-498B-A776-A7F2A7E59D96}" dt="2023-09-11T18:37:31.174" v="2703" actId="3064"/>
          <ac:graphicFrameMkLst>
            <pc:docMk/>
            <pc:sldMk cId="3890999375" sldId="344"/>
            <ac:graphicFrameMk id="20" creationId="{C94B8945-D6D1-4D17-9E69-511C5EE90D9C}"/>
          </ac:graphicFrameMkLst>
        </pc:graphicFrameChg>
        <pc:graphicFrameChg chg="add mod ord modGraphic">
          <ac:chgData name="Li, Bingyao" userId="6020a0d1-527a-4229-8e4c-eb30bf0f9e70" providerId="ADAL" clId="{F63A61CC-5DAF-498B-A776-A7F2A7E59D96}" dt="2023-09-11T18:36:11.512" v="2688" actId="1035"/>
          <ac:graphicFrameMkLst>
            <pc:docMk/>
            <pc:sldMk cId="3890999375" sldId="344"/>
            <ac:graphicFrameMk id="23" creationId="{97FACA50-111E-4F41-80AF-F547D3624ACD}"/>
          </ac:graphicFrameMkLst>
        </pc:graphicFrameChg>
        <pc:picChg chg="del">
          <ac:chgData name="Li, Bingyao" userId="6020a0d1-527a-4229-8e4c-eb30bf0f9e70" providerId="ADAL" clId="{F63A61CC-5DAF-498B-A776-A7F2A7E59D96}" dt="2023-09-11T18:05:31.613" v="2339" actId="478"/>
          <ac:picMkLst>
            <pc:docMk/>
            <pc:sldMk cId="3890999375" sldId="344"/>
            <ac:picMk id="9" creationId="{CEB1FBBF-97A9-40F8-AB3A-0307FA75E514}"/>
          </ac:picMkLst>
        </pc:picChg>
        <pc:picChg chg="del">
          <ac:chgData name="Li, Bingyao" userId="6020a0d1-527a-4229-8e4c-eb30bf0f9e70" providerId="ADAL" clId="{F63A61CC-5DAF-498B-A776-A7F2A7E59D96}" dt="2023-09-11T18:05:31.613" v="2339" actId="478"/>
          <ac:picMkLst>
            <pc:docMk/>
            <pc:sldMk cId="3890999375" sldId="344"/>
            <ac:picMk id="14" creationId="{4283484A-4FA4-4C53-BE44-FC984787C1F2}"/>
          </ac:picMkLst>
        </pc:picChg>
        <pc:cxnChg chg="mod topLvl">
          <ac:chgData name="Li, Bingyao" userId="6020a0d1-527a-4229-8e4c-eb30bf0f9e70" providerId="ADAL" clId="{F63A61CC-5DAF-498B-A776-A7F2A7E59D96}" dt="2023-09-11T18:32:38.779" v="2631" actId="164"/>
          <ac:cxnSpMkLst>
            <pc:docMk/>
            <pc:sldMk cId="3890999375" sldId="344"/>
            <ac:cxnSpMk id="30" creationId="{A773324F-2AF1-4607-981C-ADE7C08D5003}"/>
          </ac:cxnSpMkLst>
        </pc:cxnChg>
        <pc:cxnChg chg="mod">
          <ac:chgData name="Li, Bingyao" userId="6020a0d1-527a-4229-8e4c-eb30bf0f9e70" providerId="ADAL" clId="{F63A61CC-5DAF-498B-A776-A7F2A7E59D96}" dt="2023-09-11T18:17:25.085" v="2473" actId="692"/>
          <ac:cxnSpMkLst>
            <pc:docMk/>
            <pc:sldMk cId="3890999375" sldId="344"/>
            <ac:cxnSpMk id="36" creationId="{269981D0-5FA2-4EED-8E93-8EB373F615C2}"/>
          </ac:cxnSpMkLst>
        </pc:cxnChg>
        <pc:cxnChg chg="mod">
          <ac:chgData name="Li, Bingyao" userId="6020a0d1-527a-4229-8e4c-eb30bf0f9e70" providerId="ADAL" clId="{F63A61CC-5DAF-498B-A776-A7F2A7E59D96}" dt="2023-09-11T18:17:22.775" v="2471" actId="692"/>
          <ac:cxnSpMkLst>
            <pc:docMk/>
            <pc:sldMk cId="3890999375" sldId="344"/>
            <ac:cxnSpMk id="37" creationId="{183229AE-B1AD-4453-A100-E09A5BD40B04}"/>
          </ac:cxnSpMkLst>
        </pc:cxnChg>
        <pc:cxnChg chg="mod">
          <ac:chgData name="Li, Bingyao" userId="6020a0d1-527a-4229-8e4c-eb30bf0f9e70" providerId="ADAL" clId="{F63A61CC-5DAF-498B-A776-A7F2A7E59D96}" dt="2023-09-11T18:17:32.066" v="2477" actId="692"/>
          <ac:cxnSpMkLst>
            <pc:docMk/>
            <pc:sldMk cId="3890999375" sldId="344"/>
            <ac:cxnSpMk id="38" creationId="{3D54B412-9DE4-4788-8B93-B8C7C66B7A2F}"/>
          </ac:cxnSpMkLst>
        </pc:cxnChg>
        <pc:cxnChg chg="mod">
          <ac:chgData name="Li, Bingyao" userId="6020a0d1-527a-4229-8e4c-eb30bf0f9e70" providerId="ADAL" clId="{F63A61CC-5DAF-498B-A776-A7F2A7E59D96}" dt="2023-09-11T18:17:35.285" v="2479" actId="692"/>
          <ac:cxnSpMkLst>
            <pc:docMk/>
            <pc:sldMk cId="3890999375" sldId="344"/>
            <ac:cxnSpMk id="39" creationId="{E0F2C8EE-1B68-4C33-B532-8D5896C35957}"/>
          </ac:cxnSpMkLst>
        </pc:cxnChg>
        <pc:cxnChg chg="add mod">
          <ac:chgData name="Li, Bingyao" userId="6020a0d1-527a-4229-8e4c-eb30bf0f9e70" providerId="ADAL" clId="{F63A61CC-5DAF-498B-A776-A7F2A7E59D96}" dt="2023-09-11T18:32:38.779" v="2631" actId="164"/>
          <ac:cxnSpMkLst>
            <pc:docMk/>
            <pc:sldMk cId="3890999375" sldId="344"/>
            <ac:cxnSpMk id="50" creationId="{854B66F0-1D5D-4001-B1D5-8CA895F20301}"/>
          </ac:cxnSpMkLst>
        </pc:cxnChg>
        <pc:cxnChg chg="add mod">
          <ac:chgData name="Li, Bingyao" userId="6020a0d1-527a-4229-8e4c-eb30bf0f9e70" providerId="ADAL" clId="{F63A61CC-5DAF-498B-A776-A7F2A7E59D96}" dt="2023-09-11T18:32:38.779" v="2631" actId="164"/>
          <ac:cxnSpMkLst>
            <pc:docMk/>
            <pc:sldMk cId="3890999375" sldId="344"/>
            <ac:cxnSpMk id="51" creationId="{0EDA8708-CB19-4993-99F4-754C43378C57}"/>
          </ac:cxnSpMkLst>
        </pc:cxnChg>
        <pc:cxnChg chg="add del mod">
          <ac:chgData name="Li, Bingyao" userId="6020a0d1-527a-4229-8e4c-eb30bf0f9e70" providerId="ADAL" clId="{F63A61CC-5DAF-498B-A776-A7F2A7E59D96}" dt="2023-09-11T20:13:35.951" v="2705" actId="478"/>
          <ac:cxnSpMkLst>
            <pc:docMk/>
            <pc:sldMk cId="3890999375" sldId="344"/>
            <ac:cxnSpMk id="52" creationId="{CB82CC87-7A86-46C1-9A6D-EDC982C8FBF4}"/>
          </ac:cxnSpMkLst>
        </pc:cxnChg>
        <pc:cxnChg chg="add del mod ord">
          <ac:chgData name="Li, Bingyao" userId="6020a0d1-527a-4229-8e4c-eb30bf0f9e70" providerId="ADAL" clId="{F63A61CC-5DAF-498B-A776-A7F2A7E59D96}" dt="2023-09-11T18:36:27.911" v="2698" actId="478"/>
          <ac:cxnSpMkLst>
            <pc:docMk/>
            <pc:sldMk cId="3890999375" sldId="344"/>
            <ac:cxnSpMk id="56" creationId="{2B5696B5-343F-497A-B966-9D15DBAFC943}"/>
          </ac:cxnSpMkLst>
        </pc:cxnChg>
      </pc:sldChg>
      <pc:sldChg chg="addSp delSp modSp add delAnim modAnim">
        <pc:chgData name="Li, Bingyao" userId="6020a0d1-527a-4229-8e4c-eb30bf0f9e70" providerId="ADAL" clId="{F63A61CC-5DAF-498B-A776-A7F2A7E59D96}" dt="2023-09-11T20:53:22.583" v="3174"/>
        <pc:sldMkLst>
          <pc:docMk/>
          <pc:sldMk cId="154016399" sldId="345"/>
        </pc:sldMkLst>
        <pc:spChg chg="del">
          <ac:chgData name="Li, Bingyao" userId="6020a0d1-527a-4229-8e4c-eb30bf0f9e70" providerId="ADAL" clId="{F63A61CC-5DAF-498B-A776-A7F2A7E59D96}" dt="2023-09-11T20:14:07.893" v="2709" actId="478"/>
          <ac:spMkLst>
            <pc:docMk/>
            <pc:sldMk cId="154016399" sldId="345"/>
            <ac:spMk id="6" creationId="{F4523A93-7663-4B08-8B41-58FD6CD3A937}"/>
          </ac:spMkLst>
        </pc:spChg>
        <pc:spChg chg="mod">
          <ac:chgData name="Li, Bingyao" userId="6020a0d1-527a-4229-8e4c-eb30bf0f9e70" providerId="ADAL" clId="{F63A61CC-5DAF-498B-A776-A7F2A7E59D96}" dt="2023-09-11T20:37:36.200" v="2950" actId="20577"/>
          <ac:spMkLst>
            <pc:docMk/>
            <pc:sldMk cId="154016399" sldId="345"/>
            <ac:spMk id="22" creationId="{80B5B2F5-4D55-F54B-ACE6-C8A4AB40889C}"/>
          </ac:spMkLst>
        </pc:spChg>
        <pc:spChg chg="del">
          <ac:chgData name="Li, Bingyao" userId="6020a0d1-527a-4229-8e4c-eb30bf0f9e70" providerId="ADAL" clId="{F63A61CC-5DAF-498B-A776-A7F2A7E59D96}" dt="2023-09-11T20:14:04.409" v="2708" actId="478"/>
          <ac:spMkLst>
            <pc:docMk/>
            <pc:sldMk cId="154016399" sldId="345"/>
            <ac:spMk id="54" creationId="{BEDFB80D-F2D8-4EA7-B384-9F267BE3734E}"/>
          </ac:spMkLst>
        </pc:spChg>
        <pc:spChg chg="del">
          <ac:chgData name="Li, Bingyao" userId="6020a0d1-527a-4229-8e4c-eb30bf0f9e70" providerId="ADAL" clId="{F63A61CC-5DAF-498B-A776-A7F2A7E59D96}" dt="2023-09-11T20:14:04.409" v="2708" actId="478"/>
          <ac:spMkLst>
            <pc:docMk/>
            <pc:sldMk cId="154016399" sldId="345"/>
            <ac:spMk id="55" creationId="{2E4F338B-ACB8-4472-99EE-44D0A5B8C23D}"/>
          </ac:spMkLst>
        </pc:spChg>
        <pc:spChg chg="add del mod topLvl">
          <ac:chgData name="Li, Bingyao" userId="6020a0d1-527a-4229-8e4c-eb30bf0f9e70" providerId="ADAL" clId="{F63A61CC-5DAF-498B-A776-A7F2A7E59D96}" dt="2023-09-11T20:38:45.006" v="2970" actId="478"/>
          <ac:spMkLst>
            <pc:docMk/>
            <pc:sldMk cId="154016399" sldId="345"/>
            <ac:spMk id="85" creationId="{54841BC1-A019-4054-8DB5-A5FD938DFFA0}"/>
          </ac:spMkLst>
        </pc:spChg>
        <pc:spChg chg="add del mod">
          <ac:chgData name="Li, Bingyao" userId="6020a0d1-527a-4229-8e4c-eb30bf0f9e70" providerId="ADAL" clId="{F63A61CC-5DAF-498B-A776-A7F2A7E59D96}" dt="2023-09-11T20:38:47.833" v="2971" actId="478"/>
          <ac:spMkLst>
            <pc:docMk/>
            <pc:sldMk cId="154016399" sldId="345"/>
            <ac:spMk id="86" creationId="{3E3B8C3C-20B6-45C2-A1AE-CB75EBD823AF}"/>
          </ac:spMkLst>
        </pc:spChg>
        <pc:spChg chg="add del mod topLvl">
          <ac:chgData name="Li, Bingyao" userId="6020a0d1-527a-4229-8e4c-eb30bf0f9e70" providerId="ADAL" clId="{F63A61CC-5DAF-498B-A776-A7F2A7E59D96}" dt="2023-09-11T20:38:45.006" v="2970" actId="478"/>
          <ac:spMkLst>
            <pc:docMk/>
            <pc:sldMk cId="154016399" sldId="345"/>
            <ac:spMk id="87" creationId="{D5BEDC48-961B-44F2-A6C8-3F66F2862788}"/>
          </ac:spMkLst>
        </pc:spChg>
        <pc:spChg chg="add del mod topLvl">
          <ac:chgData name="Li, Bingyao" userId="6020a0d1-527a-4229-8e4c-eb30bf0f9e70" providerId="ADAL" clId="{F63A61CC-5DAF-498B-A776-A7F2A7E59D96}" dt="2023-09-11T20:38:45.006" v="2970" actId="478"/>
          <ac:spMkLst>
            <pc:docMk/>
            <pc:sldMk cId="154016399" sldId="345"/>
            <ac:spMk id="88" creationId="{302516F4-3D64-4922-AB00-F19515D6ECC7}"/>
          </ac:spMkLst>
        </pc:spChg>
        <pc:spChg chg="mod">
          <ac:chgData name="Li, Bingyao" userId="6020a0d1-527a-4229-8e4c-eb30bf0f9e70" providerId="ADAL" clId="{F63A61CC-5DAF-498B-A776-A7F2A7E59D96}" dt="2023-09-11T20:32:16.641" v="2840" actId="404"/>
          <ac:spMkLst>
            <pc:docMk/>
            <pc:sldMk cId="154016399" sldId="345"/>
            <ac:spMk id="92" creationId="{CE420FF4-5DB1-4891-BF9D-F6D97E017D44}"/>
          </ac:spMkLst>
        </pc:spChg>
        <pc:spChg chg="mod">
          <ac:chgData name="Li, Bingyao" userId="6020a0d1-527a-4229-8e4c-eb30bf0f9e70" providerId="ADAL" clId="{F63A61CC-5DAF-498B-A776-A7F2A7E59D96}" dt="2023-09-11T20:32:13.041" v="2838" actId="403"/>
          <ac:spMkLst>
            <pc:docMk/>
            <pc:sldMk cId="154016399" sldId="345"/>
            <ac:spMk id="93" creationId="{E1407387-4E07-4F6E-BEF6-D1A7D95C76CA}"/>
          </ac:spMkLst>
        </pc:spChg>
        <pc:spChg chg="add del mod topLvl">
          <ac:chgData name="Li, Bingyao" userId="6020a0d1-527a-4229-8e4c-eb30bf0f9e70" providerId="ADAL" clId="{F63A61CC-5DAF-498B-A776-A7F2A7E59D96}" dt="2023-09-11T20:38:45.006" v="2970" actId="478"/>
          <ac:spMkLst>
            <pc:docMk/>
            <pc:sldMk cId="154016399" sldId="345"/>
            <ac:spMk id="94" creationId="{660697C3-1886-4847-855D-2F32EE473398}"/>
          </ac:spMkLst>
        </pc:spChg>
        <pc:spChg chg="mod">
          <ac:chgData name="Li, Bingyao" userId="6020a0d1-527a-4229-8e4c-eb30bf0f9e70" providerId="ADAL" clId="{F63A61CC-5DAF-498B-A776-A7F2A7E59D96}" dt="2023-09-11T20:32:18.897" v="2841" actId="403"/>
          <ac:spMkLst>
            <pc:docMk/>
            <pc:sldMk cId="154016399" sldId="345"/>
            <ac:spMk id="96" creationId="{9E32E787-FBE1-4F93-9CB0-2E341527315A}"/>
          </ac:spMkLst>
        </pc:spChg>
        <pc:spChg chg="mod">
          <ac:chgData name="Li, Bingyao" userId="6020a0d1-527a-4229-8e4c-eb30bf0f9e70" providerId="ADAL" clId="{F63A61CC-5DAF-498B-A776-A7F2A7E59D96}" dt="2023-09-11T20:32:21.295" v="2842" actId="403"/>
          <ac:spMkLst>
            <pc:docMk/>
            <pc:sldMk cId="154016399" sldId="345"/>
            <ac:spMk id="97" creationId="{B57113CB-E1AC-4843-9E18-F9275382E02B}"/>
          </ac:spMkLst>
        </pc:spChg>
        <pc:spChg chg="mod">
          <ac:chgData name="Li, Bingyao" userId="6020a0d1-527a-4229-8e4c-eb30bf0f9e70" providerId="ADAL" clId="{F63A61CC-5DAF-498B-A776-A7F2A7E59D96}" dt="2023-09-11T20:35:11.363" v="2907" actId="1037"/>
          <ac:spMkLst>
            <pc:docMk/>
            <pc:sldMk cId="154016399" sldId="345"/>
            <ac:spMk id="99" creationId="{D1E0D790-665D-43CA-A701-BDBD00D323F0}"/>
          </ac:spMkLst>
        </pc:spChg>
        <pc:spChg chg="mod">
          <ac:chgData name="Li, Bingyao" userId="6020a0d1-527a-4229-8e4c-eb30bf0f9e70" providerId="ADAL" clId="{F63A61CC-5DAF-498B-A776-A7F2A7E59D96}" dt="2023-09-11T20:35:13.177" v="2913" actId="1037"/>
          <ac:spMkLst>
            <pc:docMk/>
            <pc:sldMk cId="154016399" sldId="345"/>
            <ac:spMk id="100" creationId="{0FC21B72-1414-4BF4-9B35-C8F381DAEB62}"/>
          </ac:spMkLst>
        </pc:spChg>
        <pc:spChg chg="mod ord">
          <ac:chgData name="Li, Bingyao" userId="6020a0d1-527a-4229-8e4c-eb30bf0f9e70" providerId="ADAL" clId="{F63A61CC-5DAF-498B-A776-A7F2A7E59D96}" dt="2023-09-11T20:35:15.290" v="2919" actId="1037"/>
          <ac:spMkLst>
            <pc:docMk/>
            <pc:sldMk cId="154016399" sldId="345"/>
            <ac:spMk id="101" creationId="{83163B14-D003-4868-B230-29C0BDFC54FC}"/>
          </ac:spMkLst>
        </pc:spChg>
        <pc:spChg chg="mod">
          <ac:chgData name="Li, Bingyao" userId="6020a0d1-527a-4229-8e4c-eb30bf0f9e70" providerId="ADAL" clId="{F63A61CC-5DAF-498B-A776-A7F2A7E59D96}" dt="2023-09-11T20:33:51.438" v="2859" actId="403"/>
          <ac:spMkLst>
            <pc:docMk/>
            <pc:sldMk cId="154016399" sldId="345"/>
            <ac:spMk id="107" creationId="{3937F38B-9454-4723-899A-48F7CC8E0F38}"/>
          </ac:spMkLst>
        </pc:spChg>
        <pc:spChg chg="mod">
          <ac:chgData name="Li, Bingyao" userId="6020a0d1-527a-4229-8e4c-eb30bf0f9e70" providerId="ADAL" clId="{F63A61CC-5DAF-498B-A776-A7F2A7E59D96}" dt="2023-09-11T20:33:33.979" v="2856" actId="14100"/>
          <ac:spMkLst>
            <pc:docMk/>
            <pc:sldMk cId="154016399" sldId="345"/>
            <ac:spMk id="113" creationId="{A1214AC1-17C9-4084-A7B7-7D0959F9828B}"/>
          </ac:spMkLst>
        </pc:spChg>
        <pc:spChg chg="mod">
          <ac:chgData name="Li, Bingyao" userId="6020a0d1-527a-4229-8e4c-eb30bf0f9e70" providerId="ADAL" clId="{F63A61CC-5DAF-498B-A776-A7F2A7E59D96}" dt="2023-09-11T20:33:48.954" v="2858" actId="1076"/>
          <ac:spMkLst>
            <pc:docMk/>
            <pc:sldMk cId="154016399" sldId="345"/>
            <ac:spMk id="114" creationId="{CF0BD496-3AED-4E25-A3D0-21E51B739FFD}"/>
          </ac:spMkLst>
        </pc:spChg>
        <pc:spChg chg="add del mod">
          <ac:chgData name="Li, Bingyao" userId="6020a0d1-527a-4229-8e4c-eb30bf0f9e70" providerId="ADAL" clId="{F63A61CC-5DAF-498B-A776-A7F2A7E59D96}" dt="2023-09-11T20:15:06.970" v="2718" actId="478"/>
          <ac:spMkLst>
            <pc:docMk/>
            <pc:sldMk cId="154016399" sldId="345"/>
            <ac:spMk id="116" creationId="{32F4497E-1B93-4CD1-B2E5-7B15BC2919EA}"/>
          </ac:spMkLst>
        </pc:spChg>
        <pc:spChg chg="mod">
          <ac:chgData name="Li, Bingyao" userId="6020a0d1-527a-4229-8e4c-eb30bf0f9e70" providerId="ADAL" clId="{F63A61CC-5DAF-498B-A776-A7F2A7E59D96}" dt="2023-09-11T20:40:40.948" v="3017" actId="403"/>
          <ac:spMkLst>
            <pc:docMk/>
            <pc:sldMk cId="154016399" sldId="345"/>
            <ac:spMk id="119" creationId="{BB7A70FD-C91A-4D6D-8355-F4D6DFB5F5D7}"/>
          </ac:spMkLst>
        </pc:spChg>
        <pc:spChg chg="mod">
          <ac:chgData name="Li, Bingyao" userId="6020a0d1-527a-4229-8e4c-eb30bf0f9e70" providerId="ADAL" clId="{F63A61CC-5DAF-498B-A776-A7F2A7E59D96}" dt="2023-09-11T20:40:28.890" v="3010" actId="3064"/>
          <ac:spMkLst>
            <pc:docMk/>
            <pc:sldMk cId="154016399" sldId="345"/>
            <ac:spMk id="121" creationId="{F741C8EE-2FF1-4A5B-B781-9F49AF25CE31}"/>
          </ac:spMkLst>
        </pc:spChg>
        <pc:spChg chg="mod">
          <ac:chgData name="Li, Bingyao" userId="6020a0d1-527a-4229-8e4c-eb30bf0f9e70" providerId="ADAL" clId="{F63A61CC-5DAF-498B-A776-A7F2A7E59D96}" dt="2023-09-11T20:40:32.238" v="3014" actId="1036"/>
          <ac:spMkLst>
            <pc:docMk/>
            <pc:sldMk cId="154016399" sldId="345"/>
            <ac:spMk id="122" creationId="{CBDFE233-3575-4254-B54B-D9583C569D35}"/>
          </ac:spMkLst>
        </pc:spChg>
        <pc:spChg chg="mod">
          <ac:chgData name="Li, Bingyao" userId="6020a0d1-527a-4229-8e4c-eb30bf0f9e70" providerId="ADAL" clId="{F63A61CC-5DAF-498B-A776-A7F2A7E59D96}" dt="2023-09-11T20:44:21.823" v="3085" actId="1076"/>
          <ac:spMkLst>
            <pc:docMk/>
            <pc:sldMk cId="154016399" sldId="345"/>
            <ac:spMk id="125" creationId="{76A157FE-C944-447E-B981-FE78E1FA54AE}"/>
          </ac:spMkLst>
        </pc:spChg>
        <pc:spChg chg="add del mod">
          <ac:chgData name="Li, Bingyao" userId="6020a0d1-527a-4229-8e4c-eb30bf0f9e70" providerId="ADAL" clId="{F63A61CC-5DAF-498B-A776-A7F2A7E59D96}" dt="2023-09-11T20:15:08.696" v="2719" actId="478"/>
          <ac:spMkLst>
            <pc:docMk/>
            <pc:sldMk cId="154016399" sldId="345"/>
            <ac:spMk id="134" creationId="{AAB47247-98BB-472B-9113-228F492C8D78}"/>
          </ac:spMkLst>
        </pc:spChg>
        <pc:spChg chg="add del mod">
          <ac:chgData name="Li, Bingyao" userId="6020a0d1-527a-4229-8e4c-eb30bf0f9e70" providerId="ADAL" clId="{F63A61CC-5DAF-498B-A776-A7F2A7E59D96}" dt="2023-09-11T20:38:45.006" v="2970" actId="478"/>
          <ac:spMkLst>
            <pc:docMk/>
            <pc:sldMk cId="154016399" sldId="345"/>
            <ac:spMk id="136" creationId="{F1832AC0-E1B5-4515-B80E-A52A8098A094}"/>
          </ac:spMkLst>
        </pc:spChg>
        <pc:spChg chg="mod topLvl">
          <ac:chgData name="Li, Bingyao" userId="6020a0d1-527a-4229-8e4c-eb30bf0f9e70" providerId="ADAL" clId="{F63A61CC-5DAF-498B-A776-A7F2A7E59D96}" dt="2023-09-11T20:39:37.082" v="2991" actId="165"/>
          <ac:spMkLst>
            <pc:docMk/>
            <pc:sldMk cId="154016399" sldId="345"/>
            <ac:spMk id="139" creationId="{CB287859-9B3C-46DB-A461-C0816FE337BB}"/>
          </ac:spMkLst>
        </pc:spChg>
        <pc:spChg chg="mod topLvl">
          <ac:chgData name="Li, Bingyao" userId="6020a0d1-527a-4229-8e4c-eb30bf0f9e70" providerId="ADAL" clId="{F63A61CC-5DAF-498B-A776-A7F2A7E59D96}" dt="2023-09-11T20:39:51.504" v="2998" actId="20577"/>
          <ac:spMkLst>
            <pc:docMk/>
            <pc:sldMk cId="154016399" sldId="345"/>
            <ac:spMk id="142" creationId="{CE6A39C6-32E7-4AAA-94C4-9AD636023D96}"/>
          </ac:spMkLst>
        </pc:spChg>
        <pc:spChg chg="del">
          <ac:chgData name="Li, Bingyao" userId="6020a0d1-527a-4229-8e4c-eb30bf0f9e70" providerId="ADAL" clId="{F63A61CC-5DAF-498B-A776-A7F2A7E59D96}" dt="2023-09-11T20:37:28.511" v="2948" actId="478"/>
          <ac:spMkLst>
            <pc:docMk/>
            <pc:sldMk cId="154016399" sldId="345"/>
            <ac:spMk id="143" creationId="{122EFAF7-3DB4-431C-A3DA-8D8A0BE3382A}"/>
          </ac:spMkLst>
        </pc:spChg>
        <pc:spChg chg="del">
          <ac:chgData name="Li, Bingyao" userId="6020a0d1-527a-4229-8e4c-eb30bf0f9e70" providerId="ADAL" clId="{F63A61CC-5DAF-498B-A776-A7F2A7E59D96}" dt="2023-09-11T20:36:49.668" v="2940" actId="478"/>
          <ac:spMkLst>
            <pc:docMk/>
            <pc:sldMk cId="154016399" sldId="345"/>
            <ac:spMk id="144" creationId="{7A8710FE-DEFB-4C01-800E-61CFEB9FC0D8}"/>
          </ac:spMkLst>
        </pc:spChg>
        <pc:spChg chg="del">
          <ac:chgData name="Li, Bingyao" userId="6020a0d1-527a-4229-8e4c-eb30bf0f9e70" providerId="ADAL" clId="{F63A61CC-5DAF-498B-A776-A7F2A7E59D96}" dt="2023-09-11T20:36:47.750" v="2939" actId="478"/>
          <ac:spMkLst>
            <pc:docMk/>
            <pc:sldMk cId="154016399" sldId="345"/>
            <ac:spMk id="145" creationId="{A2EEFEDF-31A7-433E-812D-7BD261379661}"/>
          </ac:spMkLst>
        </pc:spChg>
        <pc:spChg chg="del">
          <ac:chgData name="Li, Bingyao" userId="6020a0d1-527a-4229-8e4c-eb30bf0f9e70" providerId="ADAL" clId="{F63A61CC-5DAF-498B-A776-A7F2A7E59D96}" dt="2023-09-11T20:36:45.810" v="2938" actId="478"/>
          <ac:spMkLst>
            <pc:docMk/>
            <pc:sldMk cId="154016399" sldId="345"/>
            <ac:spMk id="146" creationId="{516B92A1-F7DE-46E6-9B3F-0EB5F2C05D63}"/>
          </ac:spMkLst>
        </pc:spChg>
        <pc:spChg chg="mod">
          <ac:chgData name="Li, Bingyao" userId="6020a0d1-527a-4229-8e4c-eb30bf0f9e70" providerId="ADAL" clId="{F63A61CC-5DAF-498B-A776-A7F2A7E59D96}" dt="2023-09-11T20:36:42.631" v="2937" actId="20577"/>
          <ac:spMkLst>
            <pc:docMk/>
            <pc:sldMk cId="154016399" sldId="345"/>
            <ac:spMk id="151" creationId="{CE40DB53-9A62-4060-AF11-EA0AAFB6A2C5}"/>
          </ac:spMkLst>
        </pc:spChg>
        <pc:spChg chg="del">
          <ac:chgData name="Li, Bingyao" userId="6020a0d1-527a-4229-8e4c-eb30bf0f9e70" providerId="ADAL" clId="{F63A61CC-5DAF-498B-A776-A7F2A7E59D96}" dt="2023-09-11T20:36:55.345" v="2943" actId="478"/>
          <ac:spMkLst>
            <pc:docMk/>
            <pc:sldMk cId="154016399" sldId="345"/>
            <ac:spMk id="153" creationId="{2C024ADB-56DB-480F-8B05-7E437F9562B9}"/>
          </ac:spMkLst>
        </pc:spChg>
        <pc:spChg chg="del">
          <ac:chgData name="Li, Bingyao" userId="6020a0d1-527a-4229-8e4c-eb30bf0f9e70" providerId="ADAL" clId="{F63A61CC-5DAF-498B-A776-A7F2A7E59D96}" dt="2023-09-11T20:36:53.358" v="2942" actId="478"/>
          <ac:spMkLst>
            <pc:docMk/>
            <pc:sldMk cId="154016399" sldId="345"/>
            <ac:spMk id="154" creationId="{CB19EA73-4617-4A3E-BCBC-88D3D619B6F8}"/>
          </ac:spMkLst>
        </pc:spChg>
        <pc:spChg chg="del">
          <ac:chgData name="Li, Bingyao" userId="6020a0d1-527a-4229-8e4c-eb30bf0f9e70" providerId="ADAL" clId="{F63A61CC-5DAF-498B-A776-A7F2A7E59D96}" dt="2023-09-11T20:36:51.471" v="2941" actId="478"/>
          <ac:spMkLst>
            <pc:docMk/>
            <pc:sldMk cId="154016399" sldId="345"/>
            <ac:spMk id="155" creationId="{4EE95621-C64B-4E52-BEBE-77668D1132C7}"/>
          </ac:spMkLst>
        </pc:spChg>
        <pc:spChg chg="mod">
          <ac:chgData name="Li, Bingyao" userId="6020a0d1-527a-4229-8e4c-eb30bf0f9e70" providerId="ADAL" clId="{F63A61CC-5DAF-498B-A776-A7F2A7E59D96}" dt="2023-09-11T20:52:57.977" v="3166" actId="207"/>
          <ac:spMkLst>
            <pc:docMk/>
            <pc:sldMk cId="154016399" sldId="345"/>
            <ac:spMk id="160" creationId="{9C2E5E0D-F461-48D7-8A3D-4770F4AB7D7D}"/>
          </ac:spMkLst>
        </pc:spChg>
        <pc:spChg chg="add del mod">
          <ac:chgData name="Li, Bingyao" userId="6020a0d1-527a-4229-8e4c-eb30bf0f9e70" providerId="ADAL" clId="{F63A61CC-5DAF-498B-A776-A7F2A7E59D96}" dt="2023-09-11T20:39:35.264" v="2987"/>
          <ac:spMkLst>
            <pc:docMk/>
            <pc:sldMk cId="154016399" sldId="345"/>
            <ac:spMk id="180" creationId="{42B20BE1-9EA4-4F8F-8FB1-97D79DCCDB97}"/>
          </ac:spMkLst>
        </pc:spChg>
        <pc:spChg chg="mod">
          <ac:chgData name="Li, Bingyao" userId="6020a0d1-527a-4229-8e4c-eb30bf0f9e70" providerId="ADAL" clId="{F63A61CC-5DAF-498B-A776-A7F2A7E59D96}" dt="2023-09-11T20:50:15.144" v="3102" actId="6549"/>
          <ac:spMkLst>
            <pc:docMk/>
            <pc:sldMk cId="154016399" sldId="345"/>
            <ac:spMk id="187" creationId="{D685C675-351C-4CB3-A059-9AA90DCD4DA1}"/>
          </ac:spMkLst>
        </pc:spChg>
        <pc:spChg chg="mod">
          <ac:chgData name="Li, Bingyao" userId="6020a0d1-527a-4229-8e4c-eb30bf0f9e70" providerId="ADAL" clId="{F63A61CC-5DAF-498B-A776-A7F2A7E59D96}" dt="2023-09-11T20:50:18.011" v="3103" actId="6549"/>
          <ac:spMkLst>
            <pc:docMk/>
            <pc:sldMk cId="154016399" sldId="345"/>
            <ac:spMk id="203" creationId="{401363F3-F3C6-47E6-87CB-689D38580AC5}"/>
          </ac:spMkLst>
        </pc:spChg>
        <pc:spChg chg="mod">
          <ac:chgData name="Li, Bingyao" userId="6020a0d1-527a-4229-8e4c-eb30bf0f9e70" providerId="ADAL" clId="{F63A61CC-5DAF-498B-A776-A7F2A7E59D96}" dt="2023-09-11T20:40:02.145" v="3002" actId="20577"/>
          <ac:spMkLst>
            <pc:docMk/>
            <pc:sldMk cId="154016399" sldId="345"/>
            <ac:spMk id="212" creationId="{7898388F-6529-407B-A168-F0AFFA5D636F}"/>
          </ac:spMkLst>
        </pc:spChg>
        <pc:spChg chg="add mod">
          <ac:chgData name="Li, Bingyao" userId="6020a0d1-527a-4229-8e4c-eb30bf0f9e70" providerId="ADAL" clId="{F63A61CC-5DAF-498B-A776-A7F2A7E59D96}" dt="2023-09-11T20:52:47.837" v="3165" actId="1076"/>
          <ac:spMkLst>
            <pc:docMk/>
            <pc:sldMk cId="154016399" sldId="345"/>
            <ac:spMk id="234" creationId="{B33138E0-52C0-4CAD-8D49-5E5424A6E7C9}"/>
          </ac:spMkLst>
        </pc:spChg>
        <pc:grpChg chg="add del mod">
          <ac:chgData name="Li, Bingyao" userId="6020a0d1-527a-4229-8e4c-eb30bf0f9e70" providerId="ADAL" clId="{F63A61CC-5DAF-498B-A776-A7F2A7E59D96}" dt="2023-09-11T20:37:06.057" v="2945" actId="165"/>
          <ac:grpSpMkLst>
            <pc:docMk/>
            <pc:sldMk cId="154016399" sldId="345"/>
            <ac:grpSpMk id="2" creationId="{6E434A52-7BA2-42BA-86F9-D602EA9E2D0F}"/>
          </ac:grpSpMkLst>
        </pc:grpChg>
        <pc:grpChg chg="add mod">
          <ac:chgData name="Li, Bingyao" userId="6020a0d1-527a-4229-8e4c-eb30bf0f9e70" providerId="ADAL" clId="{F63A61CC-5DAF-498B-A776-A7F2A7E59D96}" dt="2023-09-11T20:39:36.548" v="2990" actId="164"/>
          <ac:grpSpMkLst>
            <pc:docMk/>
            <pc:sldMk cId="154016399" sldId="345"/>
            <ac:grpSpMk id="9" creationId="{4308DAFC-11AB-410F-A35B-74E5F9BC4325}"/>
          </ac:grpSpMkLst>
        </pc:grpChg>
        <pc:grpChg chg="add mod">
          <ac:chgData name="Li, Bingyao" userId="6020a0d1-527a-4229-8e4c-eb30bf0f9e70" providerId="ADAL" clId="{F63A61CC-5DAF-498B-A776-A7F2A7E59D96}" dt="2023-09-11T20:52:18.781" v="3159" actId="1036"/>
          <ac:grpSpMkLst>
            <pc:docMk/>
            <pc:sldMk cId="154016399" sldId="345"/>
            <ac:grpSpMk id="10" creationId="{1F50E5C6-706F-44A8-BB3B-6101F580C9B9}"/>
          </ac:grpSpMkLst>
        </pc:grpChg>
        <pc:grpChg chg="add mod">
          <ac:chgData name="Li, Bingyao" userId="6020a0d1-527a-4229-8e4c-eb30bf0f9e70" providerId="ADAL" clId="{F63A61CC-5DAF-498B-A776-A7F2A7E59D96}" dt="2023-09-11T20:42:12.803" v="3045" actId="1076"/>
          <ac:grpSpMkLst>
            <pc:docMk/>
            <pc:sldMk cId="154016399" sldId="345"/>
            <ac:grpSpMk id="14" creationId="{F7882DDD-3720-45D3-9FE8-F99496BCE071}"/>
          </ac:grpSpMkLst>
        </pc:grpChg>
        <pc:grpChg chg="add del mod">
          <ac:chgData name="Li, Bingyao" userId="6020a0d1-527a-4229-8e4c-eb30bf0f9e70" providerId="ADAL" clId="{F63A61CC-5DAF-498B-A776-A7F2A7E59D96}" dt="2023-09-11T20:14:40.875" v="2712" actId="478"/>
          <ac:grpSpMkLst>
            <pc:docMk/>
            <pc:sldMk cId="154016399" sldId="345"/>
            <ac:grpSpMk id="52" creationId="{81E39409-2B61-4D25-A187-0B64422B147B}"/>
          </ac:grpSpMkLst>
        </pc:grpChg>
        <pc:grpChg chg="del">
          <ac:chgData name="Li, Bingyao" userId="6020a0d1-527a-4229-8e4c-eb30bf0f9e70" providerId="ADAL" clId="{F63A61CC-5DAF-498B-A776-A7F2A7E59D96}" dt="2023-09-11T20:14:04.409" v="2708" actId="478"/>
          <ac:grpSpMkLst>
            <pc:docMk/>
            <pc:sldMk cId="154016399" sldId="345"/>
            <ac:grpSpMk id="60" creationId="{9A938009-3F7F-44DE-8C62-010645712F77}"/>
          </ac:grpSpMkLst>
        </pc:grpChg>
        <pc:grpChg chg="del">
          <ac:chgData name="Li, Bingyao" userId="6020a0d1-527a-4229-8e4c-eb30bf0f9e70" providerId="ADAL" clId="{F63A61CC-5DAF-498B-A776-A7F2A7E59D96}" dt="2023-09-11T20:14:01.960" v="2707" actId="478"/>
          <ac:grpSpMkLst>
            <pc:docMk/>
            <pc:sldMk cId="154016399" sldId="345"/>
            <ac:grpSpMk id="67" creationId="{D442C477-19A3-42EC-9BAA-4E9574434901}"/>
          </ac:grpSpMkLst>
        </pc:grpChg>
        <pc:grpChg chg="add del mod topLvl">
          <ac:chgData name="Li, Bingyao" userId="6020a0d1-527a-4229-8e4c-eb30bf0f9e70" providerId="ADAL" clId="{F63A61CC-5DAF-498B-A776-A7F2A7E59D96}" dt="2023-09-11T20:38:45.006" v="2970" actId="478"/>
          <ac:grpSpMkLst>
            <pc:docMk/>
            <pc:sldMk cId="154016399" sldId="345"/>
            <ac:grpSpMk id="91" creationId="{9FA7A950-158C-4AA0-80F3-6C486B3262D6}"/>
          </ac:grpSpMkLst>
        </pc:grpChg>
        <pc:grpChg chg="add del mod topLvl">
          <ac:chgData name="Li, Bingyao" userId="6020a0d1-527a-4229-8e4c-eb30bf0f9e70" providerId="ADAL" clId="{F63A61CC-5DAF-498B-A776-A7F2A7E59D96}" dt="2023-09-11T20:38:45.006" v="2970" actId="478"/>
          <ac:grpSpMkLst>
            <pc:docMk/>
            <pc:sldMk cId="154016399" sldId="345"/>
            <ac:grpSpMk id="95" creationId="{B2C4C7C2-98C0-4725-B241-613D0337A756}"/>
          </ac:grpSpMkLst>
        </pc:grpChg>
        <pc:grpChg chg="add del mod topLvl">
          <ac:chgData name="Li, Bingyao" userId="6020a0d1-527a-4229-8e4c-eb30bf0f9e70" providerId="ADAL" clId="{F63A61CC-5DAF-498B-A776-A7F2A7E59D96}" dt="2023-09-11T20:38:45.006" v="2970" actId="478"/>
          <ac:grpSpMkLst>
            <pc:docMk/>
            <pc:sldMk cId="154016399" sldId="345"/>
            <ac:grpSpMk id="98" creationId="{5BCD5ABB-D762-41A6-A151-219327DDDB7B}"/>
          </ac:grpSpMkLst>
        </pc:grpChg>
        <pc:grpChg chg="add del mod topLvl">
          <ac:chgData name="Li, Bingyao" userId="6020a0d1-527a-4229-8e4c-eb30bf0f9e70" providerId="ADAL" clId="{F63A61CC-5DAF-498B-A776-A7F2A7E59D96}" dt="2023-09-11T20:38:45.006" v="2970" actId="478"/>
          <ac:grpSpMkLst>
            <pc:docMk/>
            <pc:sldMk cId="154016399" sldId="345"/>
            <ac:grpSpMk id="103" creationId="{069F2B01-4196-48AC-B2C3-A302DAA80C02}"/>
          </ac:grpSpMkLst>
        </pc:grpChg>
        <pc:grpChg chg="add mod">
          <ac:chgData name="Li, Bingyao" userId="6020a0d1-527a-4229-8e4c-eb30bf0f9e70" providerId="ADAL" clId="{F63A61CC-5DAF-498B-A776-A7F2A7E59D96}" dt="2023-09-11T20:41:21.070" v="3035" actId="1035"/>
          <ac:grpSpMkLst>
            <pc:docMk/>
            <pc:sldMk cId="154016399" sldId="345"/>
            <ac:grpSpMk id="117" creationId="{A5758BF4-FB05-4C21-8D60-C4D915D22571}"/>
          </ac:grpSpMkLst>
        </pc:grpChg>
        <pc:grpChg chg="add mod">
          <ac:chgData name="Li, Bingyao" userId="6020a0d1-527a-4229-8e4c-eb30bf0f9e70" providerId="ADAL" clId="{F63A61CC-5DAF-498B-A776-A7F2A7E59D96}" dt="2023-09-11T20:40:09.722" v="3004" actId="14100"/>
          <ac:grpSpMkLst>
            <pc:docMk/>
            <pc:sldMk cId="154016399" sldId="345"/>
            <ac:grpSpMk id="120" creationId="{ED945766-DBF9-4B23-8586-58471CD35C76}"/>
          </ac:grpSpMkLst>
        </pc:grpChg>
        <pc:grpChg chg="add mod">
          <ac:chgData name="Li, Bingyao" userId="6020a0d1-527a-4229-8e4c-eb30bf0f9e70" providerId="ADAL" clId="{F63A61CC-5DAF-498B-A776-A7F2A7E59D96}" dt="2023-09-11T20:41:21.070" v="3035" actId="1035"/>
          <ac:grpSpMkLst>
            <pc:docMk/>
            <pc:sldMk cId="154016399" sldId="345"/>
            <ac:grpSpMk id="123" creationId="{2771922C-1606-4085-8798-4C8859C6603C}"/>
          </ac:grpSpMkLst>
        </pc:grpChg>
        <pc:grpChg chg="add mod">
          <ac:chgData name="Li, Bingyao" userId="6020a0d1-527a-4229-8e4c-eb30bf0f9e70" providerId="ADAL" clId="{F63A61CC-5DAF-498B-A776-A7F2A7E59D96}" dt="2023-09-11T20:42:06.799" v="3044" actId="164"/>
          <ac:grpSpMkLst>
            <pc:docMk/>
            <pc:sldMk cId="154016399" sldId="345"/>
            <ac:grpSpMk id="126" creationId="{7C42583A-D672-4C58-BDA9-513CE5952552}"/>
          </ac:grpSpMkLst>
        </pc:grpChg>
        <pc:grpChg chg="add del mod">
          <ac:chgData name="Li, Bingyao" userId="6020a0d1-527a-4229-8e4c-eb30bf0f9e70" providerId="ADAL" clId="{F63A61CC-5DAF-498B-A776-A7F2A7E59D96}" dt="2023-09-11T20:39:44.904" v="2994" actId="164"/>
          <ac:grpSpMkLst>
            <pc:docMk/>
            <pc:sldMk cId="154016399" sldId="345"/>
            <ac:grpSpMk id="138" creationId="{4C9EF68E-5425-449D-A50C-21631F96E98D}"/>
          </ac:grpSpMkLst>
        </pc:grpChg>
        <pc:grpChg chg="del">
          <ac:chgData name="Li, Bingyao" userId="6020a0d1-527a-4229-8e4c-eb30bf0f9e70" providerId="ADAL" clId="{F63A61CC-5DAF-498B-A776-A7F2A7E59D96}" dt="2023-09-11T20:37:28.511" v="2948" actId="478"/>
          <ac:grpSpMkLst>
            <pc:docMk/>
            <pc:sldMk cId="154016399" sldId="345"/>
            <ac:grpSpMk id="140" creationId="{4E3D9EE1-B91F-4898-9DC1-9B7870E838D1}"/>
          </ac:grpSpMkLst>
        </pc:grpChg>
        <pc:grpChg chg="del">
          <ac:chgData name="Li, Bingyao" userId="6020a0d1-527a-4229-8e4c-eb30bf0f9e70" providerId="ADAL" clId="{F63A61CC-5DAF-498B-A776-A7F2A7E59D96}" dt="2023-09-11T20:36:49.668" v="2940" actId="478"/>
          <ac:grpSpMkLst>
            <pc:docMk/>
            <pc:sldMk cId="154016399" sldId="345"/>
            <ac:grpSpMk id="141" creationId="{50B24427-CD56-4DE9-B0B0-C5039DE51ED3}"/>
          </ac:grpSpMkLst>
        </pc:grpChg>
        <pc:grpChg chg="add del mod">
          <ac:chgData name="Li, Bingyao" userId="6020a0d1-527a-4229-8e4c-eb30bf0f9e70" providerId="ADAL" clId="{F63A61CC-5DAF-498B-A776-A7F2A7E59D96}" dt="2023-09-11T20:45:31.802" v="3100" actId="478"/>
          <ac:grpSpMkLst>
            <pc:docMk/>
            <pc:sldMk cId="154016399" sldId="345"/>
            <ac:grpSpMk id="147" creationId="{BD235D4A-618E-41FE-98B3-66B6DB3A45F8}"/>
          </ac:grpSpMkLst>
        </pc:grpChg>
        <pc:grpChg chg="del">
          <ac:chgData name="Li, Bingyao" userId="6020a0d1-527a-4229-8e4c-eb30bf0f9e70" providerId="ADAL" clId="{F63A61CC-5DAF-498B-A776-A7F2A7E59D96}" dt="2023-09-11T20:36:55.345" v="2943" actId="478"/>
          <ac:grpSpMkLst>
            <pc:docMk/>
            <pc:sldMk cId="154016399" sldId="345"/>
            <ac:grpSpMk id="150" creationId="{84D83B10-D7F1-4F34-8BF6-6DF40921F94D}"/>
          </ac:grpSpMkLst>
        </pc:grpChg>
        <pc:grpChg chg="add del mod">
          <ac:chgData name="Li, Bingyao" userId="6020a0d1-527a-4229-8e4c-eb30bf0f9e70" providerId="ADAL" clId="{F63A61CC-5DAF-498B-A776-A7F2A7E59D96}" dt="2023-09-11T20:39:44.904" v="2994" actId="164"/>
          <ac:grpSpMkLst>
            <pc:docMk/>
            <pc:sldMk cId="154016399" sldId="345"/>
            <ac:grpSpMk id="156" creationId="{84DFFE64-71DA-4B5E-937F-DB79504A9F49}"/>
          </ac:grpSpMkLst>
        </pc:grpChg>
        <pc:grpChg chg="mod topLvl">
          <ac:chgData name="Li, Bingyao" userId="6020a0d1-527a-4229-8e4c-eb30bf0f9e70" providerId="ADAL" clId="{F63A61CC-5DAF-498B-A776-A7F2A7E59D96}" dt="2023-09-11T20:39:37.082" v="2991" actId="165"/>
          <ac:grpSpMkLst>
            <pc:docMk/>
            <pc:sldMk cId="154016399" sldId="345"/>
            <ac:grpSpMk id="157" creationId="{C131899E-DD57-4A17-851E-3D95B5D4E456}"/>
          </ac:grpSpMkLst>
        </pc:grpChg>
        <pc:grpChg chg="mod topLvl">
          <ac:chgData name="Li, Bingyao" userId="6020a0d1-527a-4229-8e4c-eb30bf0f9e70" providerId="ADAL" clId="{F63A61CC-5DAF-498B-A776-A7F2A7E59D96}" dt="2023-09-11T20:39:37.082" v="2991" actId="165"/>
          <ac:grpSpMkLst>
            <pc:docMk/>
            <pc:sldMk cId="154016399" sldId="345"/>
            <ac:grpSpMk id="158" creationId="{7273B709-E887-4D9B-BE5D-BD349F3B1E34}"/>
          </ac:grpSpMkLst>
        </pc:grpChg>
        <pc:grpChg chg="mod">
          <ac:chgData name="Li, Bingyao" userId="6020a0d1-527a-4229-8e4c-eb30bf0f9e70" providerId="ADAL" clId="{F63A61CC-5DAF-498B-A776-A7F2A7E59D96}" dt="2023-09-11T20:39:37.082" v="2991" actId="165"/>
          <ac:grpSpMkLst>
            <pc:docMk/>
            <pc:sldMk cId="154016399" sldId="345"/>
            <ac:grpSpMk id="159" creationId="{EE05392F-E03B-48D8-9FC1-68FCFFD0E343}"/>
          </ac:grpSpMkLst>
        </pc:grpChg>
        <pc:grpChg chg="mod">
          <ac:chgData name="Li, Bingyao" userId="6020a0d1-527a-4229-8e4c-eb30bf0f9e70" providerId="ADAL" clId="{F63A61CC-5DAF-498B-A776-A7F2A7E59D96}" dt="2023-09-11T20:39:37.082" v="2991" actId="165"/>
          <ac:grpSpMkLst>
            <pc:docMk/>
            <pc:sldMk cId="154016399" sldId="345"/>
            <ac:grpSpMk id="162" creationId="{183EAF50-2BCC-4A19-9FDD-BFF6527522A7}"/>
          </ac:grpSpMkLst>
        </pc:grpChg>
        <pc:grpChg chg="add del mod">
          <ac:chgData name="Li, Bingyao" userId="6020a0d1-527a-4229-8e4c-eb30bf0f9e70" providerId="ADAL" clId="{F63A61CC-5DAF-498B-A776-A7F2A7E59D96}" dt="2023-09-11T20:39:36.157" v="2989"/>
          <ac:grpSpMkLst>
            <pc:docMk/>
            <pc:sldMk cId="154016399" sldId="345"/>
            <ac:grpSpMk id="168" creationId="{6F4AD217-0A13-4FC8-8E5A-325BA72F7F75}"/>
          </ac:grpSpMkLst>
        </pc:grpChg>
        <pc:grpChg chg="mod">
          <ac:chgData name="Li, Bingyao" userId="6020a0d1-527a-4229-8e4c-eb30bf0f9e70" providerId="ADAL" clId="{F63A61CC-5DAF-498B-A776-A7F2A7E59D96}" dt="2023-09-11T20:39:25.368" v="2980"/>
          <ac:grpSpMkLst>
            <pc:docMk/>
            <pc:sldMk cId="154016399" sldId="345"/>
            <ac:grpSpMk id="169" creationId="{E268D75F-D532-4E6D-A7FC-F547A9DDCF00}"/>
          </ac:grpSpMkLst>
        </pc:grpChg>
        <pc:grpChg chg="mod">
          <ac:chgData name="Li, Bingyao" userId="6020a0d1-527a-4229-8e4c-eb30bf0f9e70" providerId="ADAL" clId="{F63A61CC-5DAF-498B-A776-A7F2A7E59D96}" dt="2023-09-11T20:39:25.368" v="2980"/>
          <ac:grpSpMkLst>
            <pc:docMk/>
            <pc:sldMk cId="154016399" sldId="345"/>
            <ac:grpSpMk id="170" creationId="{24EA42A7-7227-4F2D-A675-CDCC323E1939}"/>
          </ac:grpSpMkLst>
        </pc:grpChg>
        <pc:grpChg chg="mod">
          <ac:chgData name="Li, Bingyao" userId="6020a0d1-527a-4229-8e4c-eb30bf0f9e70" providerId="ADAL" clId="{F63A61CC-5DAF-498B-A776-A7F2A7E59D96}" dt="2023-09-11T20:39:25.368" v="2980"/>
          <ac:grpSpMkLst>
            <pc:docMk/>
            <pc:sldMk cId="154016399" sldId="345"/>
            <ac:grpSpMk id="171" creationId="{03AA7EE3-CD54-4E99-89D6-D195C3D2E02D}"/>
          </ac:grpSpMkLst>
        </pc:grpChg>
        <pc:grpChg chg="mod">
          <ac:chgData name="Li, Bingyao" userId="6020a0d1-527a-4229-8e4c-eb30bf0f9e70" providerId="ADAL" clId="{F63A61CC-5DAF-498B-A776-A7F2A7E59D96}" dt="2023-09-11T20:39:25.368" v="2980"/>
          <ac:grpSpMkLst>
            <pc:docMk/>
            <pc:sldMk cId="154016399" sldId="345"/>
            <ac:grpSpMk id="174" creationId="{C4B314DB-4A3F-43C3-A58F-13DF4FA3A5CD}"/>
          </ac:grpSpMkLst>
        </pc:grpChg>
        <pc:grpChg chg="add mod">
          <ac:chgData name="Li, Bingyao" userId="6020a0d1-527a-4229-8e4c-eb30bf0f9e70" providerId="ADAL" clId="{F63A61CC-5DAF-498B-A776-A7F2A7E59D96}" dt="2023-09-11T20:52:18.781" v="3159" actId="1036"/>
          <ac:grpSpMkLst>
            <pc:docMk/>
            <pc:sldMk cId="154016399" sldId="345"/>
            <ac:grpSpMk id="181" creationId="{9AD8DB15-744F-411C-8B78-3ECC06AE3747}"/>
          </ac:grpSpMkLst>
        </pc:grpChg>
        <pc:grpChg chg="mod">
          <ac:chgData name="Li, Bingyao" userId="6020a0d1-527a-4229-8e4c-eb30bf0f9e70" providerId="ADAL" clId="{F63A61CC-5DAF-498B-A776-A7F2A7E59D96}" dt="2023-09-11T20:39:46.414" v="2995"/>
          <ac:grpSpMkLst>
            <pc:docMk/>
            <pc:sldMk cId="154016399" sldId="345"/>
            <ac:grpSpMk id="182" creationId="{251E3E13-ABB0-4A05-86E8-9CADBCAE0EFF}"/>
          </ac:grpSpMkLst>
        </pc:grpChg>
        <pc:grpChg chg="mod">
          <ac:chgData name="Li, Bingyao" userId="6020a0d1-527a-4229-8e4c-eb30bf0f9e70" providerId="ADAL" clId="{F63A61CC-5DAF-498B-A776-A7F2A7E59D96}" dt="2023-09-11T20:39:46.414" v="2995"/>
          <ac:grpSpMkLst>
            <pc:docMk/>
            <pc:sldMk cId="154016399" sldId="345"/>
            <ac:grpSpMk id="183" creationId="{AF30CEF1-3B48-4547-B8F1-4C7668AF5DAA}"/>
          </ac:grpSpMkLst>
        </pc:grpChg>
        <pc:grpChg chg="mod">
          <ac:chgData name="Li, Bingyao" userId="6020a0d1-527a-4229-8e4c-eb30bf0f9e70" providerId="ADAL" clId="{F63A61CC-5DAF-498B-A776-A7F2A7E59D96}" dt="2023-09-11T20:39:46.414" v="2995"/>
          <ac:grpSpMkLst>
            <pc:docMk/>
            <pc:sldMk cId="154016399" sldId="345"/>
            <ac:grpSpMk id="184" creationId="{C76BE526-4625-4A8C-BA78-91401FAD6DCA}"/>
          </ac:grpSpMkLst>
        </pc:grpChg>
        <pc:grpChg chg="mod">
          <ac:chgData name="Li, Bingyao" userId="6020a0d1-527a-4229-8e4c-eb30bf0f9e70" providerId="ADAL" clId="{F63A61CC-5DAF-498B-A776-A7F2A7E59D96}" dt="2023-09-11T20:39:46.414" v="2995"/>
          <ac:grpSpMkLst>
            <pc:docMk/>
            <pc:sldMk cId="154016399" sldId="345"/>
            <ac:grpSpMk id="185" creationId="{E05B8059-AB31-4A50-AAAF-8BECAE6D17D6}"/>
          </ac:grpSpMkLst>
        </pc:grpChg>
        <pc:grpChg chg="mod">
          <ac:chgData name="Li, Bingyao" userId="6020a0d1-527a-4229-8e4c-eb30bf0f9e70" providerId="ADAL" clId="{F63A61CC-5DAF-498B-A776-A7F2A7E59D96}" dt="2023-09-11T20:39:46.414" v="2995"/>
          <ac:grpSpMkLst>
            <pc:docMk/>
            <pc:sldMk cId="154016399" sldId="345"/>
            <ac:grpSpMk id="186" creationId="{379487B8-0C77-4A86-BCF7-82AD7ED2007D}"/>
          </ac:grpSpMkLst>
        </pc:grpChg>
        <pc:grpChg chg="mod">
          <ac:chgData name="Li, Bingyao" userId="6020a0d1-527a-4229-8e4c-eb30bf0f9e70" providerId="ADAL" clId="{F63A61CC-5DAF-498B-A776-A7F2A7E59D96}" dt="2023-09-11T20:39:46.414" v="2995"/>
          <ac:grpSpMkLst>
            <pc:docMk/>
            <pc:sldMk cId="154016399" sldId="345"/>
            <ac:grpSpMk id="189" creationId="{A89B11B8-6270-44BE-9E2C-1C6F6632FF6E}"/>
          </ac:grpSpMkLst>
        </pc:grpChg>
        <pc:grpChg chg="add mod">
          <ac:chgData name="Li, Bingyao" userId="6020a0d1-527a-4229-8e4c-eb30bf0f9e70" providerId="ADAL" clId="{F63A61CC-5DAF-498B-A776-A7F2A7E59D96}" dt="2023-09-11T20:52:18.781" v="3159" actId="1036"/>
          <ac:grpSpMkLst>
            <pc:docMk/>
            <pc:sldMk cId="154016399" sldId="345"/>
            <ac:grpSpMk id="197" creationId="{B3785F39-174B-41CA-8456-F7BBE632FA25}"/>
          </ac:grpSpMkLst>
        </pc:grpChg>
        <pc:grpChg chg="mod">
          <ac:chgData name="Li, Bingyao" userId="6020a0d1-527a-4229-8e4c-eb30bf0f9e70" providerId="ADAL" clId="{F63A61CC-5DAF-498B-A776-A7F2A7E59D96}" dt="2023-09-11T20:39:55.215" v="2999"/>
          <ac:grpSpMkLst>
            <pc:docMk/>
            <pc:sldMk cId="154016399" sldId="345"/>
            <ac:grpSpMk id="198" creationId="{C92C46F7-619C-4AF6-A568-42061E668CE3}"/>
          </ac:grpSpMkLst>
        </pc:grpChg>
        <pc:grpChg chg="mod">
          <ac:chgData name="Li, Bingyao" userId="6020a0d1-527a-4229-8e4c-eb30bf0f9e70" providerId="ADAL" clId="{F63A61CC-5DAF-498B-A776-A7F2A7E59D96}" dt="2023-09-11T20:39:55.215" v="2999"/>
          <ac:grpSpMkLst>
            <pc:docMk/>
            <pc:sldMk cId="154016399" sldId="345"/>
            <ac:grpSpMk id="199" creationId="{54876D7B-C4A4-4690-B885-46F524FBB92C}"/>
          </ac:grpSpMkLst>
        </pc:grpChg>
        <pc:grpChg chg="mod">
          <ac:chgData name="Li, Bingyao" userId="6020a0d1-527a-4229-8e4c-eb30bf0f9e70" providerId="ADAL" clId="{F63A61CC-5DAF-498B-A776-A7F2A7E59D96}" dt="2023-09-11T20:39:55.215" v="2999"/>
          <ac:grpSpMkLst>
            <pc:docMk/>
            <pc:sldMk cId="154016399" sldId="345"/>
            <ac:grpSpMk id="200" creationId="{8D4FBFEB-9082-42A7-B6AD-ACA0638A8F16}"/>
          </ac:grpSpMkLst>
        </pc:grpChg>
        <pc:grpChg chg="mod">
          <ac:chgData name="Li, Bingyao" userId="6020a0d1-527a-4229-8e4c-eb30bf0f9e70" providerId="ADAL" clId="{F63A61CC-5DAF-498B-A776-A7F2A7E59D96}" dt="2023-09-11T20:39:55.215" v="2999"/>
          <ac:grpSpMkLst>
            <pc:docMk/>
            <pc:sldMk cId="154016399" sldId="345"/>
            <ac:grpSpMk id="201" creationId="{5A367DF7-01B4-4425-8A13-14A6563EAB7E}"/>
          </ac:grpSpMkLst>
        </pc:grpChg>
        <pc:grpChg chg="mod">
          <ac:chgData name="Li, Bingyao" userId="6020a0d1-527a-4229-8e4c-eb30bf0f9e70" providerId="ADAL" clId="{F63A61CC-5DAF-498B-A776-A7F2A7E59D96}" dt="2023-09-11T20:39:55.215" v="2999"/>
          <ac:grpSpMkLst>
            <pc:docMk/>
            <pc:sldMk cId="154016399" sldId="345"/>
            <ac:grpSpMk id="202" creationId="{617567F6-7DF0-4856-BB04-BDF3A38B7129}"/>
          </ac:grpSpMkLst>
        </pc:grpChg>
        <pc:grpChg chg="mod">
          <ac:chgData name="Li, Bingyao" userId="6020a0d1-527a-4229-8e4c-eb30bf0f9e70" providerId="ADAL" clId="{F63A61CC-5DAF-498B-A776-A7F2A7E59D96}" dt="2023-09-11T20:39:55.215" v="2999"/>
          <ac:grpSpMkLst>
            <pc:docMk/>
            <pc:sldMk cId="154016399" sldId="345"/>
            <ac:grpSpMk id="205" creationId="{A76B008D-531E-4A10-9335-49FF6CF86AB4}"/>
          </ac:grpSpMkLst>
        </pc:grpChg>
        <pc:grpChg chg="add mod">
          <ac:chgData name="Li, Bingyao" userId="6020a0d1-527a-4229-8e4c-eb30bf0f9e70" providerId="ADAL" clId="{F63A61CC-5DAF-498B-A776-A7F2A7E59D96}" dt="2023-09-11T20:42:06.799" v="3044" actId="164"/>
          <ac:grpSpMkLst>
            <pc:docMk/>
            <pc:sldMk cId="154016399" sldId="345"/>
            <ac:grpSpMk id="213" creationId="{8DCF1022-4873-44D8-812B-DACFD1E80DC2}"/>
          </ac:grpSpMkLst>
        </pc:grpChg>
        <pc:grpChg chg="mod">
          <ac:chgData name="Li, Bingyao" userId="6020a0d1-527a-4229-8e4c-eb30bf0f9e70" providerId="ADAL" clId="{F63A61CC-5DAF-498B-A776-A7F2A7E59D96}" dt="2023-09-11T20:41:44.165" v="3038"/>
          <ac:grpSpMkLst>
            <pc:docMk/>
            <pc:sldMk cId="154016399" sldId="345"/>
            <ac:grpSpMk id="214" creationId="{9C7CA452-F43B-47C6-A5ED-0ED93256791E}"/>
          </ac:grpSpMkLst>
        </pc:grpChg>
        <pc:grpChg chg="mod">
          <ac:chgData name="Li, Bingyao" userId="6020a0d1-527a-4229-8e4c-eb30bf0f9e70" providerId="ADAL" clId="{F63A61CC-5DAF-498B-A776-A7F2A7E59D96}" dt="2023-09-11T20:41:44.165" v="3038"/>
          <ac:grpSpMkLst>
            <pc:docMk/>
            <pc:sldMk cId="154016399" sldId="345"/>
            <ac:grpSpMk id="217" creationId="{FAC53DE3-79F5-4F7B-BE3C-A6DE953C56BF}"/>
          </ac:grpSpMkLst>
        </pc:grpChg>
        <pc:graphicFrameChg chg="del">
          <ac:chgData name="Li, Bingyao" userId="6020a0d1-527a-4229-8e4c-eb30bf0f9e70" providerId="ADAL" clId="{F63A61CC-5DAF-498B-A776-A7F2A7E59D96}" dt="2023-09-11T20:14:04.409" v="2708" actId="478"/>
          <ac:graphicFrameMkLst>
            <pc:docMk/>
            <pc:sldMk cId="154016399" sldId="345"/>
            <ac:graphicFrameMk id="20" creationId="{C94B8945-D6D1-4D17-9E69-511C5EE90D9C}"/>
          </ac:graphicFrameMkLst>
        </pc:graphicFrameChg>
        <pc:graphicFrameChg chg="del">
          <ac:chgData name="Li, Bingyao" userId="6020a0d1-527a-4229-8e4c-eb30bf0f9e70" providerId="ADAL" clId="{F63A61CC-5DAF-498B-A776-A7F2A7E59D96}" dt="2023-09-11T20:14:04.409" v="2708" actId="478"/>
          <ac:graphicFrameMkLst>
            <pc:docMk/>
            <pc:sldMk cId="154016399" sldId="345"/>
            <ac:graphicFrameMk id="23" creationId="{97FACA50-111E-4F41-80AF-F547D3624ACD}"/>
          </ac:graphicFrameMkLst>
        </pc:graphicFrameChg>
        <pc:graphicFrameChg chg="add del mod">
          <ac:chgData name="Li, Bingyao" userId="6020a0d1-527a-4229-8e4c-eb30bf0f9e70" providerId="ADAL" clId="{F63A61CC-5DAF-498B-A776-A7F2A7E59D96}" dt="2023-09-11T20:43:44.583" v="3077" actId="478"/>
          <ac:graphicFrameMkLst>
            <pc:docMk/>
            <pc:sldMk cId="154016399" sldId="345"/>
            <ac:graphicFrameMk id="27" creationId="{93C0D41E-14ED-4FD6-B61B-21CB566DC30C}"/>
          </ac:graphicFrameMkLst>
        </pc:graphicFrameChg>
        <pc:graphicFrameChg chg="add mod modGraphic">
          <ac:chgData name="Li, Bingyao" userId="6020a0d1-527a-4229-8e4c-eb30bf0f9e70" providerId="ADAL" clId="{F63A61CC-5DAF-498B-A776-A7F2A7E59D96}" dt="2023-09-11T20:44:56.429" v="3093" actId="1076"/>
          <ac:graphicFrameMkLst>
            <pc:docMk/>
            <pc:sldMk cId="154016399" sldId="345"/>
            <ac:graphicFrameMk id="135" creationId="{15301BCE-E919-4845-9BF3-63FCBF031B35}"/>
          </ac:graphicFrameMkLst>
        </pc:graphicFrameChg>
        <pc:cxnChg chg="mod">
          <ac:chgData name="Li, Bingyao" userId="6020a0d1-527a-4229-8e4c-eb30bf0f9e70" providerId="ADAL" clId="{F63A61CC-5DAF-498B-A776-A7F2A7E59D96}" dt="2023-09-11T20:14:01.960" v="2707" actId="478"/>
          <ac:cxnSpMkLst>
            <pc:docMk/>
            <pc:sldMk cId="154016399" sldId="345"/>
            <ac:cxnSpMk id="30" creationId="{A773324F-2AF1-4607-981C-ADE7C08D5003}"/>
          </ac:cxnSpMkLst>
        </pc:cxnChg>
        <pc:cxnChg chg="mod">
          <ac:chgData name="Li, Bingyao" userId="6020a0d1-527a-4229-8e4c-eb30bf0f9e70" providerId="ADAL" clId="{F63A61CC-5DAF-498B-A776-A7F2A7E59D96}" dt="2023-09-11T20:14:01.960" v="2707" actId="478"/>
          <ac:cxnSpMkLst>
            <pc:docMk/>
            <pc:sldMk cId="154016399" sldId="345"/>
            <ac:cxnSpMk id="36" creationId="{269981D0-5FA2-4EED-8E93-8EB373F615C2}"/>
          </ac:cxnSpMkLst>
        </pc:cxnChg>
        <pc:cxnChg chg="mod">
          <ac:chgData name="Li, Bingyao" userId="6020a0d1-527a-4229-8e4c-eb30bf0f9e70" providerId="ADAL" clId="{F63A61CC-5DAF-498B-A776-A7F2A7E59D96}" dt="2023-09-11T20:14:01.960" v="2707" actId="478"/>
          <ac:cxnSpMkLst>
            <pc:docMk/>
            <pc:sldMk cId="154016399" sldId="345"/>
            <ac:cxnSpMk id="37" creationId="{183229AE-B1AD-4453-A100-E09A5BD40B04}"/>
          </ac:cxnSpMkLst>
        </pc:cxnChg>
        <pc:cxnChg chg="mod">
          <ac:chgData name="Li, Bingyao" userId="6020a0d1-527a-4229-8e4c-eb30bf0f9e70" providerId="ADAL" clId="{F63A61CC-5DAF-498B-A776-A7F2A7E59D96}" dt="2023-09-11T20:14:01.960" v="2707" actId="478"/>
          <ac:cxnSpMkLst>
            <pc:docMk/>
            <pc:sldMk cId="154016399" sldId="345"/>
            <ac:cxnSpMk id="38" creationId="{3D54B412-9DE4-4788-8B93-B8C7C66B7A2F}"/>
          </ac:cxnSpMkLst>
        </pc:cxnChg>
        <pc:cxnChg chg="mod">
          <ac:chgData name="Li, Bingyao" userId="6020a0d1-527a-4229-8e4c-eb30bf0f9e70" providerId="ADAL" clId="{F63A61CC-5DAF-498B-A776-A7F2A7E59D96}" dt="2023-09-11T20:14:01.960" v="2707" actId="478"/>
          <ac:cxnSpMkLst>
            <pc:docMk/>
            <pc:sldMk cId="154016399" sldId="345"/>
            <ac:cxnSpMk id="39" creationId="{E0F2C8EE-1B68-4C33-B532-8D5896C35957}"/>
          </ac:cxnSpMkLst>
        </pc:cxnChg>
        <pc:cxnChg chg="mod">
          <ac:chgData name="Li, Bingyao" userId="6020a0d1-527a-4229-8e4c-eb30bf0f9e70" providerId="ADAL" clId="{F63A61CC-5DAF-498B-A776-A7F2A7E59D96}" dt="2023-09-11T20:14:01.960" v="2707" actId="478"/>
          <ac:cxnSpMkLst>
            <pc:docMk/>
            <pc:sldMk cId="154016399" sldId="345"/>
            <ac:cxnSpMk id="50" creationId="{854B66F0-1D5D-4001-B1D5-8CA895F20301}"/>
          </ac:cxnSpMkLst>
        </pc:cxnChg>
        <pc:cxnChg chg="mod">
          <ac:chgData name="Li, Bingyao" userId="6020a0d1-527a-4229-8e4c-eb30bf0f9e70" providerId="ADAL" clId="{F63A61CC-5DAF-498B-A776-A7F2A7E59D96}" dt="2023-09-11T20:14:01.960" v="2707" actId="478"/>
          <ac:cxnSpMkLst>
            <pc:docMk/>
            <pc:sldMk cId="154016399" sldId="345"/>
            <ac:cxnSpMk id="51" creationId="{0EDA8708-CB19-4993-99F4-754C43378C57}"/>
          </ac:cxnSpMkLst>
        </pc:cxnChg>
        <pc:cxnChg chg="mod">
          <ac:chgData name="Li, Bingyao" userId="6020a0d1-527a-4229-8e4c-eb30bf0f9e70" providerId="ADAL" clId="{F63A61CC-5DAF-498B-A776-A7F2A7E59D96}" dt="2023-09-11T20:14:40.875" v="2712" actId="478"/>
          <ac:cxnSpMkLst>
            <pc:docMk/>
            <pc:sldMk cId="154016399" sldId="345"/>
            <ac:cxnSpMk id="82" creationId="{27639C3B-C1B3-4D4B-908E-4494265899ED}"/>
          </ac:cxnSpMkLst>
        </pc:cxnChg>
        <pc:cxnChg chg="mod">
          <ac:chgData name="Li, Bingyao" userId="6020a0d1-527a-4229-8e4c-eb30bf0f9e70" providerId="ADAL" clId="{F63A61CC-5DAF-498B-A776-A7F2A7E59D96}" dt="2023-09-11T20:14:40.875" v="2712" actId="478"/>
          <ac:cxnSpMkLst>
            <pc:docMk/>
            <pc:sldMk cId="154016399" sldId="345"/>
            <ac:cxnSpMk id="84" creationId="{DF94B6BE-DB0A-4013-B7B7-A4CF24FDF9D0}"/>
          </ac:cxnSpMkLst>
        </pc:cxnChg>
        <pc:cxnChg chg="add del mod topLvl">
          <ac:chgData name="Li, Bingyao" userId="6020a0d1-527a-4229-8e4c-eb30bf0f9e70" providerId="ADAL" clId="{F63A61CC-5DAF-498B-A776-A7F2A7E59D96}" dt="2023-09-11T20:38:45.006" v="2970" actId="478"/>
          <ac:cxnSpMkLst>
            <pc:docMk/>
            <pc:sldMk cId="154016399" sldId="345"/>
            <ac:cxnSpMk id="89" creationId="{3D1B17E4-7E16-4A78-99CD-93F8F61E6134}"/>
          </ac:cxnSpMkLst>
        </pc:cxnChg>
        <pc:cxnChg chg="add del mod topLvl">
          <ac:chgData name="Li, Bingyao" userId="6020a0d1-527a-4229-8e4c-eb30bf0f9e70" providerId="ADAL" clId="{F63A61CC-5DAF-498B-A776-A7F2A7E59D96}" dt="2023-09-11T20:38:45.006" v="2970" actId="478"/>
          <ac:cxnSpMkLst>
            <pc:docMk/>
            <pc:sldMk cId="154016399" sldId="345"/>
            <ac:cxnSpMk id="90" creationId="{2A2D6577-4DAC-454F-B382-E8909A25FE2A}"/>
          </ac:cxnSpMkLst>
        </pc:cxnChg>
        <pc:cxnChg chg="add del mod topLvl">
          <ac:chgData name="Li, Bingyao" userId="6020a0d1-527a-4229-8e4c-eb30bf0f9e70" providerId="ADAL" clId="{F63A61CC-5DAF-498B-A776-A7F2A7E59D96}" dt="2023-09-11T20:38:45.006" v="2970" actId="478"/>
          <ac:cxnSpMkLst>
            <pc:docMk/>
            <pc:sldMk cId="154016399" sldId="345"/>
            <ac:cxnSpMk id="102" creationId="{0A368CEC-711D-48BA-B3BD-915C6635EFE4}"/>
          </ac:cxnSpMkLst>
        </pc:cxnChg>
        <pc:cxnChg chg="mod">
          <ac:chgData name="Li, Bingyao" userId="6020a0d1-527a-4229-8e4c-eb30bf0f9e70" providerId="ADAL" clId="{F63A61CC-5DAF-498B-A776-A7F2A7E59D96}" dt="2023-09-11T20:38:45.006" v="2970" actId="478"/>
          <ac:cxnSpMkLst>
            <pc:docMk/>
            <pc:sldMk cId="154016399" sldId="345"/>
            <ac:cxnSpMk id="110" creationId="{BC327E8D-53EB-45D8-BB8A-CAEE317401A0}"/>
          </ac:cxnSpMkLst>
        </pc:cxnChg>
        <pc:cxnChg chg="add del mod topLvl">
          <ac:chgData name="Li, Bingyao" userId="6020a0d1-527a-4229-8e4c-eb30bf0f9e70" providerId="ADAL" clId="{F63A61CC-5DAF-498B-A776-A7F2A7E59D96}" dt="2023-09-11T20:38:45.006" v="2970" actId="478"/>
          <ac:cxnSpMkLst>
            <pc:docMk/>
            <pc:sldMk cId="154016399" sldId="345"/>
            <ac:cxnSpMk id="115" creationId="{BB3BAD6C-A81B-4ADD-812A-76C83BB4DF12}"/>
          </ac:cxnSpMkLst>
        </pc:cxnChg>
        <pc:cxnChg chg="add del mod">
          <ac:chgData name="Li, Bingyao" userId="6020a0d1-527a-4229-8e4c-eb30bf0f9e70" providerId="ADAL" clId="{F63A61CC-5DAF-498B-A776-A7F2A7E59D96}" dt="2023-09-11T20:45:31.802" v="3100" actId="478"/>
          <ac:cxnSpMkLst>
            <pc:docMk/>
            <pc:sldMk cId="154016399" sldId="345"/>
            <ac:cxnSpMk id="137" creationId="{E4A01E07-FAB7-4E30-ACDA-9747930380E7}"/>
          </ac:cxnSpMkLst>
        </pc:cxnChg>
        <pc:cxnChg chg="mod">
          <ac:chgData name="Li, Bingyao" userId="6020a0d1-527a-4229-8e4c-eb30bf0f9e70" providerId="ADAL" clId="{F63A61CC-5DAF-498B-A776-A7F2A7E59D96}" dt="2023-09-11T20:39:35.648" v="2988" actId="478"/>
          <ac:cxnSpMkLst>
            <pc:docMk/>
            <pc:sldMk cId="154016399" sldId="345"/>
            <ac:cxnSpMk id="175" creationId="{DAAC3671-6236-42AE-A622-9CF81AB05C7A}"/>
          </ac:cxnSpMkLst>
        </pc:cxnChg>
        <pc:cxnChg chg="add mod">
          <ac:chgData name="Li, Bingyao" userId="6020a0d1-527a-4229-8e4c-eb30bf0f9e70" providerId="ADAL" clId="{F63A61CC-5DAF-498B-A776-A7F2A7E59D96}" dt="2023-09-11T20:42:06.799" v="3044" actId="164"/>
          <ac:cxnSpMkLst>
            <pc:docMk/>
            <pc:sldMk cId="154016399" sldId="345"/>
            <ac:cxnSpMk id="221" creationId="{3597DCA4-8E4B-4AA8-A7DA-686B087CD5FB}"/>
          </ac:cxnSpMkLst>
        </pc:cxnChg>
        <pc:cxnChg chg="add mod">
          <ac:chgData name="Li, Bingyao" userId="6020a0d1-527a-4229-8e4c-eb30bf0f9e70" providerId="ADAL" clId="{F63A61CC-5DAF-498B-A776-A7F2A7E59D96}" dt="2023-09-11T20:45:09.810" v="3096" actId="14100"/>
          <ac:cxnSpMkLst>
            <pc:docMk/>
            <pc:sldMk cId="154016399" sldId="345"/>
            <ac:cxnSpMk id="222" creationId="{B835F9D3-2833-4F6C-A421-2BAC1475CF8C}"/>
          </ac:cxnSpMkLst>
        </pc:cxnChg>
        <pc:cxnChg chg="add mod">
          <ac:chgData name="Li, Bingyao" userId="6020a0d1-527a-4229-8e4c-eb30bf0f9e70" providerId="ADAL" clId="{F63A61CC-5DAF-498B-A776-A7F2A7E59D96}" dt="2023-09-11T20:45:19.538" v="3099" actId="14100"/>
          <ac:cxnSpMkLst>
            <pc:docMk/>
            <pc:sldMk cId="154016399" sldId="345"/>
            <ac:cxnSpMk id="225" creationId="{C72D0A4B-7017-4E16-8D6A-6AC83B660E11}"/>
          </ac:cxnSpMkLst>
        </pc:cxnChg>
        <pc:cxnChg chg="add del mod">
          <ac:chgData name="Li, Bingyao" userId="6020a0d1-527a-4229-8e4c-eb30bf0f9e70" providerId="ADAL" clId="{F63A61CC-5DAF-498B-A776-A7F2A7E59D96}" dt="2023-09-11T20:50:44.299" v="3105" actId="478"/>
          <ac:cxnSpMkLst>
            <pc:docMk/>
            <pc:sldMk cId="154016399" sldId="345"/>
            <ac:cxnSpMk id="229" creationId="{EF5A9EED-5A11-4E8B-AFD3-139B963D6299}"/>
          </ac:cxnSpMkLst>
        </pc:cxnChg>
        <pc:cxnChg chg="add mod">
          <ac:chgData name="Li, Bingyao" userId="6020a0d1-527a-4229-8e4c-eb30bf0f9e70" providerId="ADAL" clId="{F63A61CC-5DAF-498B-A776-A7F2A7E59D96}" dt="2023-09-11T20:52:18.781" v="3159" actId="1036"/>
          <ac:cxnSpMkLst>
            <pc:docMk/>
            <pc:sldMk cId="154016399" sldId="345"/>
            <ac:cxnSpMk id="231" creationId="{FE45B830-12EF-4D1A-8EA1-629601A1EF64}"/>
          </ac:cxnSpMkLst>
        </pc:cxnChg>
        <pc:cxnChg chg="add mod">
          <ac:chgData name="Li, Bingyao" userId="6020a0d1-527a-4229-8e4c-eb30bf0f9e70" providerId="ADAL" clId="{F63A61CC-5DAF-498B-A776-A7F2A7E59D96}" dt="2023-09-11T20:52:24.443" v="3160" actId="14100"/>
          <ac:cxnSpMkLst>
            <pc:docMk/>
            <pc:sldMk cId="154016399" sldId="345"/>
            <ac:cxnSpMk id="236" creationId="{E319D495-819F-4D55-A1C0-8B5CFEBE597B}"/>
          </ac:cxnSpMkLst>
        </pc:cxnChg>
        <pc:cxnChg chg="add mod">
          <ac:chgData name="Li, Bingyao" userId="6020a0d1-527a-4229-8e4c-eb30bf0f9e70" providerId="ADAL" clId="{F63A61CC-5DAF-498B-A776-A7F2A7E59D96}" dt="2023-09-11T20:52:33.169" v="3161" actId="14100"/>
          <ac:cxnSpMkLst>
            <pc:docMk/>
            <pc:sldMk cId="154016399" sldId="345"/>
            <ac:cxnSpMk id="237" creationId="{41B840DE-6A0A-4C4E-839F-C456069D7C0E}"/>
          </ac:cxnSpMkLst>
        </pc:cxnChg>
        <pc:cxnChg chg="add mod">
          <ac:chgData name="Li, Bingyao" userId="6020a0d1-527a-4229-8e4c-eb30bf0f9e70" providerId="ADAL" clId="{F63A61CC-5DAF-498B-A776-A7F2A7E59D96}" dt="2023-09-11T20:52:38.307" v="3162" actId="14100"/>
          <ac:cxnSpMkLst>
            <pc:docMk/>
            <pc:sldMk cId="154016399" sldId="345"/>
            <ac:cxnSpMk id="240" creationId="{E8B8EA63-89D2-4878-BC7D-1858C6C9319E}"/>
          </ac:cxnSpMkLst>
        </pc:cxnChg>
      </pc:sldChg>
      <pc:sldChg chg="addSp delSp modSp add delAnim modAnim modNotesTx">
        <pc:chgData name="Li, Bingyao" userId="6020a0d1-527a-4229-8e4c-eb30bf0f9e70" providerId="ADAL" clId="{F63A61CC-5DAF-498B-A776-A7F2A7E59D96}" dt="2023-09-12T19:00:34.571" v="4322" actId="20577"/>
        <pc:sldMkLst>
          <pc:docMk/>
          <pc:sldMk cId="1174587341" sldId="353"/>
        </pc:sldMkLst>
        <pc:spChg chg="mod">
          <ac:chgData name="Li, Bingyao" userId="6020a0d1-527a-4229-8e4c-eb30bf0f9e70" providerId="ADAL" clId="{F63A61CC-5DAF-498B-A776-A7F2A7E59D96}" dt="2023-09-12T17:03:25.521" v="3443" actId="1076"/>
          <ac:spMkLst>
            <pc:docMk/>
            <pc:sldMk cId="1174587341" sldId="353"/>
            <ac:spMk id="3" creationId="{8D5DED1F-7198-86EC-1846-3B9B147E09E8}"/>
          </ac:spMkLst>
        </pc:spChg>
        <pc:spChg chg="add del mod">
          <ac:chgData name="Li, Bingyao" userId="6020a0d1-527a-4229-8e4c-eb30bf0f9e70" providerId="ADAL" clId="{F63A61CC-5DAF-498B-A776-A7F2A7E59D96}" dt="2023-09-12T17:02:25.009" v="3430" actId="478"/>
          <ac:spMkLst>
            <pc:docMk/>
            <pc:sldMk cId="1174587341" sldId="353"/>
            <ac:spMk id="4" creationId="{A556D0D6-F576-4FC6-9AF0-D93E030C3736}"/>
          </ac:spMkLst>
        </pc:spChg>
        <pc:spChg chg="del">
          <ac:chgData name="Li, Bingyao" userId="6020a0d1-527a-4229-8e4c-eb30bf0f9e70" providerId="ADAL" clId="{F63A61CC-5DAF-498B-A776-A7F2A7E59D96}" dt="2023-09-12T16:59:10.993" v="3401" actId="478"/>
          <ac:spMkLst>
            <pc:docMk/>
            <pc:sldMk cId="1174587341" sldId="353"/>
            <ac:spMk id="11" creationId="{DD577CA6-FEA2-4E7A-97AF-59489800CAFA}"/>
          </ac:spMkLst>
        </pc:spChg>
        <pc:spChg chg="add del mod">
          <ac:chgData name="Li, Bingyao" userId="6020a0d1-527a-4229-8e4c-eb30bf0f9e70" providerId="ADAL" clId="{F63A61CC-5DAF-498B-A776-A7F2A7E59D96}" dt="2023-09-12T17:01:06.512" v="3425" actId="478"/>
          <ac:spMkLst>
            <pc:docMk/>
            <pc:sldMk cId="1174587341" sldId="353"/>
            <ac:spMk id="12" creationId="{9BDD4406-7964-403D-BA3D-CF3AE8A955B6}"/>
          </ac:spMkLst>
        </pc:spChg>
        <pc:picChg chg="add mod">
          <ac:chgData name="Li, Bingyao" userId="6020a0d1-527a-4229-8e4c-eb30bf0f9e70" providerId="ADAL" clId="{F63A61CC-5DAF-498B-A776-A7F2A7E59D96}" dt="2023-09-12T17:03:14.543" v="3441" actId="688"/>
          <ac:picMkLst>
            <pc:docMk/>
            <pc:sldMk cId="1174587341" sldId="353"/>
            <ac:picMk id="13" creationId="{6E851B10-63F2-4DAE-8EAA-2EE8C9DFCFB0}"/>
          </ac:picMkLst>
        </pc:picChg>
        <pc:cxnChg chg="del mod">
          <ac:chgData name="Li, Bingyao" userId="6020a0d1-527a-4229-8e4c-eb30bf0f9e70" providerId="ADAL" clId="{F63A61CC-5DAF-498B-A776-A7F2A7E59D96}" dt="2023-09-12T16:59:35.177" v="3407" actId="478"/>
          <ac:cxnSpMkLst>
            <pc:docMk/>
            <pc:sldMk cId="1174587341" sldId="353"/>
            <ac:cxnSpMk id="6" creationId="{37E62294-F0A9-49C7-8085-2D9204336509}"/>
          </ac:cxnSpMkLst>
        </pc:cxnChg>
        <pc:cxnChg chg="add del mod">
          <ac:chgData name="Li, Bingyao" userId="6020a0d1-527a-4229-8e4c-eb30bf0f9e70" providerId="ADAL" clId="{F63A61CC-5DAF-498B-A776-A7F2A7E59D96}" dt="2023-09-12T16:59:33.578" v="3406" actId="478"/>
          <ac:cxnSpMkLst>
            <pc:docMk/>
            <pc:sldMk cId="1174587341" sldId="353"/>
            <ac:cxnSpMk id="10" creationId="{5372721B-BCA1-4BE6-9C1D-9ED7FA2AF1DA}"/>
          </ac:cxnSpMkLst>
        </pc:cxnChg>
      </pc:sldChg>
      <pc:sldChg chg="addSp delSp modSp add delAnim modAnim modNotesTx">
        <pc:chgData name="Li, Bingyao" userId="6020a0d1-527a-4229-8e4c-eb30bf0f9e70" providerId="ADAL" clId="{F63A61CC-5DAF-498B-A776-A7F2A7E59D96}" dt="2023-09-12T19:00:38.909" v="4324" actId="20577"/>
        <pc:sldMkLst>
          <pc:docMk/>
          <pc:sldMk cId="3223604728" sldId="355"/>
        </pc:sldMkLst>
        <pc:spChg chg="del mod">
          <ac:chgData name="Li, Bingyao" userId="6020a0d1-527a-4229-8e4c-eb30bf0f9e70" providerId="ADAL" clId="{F63A61CC-5DAF-498B-A776-A7F2A7E59D96}" dt="2023-09-12T17:55:40.078" v="3808" actId="478"/>
          <ac:spMkLst>
            <pc:docMk/>
            <pc:sldMk cId="3223604728" sldId="355"/>
            <ac:spMk id="3" creationId="{8D5DED1F-7198-86EC-1846-3B9B147E09E8}"/>
          </ac:spMkLst>
        </pc:spChg>
        <pc:spChg chg="del">
          <ac:chgData name="Li, Bingyao" userId="6020a0d1-527a-4229-8e4c-eb30bf0f9e70" providerId="ADAL" clId="{F63A61CC-5DAF-498B-A776-A7F2A7E59D96}" dt="2023-09-12T17:53:19.400" v="3623" actId="478"/>
          <ac:spMkLst>
            <pc:docMk/>
            <pc:sldMk cId="3223604728" sldId="355"/>
            <ac:spMk id="4" creationId="{A556D0D6-F576-4FC6-9AF0-D93E030C3736}"/>
          </ac:spMkLst>
        </pc:spChg>
        <pc:spChg chg="mod topLvl">
          <ac:chgData name="Li, Bingyao" userId="6020a0d1-527a-4229-8e4c-eb30bf0f9e70" providerId="ADAL" clId="{F63A61CC-5DAF-498B-A776-A7F2A7E59D96}" dt="2023-09-12T17:56:21.084" v="3836" actId="1076"/>
          <ac:spMkLst>
            <pc:docMk/>
            <pc:sldMk cId="3223604728" sldId="355"/>
            <ac:spMk id="9" creationId="{5258AF70-7380-48A7-9914-69AF391FE3C6}"/>
          </ac:spMkLst>
        </pc:spChg>
        <pc:spChg chg="del topLvl">
          <ac:chgData name="Li, Bingyao" userId="6020a0d1-527a-4229-8e4c-eb30bf0f9e70" providerId="ADAL" clId="{F63A61CC-5DAF-498B-A776-A7F2A7E59D96}" dt="2023-09-12T17:53:32.392" v="3627" actId="478"/>
          <ac:spMkLst>
            <pc:docMk/>
            <pc:sldMk cId="3223604728" sldId="355"/>
            <ac:spMk id="11" creationId="{1EED8E76-960E-4CF0-AF3A-170033ED1D26}"/>
          </ac:spMkLst>
        </pc:spChg>
        <pc:spChg chg="add mod">
          <ac:chgData name="Li, Bingyao" userId="6020a0d1-527a-4229-8e4c-eb30bf0f9e70" providerId="ADAL" clId="{F63A61CC-5DAF-498B-A776-A7F2A7E59D96}" dt="2023-09-12T17:56:31.126" v="3854" actId="1076"/>
          <ac:spMkLst>
            <pc:docMk/>
            <pc:sldMk cId="3223604728" sldId="355"/>
            <ac:spMk id="13" creationId="{03190F46-A4EA-4179-B9EA-DCEE93685811}"/>
          </ac:spMkLst>
        </pc:spChg>
        <pc:spChg chg="add mod">
          <ac:chgData name="Li, Bingyao" userId="6020a0d1-527a-4229-8e4c-eb30bf0f9e70" providerId="ADAL" clId="{F63A61CC-5DAF-498B-A776-A7F2A7E59D96}" dt="2023-09-12T17:56:27.987" v="3853" actId="20577"/>
          <ac:spMkLst>
            <pc:docMk/>
            <pc:sldMk cId="3223604728" sldId="355"/>
            <ac:spMk id="14" creationId="{82B47A09-6853-4C5F-8655-F474659C9F68}"/>
          </ac:spMkLst>
        </pc:spChg>
        <pc:spChg chg="add mod">
          <ac:chgData name="Li, Bingyao" userId="6020a0d1-527a-4229-8e4c-eb30bf0f9e70" providerId="ADAL" clId="{F63A61CC-5DAF-498B-A776-A7F2A7E59D96}" dt="2023-09-12T18:00:48.683" v="3921" actId="14100"/>
          <ac:spMkLst>
            <pc:docMk/>
            <pc:sldMk cId="3223604728" sldId="355"/>
            <ac:spMk id="15" creationId="{F1508FC4-D9F4-4E93-84A2-6C2DA0130C8F}"/>
          </ac:spMkLst>
        </pc:spChg>
        <pc:spChg chg="mod">
          <ac:chgData name="Li, Bingyao" userId="6020a0d1-527a-4229-8e4c-eb30bf0f9e70" providerId="ADAL" clId="{F63A61CC-5DAF-498B-A776-A7F2A7E59D96}" dt="2023-09-12T17:53:13.729" v="3621" actId="20577"/>
          <ac:spMkLst>
            <pc:docMk/>
            <pc:sldMk cId="3223604728" sldId="355"/>
            <ac:spMk id="22" creationId="{80B5B2F5-4D55-F54B-ACE6-C8A4AB40889C}"/>
          </ac:spMkLst>
        </pc:spChg>
        <pc:grpChg chg="del">
          <ac:chgData name="Li, Bingyao" userId="6020a0d1-527a-4229-8e4c-eb30bf0f9e70" providerId="ADAL" clId="{F63A61CC-5DAF-498B-A776-A7F2A7E59D96}" dt="2023-09-12T17:53:32.392" v="3627" actId="478"/>
          <ac:grpSpMkLst>
            <pc:docMk/>
            <pc:sldMk cId="3223604728" sldId="355"/>
            <ac:grpSpMk id="12" creationId="{C063899C-8BC1-48BD-9DCE-6B69B5F8F095}"/>
          </ac:grpSpMkLst>
        </pc:grpChg>
        <pc:graphicFrameChg chg="del">
          <ac:chgData name="Li, Bingyao" userId="6020a0d1-527a-4229-8e4c-eb30bf0f9e70" providerId="ADAL" clId="{F63A61CC-5DAF-498B-A776-A7F2A7E59D96}" dt="2023-09-12T17:53:17.319" v="3622" actId="478"/>
          <ac:graphicFrameMkLst>
            <pc:docMk/>
            <pc:sldMk cId="3223604728" sldId="355"/>
            <ac:graphicFrameMk id="7" creationId="{C8748E48-44F5-45D5-8563-A8F41BF6169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072486578088711"/>
          <c:y val="0.10253539138485131"/>
          <c:w val="0.61100988499654085"/>
          <c:h val="0.733289442914929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2339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1-GPU</c:v>
                </c:pt>
                <c:pt idx="1">
                  <c:v>2-GPUs</c:v>
                </c:pt>
                <c:pt idx="2">
                  <c:v>4-GPUs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1.85</c:v>
                </c:pt>
                <c:pt idx="2">
                  <c:v>2.35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FF-2B45-BCC3-EDD7B0501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8"/>
        <c:overlap val="-49"/>
        <c:axId val="176389855"/>
        <c:axId val="17639150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8100" cap="rnd">
              <a:solidFill>
                <a:srgbClr val="D29601"/>
              </a:solidFill>
              <a:prstDash val="dash"/>
              <a:round/>
            </a:ln>
            <a:effectLst/>
          </c:spPr>
          <c:marker>
            <c:symbol val="square"/>
            <c:size val="10"/>
            <c:spPr>
              <a:solidFill>
                <a:srgbClr val="D29601"/>
              </a:solidFill>
              <a:ln w="9525">
                <a:solidFill>
                  <a:srgbClr val="D29601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1-GPU</c:v>
                </c:pt>
                <c:pt idx="1">
                  <c:v>2-GPUs</c:v>
                </c:pt>
                <c:pt idx="2">
                  <c:v>4-GPUs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FF-2B45-BCC3-EDD7B0501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389855"/>
        <c:axId val="176391503"/>
      </c:lineChart>
      <c:catAx>
        <c:axId val="176389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6391503"/>
        <c:crossesAt val="0"/>
        <c:auto val="1"/>
        <c:lblAlgn val="ctr"/>
        <c:lblOffset val="100"/>
        <c:noMultiLvlLbl val="0"/>
      </c:catAx>
      <c:valAx>
        <c:axId val="176391503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6389855"/>
        <c:crosses val="autoZero"/>
        <c:crossBetween val="between"/>
        <c:majorUnit val="1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072486578088711"/>
          <c:y val="0.10253539138485131"/>
          <c:w val="0.61100988499654085"/>
          <c:h val="0.733289442914929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2339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1-GPU</c:v>
                </c:pt>
                <c:pt idx="1">
                  <c:v>2-GPUs</c:v>
                </c:pt>
                <c:pt idx="2">
                  <c:v>4-GPUs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1.85</c:v>
                </c:pt>
                <c:pt idx="2">
                  <c:v>2.35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21-2B44-8A1B-226929118E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8"/>
        <c:overlap val="-49"/>
        <c:axId val="176389855"/>
        <c:axId val="17639150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8100" cap="rnd">
              <a:solidFill>
                <a:srgbClr val="D29601"/>
              </a:solidFill>
              <a:prstDash val="dash"/>
              <a:round/>
            </a:ln>
            <a:effectLst/>
          </c:spPr>
          <c:marker>
            <c:symbol val="square"/>
            <c:size val="10"/>
            <c:spPr>
              <a:solidFill>
                <a:srgbClr val="D29601"/>
              </a:solidFill>
              <a:ln w="9525">
                <a:solidFill>
                  <a:srgbClr val="D29601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1-GPU</c:v>
                </c:pt>
                <c:pt idx="1">
                  <c:v>2-GPUs</c:v>
                </c:pt>
                <c:pt idx="2">
                  <c:v>4-GPUs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21-2B44-8A1B-226929118E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389855"/>
        <c:axId val="176391503"/>
      </c:lineChart>
      <c:catAx>
        <c:axId val="176389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6391503"/>
        <c:crossesAt val="0"/>
        <c:auto val="1"/>
        <c:lblAlgn val="ctr"/>
        <c:lblOffset val="100"/>
        <c:noMultiLvlLbl val="0"/>
      </c:catAx>
      <c:valAx>
        <c:axId val="176391503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6389855"/>
        <c:crosses val="autoZero"/>
        <c:crossBetween val="between"/>
        <c:majorUnit val="1"/>
      </c:valAx>
      <c:spPr>
        <a:noFill/>
        <a:ln w="1905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10819442297407"/>
          <c:y val="0.21573993164770316"/>
          <c:w val="0.69152081203840776"/>
          <c:h val="0.4270667934263635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One GPU</c:v>
                </c:pt>
              </c:strCache>
            </c:strRef>
          </c:tx>
          <c:spPr>
            <a:solidFill>
              <a:srgbClr val="15398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ST</c:v>
                </c:pt>
                <c:pt idx="4">
                  <c:v>SC</c:v>
                </c:pt>
                <c:pt idx="5">
                  <c:v>KM</c:v>
                </c:pt>
                <c:pt idx="6">
                  <c:v>IM</c:v>
                </c:pt>
                <c:pt idx="7">
                  <c:v>C2D</c:v>
                </c:pt>
                <c:pt idx="8">
                  <c:v>BS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147648</c:v>
                </c:pt>
                <c:pt idx="1">
                  <c:v>42341</c:v>
                </c:pt>
                <c:pt idx="2">
                  <c:v>8892796</c:v>
                </c:pt>
                <c:pt idx="3">
                  <c:v>10</c:v>
                </c:pt>
                <c:pt idx="4">
                  <c:v>5193660</c:v>
                </c:pt>
                <c:pt idx="5">
                  <c:v>186375</c:v>
                </c:pt>
                <c:pt idx="6">
                  <c:v>7759997</c:v>
                </c:pt>
                <c:pt idx="7">
                  <c:v>39824</c:v>
                </c:pt>
                <c:pt idx="8">
                  <c:v>202700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8-C043-8415-03B8D94277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Shared by 2</c:v>
                </c:pt>
              </c:strCache>
            </c:strRef>
          </c:tx>
          <c:spPr>
            <a:solidFill>
              <a:srgbClr val="E7E8F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ST</c:v>
                </c:pt>
                <c:pt idx="4">
                  <c:v>SC</c:v>
                </c:pt>
                <c:pt idx="5">
                  <c:v>KM</c:v>
                </c:pt>
                <c:pt idx="6">
                  <c:v>IM</c:v>
                </c:pt>
                <c:pt idx="7">
                  <c:v>C2D</c:v>
                </c:pt>
                <c:pt idx="8">
                  <c:v>BS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147456</c:v>
                </c:pt>
                <c:pt idx="1">
                  <c:v>0</c:v>
                </c:pt>
                <c:pt idx="2">
                  <c:v>166488</c:v>
                </c:pt>
                <c:pt idx="3">
                  <c:v>0</c:v>
                </c:pt>
                <c:pt idx="4">
                  <c:v>11979659</c:v>
                </c:pt>
                <c:pt idx="5">
                  <c:v>0</c:v>
                </c:pt>
                <c:pt idx="6">
                  <c:v>1562780</c:v>
                </c:pt>
                <c:pt idx="7">
                  <c:v>82049</c:v>
                </c:pt>
                <c:pt idx="8">
                  <c:v>416827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F8-C043-8415-03B8D94277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Shared by 3</c:v>
                </c:pt>
              </c:strCache>
            </c:strRef>
          </c:tx>
          <c:spPr>
            <a:solidFill>
              <a:srgbClr val="9FBBC3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ST</c:v>
                </c:pt>
                <c:pt idx="4">
                  <c:v>SC</c:v>
                </c:pt>
                <c:pt idx="5">
                  <c:v>KM</c:v>
                </c:pt>
                <c:pt idx="6">
                  <c:v>IM</c:v>
                </c:pt>
                <c:pt idx="7">
                  <c:v>C2D</c:v>
                </c:pt>
                <c:pt idx="8">
                  <c:v>BS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308312</c:v>
                </c:pt>
                <c:pt idx="4">
                  <c:v>6357922</c:v>
                </c:pt>
                <c:pt idx="5">
                  <c:v>0</c:v>
                </c:pt>
                <c:pt idx="6">
                  <c:v>1035</c:v>
                </c:pt>
                <c:pt idx="7">
                  <c:v>6076</c:v>
                </c:pt>
                <c:pt idx="8">
                  <c:v>208179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F8-C043-8415-03B8D942777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Shared by 4</c:v>
                </c:pt>
              </c:strCache>
            </c:strRef>
          </c:tx>
          <c:spPr>
            <a:solidFill>
              <a:srgbClr val="B484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ST</c:v>
                </c:pt>
                <c:pt idx="4">
                  <c:v>SC</c:v>
                </c:pt>
                <c:pt idx="5">
                  <c:v>KM</c:v>
                </c:pt>
                <c:pt idx="6">
                  <c:v>IM</c:v>
                </c:pt>
                <c:pt idx="7">
                  <c:v>C2D</c:v>
                </c:pt>
                <c:pt idx="8">
                  <c:v>BS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1">
                  <c:v>1470504</c:v>
                </c:pt>
                <c:pt idx="2">
                  <c:v>120432434</c:v>
                </c:pt>
                <c:pt idx="3">
                  <c:v>525630</c:v>
                </c:pt>
                <c:pt idx="4">
                  <c:v>35768996</c:v>
                </c:pt>
                <c:pt idx="5">
                  <c:v>1397871</c:v>
                </c:pt>
                <c:pt idx="6">
                  <c:v>2884103</c:v>
                </c:pt>
                <c:pt idx="7">
                  <c:v>21273</c:v>
                </c:pt>
                <c:pt idx="8">
                  <c:v>247449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F8-C043-8415-03B8D94277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81755216"/>
        <c:axId val="120568176"/>
      </c:barChart>
      <c:catAx>
        <c:axId val="81755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2000" dirty="0"/>
                  <a:t>Distribution of accesses referencing shared pages</a:t>
                </a:r>
              </a:p>
            </c:rich>
          </c:tx>
          <c:layout>
            <c:manualLayout>
              <c:xMode val="edge"/>
              <c:yMode val="edge"/>
              <c:x val="0.23482209039768179"/>
              <c:y val="0.744698563527591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0568176"/>
        <c:crosses val="autoZero"/>
        <c:auto val="1"/>
        <c:lblAlgn val="ctr"/>
        <c:lblOffset val="100"/>
        <c:noMultiLvlLbl val="0"/>
      </c:catAx>
      <c:valAx>
        <c:axId val="12056817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1800" dirty="0"/>
                  <a:t>Page sharing of </a:t>
                </a:r>
              </a:p>
              <a:p>
                <a:pPr>
                  <a:defRPr sz="1800"/>
                </a:pPr>
                <a:r>
                  <a:rPr lang="en-US" altLang="zh-CN" sz="1800" dirty="0"/>
                  <a:t>all accesses</a:t>
                </a:r>
                <a:endParaRPr lang="zh-CN" altLang="en-US" sz="1800" dirty="0"/>
              </a:p>
            </c:rich>
          </c:tx>
          <c:layout>
            <c:manualLayout>
              <c:xMode val="edge"/>
              <c:yMode val="edge"/>
              <c:x val="5.2678011304099458E-2"/>
              <c:y val="0.193959186080584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1755216"/>
        <c:crosses val="autoZero"/>
        <c:crossBetween val="between"/>
        <c:majorUnit val="0.25"/>
      </c:valAx>
      <c:spPr>
        <a:noFill/>
        <a:ln w="1270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7726008121583087"/>
          <c:y val="6.6609131595152832E-2"/>
          <c:w val="0.70171060254986706"/>
          <c:h val="0.130016756569454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09121361985313"/>
          <c:y val="0.21757858265080796"/>
          <c:w val="0.71311256517656862"/>
          <c:h val="0.5525168854167229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TLB miss requests</c:v>
                </c:pt>
              </c:strCache>
            </c:strRef>
          </c:tx>
          <c:spPr>
            <a:solidFill>
              <a:srgbClr val="406D8E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ST</c:v>
                </c:pt>
                <c:pt idx="4">
                  <c:v>SC</c:v>
                </c:pt>
                <c:pt idx="5">
                  <c:v>KM</c:v>
                </c:pt>
                <c:pt idx="6">
                  <c:v>IM</c:v>
                </c:pt>
                <c:pt idx="7">
                  <c:v>C2D</c:v>
                </c:pt>
                <c:pt idx="8">
                  <c:v>BS</c:v>
                </c:pt>
                <c:pt idx="9">
                  <c:v>Ave.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216098</c:v>
                </c:pt>
                <c:pt idx="1">
                  <c:v>206108</c:v>
                </c:pt>
                <c:pt idx="2">
                  <c:v>1361029</c:v>
                </c:pt>
                <c:pt idx="3">
                  <c:v>294487</c:v>
                </c:pt>
                <c:pt idx="4">
                  <c:v>196319</c:v>
                </c:pt>
                <c:pt idx="5">
                  <c:v>349581</c:v>
                </c:pt>
                <c:pt idx="6">
                  <c:v>120048</c:v>
                </c:pt>
                <c:pt idx="7">
                  <c:v>93428</c:v>
                </c:pt>
                <c:pt idx="8">
                  <c:v>509916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3A-4B9C-940A-54A1D5ECC7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Necessary invalidation requests</c:v>
                </c:pt>
              </c:strCache>
            </c:strRef>
          </c:tx>
          <c:spPr>
            <a:solidFill>
              <a:srgbClr val="F3D5CE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ST</c:v>
                </c:pt>
                <c:pt idx="4">
                  <c:v>SC</c:v>
                </c:pt>
                <c:pt idx="5">
                  <c:v>KM</c:v>
                </c:pt>
                <c:pt idx="6">
                  <c:v>IM</c:v>
                </c:pt>
                <c:pt idx="7">
                  <c:v>C2D</c:v>
                </c:pt>
                <c:pt idx="8">
                  <c:v>BS</c:v>
                </c:pt>
                <c:pt idx="9">
                  <c:v>Ave.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9861.0937749534205</c:v>
                </c:pt>
                <c:pt idx="1">
                  <c:v>68908</c:v>
                </c:pt>
                <c:pt idx="2">
                  <c:v>864548</c:v>
                </c:pt>
                <c:pt idx="3">
                  <c:v>62478</c:v>
                </c:pt>
                <c:pt idx="4">
                  <c:v>33940</c:v>
                </c:pt>
                <c:pt idx="5">
                  <c:v>98180</c:v>
                </c:pt>
                <c:pt idx="6">
                  <c:v>1722</c:v>
                </c:pt>
                <c:pt idx="7">
                  <c:v>5136</c:v>
                </c:pt>
                <c:pt idx="8">
                  <c:v>39054.434640522872</c:v>
                </c:pt>
                <c:pt idx="9">
                  <c:v>0.25133333333333302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3A-4B9C-940A-54A1D5ECC7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Unnecessary invalidation requests</c:v>
                </c:pt>
              </c:strCache>
            </c:strRef>
          </c:tx>
          <c:spPr>
            <a:solidFill>
              <a:schemeClr val="bg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ST</c:v>
                </c:pt>
                <c:pt idx="4">
                  <c:v>SC</c:v>
                </c:pt>
                <c:pt idx="5">
                  <c:v>KM</c:v>
                </c:pt>
                <c:pt idx="6">
                  <c:v>IM</c:v>
                </c:pt>
                <c:pt idx="7">
                  <c:v>C2D</c:v>
                </c:pt>
                <c:pt idx="8">
                  <c:v>BS</c:v>
                </c:pt>
                <c:pt idx="9">
                  <c:v>Ave.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5165.9062250465795</c:v>
                </c:pt>
                <c:pt idx="1">
                  <c:v>36524</c:v>
                </c:pt>
                <c:pt idx="2">
                  <c:v>120956</c:v>
                </c:pt>
                <c:pt idx="3">
                  <c:v>14394</c:v>
                </c:pt>
                <c:pt idx="4">
                  <c:v>21092</c:v>
                </c:pt>
                <c:pt idx="5">
                  <c:v>28588</c:v>
                </c:pt>
                <c:pt idx="6">
                  <c:v>1582</c:v>
                </c:pt>
                <c:pt idx="7">
                  <c:v>3712</c:v>
                </c:pt>
                <c:pt idx="8">
                  <c:v>20321.565359477125</c:v>
                </c:pt>
                <c:pt idx="9">
                  <c:v>0.108666666666666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3A-4B9C-940A-54A1D5ECC7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81755216"/>
        <c:axId val="120568176"/>
      </c:barChart>
      <c:catAx>
        <c:axId val="817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0568176"/>
        <c:crosses val="autoZero"/>
        <c:auto val="1"/>
        <c:lblAlgn val="ctr"/>
        <c:lblOffset val="0"/>
        <c:noMultiLvlLbl val="0"/>
      </c:catAx>
      <c:valAx>
        <c:axId val="12056817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1755216"/>
        <c:crosses val="autoZero"/>
        <c:crossBetween val="between"/>
        <c:majorUnit val="0.25"/>
      </c:valAx>
      <c:spPr>
        <a:noFill/>
        <a:ln w="9525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1.1018568630673023E-3"/>
          <c:y val="1.9929785821109068E-2"/>
          <c:w val="0.99463301136300131"/>
          <c:h val="0.101549382082831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09121361985313"/>
          <c:y val="0.21757858265080796"/>
          <c:w val="0.71311256517656862"/>
          <c:h val="0.5525168854167229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TLB miss requests</c:v>
                </c:pt>
              </c:strCache>
            </c:strRef>
          </c:tx>
          <c:spPr>
            <a:solidFill>
              <a:srgbClr val="406D8E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ST</c:v>
                </c:pt>
                <c:pt idx="4">
                  <c:v>SC</c:v>
                </c:pt>
                <c:pt idx="5">
                  <c:v>KM</c:v>
                </c:pt>
                <c:pt idx="6">
                  <c:v>IM</c:v>
                </c:pt>
                <c:pt idx="7">
                  <c:v>C2D</c:v>
                </c:pt>
                <c:pt idx="8">
                  <c:v>BS</c:v>
                </c:pt>
                <c:pt idx="9">
                  <c:v>Ave.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216098</c:v>
                </c:pt>
                <c:pt idx="1">
                  <c:v>206108</c:v>
                </c:pt>
                <c:pt idx="2">
                  <c:v>1361029</c:v>
                </c:pt>
                <c:pt idx="3">
                  <c:v>294487</c:v>
                </c:pt>
                <c:pt idx="4">
                  <c:v>196319</c:v>
                </c:pt>
                <c:pt idx="5">
                  <c:v>349581</c:v>
                </c:pt>
                <c:pt idx="6">
                  <c:v>120048</c:v>
                </c:pt>
                <c:pt idx="7">
                  <c:v>93428</c:v>
                </c:pt>
                <c:pt idx="8">
                  <c:v>509916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3A-4B9C-940A-54A1D5ECC7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Necessary invalidation requests</c:v>
                </c:pt>
              </c:strCache>
            </c:strRef>
          </c:tx>
          <c:spPr>
            <a:solidFill>
              <a:srgbClr val="F3D5CE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ST</c:v>
                </c:pt>
                <c:pt idx="4">
                  <c:v>SC</c:v>
                </c:pt>
                <c:pt idx="5">
                  <c:v>KM</c:v>
                </c:pt>
                <c:pt idx="6">
                  <c:v>IM</c:v>
                </c:pt>
                <c:pt idx="7">
                  <c:v>C2D</c:v>
                </c:pt>
                <c:pt idx="8">
                  <c:v>BS</c:v>
                </c:pt>
                <c:pt idx="9">
                  <c:v>Ave.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9861.0937749534205</c:v>
                </c:pt>
                <c:pt idx="1">
                  <c:v>68908</c:v>
                </c:pt>
                <c:pt idx="2">
                  <c:v>864548</c:v>
                </c:pt>
                <c:pt idx="3">
                  <c:v>62478</c:v>
                </c:pt>
                <c:pt idx="4">
                  <c:v>33940</c:v>
                </c:pt>
                <c:pt idx="5">
                  <c:v>98180</c:v>
                </c:pt>
                <c:pt idx="6">
                  <c:v>1722</c:v>
                </c:pt>
                <c:pt idx="7">
                  <c:v>5136</c:v>
                </c:pt>
                <c:pt idx="8">
                  <c:v>39054.434640522872</c:v>
                </c:pt>
                <c:pt idx="9">
                  <c:v>0.25133333333333302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3A-4B9C-940A-54A1D5ECC7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Unnecessary invalidation requests</c:v>
                </c:pt>
              </c:strCache>
            </c:strRef>
          </c:tx>
          <c:spPr>
            <a:solidFill>
              <a:schemeClr val="bg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ST</c:v>
                </c:pt>
                <c:pt idx="4">
                  <c:v>SC</c:v>
                </c:pt>
                <c:pt idx="5">
                  <c:v>KM</c:v>
                </c:pt>
                <c:pt idx="6">
                  <c:v>IM</c:v>
                </c:pt>
                <c:pt idx="7">
                  <c:v>C2D</c:v>
                </c:pt>
                <c:pt idx="8">
                  <c:v>BS</c:v>
                </c:pt>
                <c:pt idx="9">
                  <c:v>Ave.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5165.9062250465795</c:v>
                </c:pt>
                <c:pt idx="1">
                  <c:v>36524</c:v>
                </c:pt>
                <c:pt idx="2">
                  <c:v>120956</c:v>
                </c:pt>
                <c:pt idx="3">
                  <c:v>14394</c:v>
                </c:pt>
                <c:pt idx="4">
                  <c:v>21092</c:v>
                </c:pt>
                <c:pt idx="5">
                  <c:v>28588</c:v>
                </c:pt>
                <c:pt idx="6">
                  <c:v>1582</c:v>
                </c:pt>
                <c:pt idx="7">
                  <c:v>3712</c:v>
                </c:pt>
                <c:pt idx="8">
                  <c:v>20321.565359477125</c:v>
                </c:pt>
                <c:pt idx="9">
                  <c:v>0.108666666666666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3A-4B9C-940A-54A1D5ECC7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81755216"/>
        <c:axId val="120568176"/>
      </c:barChart>
      <c:catAx>
        <c:axId val="817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0568176"/>
        <c:crosses val="autoZero"/>
        <c:auto val="1"/>
        <c:lblAlgn val="ctr"/>
        <c:lblOffset val="0"/>
        <c:noMultiLvlLbl val="0"/>
      </c:catAx>
      <c:valAx>
        <c:axId val="12056817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1755216"/>
        <c:crosses val="autoZero"/>
        <c:crossBetween val="between"/>
        <c:majorUnit val="0.25"/>
      </c:valAx>
      <c:spPr>
        <a:noFill/>
        <a:ln w="9525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1.1018568630673023E-3"/>
          <c:y val="1.9929785821109068E-2"/>
          <c:w val="0.99463301136300131"/>
          <c:h val="0.101549382082831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09121361985313"/>
          <c:y val="0.21757858265080796"/>
          <c:w val="0.71311256517656862"/>
          <c:h val="0.5525168854167229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TLB miss requests</c:v>
                </c:pt>
              </c:strCache>
            </c:strRef>
          </c:tx>
          <c:spPr>
            <a:solidFill>
              <a:srgbClr val="406D8E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ST</c:v>
                </c:pt>
                <c:pt idx="4">
                  <c:v>SC</c:v>
                </c:pt>
                <c:pt idx="5">
                  <c:v>KM</c:v>
                </c:pt>
                <c:pt idx="6">
                  <c:v>IM</c:v>
                </c:pt>
                <c:pt idx="7">
                  <c:v>C2D</c:v>
                </c:pt>
                <c:pt idx="8">
                  <c:v>BS</c:v>
                </c:pt>
                <c:pt idx="9">
                  <c:v>Ave.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216098</c:v>
                </c:pt>
                <c:pt idx="1">
                  <c:v>206108</c:v>
                </c:pt>
                <c:pt idx="2">
                  <c:v>1361029</c:v>
                </c:pt>
                <c:pt idx="3">
                  <c:v>294487</c:v>
                </c:pt>
                <c:pt idx="4">
                  <c:v>196319</c:v>
                </c:pt>
                <c:pt idx="5">
                  <c:v>349581</c:v>
                </c:pt>
                <c:pt idx="6">
                  <c:v>120048</c:v>
                </c:pt>
                <c:pt idx="7">
                  <c:v>93428</c:v>
                </c:pt>
                <c:pt idx="8">
                  <c:v>509916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3A-4B9C-940A-54A1D5ECC7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Necessary invalidation requests</c:v>
                </c:pt>
              </c:strCache>
            </c:strRef>
          </c:tx>
          <c:spPr>
            <a:solidFill>
              <a:srgbClr val="F3D5CE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ST</c:v>
                </c:pt>
                <c:pt idx="4">
                  <c:v>SC</c:v>
                </c:pt>
                <c:pt idx="5">
                  <c:v>KM</c:v>
                </c:pt>
                <c:pt idx="6">
                  <c:v>IM</c:v>
                </c:pt>
                <c:pt idx="7">
                  <c:v>C2D</c:v>
                </c:pt>
                <c:pt idx="8">
                  <c:v>BS</c:v>
                </c:pt>
                <c:pt idx="9">
                  <c:v>Ave.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9861.0937749534205</c:v>
                </c:pt>
                <c:pt idx="1">
                  <c:v>68908</c:v>
                </c:pt>
                <c:pt idx="2">
                  <c:v>864548</c:v>
                </c:pt>
                <c:pt idx="3">
                  <c:v>62478</c:v>
                </c:pt>
                <c:pt idx="4">
                  <c:v>33940</c:v>
                </c:pt>
                <c:pt idx="5">
                  <c:v>98180</c:v>
                </c:pt>
                <c:pt idx="6">
                  <c:v>1722</c:v>
                </c:pt>
                <c:pt idx="7">
                  <c:v>5136</c:v>
                </c:pt>
                <c:pt idx="8">
                  <c:v>39054.434640522872</c:v>
                </c:pt>
                <c:pt idx="9">
                  <c:v>0.25133333333333302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3A-4B9C-940A-54A1D5ECC7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Unnecessary invalidation requests</c:v>
                </c:pt>
              </c:strCache>
            </c:strRef>
          </c:tx>
          <c:spPr>
            <a:solidFill>
              <a:schemeClr val="bg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ST</c:v>
                </c:pt>
                <c:pt idx="4">
                  <c:v>SC</c:v>
                </c:pt>
                <c:pt idx="5">
                  <c:v>KM</c:v>
                </c:pt>
                <c:pt idx="6">
                  <c:v>IM</c:v>
                </c:pt>
                <c:pt idx="7">
                  <c:v>C2D</c:v>
                </c:pt>
                <c:pt idx="8">
                  <c:v>BS</c:v>
                </c:pt>
                <c:pt idx="9">
                  <c:v>Ave.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5165.9062250465795</c:v>
                </c:pt>
                <c:pt idx="1">
                  <c:v>36524</c:v>
                </c:pt>
                <c:pt idx="2">
                  <c:v>120956</c:v>
                </c:pt>
                <c:pt idx="3">
                  <c:v>14394</c:v>
                </c:pt>
                <c:pt idx="4">
                  <c:v>21092</c:v>
                </c:pt>
                <c:pt idx="5">
                  <c:v>28588</c:v>
                </c:pt>
                <c:pt idx="6">
                  <c:v>1582</c:v>
                </c:pt>
                <c:pt idx="7">
                  <c:v>3712</c:v>
                </c:pt>
                <c:pt idx="8">
                  <c:v>20321.565359477125</c:v>
                </c:pt>
                <c:pt idx="9">
                  <c:v>0.108666666666666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3A-4B9C-940A-54A1D5ECC7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81755216"/>
        <c:axId val="120568176"/>
      </c:barChart>
      <c:catAx>
        <c:axId val="817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0568176"/>
        <c:crosses val="autoZero"/>
        <c:auto val="1"/>
        <c:lblAlgn val="ctr"/>
        <c:lblOffset val="0"/>
        <c:noMultiLvlLbl val="0"/>
      </c:catAx>
      <c:valAx>
        <c:axId val="12056817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1755216"/>
        <c:crosses val="autoZero"/>
        <c:crossBetween val="between"/>
        <c:majorUnit val="0.25"/>
      </c:valAx>
      <c:spPr>
        <a:noFill/>
        <a:ln w="9525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1.1018568630673023E-3"/>
          <c:y val="1.9929785821109068E-2"/>
          <c:w val="0.99463301136300131"/>
          <c:h val="0.101549382082831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97021292258576"/>
          <c:y val="4.1874416231596108E-2"/>
          <c:w val="0.80139761937430065"/>
          <c:h val="0.691552638651183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IDYLL</c:v>
                </c:pt>
              </c:strCache>
            </c:strRef>
          </c:tx>
          <c:spPr>
            <a:solidFill>
              <a:srgbClr val="E8CCC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ST</c:v>
                </c:pt>
                <c:pt idx="4">
                  <c:v>SC</c:v>
                </c:pt>
                <c:pt idx="5">
                  <c:v>KM</c:v>
                </c:pt>
                <c:pt idx="6">
                  <c:v>IM</c:v>
                </c:pt>
                <c:pt idx="7">
                  <c:v>C2D</c:v>
                </c:pt>
                <c:pt idx="8">
                  <c:v>BS</c:v>
                </c:pt>
                <c:pt idx="9">
                  <c:v>Ave.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1.3863124851107038</c:v>
                </c:pt>
                <c:pt idx="1">
                  <c:v>1.3077206047218393</c:v>
                </c:pt>
                <c:pt idx="2">
                  <c:v>2.67</c:v>
                </c:pt>
                <c:pt idx="3">
                  <c:v>1.9489463656714621</c:v>
                </c:pt>
                <c:pt idx="4">
                  <c:v>1.521914523873674</c:v>
                </c:pt>
                <c:pt idx="5">
                  <c:v>1.7177714578172054</c:v>
                </c:pt>
                <c:pt idx="6">
                  <c:v>1.685293831093188</c:v>
                </c:pt>
                <c:pt idx="7">
                  <c:v>1.7460076782916523</c:v>
                </c:pt>
                <c:pt idx="8">
                  <c:v>1.3074465001296631</c:v>
                </c:pt>
                <c:pt idx="9">
                  <c:v>1.6990459385232652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D2-1748-933B-E05B5D6795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Zero-Latency Invalidation</c:v>
                </c:pt>
              </c:strCache>
            </c:strRef>
          </c:tx>
          <c:spPr>
            <a:solidFill>
              <a:srgbClr val="406D8E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8D2-1748-933B-E05B5D67957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8D2-1748-933B-E05B5D679572}"/>
                </c:ext>
              </c:extLst>
            </c:dLbl>
            <c:dLbl>
              <c:idx val="2"/>
              <c:layout>
                <c:manualLayout>
                  <c:x val="2.2846994461416817E-2"/>
                  <c:y val="7.413555034850635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8D2-1748-933B-E05B5D67957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8D2-1748-933B-E05B5D67957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8D2-1748-933B-E05B5D67957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8D2-1748-933B-E05B5D679572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8D2-1748-933B-E05B5D679572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8D2-1748-933B-E05B5D67957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8D2-1748-933B-E05B5D679572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8D2-1748-933B-E05B5D679572}"/>
                </c:ext>
              </c:extLst>
            </c:dLbl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ST</c:v>
                </c:pt>
                <c:pt idx="4">
                  <c:v>SC</c:v>
                </c:pt>
                <c:pt idx="5">
                  <c:v>KM</c:v>
                </c:pt>
                <c:pt idx="6">
                  <c:v>IM</c:v>
                </c:pt>
                <c:pt idx="7">
                  <c:v>C2D</c:v>
                </c:pt>
                <c:pt idx="8">
                  <c:v>BS</c:v>
                </c:pt>
                <c:pt idx="9">
                  <c:v>Ave.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1.5480050648374739</c:v>
                </c:pt>
                <c:pt idx="1">
                  <c:v>1.5891505889017261</c:v>
                </c:pt>
                <c:pt idx="2">
                  <c:v>2.92</c:v>
                </c:pt>
                <c:pt idx="3">
                  <c:v>1.6228645521068825</c:v>
                </c:pt>
                <c:pt idx="4">
                  <c:v>1.4200579317711681</c:v>
                </c:pt>
                <c:pt idx="5">
                  <c:v>1.6925189510096044</c:v>
                </c:pt>
                <c:pt idx="6">
                  <c:v>1.5814395982224776</c:v>
                </c:pt>
                <c:pt idx="7">
                  <c:v>1.8021303042925592</c:v>
                </c:pt>
                <c:pt idx="8">
                  <c:v>1.3795829875893466</c:v>
                </c:pt>
                <c:pt idx="9">
                  <c:v>1.7284166643034711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8D2-1748-933B-E05B5D6795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8"/>
        <c:overlap val="-27"/>
        <c:axId val="81755216"/>
        <c:axId val="120568176"/>
      </c:barChart>
      <c:catAx>
        <c:axId val="817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0568176"/>
        <c:crosses val="autoZero"/>
        <c:auto val="1"/>
        <c:lblAlgn val="ctr"/>
        <c:lblOffset val="0"/>
        <c:noMultiLvlLbl val="0"/>
      </c:catAx>
      <c:valAx>
        <c:axId val="120568176"/>
        <c:scaling>
          <c:orientation val="minMax"/>
          <c:max val="2.7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2000"/>
                  <a:t>Normalized</a:t>
                </a:r>
              </a:p>
              <a:p>
                <a:pPr>
                  <a:defRPr sz="2000"/>
                </a:pPr>
                <a:r>
                  <a:rPr lang="en-US" altLang="zh-CN" sz="2000"/>
                  <a:t>performance</a:t>
                </a:r>
                <a:endParaRPr lang="zh-CN" altLang="en-US" sz="2000"/>
              </a:p>
            </c:rich>
          </c:tx>
          <c:layout>
            <c:manualLayout>
              <c:xMode val="edge"/>
              <c:yMode val="edge"/>
              <c:x val="4.5925780273810189E-2"/>
              <c:y val="0.109475809717145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1755216"/>
        <c:crosses val="autoZero"/>
        <c:crossBetween val="between"/>
        <c:majorUnit val="0.5"/>
      </c:valAx>
      <c:spPr>
        <a:noFill/>
        <a:ln w="1270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8317743659581913"/>
          <c:y val="1.667718072391406E-2"/>
          <c:w val="0.47416955419233847"/>
          <c:h val="0.173274586627816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97021292258576"/>
          <c:y val="4.1874416231596108E-2"/>
          <c:w val="0.80139761937430065"/>
          <c:h val="0.691552638651183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IDYLL</c:v>
                </c:pt>
              </c:strCache>
            </c:strRef>
          </c:tx>
          <c:spPr>
            <a:solidFill>
              <a:srgbClr val="E8CCC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ST</c:v>
                </c:pt>
                <c:pt idx="4">
                  <c:v>SC</c:v>
                </c:pt>
                <c:pt idx="5">
                  <c:v>KM</c:v>
                </c:pt>
                <c:pt idx="6">
                  <c:v>IM</c:v>
                </c:pt>
                <c:pt idx="7">
                  <c:v>C2D</c:v>
                </c:pt>
                <c:pt idx="8">
                  <c:v>BS</c:v>
                </c:pt>
                <c:pt idx="9">
                  <c:v>Ave.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1.3863124851107038</c:v>
                </c:pt>
                <c:pt idx="1">
                  <c:v>1.3077206047218393</c:v>
                </c:pt>
                <c:pt idx="2">
                  <c:v>2.67</c:v>
                </c:pt>
                <c:pt idx="3">
                  <c:v>1.9489463656714621</c:v>
                </c:pt>
                <c:pt idx="4">
                  <c:v>1.521914523873674</c:v>
                </c:pt>
                <c:pt idx="5">
                  <c:v>1.7177714578172054</c:v>
                </c:pt>
                <c:pt idx="6">
                  <c:v>1.685293831093188</c:v>
                </c:pt>
                <c:pt idx="7">
                  <c:v>1.7460076782916523</c:v>
                </c:pt>
                <c:pt idx="8">
                  <c:v>1.3074465001296631</c:v>
                </c:pt>
                <c:pt idx="9">
                  <c:v>1.6990459385232652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7C-F347-B23E-9BE4F138E5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Zero-Latency Invalidation</c:v>
                </c:pt>
              </c:strCache>
            </c:strRef>
          </c:tx>
          <c:spPr>
            <a:solidFill>
              <a:srgbClr val="406D8E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D7C-F347-B23E-9BE4F138E5E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D7C-F347-B23E-9BE4F138E5EE}"/>
                </c:ext>
              </c:extLst>
            </c:dLbl>
            <c:dLbl>
              <c:idx val="2"/>
              <c:layout>
                <c:manualLayout>
                  <c:x val="2.2846994461416817E-2"/>
                  <c:y val="7.413555034850635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D7C-F347-B23E-9BE4F138E5EE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D7C-F347-B23E-9BE4F138E5E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D7C-F347-B23E-9BE4F138E5EE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D7C-F347-B23E-9BE4F138E5EE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D7C-F347-B23E-9BE4F138E5EE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D7C-F347-B23E-9BE4F138E5EE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D7C-F347-B23E-9BE4F138E5EE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D7C-F347-B23E-9BE4F138E5EE}"/>
                </c:ext>
              </c:extLst>
            </c:dLbl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MT</c:v>
                </c:pt>
                <c:pt idx="1">
                  <c:v>MM</c:v>
                </c:pt>
                <c:pt idx="2">
                  <c:v>PR</c:v>
                </c:pt>
                <c:pt idx="3">
                  <c:v>ST</c:v>
                </c:pt>
                <c:pt idx="4">
                  <c:v>SC</c:v>
                </c:pt>
                <c:pt idx="5">
                  <c:v>KM</c:v>
                </c:pt>
                <c:pt idx="6">
                  <c:v>IM</c:v>
                </c:pt>
                <c:pt idx="7">
                  <c:v>C2D</c:v>
                </c:pt>
                <c:pt idx="8">
                  <c:v>BS</c:v>
                </c:pt>
                <c:pt idx="9">
                  <c:v>Ave.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1.5480050648374739</c:v>
                </c:pt>
                <c:pt idx="1">
                  <c:v>1.5891505889017261</c:v>
                </c:pt>
                <c:pt idx="2">
                  <c:v>2.92</c:v>
                </c:pt>
                <c:pt idx="3">
                  <c:v>1.6228645521068825</c:v>
                </c:pt>
                <c:pt idx="4">
                  <c:v>1.4200579317711681</c:v>
                </c:pt>
                <c:pt idx="5">
                  <c:v>1.6925189510096044</c:v>
                </c:pt>
                <c:pt idx="6">
                  <c:v>1.5814395982224776</c:v>
                </c:pt>
                <c:pt idx="7">
                  <c:v>1.8021303042925592</c:v>
                </c:pt>
                <c:pt idx="8">
                  <c:v>1.3795829875893466</c:v>
                </c:pt>
                <c:pt idx="9">
                  <c:v>1.7284166643034711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D7C-F347-B23E-9BE4F138E5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8"/>
        <c:overlap val="-27"/>
        <c:axId val="81755216"/>
        <c:axId val="120568176"/>
      </c:barChart>
      <c:catAx>
        <c:axId val="817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0568176"/>
        <c:crosses val="autoZero"/>
        <c:auto val="1"/>
        <c:lblAlgn val="ctr"/>
        <c:lblOffset val="0"/>
        <c:noMultiLvlLbl val="0"/>
      </c:catAx>
      <c:valAx>
        <c:axId val="120568176"/>
        <c:scaling>
          <c:orientation val="minMax"/>
          <c:max val="2.7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2000"/>
                  <a:t>Normalized</a:t>
                </a:r>
              </a:p>
              <a:p>
                <a:pPr>
                  <a:defRPr sz="2000"/>
                </a:pPr>
                <a:r>
                  <a:rPr lang="en-US" altLang="zh-CN" sz="2000"/>
                  <a:t>performance</a:t>
                </a:r>
                <a:endParaRPr lang="zh-CN" altLang="en-US" sz="2000"/>
              </a:p>
            </c:rich>
          </c:tx>
          <c:layout>
            <c:manualLayout>
              <c:xMode val="edge"/>
              <c:yMode val="edge"/>
              <c:x val="4.5925780273810189E-2"/>
              <c:y val="0.109475809717145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1755216"/>
        <c:crosses val="autoZero"/>
        <c:crossBetween val="between"/>
        <c:majorUnit val="0.5"/>
      </c:valAx>
      <c:spPr>
        <a:noFill/>
        <a:ln w="1270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8317743659581913"/>
          <c:y val="1.667718072391406E-2"/>
          <c:w val="0.47416955419233847"/>
          <c:h val="0.173274586627816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75767-E832-5A44-A3BB-B2C21DD84D69}" type="datetimeFigureOut">
              <a:rPr kumimoji="1" lang="zh-CN" altLang="en-US" smtClean="0"/>
              <a:t>2024/2/26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BCA87-D9F8-F64F-A03D-42AF76DD90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81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577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053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815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899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8775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4118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510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dirty="0">
              <a:latin typeface="Candara" panose="020E0502030303020204" pitchFamily="34" charset="0"/>
              <a:ea typeface="Palatino" pitchFamily="2" charset="77"/>
              <a:cs typeface="Segoe UI Historic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494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479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766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13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877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350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284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1949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4428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485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254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913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51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34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3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4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120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354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latin typeface="Candara" panose="020E05020303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701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058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94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A3543-CEB2-F24D-B4CB-4DCC7182B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3641D6-2472-D24D-BA43-9A505CE51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572A7-E6BB-824C-BDEF-616BDC52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8C1D-01B6-EE45-876A-D07D824CBE77}" type="datetime1">
              <a:rPr kumimoji="1" lang="en-US" altLang="zh-CN" smtClean="0"/>
              <a:t>2/26/24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9424F-9B95-B943-B637-48DBB4D4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60F4-1222-5141-8472-0F7868A5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953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7CAF9-49C1-1C45-A689-09F2F637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870E6-E2B2-6848-85A7-2EF6AB972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C8D5F-2970-8440-8DED-67C961F7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8435-0CC7-504E-BD95-0165B4A3EF07}" type="datetime1">
              <a:rPr kumimoji="1" lang="en-US" altLang="zh-CN" smtClean="0"/>
              <a:t>2/26/24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6C6EB-9C9E-5D4B-9F5F-013F8CF8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876BA-2CE4-D245-BD7E-EEA23858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312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FA9546-BC80-4748-B9AF-D71436F1B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B6EBDD-7830-2B4D-B265-D907366D6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1BE9B-D81E-284B-BC61-A859CBDD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E9F4-FA6A-A046-BCD9-2AB067C9478D}" type="datetime1">
              <a:rPr kumimoji="1" lang="en-US" altLang="zh-CN" smtClean="0"/>
              <a:t>2/26/24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3070B-8658-E441-95BE-F7388C25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AEFF5-7ABB-354C-B5CE-298F8F9F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81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A8571-45F0-3646-8643-27BA7614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8A7CC-1528-EF46-9B57-B19614FE4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9F5E7-E383-644D-91EE-A91949A5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B645-0C6C-1E46-A288-27333E8F2DE8}" type="datetime1">
              <a:rPr kumimoji="1" lang="en-US" altLang="zh-CN" smtClean="0"/>
              <a:t>2/26/24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B3891-F41F-1145-8056-E137C089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06C25-6E4F-7444-8B2A-C4795EB1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749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F2467-4235-AC45-9D26-569513E5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E53B8-FC9A-2643-BCC2-10C96B179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BAD89-4C1C-5B45-9387-EBB2F4D8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B017-A150-0948-903F-BD0A66E894A5}" type="datetime1">
              <a:rPr kumimoji="1" lang="en-US" altLang="zh-CN" smtClean="0"/>
              <a:t>2/26/24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98124-F5B5-E148-BFED-36C4FB48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C91B1-160C-4E4A-AAA5-C3175A6D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36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7D597-3A84-3B46-9588-3CC123D8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FAAAE-D319-CE43-9215-4C24F6BF2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188F0D-CCED-664B-B1F4-64C5A92F2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8E832-6539-5F4C-A34B-052AD758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8988-D159-A741-90F1-A35BBCC476AB}" type="datetime1">
              <a:rPr kumimoji="1" lang="en-US" altLang="zh-CN" smtClean="0"/>
              <a:t>2/26/24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197F1-15B1-734A-A86F-7C0912B5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988D26-EFEB-FF41-8DA7-79A0D6B7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90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96AFC-732A-8746-8636-45C37A04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C7929A-0641-A742-80C9-255ACD2C8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C834D4-044D-F64F-A493-C849B0E50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498B20-0377-B04E-9297-7417F3398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CD3010-5A32-9449-954C-C09F427D7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8973A9-A079-6846-BD28-7312B4DF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FFE2-82C6-CD4C-933D-42DAC27731F6}" type="datetime1">
              <a:rPr kumimoji="1" lang="en-US" altLang="zh-CN" smtClean="0"/>
              <a:t>2/26/24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DDAB82-3370-5049-8B83-F960DDC0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789596-10FF-1242-A6A5-70FEC3F7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751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7B73F-7D42-2E40-836A-14DC46C0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FDF91F-20E2-F74C-B9B7-FC5807D3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BB71-DCB2-CE4C-9D3A-49D0F9B91C1E}" type="datetime1">
              <a:rPr kumimoji="1" lang="en-US" altLang="zh-CN" smtClean="0"/>
              <a:t>2/26/24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37FD47-317C-4E42-9E56-B2C233B8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AEEF64-820B-9C42-B4F2-9F6AA224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672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E51154-6C0A-384A-B74F-2F5CB6C9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AD094-FA0F-2C47-A893-E5818B5F01DD}" type="datetime1">
              <a:rPr kumimoji="1" lang="en-US" altLang="zh-CN" smtClean="0"/>
              <a:t>2/26/24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8AF630-FFF0-1747-B1CF-C50D43D5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048D52-EDB5-594E-957C-2A357E55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281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B4DD1-ABAE-2E46-9C37-A244140C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9CEBB-0D95-D540-9612-9A3E8154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5988CE-8042-C541-8747-B4C5CA097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D51FD6-AB3E-6A46-9389-3CEDCC53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02A5-F0D3-0740-A29F-C7A5C7EC7977}" type="datetime1">
              <a:rPr kumimoji="1" lang="en-US" altLang="zh-CN" smtClean="0"/>
              <a:t>2/26/24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BA2FD-430A-8448-B3B0-8CBBC7CC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444A2-0E49-364E-BAD8-44FA3873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079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36B80-313C-8B46-8C63-49EF3179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C8A0C7-66A3-1C4A-B5F9-1E919192A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31EFD8-D1BA-CA49-BBD4-4976654C7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4E80B4-D7C9-384A-89CC-E3D999BE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D1FE-F01B-9544-BCBD-33D220BBEE9C}" type="datetime1">
              <a:rPr kumimoji="1" lang="en-US" altLang="zh-CN" smtClean="0"/>
              <a:t>2/26/24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B51E8-3833-BF40-A071-E3B0DC2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2DAD6-39E5-C849-8C44-E5C4EF57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76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F2F783-DA08-F540-B980-F2A4141F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F0C31-FAFC-AD4A-BF35-C0E074FF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1C1B4-E5E1-A14E-9384-F91E75D34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FCDE-879B-5146-9D7A-B3ADE97D5E85}" type="datetime1">
              <a:rPr kumimoji="1" lang="en-US" altLang="zh-CN" smtClean="0"/>
              <a:t>2/26/24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645B5-30E7-614B-A480-707C2375D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2DD2D-39AF-314A-A87E-43647552D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53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chart" Target="../charts/char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4454" y="5172898"/>
            <a:ext cx="1537023" cy="473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761" y="1211187"/>
            <a:ext cx="11112650" cy="15735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IDYLL: Enhancing Page Translation in Multi-GPUs 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via Light Weight PTE Invalidations</a:t>
            </a:r>
            <a:endParaRPr lang="en-US" sz="36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1842"/>
            <a:ext cx="9664700" cy="1655762"/>
          </a:xfrm>
        </p:spPr>
        <p:txBody>
          <a:bodyPr>
            <a:normAutofit/>
          </a:bodyPr>
          <a:lstStyle/>
          <a:p>
            <a:r>
              <a:rPr lang="en-US" sz="2000" b="1" i="1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Bingyao Li</a:t>
            </a:r>
            <a:r>
              <a:rPr lang="en-US" sz="2000" b="1" i="1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Yanan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Guo</a:t>
            </a:r>
            <a:r>
              <a:rPr lang="en-US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Yueqi Wang</a:t>
            </a:r>
            <a:r>
              <a:rPr lang="en-US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Aamer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Jaleel</a:t>
            </a:r>
            <a:r>
              <a:rPr lang="en-US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Jun Yang</a:t>
            </a:r>
            <a:r>
              <a:rPr lang="en-US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Xulong Tang</a:t>
            </a:r>
            <a:r>
              <a:rPr lang="en-US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altLang="zh-CN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Pittsburgh,</a:t>
            </a:r>
            <a:r>
              <a:rPr lang="en-US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NVIDIA </a:t>
            </a:r>
            <a:endParaRPr lang="en-US" sz="1800" baseline="30000" dirty="0">
              <a:solidFill>
                <a:srgbClr val="003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53919A-F54A-28AA-0E52-A64ECE28A5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83" b="22886"/>
          <a:stretch/>
        </p:blipFill>
        <p:spPr>
          <a:xfrm>
            <a:off x="6826715" y="5227555"/>
            <a:ext cx="1968061" cy="41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3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PTE Invalidation Characterization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129125E-FAB3-01C3-7E39-B3857F81F620}"/>
              </a:ext>
            </a:extLst>
          </p:cNvPr>
          <p:cNvGrpSpPr/>
          <p:nvPr/>
        </p:nvGrpSpPr>
        <p:grpSpPr>
          <a:xfrm>
            <a:off x="1739153" y="4477907"/>
            <a:ext cx="8713694" cy="1560816"/>
            <a:chOff x="1036993" y="4392308"/>
            <a:chExt cx="5339370" cy="1560816"/>
          </a:xfrm>
        </p:grpSpPr>
        <p:sp>
          <p:nvSpPr>
            <p:cNvPr id="10" name="Rectangle: Rounded Corners 5">
              <a:extLst>
                <a:ext uri="{FF2B5EF4-FFF2-40B4-BE49-F238E27FC236}">
                  <a16:creationId xmlns:a16="http://schemas.microsoft.com/office/drawing/2014/main" id="{27ED2DF9-5054-F151-0182-5B3D95B31EF4}"/>
                </a:ext>
              </a:extLst>
            </p:cNvPr>
            <p:cNvSpPr/>
            <p:nvPr/>
          </p:nvSpPr>
          <p:spPr>
            <a:xfrm>
              <a:off x="1036993" y="4411357"/>
              <a:ext cx="5339370" cy="1541767"/>
            </a:xfrm>
            <a:custGeom>
              <a:avLst/>
              <a:gdLst>
                <a:gd name="connsiteX0" fmla="*/ 0 w 5339370"/>
                <a:gd name="connsiteY0" fmla="*/ 80958 h 1541767"/>
                <a:gd name="connsiteX1" fmla="*/ 80958 w 5339370"/>
                <a:gd name="connsiteY1" fmla="*/ 0 h 1541767"/>
                <a:gd name="connsiteX2" fmla="*/ 779914 w 5339370"/>
                <a:gd name="connsiteY2" fmla="*/ 0 h 1541767"/>
                <a:gd name="connsiteX3" fmla="*/ 1323547 w 5339370"/>
                <a:gd name="connsiteY3" fmla="*/ 0 h 1541767"/>
                <a:gd name="connsiteX4" fmla="*/ 2022503 w 5339370"/>
                <a:gd name="connsiteY4" fmla="*/ 0 h 1541767"/>
                <a:gd name="connsiteX5" fmla="*/ 2514361 w 5339370"/>
                <a:gd name="connsiteY5" fmla="*/ 0 h 1541767"/>
                <a:gd name="connsiteX6" fmla="*/ 3213318 w 5339370"/>
                <a:gd name="connsiteY6" fmla="*/ 0 h 1541767"/>
                <a:gd name="connsiteX7" fmla="*/ 3756950 w 5339370"/>
                <a:gd name="connsiteY7" fmla="*/ 0 h 1541767"/>
                <a:gd name="connsiteX8" fmla="*/ 4248808 w 5339370"/>
                <a:gd name="connsiteY8" fmla="*/ 0 h 1541767"/>
                <a:gd name="connsiteX9" fmla="*/ 5258412 w 5339370"/>
                <a:gd name="connsiteY9" fmla="*/ 0 h 1541767"/>
                <a:gd name="connsiteX10" fmla="*/ 5339370 w 5339370"/>
                <a:gd name="connsiteY10" fmla="*/ 80958 h 1541767"/>
                <a:gd name="connsiteX11" fmla="*/ 5339370 w 5339370"/>
                <a:gd name="connsiteY11" fmla="*/ 784682 h 1541767"/>
                <a:gd name="connsiteX12" fmla="*/ 5339370 w 5339370"/>
                <a:gd name="connsiteY12" fmla="*/ 1460809 h 1541767"/>
                <a:gd name="connsiteX13" fmla="*/ 5258412 w 5339370"/>
                <a:gd name="connsiteY13" fmla="*/ 1541767 h 1541767"/>
                <a:gd name="connsiteX14" fmla="*/ 4766554 w 5339370"/>
                <a:gd name="connsiteY14" fmla="*/ 1541767 h 1541767"/>
                <a:gd name="connsiteX15" fmla="*/ 4015823 w 5339370"/>
                <a:gd name="connsiteY15" fmla="*/ 1541767 h 1541767"/>
                <a:gd name="connsiteX16" fmla="*/ 3368641 w 5339370"/>
                <a:gd name="connsiteY16" fmla="*/ 1541767 h 1541767"/>
                <a:gd name="connsiteX17" fmla="*/ 2617910 w 5339370"/>
                <a:gd name="connsiteY17" fmla="*/ 1541767 h 1541767"/>
                <a:gd name="connsiteX18" fmla="*/ 1918954 w 5339370"/>
                <a:gd name="connsiteY18" fmla="*/ 1541767 h 1541767"/>
                <a:gd name="connsiteX19" fmla="*/ 1323547 w 5339370"/>
                <a:gd name="connsiteY19" fmla="*/ 1541767 h 1541767"/>
                <a:gd name="connsiteX20" fmla="*/ 80958 w 5339370"/>
                <a:gd name="connsiteY20" fmla="*/ 1541767 h 1541767"/>
                <a:gd name="connsiteX21" fmla="*/ 0 w 5339370"/>
                <a:gd name="connsiteY21" fmla="*/ 1460809 h 1541767"/>
                <a:gd name="connsiteX22" fmla="*/ 0 w 5339370"/>
                <a:gd name="connsiteY22" fmla="*/ 770884 h 1541767"/>
                <a:gd name="connsiteX23" fmla="*/ 0 w 5339370"/>
                <a:gd name="connsiteY23" fmla="*/ 80958 h 154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39370" h="1541767" fill="none" extrusionOk="0">
                  <a:moveTo>
                    <a:pt x="0" y="80958"/>
                  </a:moveTo>
                  <a:cubicBezTo>
                    <a:pt x="-4374" y="45027"/>
                    <a:pt x="29850" y="-8486"/>
                    <a:pt x="80958" y="0"/>
                  </a:cubicBezTo>
                  <a:cubicBezTo>
                    <a:pt x="254706" y="30565"/>
                    <a:pt x="520966" y="-24536"/>
                    <a:pt x="779914" y="0"/>
                  </a:cubicBezTo>
                  <a:cubicBezTo>
                    <a:pt x="1038862" y="24536"/>
                    <a:pt x="1055767" y="18332"/>
                    <a:pt x="1323547" y="0"/>
                  </a:cubicBezTo>
                  <a:cubicBezTo>
                    <a:pt x="1591327" y="-18332"/>
                    <a:pt x="1721030" y="11591"/>
                    <a:pt x="2022503" y="0"/>
                  </a:cubicBezTo>
                  <a:cubicBezTo>
                    <a:pt x="2323976" y="-11591"/>
                    <a:pt x="2333487" y="21749"/>
                    <a:pt x="2514361" y="0"/>
                  </a:cubicBezTo>
                  <a:cubicBezTo>
                    <a:pt x="2695235" y="-21749"/>
                    <a:pt x="3047227" y="19229"/>
                    <a:pt x="3213318" y="0"/>
                  </a:cubicBezTo>
                  <a:cubicBezTo>
                    <a:pt x="3379409" y="-19229"/>
                    <a:pt x="3609709" y="17701"/>
                    <a:pt x="3756950" y="0"/>
                  </a:cubicBezTo>
                  <a:cubicBezTo>
                    <a:pt x="3904191" y="-17701"/>
                    <a:pt x="4043244" y="-5273"/>
                    <a:pt x="4248808" y="0"/>
                  </a:cubicBezTo>
                  <a:cubicBezTo>
                    <a:pt x="4454372" y="5273"/>
                    <a:pt x="4764201" y="-14041"/>
                    <a:pt x="5258412" y="0"/>
                  </a:cubicBezTo>
                  <a:cubicBezTo>
                    <a:pt x="5300403" y="10182"/>
                    <a:pt x="5346077" y="38170"/>
                    <a:pt x="5339370" y="80958"/>
                  </a:cubicBezTo>
                  <a:cubicBezTo>
                    <a:pt x="5367975" y="249049"/>
                    <a:pt x="5362074" y="507081"/>
                    <a:pt x="5339370" y="784682"/>
                  </a:cubicBezTo>
                  <a:cubicBezTo>
                    <a:pt x="5316666" y="1062283"/>
                    <a:pt x="5315961" y="1228307"/>
                    <a:pt x="5339370" y="1460809"/>
                  </a:cubicBezTo>
                  <a:cubicBezTo>
                    <a:pt x="5340947" y="1509376"/>
                    <a:pt x="5308413" y="1546999"/>
                    <a:pt x="5258412" y="1541767"/>
                  </a:cubicBezTo>
                  <a:cubicBezTo>
                    <a:pt x="5155309" y="1562942"/>
                    <a:pt x="4951567" y="1558735"/>
                    <a:pt x="4766554" y="1541767"/>
                  </a:cubicBezTo>
                  <a:cubicBezTo>
                    <a:pt x="4581541" y="1524799"/>
                    <a:pt x="4332220" y="1551284"/>
                    <a:pt x="4015823" y="1541767"/>
                  </a:cubicBezTo>
                  <a:cubicBezTo>
                    <a:pt x="3699426" y="1532250"/>
                    <a:pt x="3592512" y="1571300"/>
                    <a:pt x="3368641" y="1541767"/>
                  </a:cubicBezTo>
                  <a:cubicBezTo>
                    <a:pt x="3144770" y="1512234"/>
                    <a:pt x="2802489" y="1562119"/>
                    <a:pt x="2617910" y="1541767"/>
                  </a:cubicBezTo>
                  <a:cubicBezTo>
                    <a:pt x="2433331" y="1521415"/>
                    <a:pt x="2140954" y="1524805"/>
                    <a:pt x="1918954" y="1541767"/>
                  </a:cubicBezTo>
                  <a:cubicBezTo>
                    <a:pt x="1696954" y="1558729"/>
                    <a:pt x="1480927" y="1516219"/>
                    <a:pt x="1323547" y="1541767"/>
                  </a:cubicBezTo>
                  <a:cubicBezTo>
                    <a:pt x="1166167" y="1567315"/>
                    <a:pt x="531058" y="1506978"/>
                    <a:pt x="80958" y="1541767"/>
                  </a:cubicBezTo>
                  <a:cubicBezTo>
                    <a:pt x="36424" y="1549888"/>
                    <a:pt x="1145" y="1504494"/>
                    <a:pt x="0" y="1460809"/>
                  </a:cubicBezTo>
                  <a:cubicBezTo>
                    <a:pt x="27886" y="1279557"/>
                    <a:pt x="-28275" y="958386"/>
                    <a:pt x="0" y="770884"/>
                  </a:cubicBezTo>
                  <a:cubicBezTo>
                    <a:pt x="28275" y="583382"/>
                    <a:pt x="29726" y="250981"/>
                    <a:pt x="0" y="80958"/>
                  </a:cubicBezTo>
                  <a:close/>
                </a:path>
                <a:path w="5339370" h="1541767" stroke="0" extrusionOk="0">
                  <a:moveTo>
                    <a:pt x="0" y="80958"/>
                  </a:moveTo>
                  <a:cubicBezTo>
                    <a:pt x="-3407" y="34145"/>
                    <a:pt x="30015" y="2339"/>
                    <a:pt x="80958" y="0"/>
                  </a:cubicBezTo>
                  <a:cubicBezTo>
                    <a:pt x="343247" y="9315"/>
                    <a:pt x="503842" y="-15769"/>
                    <a:pt x="831689" y="0"/>
                  </a:cubicBezTo>
                  <a:cubicBezTo>
                    <a:pt x="1159536" y="15769"/>
                    <a:pt x="1179175" y="2474"/>
                    <a:pt x="1427096" y="0"/>
                  </a:cubicBezTo>
                  <a:cubicBezTo>
                    <a:pt x="1675017" y="-2474"/>
                    <a:pt x="1787817" y="-2310"/>
                    <a:pt x="1970729" y="0"/>
                  </a:cubicBezTo>
                  <a:cubicBezTo>
                    <a:pt x="2153641" y="2310"/>
                    <a:pt x="2502784" y="-6549"/>
                    <a:pt x="2669685" y="0"/>
                  </a:cubicBezTo>
                  <a:cubicBezTo>
                    <a:pt x="2836586" y="6549"/>
                    <a:pt x="3068594" y="-826"/>
                    <a:pt x="3265092" y="0"/>
                  </a:cubicBezTo>
                  <a:cubicBezTo>
                    <a:pt x="3461590" y="826"/>
                    <a:pt x="3774880" y="34023"/>
                    <a:pt x="4015823" y="0"/>
                  </a:cubicBezTo>
                  <a:cubicBezTo>
                    <a:pt x="4256766" y="-34023"/>
                    <a:pt x="4381145" y="-24883"/>
                    <a:pt x="4559456" y="0"/>
                  </a:cubicBezTo>
                  <a:cubicBezTo>
                    <a:pt x="4737767" y="24883"/>
                    <a:pt x="4992844" y="-5150"/>
                    <a:pt x="5258412" y="0"/>
                  </a:cubicBezTo>
                  <a:cubicBezTo>
                    <a:pt x="5311070" y="1911"/>
                    <a:pt x="5337944" y="36015"/>
                    <a:pt x="5339370" y="80958"/>
                  </a:cubicBezTo>
                  <a:cubicBezTo>
                    <a:pt x="5335734" y="367856"/>
                    <a:pt x="5336747" y="503603"/>
                    <a:pt x="5339370" y="770884"/>
                  </a:cubicBezTo>
                  <a:cubicBezTo>
                    <a:pt x="5341993" y="1038165"/>
                    <a:pt x="5349381" y="1201890"/>
                    <a:pt x="5339370" y="1460809"/>
                  </a:cubicBezTo>
                  <a:cubicBezTo>
                    <a:pt x="5343290" y="1510323"/>
                    <a:pt x="5303909" y="1541080"/>
                    <a:pt x="5258412" y="1541767"/>
                  </a:cubicBezTo>
                  <a:cubicBezTo>
                    <a:pt x="5093476" y="1524598"/>
                    <a:pt x="4878715" y="1514877"/>
                    <a:pt x="4611230" y="1541767"/>
                  </a:cubicBezTo>
                  <a:cubicBezTo>
                    <a:pt x="4343745" y="1568657"/>
                    <a:pt x="4158914" y="1513453"/>
                    <a:pt x="3964049" y="1541767"/>
                  </a:cubicBezTo>
                  <a:cubicBezTo>
                    <a:pt x="3769184" y="1570081"/>
                    <a:pt x="3498652" y="1544391"/>
                    <a:pt x="3213318" y="1541767"/>
                  </a:cubicBezTo>
                  <a:cubicBezTo>
                    <a:pt x="2927984" y="1539143"/>
                    <a:pt x="2867275" y="1525154"/>
                    <a:pt x="2566136" y="1541767"/>
                  </a:cubicBezTo>
                  <a:cubicBezTo>
                    <a:pt x="2264997" y="1558380"/>
                    <a:pt x="2185359" y="1543598"/>
                    <a:pt x="2074278" y="1541767"/>
                  </a:cubicBezTo>
                  <a:cubicBezTo>
                    <a:pt x="1963197" y="1539936"/>
                    <a:pt x="1750089" y="1567454"/>
                    <a:pt x="1530645" y="1541767"/>
                  </a:cubicBezTo>
                  <a:cubicBezTo>
                    <a:pt x="1311201" y="1516080"/>
                    <a:pt x="1018292" y="1540426"/>
                    <a:pt x="779914" y="1541767"/>
                  </a:cubicBezTo>
                  <a:cubicBezTo>
                    <a:pt x="541536" y="1543108"/>
                    <a:pt x="330963" y="1549251"/>
                    <a:pt x="80958" y="1541767"/>
                  </a:cubicBezTo>
                  <a:cubicBezTo>
                    <a:pt x="40208" y="1549612"/>
                    <a:pt x="-3201" y="1507209"/>
                    <a:pt x="0" y="1460809"/>
                  </a:cubicBezTo>
                  <a:cubicBezTo>
                    <a:pt x="-20189" y="1307460"/>
                    <a:pt x="29671" y="1064817"/>
                    <a:pt x="0" y="757085"/>
                  </a:cubicBezTo>
                  <a:cubicBezTo>
                    <a:pt x="-29671" y="449353"/>
                    <a:pt x="6074" y="401271"/>
                    <a:pt x="0" y="8095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251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  <a:p>
              <a:r>
                <a:rPr lang="en-US" sz="20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  Substantial</a:t>
              </a:r>
              <a:r>
                <a:rPr lang="zh-CN" altLang="en-US" sz="20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n-US" altLang="zh-CN" sz="20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PTE</a:t>
              </a:r>
              <a:r>
                <a:rPr lang="en-US" sz="20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 invalidation requests</a:t>
              </a:r>
            </a:p>
            <a:p>
              <a:endParaRPr lang="en-US" sz="400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PTE</a:t>
              </a:r>
              <a:r>
                <a:rPr lang="zh-CN" altLang="en-US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invalidations </a:t>
              </a:r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accounts for </a:t>
              </a:r>
              <a:r>
                <a:rPr lang="en-US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a quarter</a:t>
              </a:r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 of total requests to the page walker.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One-third</a:t>
              </a:r>
              <a:r>
                <a:rPr lang="en-US" altLang="zh-CN" dirty="0">
                  <a:solidFill>
                    <a:schemeClr val="tx1"/>
                  </a:solidFill>
                  <a:latin typeface="Candara" panose="020E0502030303020204" pitchFamily="34" charset="0"/>
                </a:rPr>
                <a:t> of PTE invalidations broadcasted are </a:t>
              </a:r>
              <a:r>
                <a:rPr lang="en-US" altLang="zh-CN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unnecessary</a:t>
              </a:r>
              <a:r>
                <a:rPr lang="en-US" altLang="zh-CN" dirty="0">
                  <a:solidFill>
                    <a:schemeClr val="tx1"/>
                  </a:solidFill>
                  <a:latin typeface="Candara" panose="020E0502030303020204" pitchFamily="34" charset="0"/>
                </a:rPr>
                <a:t>.</a:t>
              </a:r>
            </a:p>
          </p:txBody>
        </p:sp>
        <p:sp>
          <p:nvSpPr>
            <p:cNvPr id="11" name="Rectangle: Rounded Corners 2">
              <a:extLst>
                <a:ext uri="{FF2B5EF4-FFF2-40B4-BE49-F238E27FC236}">
                  <a16:creationId xmlns:a16="http://schemas.microsoft.com/office/drawing/2014/main" id="{021C3966-8966-4A30-3086-F8AB042A8E04}"/>
                </a:ext>
              </a:extLst>
            </p:cNvPr>
            <p:cNvSpPr/>
            <p:nvPr/>
          </p:nvSpPr>
          <p:spPr>
            <a:xfrm>
              <a:off x="1036993" y="4392308"/>
              <a:ext cx="5339369" cy="303086"/>
            </a:xfrm>
            <a:prstGeom prst="roundRect">
              <a:avLst>
                <a:gd name="adj" fmla="val 5932"/>
              </a:avLst>
            </a:prstGeom>
            <a:solidFill>
              <a:srgbClr val="1539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latin typeface="Candara" panose="020E0502030303020204" pitchFamily="34" charset="0"/>
                </a:rPr>
                <a:t>Observation:</a:t>
              </a:r>
            </a:p>
          </p:txBody>
        </p:sp>
      </p:grpSp>
      <p:graphicFrame>
        <p:nvGraphicFramePr>
          <p:cNvPr id="12" name="图表 6">
            <a:extLst>
              <a:ext uri="{FF2B5EF4-FFF2-40B4-BE49-F238E27FC236}">
                <a16:creationId xmlns:a16="http://schemas.microsoft.com/office/drawing/2014/main" id="{DFCBB00C-8948-4037-A1C3-FA1FD53D8B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511961"/>
              </p:ext>
            </p:extLst>
          </p:nvPr>
        </p:nvGraphicFramePr>
        <p:xfrm>
          <a:off x="339047" y="1462067"/>
          <a:ext cx="11525998" cy="29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9AA7D6-3B22-1B28-6E70-714E880790D6}"/>
              </a:ext>
            </a:extLst>
          </p:cNvPr>
          <p:cNvCxnSpPr>
            <a:cxnSpLocks/>
          </p:cNvCxnSpPr>
          <p:nvPr/>
        </p:nvCxnSpPr>
        <p:spPr>
          <a:xfrm>
            <a:off x="10353422" y="2098297"/>
            <a:ext cx="0" cy="466966"/>
          </a:xfrm>
          <a:prstGeom prst="straightConnector1">
            <a:avLst/>
          </a:prstGeom>
          <a:ln w="317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EF33833F-F665-3356-67A5-9779A3ABAB29}"/>
              </a:ext>
            </a:extLst>
          </p:cNvPr>
          <p:cNvSpPr/>
          <p:nvPr/>
        </p:nvSpPr>
        <p:spPr>
          <a:xfrm>
            <a:off x="10632985" y="2060197"/>
            <a:ext cx="952497" cy="461677"/>
          </a:xfrm>
          <a:custGeom>
            <a:avLst/>
            <a:gdLst>
              <a:gd name="connsiteX0" fmla="*/ 0 w 952497"/>
              <a:gd name="connsiteY0" fmla="*/ 76948 h 461677"/>
              <a:gd name="connsiteX1" fmla="*/ 76948 w 952497"/>
              <a:gd name="connsiteY1" fmla="*/ 0 h 461677"/>
              <a:gd name="connsiteX2" fmla="*/ 476249 w 952497"/>
              <a:gd name="connsiteY2" fmla="*/ 0 h 461677"/>
              <a:gd name="connsiteX3" fmla="*/ 875549 w 952497"/>
              <a:gd name="connsiteY3" fmla="*/ 0 h 461677"/>
              <a:gd name="connsiteX4" fmla="*/ 952497 w 952497"/>
              <a:gd name="connsiteY4" fmla="*/ 76948 h 461677"/>
              <a:gd name="connsiteX5" fmla="*/ 952497 w 952497"/>
              <a:gd name="connsiteY5" fmla="*/ 384729 h 461677"/>
              <a:gd name="connsiteX6" fmla="*/ 875549 w 952497"/>
              <a:gd name="connsiteY6" fmla="*/ 461677 h 461677"/>
              <a:gd name="connsiteX7" fmla="*/ 468262 w 952497"/>
              <a:gd name="connsiteY7" fmla="*/ 461677 h 461677"/>
              <a:gd name="connsiteX8" fmla="*/ 76948 w 952497"/>
              <a:gd name="connsiteY8" fmla="*/ 461677 h 461677"/>
              <a:gd name="connsiteX9" fmla="*/ 0 w 952497"/>
              <a:gd name="connsiteY9" fmla="*/ 384729 h 461677"/>
              <a:gd name="connsiteX10" fmla="*/ 0 w 952497"/>
              <a:gd name="connsiteY10" fmla="*/ 76948 h 46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2497" h="461677" fill="none" extrusionOk="0">
                <a:moveTo>
                  <a:pt x="0" y="76948"/>
                </a:moveTo>
                <a:cubicBezTo>
                  <a:pt x="6942" y="42954"/>
                  <a:pt x="41847" y="-6476"/>
                  <a:pt x="76948" y="0"/>
                </a:cubicBezTo>
                <a:cubicBezTo>
                  <a:pt x="270829" y="-15318"/>
                  <a:pt x="297768" y="11466"/>
                  <a:pt x="476249" y="0"/>
                </a:cubicBezTo>
                <a:cubicBezTo>
                  <a:pt x="654730" y="-11466"/>
                  <a:pt x="780011" y="11079"/>
                  <a:pt x="875549" y="0"/>
                </a:cubicBezTo>
                <a:cubicBezTo>
                  <a:pt x="914525" y="-7178"/>
                  <a:pt x="952847" y="29713"/>
                  <a:pt x="952497" y="76948"/>
                </a:cubicBezTo>
                <a:cubicBezTo>
                  <a:pt x="988615" y="173822"/>
                  <a:pt x="935369" y="279151"/>
                  <a:pt x="952497" y="384729"/>
                </a:cubicBezTo>
                <a:cubicBezTo>
                  <a:pt x="945093" y="427531"/>
                  <a:pt x="919457" y="459134"/>
                  <a:pt x="875549" y="461677"/>
                </a:cubicBezTo>
                <a:cubicBezTo>
                  <a:pt x="713079" y="463501"/>
                  <a:pt x="669762" y="436410"/>
                  <a:pt x="468262" y="461677"/>
                </a:cubicBezTo>
                <a:cubicBezTo>
                  <a:pt x="266762" y="486944"/>
                  <a:pt x="169889" y="419241"/>
                  <a:pt x="76948" y="461677"/>
                </a:cubicBezTo>
                <a:cubicBezTo>
                  <a:pt x="34300" y="457615"/>
                  <a:pt x="8465" y="428991"/>
                  <a:pt x="0" y="384729"/>
                </a:cubicBezTo>
                <a:cubicBezTo>
                  <a:pt x="-18256" y="258753"/>
                  <a:pt x="13029" y="143286"/>
                  <a:pt x="0" y="76948"/>
                </a:cubicBezTo>
                <a:close/>
              </a:path>
              <a:path w="952497" h="461677" stroke="0" extrusionOk="0">
                <a:moveTo>
                  <a:pt x="0" y="76948"/>
                </a:moveTo>
                <a:cubicBezTo>
                  <a:pt x="-7342" y="29922"/>
                  <a:pt x="31700" y="1032"/>
                  <a:pt x="76948" y="0"/>
                </a:cubicBezTo>
                <a:cubicBezTo>
                  <a:pt x="193116" y="-44130"/>
                  <a:pt x="328908" y="36101"/>
                  <a:pt x="492221" y="0"/>
                </a:cubicBezTo>
                <a:cubicBezTo>
                  <a:pt x="655534" y="-36101"/>
                  <a:pt x="747019" y="30985"/>
                  <a:pt x="875549" y="0"/>
                </a:cubicBezTo>
                <a:cubicBezTo>
                  <a:pt x="916199" y="-1011"/>
                  <a:pt x="959724" y="37904"/>
                  <a:pt x="952497" y="76948"/>
                </a:cubicBezTo>
                <a:cubicBezTo>
                  <a:pt x="961871" y="184948"/>
                  <a:pt x="945419" y="295343"/>
                  <a:pt x="952497" y="384729"/>
                </a:cubicBezTo>
                <a:cubicBezTo>
                  <a:pt x="955448" y="422424"/>
                  <a:pt x="916322" y="463192"/>
                  <a:pt x="875549" y="461677"/>
                </a:cubicBezTo>
                <a:cubicBezTo>
                  <a:pt x="759607" y="497828"/>
                  <a:pt x="561438" y="416938"/>
                  <a:pt x="476249" y="461677"/>
                </a:cubicBezTo>
                <a:cubicBezTo>
                  <a:pt x="391060" y="506416"/>
                  <a:pt x="187239" y="449353"/>
                  <a:pt x="76948" y="461677"/>
                </a:cubicBezTo>
                <a:cubicBezTo>
                  <a:pt x="32260" y="461552"/>
                  <a:pt x="3072" y="418802"/>
                  <a:pt x="0" y="384729"/>
                </a:cubicBezTo>
                <a:cubicBezTo>
                  <a:pt x="-26614" y="260989"/>
                  <a:pt x="6199" y="173877"/>
                  <a:pt x="0" y="76948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32%</a:t>
            </a:r>
            <a:endParaRPr kumimoji="1" lang="en-US" sz="24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Rectangle: Rounded Corners 3">
            <a:extLst>
              <a:ext uri="{FF2B5EF4-FFF2-40B4-BE49-F238E27FC236}">
                <a16:creationId xmlns:a16="http://schemas.microsoft.com/office/drawing/2014/main" id="{824832FF-5E3F-0A10-77D1-D62282AB3D99}"/>
              </a:ext>
            </a:extLst>
          </p:cNvPr>
          <p:cNvSpPr/>
          <p:nvPr/>
        </p:nvSpPr>
        <p:spPr>
          <a:xfrm>
            <a:off x="9766301" y="2060198"/>
            <a:ext cx="487700" cy="223332"/>
          </a:xfrm>
          <a:prstGeom prst="roundRect">
            <a:avLst>
              <a:gd name="adj" fmla="val 706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19896-03F8-4762-A883-DD383AE8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8F052-C2B9-AAE0-07DF-94CBD74FCAA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7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PTE Invalidation Characterization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129125E-FAB3-01C3-7E39-B3857F81F620}"/>
              </a:ext>
            </a:extLst>
          </p:cNvPr>
          <p:cNvGrpSpPr/>
          <p:nvPr/>
        </p:nvGrpSpPr>
        <p:grpSpPr>
          <a:xfrm>
            <a:off x="1739153" y="4477907"/>
            <a:ext cx="8713694" cy="1560816"/>
            <a:chOff x="1036993" y="4392308"/>
            <a:chExt cx="5339370" cy="1560816"/>
          </a:xfrm>
        </p:grpSpPr>
        <p:sp>
          <p:nvSpPr>
            <p:cNvPr id="10" name="Rectangle: Rounded Corners 5">
              <a:extLst>
                <a:ext uri="{FF2B5EF4-FFF2-40B4-BE49-F238E27FC236}">
                  <a16:creationId xmlns:a16="http://schemas.microsoft.com/office/drawing/2014/main" id="{27ED2DF9-5054-F151-0182-5B3D95B31EF4}"/>
                </a:ext>
              </a:extLst>
            </p:cNvPr>
            <p:cNvSpPr/>
            <p:nvPr/>
          </p:nvSpPr>
          <p:spPr>
            <a:xfrm>
              <a:off x="1036993" y="4411357"/>
              <a:ext cx="5339370" cy="1541767"/>
            </a:xfrm>
            <a:custGeom>
              <a:avLst/>
              <a:gdLst>
                <a:gd name="connsiteX0" fmla="*/ 0 w 5339370"/>
                <a:gd name="connsiteY0" fmla="*/ 80958 h 1541767"/>
                <a:gd name="connsiteX1" fmla="*/ 80958 w 5339370"/>
                <a:gd name="connsiteY1" fmla="*/ 0 h 1541767"/>
                <a:gd name="connsiteX2" fmla="*/ 779914 w 5339370"/>
                <a:gd name="connsiteY2" fmla="*/ 0 h 1541767"/>
                <a:gd name="connsiteX3" fmla="*/ 1323547 w 5339370"/>
                <a:gd name="connsiteY3" fmla="*/ 0 h 1541767"/>
                <a:gd name="connsiteX4" fmla="*/ 2022503 w 5339370"/>
                <a:gd name="connsiteY4" fmla="*/ 0 h 1541767"/>
                <a:gd name="connsiteX5" fmla="*/ 2514361 w 5339370"/>
                <a:gd name="connsiteY5" fmla="*/ 0 h 1541767"/>
                <a:gd name="connsiteX6" fmla="*/ 3213318 w 5339370"/>
                <a:gd name="connsiteY6" fmla="*/ 0 h 1541767"/>
                <a:gd name="connsiteX7" fmla="*/ 3756950 w 5339370"/>
                <a:gd name="connsiteY7" fmla="*/ 0 h 1541767"/>
                <a:gd name="connsiteX8" fmla="*/ 4248808 w 5339370"/>
                <a:gd name="connsiteY8" fmla="*/ 0 h 1541767"/>
                <a:gd name="connsiteX9" fmla="*/ 5258412 w 5339370"/>
                <a:gd name="connsiteY9" fmla="*/ 0 h 1541767"/>
                <a:gd name="connsiteX10" fmla="*/ 5339370 w 5339370"/>
                <a:gd name="connsiteY10" fmla="*/ 80958 h 1541767"/>
                <a:gd name="connsiteX11" fmla="*/ 5339370 w 5339370"/>
                <a:gd name="connsiteY11" fmla="*/ 784682 h 1541767"/>
                <a:gd name="connsiteX12" fmla="*/ 5339370 w 5339370"/>
                <a:gd name="connsiteY12" fmla="*/ 1460809 h 1541767"/>
                <a:gd name="connsiteX13" fmla="*/ 5258412 w 5339370"/>
                <a:gd name="connsiteY13" fmla="*/ 1541767 h 1541767"/>
                <a:gd name="connsiteX14" fmla="*/ 4766554 w 5339370"/>
                <a:gd name="connsiteY14" fmla="*/ 1541767 h 1541767"/>
                <a:gd name="connsiteX15" fmla="*/ 4015823 w 5339370"/>
                <a:gd name="connsiteY15" fmla="*/ 1541767 h 1541767"/>
                <a:gd name="connsiteX16" fmla="*/ 3368641 w 5339370"/>
                <a:gd name="connsiteY16" fmla="*/ 1541767 h 1541767"/>
                <a:gd name="connsiteX17" fmla="*/ 2617910 w 5339370"/>
                <a:gd name="connsiteY17" fmla="*/ 1541767 h 1541767"/>
                <a:gd name="connsiteX18" fmla="*/ 1918954 w 5339370"/>
                <a:gd name="connsiteY18" fmla="*/ 1541767 h 1541767"/>
                <a:gd name="connsiteX19" fmla="*/ 1323547 w 5339370"/>
                <a:gd name="connsiteY19" fmla="*/ 1541767 h 1541767"/>
                <a:gd name="connsiteX20" fmla="*/ 80958 w 5339370"/>
                <a:gd name="connsiteY20" fmla="*/ 1541767 h 1541767"/>
                <a:gd name="connsiteX21" fmla="*/ 0 w 5339370"/>
                <a:gd name="connsiteY21" fmla="*/ 1460809 h 1541767"/>
                <a:gd name="connsiteX22" fmla="*/ 0 w 5339370"/>
                <a:gd name="connsiteY22" fmla="*/ 770884 h 1541767"/>
                <a:gd name="connsiteX23" fmla="*/ 0 w 5339370"/>
                <a:gd name="connsiteY23" fmla="*/ 80958 h 154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39370" h="1541767" fill="none" extrusionOk="0">
                  <a:moveTo>
                    <a:pt x="0" y="80958"/>
                  </a:moveTo>
                  <a:cubicBezTo>
                    <a:pt x="-4374" y="45027"/>
                    <a:pt x="29850" y="-8486"/>
                    <a:pt x="80958" y="0"/>
                  </a:cubicBezTo>
                  <a:cubicBezTo>
                    <a:pt x="254706" y="30565"/>
                    <a:pt x="520966" y="-24536"/>
                    <a:pt x="779914" y="0"/>
                  </a:cubicBezTo>
                  <a:cubicBezTo>
                    <a:pt x="1038862" y="24536"/>
                    <a:pt x="1055767" y="18332"/>
                    <a:pt x="1323547" y="0"/>
                  </a:cubicBezTo>
                  <a:cubicBezTo>
                    <a:pt x="1591327" y="-18332"/>
                    <a:pt x="1721030" y="11591"/>
                    <a:pt x="2022503" y="0"/>
                  </a:cubicBezTo>
                  <a:cubicBezTo>
                    <a:pt x="2323976" y="-11591"/>
                    <a:pt x="2333487" y="21749"/>
                    <a:pt x="2514361" y="0"/>
                  </a:cubicBezTo>
                  <a:cubicBezTo>
                    <a:pt x="2695235" y="-21749"/>
                    <a:pt x="3047227" y="19229"/>
                    <a:pt x="3213318" y="0"/>
                  </a:cubicBezTo>
                  <a:cubicBezTo>
                    <a:pt x="3379409" y="-19229"/>
                    <a:pt x="3609709" y="17701"/>
                    <a:pt x="3756950" y="0"/>
                  </a:cubicBezTo>
                  <a:cubicBezTo>
                    <a:pt x="3904191" y="-17701"/>
                    <a:pt x="4043244" y="-5273"/>
                    <a:pt x="4248808" y="0"/>
                  </a:cubicBezTo>
                  <a:cubicBezTo>
                    <a:pt x="4454372" y="5273"/>
                    <a:pt x="4764201" y="-14041"/>
                    <a:pt x="5258412" y="0"/>
                  </a:cubicBezTo>
                  <a:cubicBezTo>
                    <a:pt x="5300403" y="10182"/>
                    <a:pt x="5346077" y="38170"/>
                    <a:pt x="5339370" y="80958"/>
                  </a:cubicBezTo>
                  <a:cubicBezTo>
                    <a:pt x="5367975" y="249049"/>
                    <a:pt x="5362074" y="507081"/>
                    <a:pt x="5339370" y="784682"/>
                  </a:cubicBezTo>
                  <a:cubicBezTo>
                    <a:pt x="5316666" y="1062283"/>
                    <a:pt x="5315961" y="1228307"/>
                    <a:pt x="5339370" y="1460809"/>
                  </a:cubicBezTo>
                  <a:cubicBezTo>
                    <a:pt x="5340947" y="1509376"/>
                    <a:pt x="5308413" y="1546999"/>
                    <a:pt x="5258412" y="1541767"/>
                  </a:cubicBezTo>
                  <a:cubicBezTo>
                    <a:pt x="5155309" y="1562942"/>
                    <a:pt x="4951567" y="1558735"/>
                    <a:pt x="4766554" y="1541767"/>
                  </a:cubicBezTo>
                  <a:cubicBezTo>
                    <a:pt x="4581541" y="1524799"/>
                    <a:pt x="4332220" y="1551284"/>
                    <a:pt x="4015823" y="1541767"/>
                  </a:cubicBezTo>
                  <a:cubicBezTo>
                    <a:pt x="3699426" y="1532250"/>
                    <a:pt x="3592512" y="1571300"/>
                    <a:pt x="3368641" y="1541767"/>
                  </a:cubicBezTo>
                  <a:cubicBezTo>
                    <a:pt x="3144770" y="1512234"/>
                    <a:pt x="2802489" y="1562119"/>
                    <a:pt x="2617910" y="1541767"/>
                  </a:cubicBezTo>
                  <a:cubicBezTo>
                    <a:pt x="2433331" y="1521415"/>
                    <a:pt x="2140954" y="1524805"/>
                    <a:pt x="1918954" y="1541767"/>
                  </a:cubicBezTo>
                  <a:cubicBezTo>
                    <a:pt x="1696954" y="1558729"/>
                    <a:pt x="1480927" y="1516219"/>
                    <a:pt x="1323547" y="1541767"/>
                  </a:cubicBezTo>
                  <a:cubicBezTo>
                    <a:pt x="1166167" y="1567315"/>
                    <a:pt x="531058" y="1506978"/>
                    <a:pt x="80958" y="1541767"/>
                  </a:cubicBezTo>
                  <a:cubicBezTo>
                    <a:pt x="36424" y="1549888"/>
                    <a:pt x="1145" y="1504494"/>
                    <a:pt x="0" y="1460809"/>
                  </a:cubicBezTo>
                  <a:cubicBezTo>
                    <a:pt x="27886" y="1279557"/>
                    <a:pt x="-28275" y="958386"/>
                    <a:pt x="0" y="770884"/>
                  </a:cubicBezTo>
                  <a:cubicBezTo>
                    <a:pt x="28275" y="583382"/>
                    <a:pt x="29726" y="250981"/>
                    <a:pt x="0" y="80958"/>
                  </a:cubicBezTo>
                  <a:close/>
                </a:path>
                <a:path w="5339370" h="1541767" stroke="0" extrusionOk="0">
                  <a:moveTo>
                    <a:pt x="0" y="80958"/>
                  </a:moveTo>
                  <a:cubicBezTo>
                    <a:pt x="-3407" y="34145"/>
                    <a:pt x="30015" y="2339"/>
                    <a:pt x="80958" y="0"/>
                  </a:cubicBezTo>
                  <a:cubicBezTo>
                    <a:pt x="343247" y="9315"/>
                    <a:pt x="503842" y="-15769"/>
                    <a:pt x="831689" y="0"/>
                  </a:cubicBezTo>
                  <a:cubicBezTo>
                    <a:pt x="1159536" y="15769"/>
                    <a:pt x="1179175" y="2474"/>
                    <a:pt x="1427096" y="0"/>
                  </a:cubicBezTo>
                  <a:cubicBezTo>
                    <a:pt x="1675017" y="-2474"/>
                    <a:pt x="1787817" y="-2310"/>
                    <a:pt x="1970729" y="0"/>
                  </a:cubicBezTo>
                  <a:cubicBezTo>
                    <a:pt x="2153641" y="2310"/>
                    <a:pt x="2502784" y="-6549"/>
                    <a:pt x="2669685" y="0"/>
                  </a:cubicBezTo>
                  <a:cubicBezTo>
                    <a:pt x="2836586" y="6549"/>
                    <a:pt x="3068594" y="-826"/>
                    <a:pt x="3265092" y="0"/>
                  </a:cubicBezTo>
                  <a:cubicBezTo>
                    <a:pt x="3461590" y="826"/>
                    <a:pt x="3774880" y="34023"/>
                    <a:pt x="4015823" y="0"/>
                  </a:cubicBezTo>
                  <a:cubicBezTo>
                    <a:pt x="4256766" y="-34023"/>
                    <a:pt x="4381145" y="-24883"/>
                    <a:pt x="4559456" y="0"/>
                  </a:cubicBezTo>
                  <a:cubicBezTo>
                    <a:pt x="4737767" y="24883"/>
                    <a:pt x="4992844" y="-5150"/>
                    <a:pt x="5258412" y="0"/>
                  </a:cubicBezTo>
                  <a:cubicBezTo>
                    <a:pt x="5311070" y="1911"/>
                    <a:pt x="5337944" y="36015"/>
                    <a:pt x="5339370" y="80958"/>
                  </a:cubicBezTo>
                  <a:cubicBezTo>
                    <a:pt x="5335734" y="367856"/>
                    <a:pt x="5336747" y="503603"/>
                    <a:pt x="5339370" y="770884"/>
                  </a:cubicBezTo>
                  <a:cubicBezTo>
                    <a:pt x="5341993" y="1038165"/>
                    <a:pt x="5349381" y="1201890"/>
                    <a:pt x="5339370" y="1460809"/>
                  </a:cubicBezTo>
                  <a:cubicBezTo>
                    <a:pt x="5343290" y="1510323"/>
                    <a:pt x="5303909" y="1541080"/>
                    <a:pt x="5258412" y="1541767"/>
                  </a:cubicBezTo>
                  <a:cubicBezTo>
                    <a:pt x="5093476" y="1524598"/>
                    <a:pt x="4878715" y="1514877"/>
                    <a:pt x="4611230" y="1541767"/>
                  </a:cubicBezTo>
                  <a:cubicBezTo>
                    <a:pt x="4343745" y="1568657"/>
                    <a:pt x="4158914" y="1513453"/>
                    <a:pt x="3964049" y="1541767"/>
                  </a:cubicBezTo>
                  <a:cubicBezTo>
                    <a:pt x="3769184" y="1570081"/>
                    <a:pt x="3498652" y="1544391"/>
                    <a:pt x="3213318" y="1541767"/>
                  </a:cubicBezTo>
                  <a:cubicBezTo>
                    <a:pt x="2927984" y="1539143"/>
                    <a:pt x="2867275" y="1525154"/>
                    <a:pt x="2566136" y="1541767"/>
                  </a:cubicBezTo>
                  <a:cubicBezTo>
                    <a:pt x="2264997" y="1558380"/>
                    <a:pt x="2185359" y="1543598"/>
                    <a:pt x="2074278" y="1541767"/>
                  </a:cubicBezTo>
                  <a:cubicBezTo>
                    <a:pt x="1963197" y="1539936"/>
                    <a:pt x="1750089" y="1567454"/>
                    <a:pt x="1530645" y="1541767"/>
                  </a:cubicBezTo>
                  <a:cubicBezTo>
                    <a:pt x="1311201" y="1516080"/>
                    <a:pt x="1018292" y="1540426"/>
                    <a:pt x="779914" y="1541767"/>
                  </a:cubicBezTo>
                  <a:cubicBezTo>
                    <a:pt x="541536" y="1543108"/>
                    <a:pt x="330963" y="1549251"/>
                    <a:pt x="80958" y="1541767"/>
                  </a:cubicBezTo>
                  <a:cubicBezTo>
                    <a:pt x="40208" y="1549612"/>
                    <a:pt x="-3201" y="1507209"/>
                    <a:pt x="0" y="1460809"/>
                  </a:cubicBezTo>
                  <a:cubicBezTo>
                    <a:pt x="-20189" y="1307460"/>
                    <a:pt x="29671" y="1064817"/>
                    <a:pt x="0" y="757085"/>
                  </a:cubicBezTo>
                  <a:cubicBezTo>
                    <a:pt x="-29671" y="449353"/>
                    <a:pt x="6074" y="401271"/>
                    <a:pt x="0" y="8095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251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  <a:p>
              <a:r>
                <a:rPr lang="en-US" sz="20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  Substantial</a:t>
              </a:r>
              <a:r>
                <a:rPr lang="zh-CN" altLang="en-US" sz="20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n-US" altLang="zh-CN" sz="20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PTE</a:t>
              </a:r>
              <a:r>
                <a:rPr lang="en-US" sz="20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 invalidation requests</a:t>
              </a:r>
            </a:p>
            <a:p>
              <a:endParaRPr lang="en-US" sz="400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PTE</a:t>
              </a:r>
              <a:r>
                <a:rPr lang="zh-CN" altLang="en-US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invalidations </a:t>
              </a:r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accounts for </a:t>
              </a:r>
              <a:r>
                <a:rPr lang="en-US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a quarter</a:t>
              </a:r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 of total requests to the page walker.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One-third</a:t>
              </a:r>
              <a:r>
                <a:rPr lang="en-US" altLang="zh-CN" dirty="0">
                  <a:solidFill>
                    <a:schemeClr val="tx1"/>
                  </a:solidFill>
                  <a:latin typeface="Candara" panose="020E0502030303020204" pitchFamily="34" charset="0"/>
                </a:rPr>
                <a:t> of PTE invalidations broadcasted are </a:t>
              </a:r>
              <a:r>
                <a:rPr lang="en-US" altLang="zh-CN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unnecessary</a:t>
              </a:r>
              <a:r>
                <a:rPr lang="en-US" altLang="zh-CN" dirty="0">
                  <a:solidFill>
                    <a:schemeClr val="tx1"/>
                  </a:solidFill>
                  <a:latin typeface="Candara" panose="020E0502030303020204" pitchFamily="34" charset="0"/>
                </a:rPr>
                <a:t>.</a:t>
              </a:r>
            </a:p>
          </p:txBody>
        </p:sp>
        <p:sp>
          <p:nvSpPr>
            <p:cNvPr id="11" name="Rectangle: Rounded Corners 2">
              <a:extLst>
                <a:ext uri="{FF2B5EF4-FFF2-40B4-BE49-F238E27FC236}">
                  <a16:creationId xmlns:a16="http://schemas.microsoft.com/office/drawing/2014/main" id="{021C3966-8966-4A30-3086-F8AB042A8E04}"/>
                </a:ext>
              </a:extLst>
            </p:cNvPr>
            <p:cNvSpPr/>
            <p:nvPr/>
          </p:nvSpPr>
          <p:spPr>
            <a:xfrm>
              <a:off x="1036993" y="4392308"/>
              <a:ext cx="5339369" cy="303086"/>
            </a:xfrm>
            <a:prstGeom prst="roundRect">
              <a:avLst>
                <a:gd name="adj" fmla="val 5932"/>
              </a:avLst>
            </a:prstGeom>
            <a:solidFill>
              <a:srgbClr val="1539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latin typeface="Candara" panose="020E0502030303020204" pitchFamily="34" charset="0"/>
                </a:rPr>
                <a:t>Observation:</a:t>
              </a:r>
            </a:p>
          </p:txBody>
        </p:sp>
      </p:grpSp>
      <p:graphicFrame>
        <p:nvGraphicFramePr>
          <p:cNvPr id="12" name="图表 6">
            <a:extLst>
              <a:ext uri="{FF2B5EF4-FFF2-40B4-BE49-F238E27FC236}">
                <a16:creationId xmlns:a16="http://schemas.microsoft.com/office/drawing/2014/main" id="{DFCBB00C-8948-4037-A1C3-FA1FD53D8B36}"/>
              </a:ext>
            </a:extLst>
          </p:cNvPr>
          <p:cNvGraphicFramePr/>
          <p:nvPr/>
        </p:nvGraphicFramePr>
        <p:xfrm>
          <a:off x="339047" y="1462067"/>
          <a:ext cx="11525998" cy="29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9AA7D6-3B22-1B28-6E70-714E880790D6}"/>
              </a:ext>
            </a:extLst>
          </p:cNvPr>
          <p:cNvCxnSpPr>
            <a:cxnSpLocks/>
          </p:cNvCxnSpPr>
          <p:nvPr/>
        </p:nvCxnSpPr>
        <p:spPr>
          <a:xfrm>
            <a:off x="10353422" y="2098297"/>
            <a:ext cx="0" cy="466966"/>
          </a:xfrm>
          <a:prstGeom prst="straightConnector1">
            <a:avLst/>
          </a:prstGeom>
          <a:ln w="317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EF33833F-F665-3356-67A5-9779A3ABAB29}"/>
              </a:ext>
            </a:extLst>
          </p:cNvPr>
          <p:cNvSpPr/>
          <p:nvPr/>
        </p:nvSpPr>
        <p:spPr>
          <a:xfrm>
            <a:off x="10632985" y="2060197"/>
            <a:ext cx="952497" cy="461677"/>
          </a:xfrm>
          <a:custGeom>
            <a:avLst/>
            <a:gdLst>
              <a:gd name="connsiteX0" fmla="*/ 0 w 952497"/>
              <a:gd name="connsiteY0" fmla="*/ 76948 h 461677"/>
              <a:gd name="connsiteX1" fmla="*/ 76948 w 952497"/>
              <a:gd name="connsiteY1" fmla="*/ 0 h 461677"/>
              <a:gd name="connsiteX2" fmla="*/ 476249 w 952497"/>
              <a:gd name="connsiteY2" fmla="*/ 0 h 461677"/>
              <a:gd name="connsiteX3" fmla="*/ 875549 w 952497"/>
              <a:gd name="connsiteY3" fmla="*/ 0 h 461677"/>
              <a:gd name="connsiteX4" fmla="*/ 952497 w 952497"/>
              <a:gd name="connsiteY4" fmla="*/ 76948 h 461677"/>
              <a:gd name="connsiteX5" fmla="*/ 952497 w 952497"/>
              <a:gd name="connsiteY5" fmla="*/ 384729 h 461677"/>
              <a:gd name="connsiteX6" fmla="*/ 875549 w 952497"/>
              <a:gd name="connsiteY6" fmla="*/ 461677 h 461677"/>
              <a:gd name="connsiteX7" fmla="*/ 468262 w 952497"/>
              <a:gd name="connsiteY7" fmla="*/ 461677 h 461677"/>
              <a:gd name="connsiteX8" fmla="*/ 76948 w 952497"/>
              <a:gd name="connsiteY8" fmla="*/ 461677 h 461677"/>
              <a:gd name="connsiteX9" fmla="*/ 0 w 952497"/>
              <a:gd name="connsiteY9" fmla="*/ 384729 h 461677"/>
              <a:gd name="connsiteX10" fmla="*/ 0 w 952497"/>
              <a:gd name="connsiteY10" fmla="*/ 76948 h 46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2497" h="461677" fill="none" extrusionOk="0">
                <a:moveTo>
                  <a:pt x="0" y="76948"/>
                </a:moveTo>
                <a:cubicBezTo>
                  <a:pt x="6942" y="42954"/>
                  <a:pt x="41847" y="-6476"/>
                  <a:pt x="76948" y="0"/>
                </a:cubicBezTo>
                <a:cubicBezTo>
                  <a:pt x="270829" y="-15318"/>
                  <a:pt x="297768" y="11466"/>
                  <a:pt x="476249" y="0"/>
                </a:cubicBezTo>
                <a:cubicBezTo>
                  <a:pt x="654730" y="-11466"/>
                  <a:pt x="780011" y="11079"/>
                  <a:pt x="875549" y="0"/>
                </a:cubicBezTo>
                <a:cubicBezTo>
                  <a:pt x="914525" y="-7178"/>
                  <a:pt x="952847" y="29713"/>
                  <a:pt x="952497" y="76948"/>
                </a:cubicBezTo>
                <a:cubicBezTo>
                  <a:pt x="988615" y="173822"/>
                  <a:pt x="935369" y="279151"/>
                  <a:pt x="952497" y="384729"/>
                </a:cubicBezTo>
                <a:cubicBezTo>
                  <a:pt x="945093" y="427531"/>
                  <a:pt x="919457" y="459134"/>
                  <a:pt x="875549" y="461677"/>
                </a:cubicBezTo>
                <a:cubicBezTo>
                  <a:pt x="713079" y="463501"/>
                  <a:pt x="669762" y="436410"/>
                  <a:pt x="468262" y="461677"/>
                </a:cubicBezTo>
                <a:cubicBezTo>
                  <a:pt x="266762" y="486944"/>
                  <a:pt x="169889" y="419241"/>
                  <a:pt x="76948" y="461677"/>
                </a:cubicBezTo>
                <a:cubicBezTo>
                  <a:pt x="34300" y="457615"/>
                  <a:pt x="8465" y="428991"/>
                  <a:pt x="0" y="384729"/>
                </a:cubicBezTo>
                <a:cubicBezTo>
                  <a:pt x="-18256" y="258753"/>
                  <a:pt x="13029" y="143286"/>
                  <a:pt x="0" y="76948"/>
                </a:cubicBezTo>
                <a:close/>
              </a:path>
              <a:path w="952497" h="461677" stroke="0" extrusionOk="0">
                <a:moveTo>
                  <a:pt x="0" y="76948"/>
                </a:moveTo>
                <a:cubicBezTo>
                  <a:pt x="-7342" y="29922"/>
                  <a:pt x="31700" y="1032"/>
                  <a:pt x="76948" y="0"/>
                </a:cubicBezTo>
                <a:cubicBezTo>
                  <a:pt x="193116" y="-44130"/>
                  <a:pt x="328908" y="36101"/>
                  <a:pt x="492221" y="0"/>
                </a:cubicBezTo>
                <a:cubicBezTo>
                  <a:pt x="655534" y="-36101"/>
                  <a:pt x="747019" y="30985"/>
                  <a:pt x="875549" y="0"/>
                </a:cubicBezTo>
                <a:cubicBezTo>
                  <a:pt x="916199" y="-1011"/>
                  <a:pt x="959724" y="37904"/>
                  <a:pt x="952497" y="76948"/>
                </a:cubicBezTo>
                <a:cubicBezTo>
                  <a:pt x="961871" y="184948"/>
                  <a:pt x="945419" y="295343"/>
                  <a:pt x="952497" y="384729"/>
                </a:cubicBezTo>
                <a:cubicBezTo>
                  <a:pt x="955448" y="422424"/>
                  <a:pt x="916322" y="463192"/>
                  <a:pt x="875549" y="461677"/>
                </a:cubicBezTo>
                <a:cubicBezTo>
                  <a:pt x="759607" y="497828"/>
                  <a:pt x="561438" y="416938"/>
                  <a:pt x="476249" y="461677"/>
                </a:cubicBezTo>
                <a:cubicBezTo>
                  <a:pt x="391060" y="506416"/>
                  <a:pt x="187239" y="449353"/>
                  <a:pt x="76948" y="461677"/>
                </a:cubicBezTo>
                <a:cubicBezTo>
                  <a:pt x="32260" y="461552"/>
                  <a:pt x="3072" y="418802"/>
                  <a:pt x="0" y="384729"/>
                </a:cubicBezTo>
                <a:cubicBezTo>
                  <a:pt x="-26614" y="260989"/>
                  <a:pt x="6199" y="173877"/>
                  <a:pt x="0" y="76948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32%</a:t>
            </a:r>
            <a:endParaRPr kumimoji="1" lang="en-US" sz="24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Rectangle: Rounded Corners 3">
            <a:extLst>
              <a:ext uri="{FF2B5EF4-FFF2-40B4-BE49-F238E27FC236}">
                <a16:creationId xmlns:a16="http://schemas.microsoft.com/office/drawing/2014/main" id="{824832FF-5E3F-0A10-77D1-D62282AB3D99}"/>
              </a:ext>
            </a:extLst>
          </p:cNvPr>
          <p:cNvSpPr/>
          <p:nvPr/>
        </p:nvSpPr>
        <p:spPr>
          <a:xfrm>
            <a:off x="9766301" y="2060198"/>
            <a:ext cx="487700" cy="223332"/>
          </a:xfrm>
          <a:prstGeom prst="roundRect">
            <a:avLst>
              <a:gd name="adj" fmla="val 706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19896-03F8-4762-A883-DD383AE8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8F052-C2B9-AAE0-07DF-94CBD74FCAA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D920D3-CC68-C174-849E-780E9F0EAE8F}"/>
              </a:ext>
            </a:extLst>
          </p:cNvPr>
          <p:cNvSpPr/>
          <p:nvPr/>
        </p:nvSpPr>
        <p:spPr>
          <a:xfrm>
            <a:off x="339047" y="1462067"/>
            <a:ext cx="11649753" cy="4774614"/>
          </a:xfrm>
          <a:prstGeom prst="rect">
            <a:avLst/>
          </a:prstGeom>
          <a:solidFill>
            <a:schemeClr val="bg1">
              <a:alpha val="7486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3B2E0D-D549-9F8E-69AD-0F603446B59F}"/>
              </a:ext>
            </a:extLst>
          </p:cNvPr>
          <p:cNvSpPr/>
          <p:nvPr/>
        </p:nvSpPr>
        <p:spPr>
          <a:xfrm>
            <a:off x="1896750" y="2806468"/>
            <a:ext cx="8456672" cy="1540934"/>
          </a:xfrm>
          <a:prstGeom prst="roundRect">
            <a:avLst/>
          </a:prstGeom>
          <a:solidFill>
            <a:srgbClr val="023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ndara" panose="020E0502030303020204" pitchFamily="34" charset="0"/>
              </a:rPr>
              <a:t>How is performance impacted by PTE invalid</a:t>
            </a:r>
            <a:r>
              <a:rPr lang="en-US" altLang="zh-CN" sz="4000" b="1" dirty="0">
                <a:latin typeface="Candara" panose="020E0502030303020204" pitchFamily="34" charset="0"/>
              </a:rPr>
              <a:t>ation</a:t>
            </a:r>
            <a:r>
              <a:rPr lang="en-US" sz="4000" b="1" dirty="0">
                <a:latin typeface="Candara" panose="020E0502030303020204" pitchFamily="34" charset="0"/>
              </a:rPr>
              <a:t>s?</a:t>
            </a:r>
          </a:p>
        </p:txBody>
      </p:sp>
    </p:spTree>
    <p:extLst>
      <p:ext uri="{BB962C8B-B14F-4D97-AF65-F5344CB8AC3E}">
        <p14:creationId xmlns:p14="http://schemas.microsoft.com/office/powerpoint/2010/main" val="273588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Invalidation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Overhead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D05BB9-0829-47EB-AE7F-3C0DF2D7EC0B}"/>
              </a:ext>
            </a:extLst>
          </p:cNvPr>
          <p:cNvSpPr/>
          <p:nvPr/>
        </p:nvSpPr>
        <p:spPr>
          <a:xfrm>
            <a:off x="1022682" y="1374006"/>
            <a:ext cx="67861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Candara" panose="020E0502030303020204" pitchFamily="34" charset="0"/>
              </a:rPr>
              <a:t>  Contend with demand TLB miss request.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6E931-6519-0075-D501-BF437BB3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EEA18-C982-070A-EF2D-6F6F67391B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67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Invalidation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Overhead</a:t>
            </a:r>
          </a:p>
        </p:txBody>
      </p:sp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27ED2DF9-5054-F151-0182-5B3D95B31EF4}"/>
              </a:ext>
            </a:extLst>
          </p:cNvPr>
          <p:cNvSpPr/>
          <p:nvPr/>
        </p:nvSpPr>
        <p:spPr>
          <a:xfrm>
            <a:off x="1267802" y="4926812"/>
            <a:ext cx="9656393" cy="1239018"/>
          </a:xfrm>
          <a:custGeom>
            <a:avLst/>
            <a:gdLst>
              <a:gd name="connsiteX0" fmla="*/ 0 w 9656393"/>
              <a:gd name="connsiteY0" fmla="*/ 65061 h 1239018"/>
              <a:gd name="connsiteX1" fmla="*/ 65061 w 9656393"/>
              <a:gd name="connsiteY1" fmla="*/ 0 h 1239018"/>
              <a:gd name="connsiteX2" fmla="*/ 459721 w 9656393"/>
              <a:gd name="connsiteY2" fmla="*/ 0 h 1239018"/>
              <a:gd name="connsiteX3" fmla="*/ 1140169 w 9656393"/>
              <a:gd name="connsiteY3" fmla="*/ 0 h 1239018"/>
              <a:gd name="connsiteX4" fmla="*/ 2011142 w 9656393"/>
              <a:gd name="connsiteY4" fmla="*/ 0 h 1239018"/>
              <a:gd name="connsiteX5" fmla="*/ 2786853 w 9656393"/>
              <a:gd name="connsiteY5" fmla="*/ 0 h 1239018"/>
              <a:gd name="connsiteX6" fmla="*/ 3372038 w 9656393"/>
              <a:gd name="connsiteY6" fmla="*/ 0 h 1239018"/>
              <a:gd name="connsiteX7" fmla="*/ 4147749 w 9656393"/>
              <a:gd name="connsiteY7" fmla="*/ 0 h 1239018"/>
              <a:gd name="connsiteX8" fmla="*/ 4637671 w 9656393"/>
              <a:gd name="connsiteY8" fmla="*/ 0 h 1239018"/>
              <a:gd name="connsiteX9" fmla="*/ 5318119 w 9656393"/>
              <a:gd name="connsiteY9" fmla="*/ 0 h 1239018"/>
              <a:gd name="connsiteX10" fmla="*/ 5712779 w 9656393"/>
              <a:gd name="connsiteY10" fmla="*/ 0 h 1239018"/>
              <a:gd name="connsiteX11" fmla="*/ 6583752 w 9656393"/>
              <a:gd name="connsiteY11" fmla="*/ 0 h 1239018"/>
              <a:gd name="connsiteX12" fmla="*/ 7264200 w 9656393"/>
              <a:gd name="connsiteY12" fmla="*/ 0 h 1239018"/>
              <a:gd name="connsiteX13" fmla="*/ 8135173 w 9656393"/>
              <a:gd name="connsiteY13" fmla="*/ 0 h 1239018"/>
              <a:gd name="connsiteX14" fmla="*/ 8720359 w 9656393"/>
              <a:gd name="connsiteY14" fmla="*/ 0 h 1239018"/>
              <a:gd name="connsiteX15" fmla="*/ 9591332 w 9656393"/>
              <a:gd name="connsiteY15" fmla="*/ 0 h 1239018"/>
              <a:gd name="connsiteX16" fmla="*/ 9656393 w 9656393"/>
              <a:gd name="connsiteY16" fmla="*/ 65061 h 1239018"/>
              <a:gd name="connsiteX17" fmla="*/ 9656393 w 9656393"/>
              <a:gd name="connsiteY17" fmla="*/ 619509 h 1239018"/>
              <a:gd name="connsiteX18" fmla="*/ 9656393 w 9656393"/>
              <a:gd name="connsiteY18" fmla="*/ 1173957 h 1239018"/>
              <a:gd name="connsiteX19" fmla="*/ 9591332 w 9656393"/>
              <a:gd name="connsiteY19" fmla="*/ 1239018 h 1239018"/>
              <a:gd name="connsiteX20" fmla="*/ 9196672 w 9656393"/>
              <a:gd name="connsiteY20" fmla="*/ 1239018 h 1239018"/>
              <a:gd name="connsiteX21" fmla="*/ 8420962 w 9656393"/>
              <a:gd name="connsiteY21" fmla="*/ 1239018 h 1239018"/>
              <a:gd name="connsiteX22" fmla="*/ 7835776 w 9656393"/>
              <a:gd name="connsiteY22" fmla="*/ 1239018 h 1239018"/>
              <a:gd name="connsiteX23" fmla="*/ 7345854 w 9656393"/>
              <a:gd name="connsiteY23" fmla="*/ 1239018 h 1239018"/>
              <a:gd name="connsiteX24" fmla="*/ 6951194 w 9656393"/>
              <a:gd name="connsiteY24" fmla="*/ 1239018 h 1239018"/>
              <a:gd name="connsiteX25" fmla="*/ 6461272 w 9656393"/>
              <a:gd name="connsiteY25" fmla="*/ 1239018 h 1239018"/>
              <a:gd name="connsiteX26" fmla="*/ 5971349 w 9656393"/>
              <a:gd name="connsiteY26" fmla="*/ 1239018 h 1239018"/>
              <a:gd name="connsiteX27" fmla="*/ 5290901 w 9656393"/>
              <a:gd name="connsiteY27" fmla="*/ 1239018 h 1239018"/>
              <a:gd name="connsiteX28" fmla="*/ 4610453 w 9656393"/>
              <a:gd name="connsiteY28" fmla="*/ 1239018 h 1239018"/>
              <a:gd name="connsiteX29" fmla="*/ 4025268 w 9656393"/>
              <a:gd name="connsiteY29" fmla="*/ 1239018 h 1239018"/>
              <a:gd name="connsiteX30" fmla="*/ 3154295 w 9656393"/>
              <a:gd name="connsiteY30" fmla="*/ 1239018 h 1239018"/>
              <a:gd name="connsiteX31" fmla="*/ 2664372 w 9656393"/>
              <a:gd name="connsiteY31" fmla="*/ 1239018 h 1239018"/>
              <a:gd name="connsiteX32" fmla="*/ 1793399 w 9656393"/>
              <a:gd name="connsiteY32" fmla="*/ 1239018 h 1239018"/>
              <a:gd name="connsiteX33" fmla="*/ 1303476 w 9656393"/>
              <a:gd name="connsiteY33" fmla="*/ 1239018 h 1239018"/>
              <a:gd name="connsiteX34" fmla="*/ 65061 w 9656393"/>
              <a:gd name="connsiteY34" fmla="*/ 1239018 h 1239018"/>
              <a:gd name="connsiteX35" fmla="*/ 0 w 9656393"/>
              <a:gd name="connsiteY35" fmla="*/ 1173957 h 1239018"/>
              <a:gd name="connsiteX36" fmla="*/ 0 w 9656393"/>
              <a:gd name="connsiteY36" fmla="*/ 641687 h 1239018"/>
              <a:gd name="connsiteX37" fmla="*/ 0 w 9656393"/>
              <a:gd name="connsiteY37" fmla="*/ 65061 h 12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656393" h="1239018" fill="none" extrusionOk="0">
                <a:moveTo>
                  <a:pt x="0" y="65061"/>
                </a:moveTo>
                <a:cubicBezTo>
                  <a:pt x="-8276" y="30121"/>
                  <a:pt x="31936" y="2948"/>
                  <a:pt x="65061" y="0"/>
                </a:cubicBezTo>
                <a:cubicBezTo>
                  <a:pt x="169730" y="-3912"/>
                  <a:pt x="335407" y="-10192"/>
                  <a:pt x="459721" y="0"/>
                </a:cubicBezTo>
                <a:cubicBezTo>
                  <a:pt x="584035" y="10192"/>
                  <a:pt x="908696" y="-21015"/>
                  <a:pt x="1140169" y="0"/>
                </a:cubicBezTo>
                <a:cubicBezTo>
                  <a:pt x="1371642" y="21015"/>
                  <a:pt x="1724629" y="-32344"/>
                  <a:pt x="2011142" y="0"/>
                </a:cubicBezTo>
                <a:cubicBezTo>
                  <a:pt x="2297655" y="32344"/>
                  <a:pt x="2463638" y="-31721"/>
                  <a:pt x="2786853" y="0"/>
                </a:cubicBezTo>
                <a:cubicBezTo>
                  <a:pt x="3110068" y="31721"/>
                  <a:pt x="3132008" y="19480"/>
                  <a:pt x="3372038" y="0"/>
                </a:cubicBezTo>
                <a:cubicBezTo>
                  <a:pt x="3612068" y="-19480"/>
                  <a:pt x="3764144" y="-11958"/>
                  <a:pt x="4147749" y="0"/>
                </a:cubicBezTo>
                <a:cubicBezTo>
                  <a:pt x="4531354" y="11958"/>
                  <a:pt x="4518284" y="-21823"/>
                  <a:pt x="4637671" y="0"/>
                </a:cubicBezTo>
                <a:cubicBezTo>
                  <a:pt x="4757058" y="21823"/>
                  <a:pt x="5121290" y="22359"/>
                  <a:pt x="5318119" y="0"/>
                </a:cubicBezTo>
                <a:cubicBezTo>
                  <a:pt x="5514948" y="-22359"/>
                  <a:pt x="5627170" y="-19660"/>
                  <a:pt x="5712779" y="0"/>
                </a:cubicBezTo>
                <a:cubicBezTo>
                  <a:pt x="5798388" y="19660"/>
                  <a:pt x="6396769" y="-40394"/>
                  <a:pt x="6583752" y="0"/>
                </a:cubicBezTo>
                <a:cubicBezTo>
                  <a:pt x="6770735" y="40394"/>
                  <a:pt x="6983503" y="19042"/>
                  <a:pt x="7264200" y="0"/>
                </a:cubicBezTo>
                <a:cubicBezTo>
                  <a:pt x="7544897" y="-19042"/>
                  <a:pt x="7880068" y="32389"/>
                  <a:pt x="8135173" y="0"/>
                </a:cubicBezTo>
                <a:cubicBezTo>
                  <a:pt x="8390278" y="-32389"/>
                  <a:pt x="8558595" y="15081"/>
                  <a:pt x="8720359" y="0"/>
                </a:cubicBezTo>
                <a:cubicBezTo>
                  <a:pt x="8882123" y="-15081"/>
                  <a:pt x="9305910" y="32826"/>
                  <a:pt x="9591332" y="0"/>
                </a:cubicBezTo>
                <a:cubicBezTo>
                  <a:pt x="9624785" y="7488"/>
                  <a:pt x="9657026" y="30244"/>
                  <a:pt x="9656393" y="65061"/>
                </a:cubicBezTo>
                <a:cubicBezTo>
                  <a:pt x="9659428" y="224227"/>
                  <a:pt x="9654901" y="466650"/>
                  <a:pt x="9656393" y="619509"/>
                </a:cubicBezTo>
                <a:cubicBezTo>
                  <a:pt x="9657885" y="772368"/>
                  <a:pt x="9678781" y="1016844"/>
                  <a:pt x="9656393" y="1173957"/>
                </a:cubicBezTo>
                <a:cubicBezTo>
                  <a:pt x="9659306" y="1215553"/>
                  <a:pt x="9630462" y="1238118"/>
                  <a:pt x="9591332" y="1239018"/>
                </a:cubicBezTo>
                <a:cubicBezTo>
                  <a:pt x="9471403" y="1237190"/>
                  <a:pt x="9327352" y="1255253"/>
                  <a:pt x="9196672" y="1239018"/>
                </a:cubicBezTo>
                <a:cubicBezTo>
                  <a:pt x="9065992" y="1222783"/>
                  <a:pt x="8772166" y="1242123"/>
                  <a:pt x="8420962" y="1239018"/>
                </a:cubicBezTo>
                <a:cubicBezTo>
                  <a:pt x="8069758" y="1235914"/>
                  <a:pt x="8075509" y="1244119"/>
                  <a:pt x="7835776" y="1239018"/>
                </a:cubicBezTo>
                <a:cubicBezTo>
                  <a:pt x="7596043" y="1233917"/>
                  <a:pt x="7511159" y="1220483"/>
                  <a:pt x="7345854" y="1239018"/>
                </a:cubicBezTo>
                <a:cubicBezTo>
                  <a:pt x="7180549" y="1257553"/>
                  <a:pt x="7108874" y="1240457"/>
                  <a:pt x="6951194" y="1239018"/>
                </a:cubicBezTo>
                <a:cubicBezTo>
                  <a:pt x="6793514" y="1237579"/>
                  <a:pt x="6654697" y="1236679"/>
                  <a:pt x="6461272" y="1239018"/>
                </a:cubicBezTo>
                <a:cubicBezTo>
                  <a:pt x="6267847" y="1241357"/>
                  <a:pt x="6160998" y="1257420"/>
                  <a:pt x="5971349" y="1239018"/>
                </a:cubicBezTo>
                <a:cubicBezTo>
                  <a:pt x="5781700" y="1220616"/>
                  <a:pt x="5575602" y="1244293"/>
                  <a:pt x="5290901" y="1239018"/>
                </a:cubicBezTo>
                <a:cubicBezTo>
                  <a:pt x="5006200" y="1233743"/>
                  <a:pt x="4824829" y="1247976"/>
                  <a:pt x="4610453" y="1239018"/>
                </a:cubicBezTo>
                <a:cubicBezTo>
                  <a:pt x="4396077" y="1230060"/>
                  <a:pt x="4185861" y="1255216"/>
                  <a:pt x="4025268" y="1239018"/>
                </a:cubicBezTo>
                <a:cubicBezTo>
                  <a:pt x="3864675" y="1222820"/>
                  <a:pt x="3386759" y="1271906"/>
                  <a:pt x="3154295" y="1239018"/>
                </a:cubicBezTo>
                <a:cubicBezTo>
                  <a:pt x="2921831" y="1206130"/>
                  <a:pt x="2799213" y="1233451"/>
                  <a:pt x="2664372" y="1239018"/>
                </a:cubicBezTo>
                <a:cubicBezTo>
                  <a:pt x="2529531" y="1244585"/>
                  <a:pt x="2010855" y="1254861"/>
                  <a:pt x="1793399" y="1239018"/>
                </a:cubicBezTo>
                <a:cubicBezTo>
                  <a:pt x="1575943" y="1223175"/>
                  <a:pt x="1447180" y="1233895"/>
                  <a:pt x="1303476" y="1239018"/>
                </a:cubicBezTo>
                <a:cubicBezTo>
                  <a:pt x="1159772" y="1244141"/>
                  <a:pt x="471014" y="1276409"/>
                  <a:pt x="65061" y="1239018"/>
                </a:cubicBezTo>
                <a:cubicBezTo>
                  <a:pt x="33946" y="1231456"/>
                  <a:pt x="4732" y="1208311"/>
                  <a:pt x="0" y="1173957"/>
                </a:cubicBezTo>
                <a:cubicBezTo>
                  <a:pt x="15480" y="981115"/>
                  <a:pt x="8148" y="866879"/>
                  <a:pt x="0" y="641687"/>
                </a:cubicBezTo>
                <a:cubicBezTo>
                  <a:pt x="-8148" y="416495"/>
                  <a:pt x="-8885" y="225495"/>
                  <a:pt x="0" y="65061"/>
                </a:cubicBezTo>
                <a:close/>
              </a:path>
              <a:path w="9656393" h="1239018" stroke="0" extrusionOk="0">
                <a:moveTo>
                  <a:pt x="0" y="65061"/>
                </a:moveTo>
                <a:cubicBezTo>
                  <a:pt x="-6207" y="25300"/>
                  <a:pt x="23064" y="2276"/>
                  <a:pt x="65061" y="0"/>
                </a:cubicBezTo>
                <a:cubicBezTo>
                  <a:pt x="405700" y="-5781"/>
                  <a:pt x="727256" y="37713"/>
                  <a:pt x="936034" y="0"/>
                </a:cubicBezTo>
                <a:cubicBezTo>
                  <a:pt x="1144812" y="-37713"/>
                  <a:pt x="1271650" y="-13073"/>
                  <a:pt x="1521220" y="0"/>
                </a:cubicBezTo>
                <a:cubicBezTo>
                  <a:pt x="1770790" y="13073"/>
                  <a:pt x="1873607" y="15202"/>
                  <a:pt x="2011142" y="0"/>
                </a:cubicBezTo>
                <a:cubicBezTo>
                  <a:pt x="2148677" y="-15202"/>
                  <a:pt x="2465542" y="36612"/>
                  <a:pt x="2786853" y="0"/>
                </a:cubicBezTo>
                <a:cubicBezTo>
                  <a:pt x="3108164" y="-36612"/>
                  <a:pt x="3229999" y="3339"/>
                  <a:pt x="3372038" y="0"/>
                </a:cubicBezTo>
                <a:cubicBezTo>
                  <a:pt x="3514077" y="-3339"/>
                  <a:pt x="3925071" y="-38702"/>
                  <a:pt x="4243011" y="0"/>
                </a:cubicBezTo>
                <a:cubicBezTo>
                  <a:pt x="4560951" y="38702"/>
                  <a:pt x="4580795" y="9958"/>
                  <a:pt x="4732934" y="0"/>
                </a:cubicBezTo>
                <a:cubicBezTo>
                  <a:pt x="4885073" y="-9958"/>
                  <a:pt x="5413999" y="-7381"/>
                  <a:pt x="5603907" y="0"/>
                </a:cubicBezTo>
                <a:cubicBezTo>
                  <a:pt x="5793815" y="7381"/>
                  <a:pt x="5812859" y="-10242"/>
                  <a:pt x="5998567" y="0"/>
                </a:cubicBezTo>
                <a:cubicBezTo>
                  <a:pt x="6184275" y="10242"/>
                  <a:pt x="6517397" y="19598"/>
                  <a:pt x="6679015" y="0"/>
                </a:cubicBezTo>
                <a:cubicBezTo>
                  <a:pt x="6840633" y="-19598"/>
                  <a:pt x="7082354" y="-27329"/>
                  <a:pt x="7359463" y="0"/>
                </a:cubicBezTo>
                <a:cubicBezTo>
                  <a:pt x="7636572" y="27329"/>
                  <a:pt x="7810053" y="3585"/>
                  <a:pt x="7944648" y="0"/>
                </a:cubicBezTo>
                <a:cubicBezTo>
                  <a:pt x="8079244" y="-3585"/>
                  <a:pt x="8573935" y="86"/>
                  <a:pt x="8815621" y="0"/>
                </a:cubicBezTo>
                <a:cubicBezTo>
                  <a:pt x="9057307" y="-86"/>
                  <a:pt x="9299668" y="-21066"/>
                  <a:pt x="9591332" y="0"/>
                </a:cubicBezTo>
                <a:cubicBezTo>
                  <a:pt x="9625016" y="369"/>
                  <a:pt x="9652700" y="26581"/>
                  <a:pt x="9656393" y="65061"/>
                </a:cubicBezTo>
                <a:cubicBezTo>
                  <a:pt x="9645149" y="300142"/>
                  <a:pt x="9645779" y="490173"/>
                  <a:pt x="9656393" y="630598"/>
                </a:cubicBezTo>
                <a:cubicBezTo>
                  <a:pt x="9667007" y="771023"/>
                  <a:pt x="9630558" y="1053013"/>
                  <a:pt x="9656393" y="1173957"/>
                </a:cubicBezTo>
                <a:cubicBezTo>
                  <a:pt x="9655923" y="1210730"/>
                  <a:pt x="9630987" y="1241785"/>
                  <a:pt x="9591332" y="1239018"/>
                </a:cubicBezTo>
                <a:cubicBezTo>
                  <a:pt x="9425617" y="1215236"/>
                  <a:pt x="9271699" y="1236134"/>
                  <a:pt x="9101409" y="1239018"/>
                </a:cubicBezTo>
                <a:cubicBezTo>
                  <a:pt x="8931119" y="1241902"/>
                  <a:pt x="8754219" y="1223086"/>
                  <a:pt x="8420962" y="1239018"/>
                </a:cubicBezTo>
                <a:cubicBezTo>
                  <a:pt x="8087705" y="1254950"/>
                  <a:pt x="8055163" y="1231222"/>
                  <a:pt x="7931039" y="1239018"/>
                </a:cubicBezTo>
                <a:cubicBezTo>
                  <a:pt x="7806915" y="1246814"/>
                  <a:pt x="7542784" y="1239453"/>
                  <a:pt x="7250591" y="1239018"/>
                </a:cubicBezTo>
                <a:cubicBezTo>
                  <a:pt x="6958398" y="1238583"/>
                  <a:pt x="7015341" y="1221591"/>
                  <a:pt x="6855931" y="1239018"/>
                </a:cubicBezTo>
                <a:cubicBezTo>
                  <a:pt x="6696521" y="1256445"/>
                  <a:pt x="6559459" y="1248869"/>
                  <a:pt x="6461272" y="1239018"/>
                </a:cubicBezTo>
                <a:cubicBezTo>
                  <a:pt x="6363085" y="1229167"/>
                  <a:pt x="6053440" y="1211133"/>
                  <a:pt x="5780824" y="1239018"/>
                </a:cubicBezTo>
                <a:cubicBezTo>
                  <a:pt x="5508208" y="1266903"/>
                  <a:pt x="5504424" y="1243661"/>
                  <a:pt x="5290901" y="1239018"/>
                </a:cubicBezTo>
                <a:cubicBezTo>
                  <a:pt x="5077378" y="1234375"/>
                  <a:pt x="4889020" y="1272436"/>
                  <a:pt x="4515190" y="1239018"/>
                </a:cubicBezTo>
                <a:cubicBezTo>
                  <a:pt x="4141360" y="1205600"/>
                  <a:pt x="4192106" y="1223323"/>
                  <a:pt x="4025268" y="1239018"/>
                </a:cubicBezTo>
                <a:cubicBezTo>
                  <a:pt x="3858430" y="1254713"/>
                  <a:pt x="3478736" y="1255170"/>
                  <a:pt x="3249557" y="1239018"/>
                </a:cubicBezTo>
                <a:cubicBezTo>
                  <a:pt x="3020378" y="1222866"/>
                  <a:pt x="3032726" y="1244909"/>
                  <a:pt x="2854898" y="1239018"/>
                </a:cubicBezTo>
                <a:cubicBezTo>
                  <a:pt x="2677070" y="1233127"/>
                  <a:pt x="2361111" y="1270985"/>
                  <a:pt x="2079187" y="1239018"/>
                </a:cubicBezTo>
                <a:cubicBezTo>
                  <a:pt x="1797263" y="1207051"/>
                  <a:pt x="1774494" y="1234430"/>
                  <a:pt x="1589264" y="1239018"/>
                </a:cubicBezTo>
                <a:cubicBezTo>
                  <a:pt x="1404034" y="1243606"/>
                  <a:pt x="1310098" y="1252514"/>
                  <a:pt x="1194605" y="1239018"/>
                </a:cubicBezTo>
                <a:cubicBezTo>
                  <a:pt x="1079112" y="1225522"/>
                  <a:pt x="942832" y="1223256"/>
                  <a:pt x="704682" y="1239018"/>
                </a:cubicBezTo>
                <a:cubicBezTo>
                  <a:pt x="466532" y="1254780"/>
                  <a:pt x="256247" y="1237981"/>
                  <a:pt x="65061" y="1239018"/>
                </a:cubicBezTo>
                <a:cubicBezTo>
                  <a:pt x="30188" y="1238738"/>
                  <a:pt x="-211" y="1211348"/>
                  <a:pt x="0" y="1173957"/>
                </a:cubicBezTo>
                <a:cubicBezTo>
                  <a:pt x="-26006" y="989657"/>
                  <a:pt x="-5444" y="780105"/>
                  <a:pt x="0" y="641687"/>
                </a:cubicBezTo>
                <a:cubicBezTo>
                  <a:pt x="5444" y="503269"/>
                  <a:pt x="24368" y="252896"/>
                  <a:pt x="0" y="65061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525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Wi</a:t>
            </a:r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thout the interference of invalidation</a:t>
            </a:r>
            <a:r>
              <a:rPr lang="zh-CN" alt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requests,</a:t>
            </a:r>
            <a:r>
              <a:rPr lang="zh-CN" alt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the demand TLB miss request latency</a:t>
            </a:r>
            <a:r>
              <a:rPr lang="zh-CN" alt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reduced by</a:t>
            </a:r>
            <a:r>
              <a:rPr lang="zh-CN" alt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55.8%</a:t>
            </a:r>
            <a:r>
              <a:rPr lang="en-US" altLang="zh-CN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.</a:t>
            </a:r>
            <a:endParaRPr lang="en-US" sz="28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D05BB9-0829-47EB-AE7F-3C0DF2D7EC0B}"/>
              </a:ext>
            </a:extLst>
          </p:cNvPr>
          <p:cNvSpPr/>
          <p:nvPr/>
        </p:nvSpPr>
        <p:spPr>
          <a:xfrm>
            <a:off x="1022682" y="1374006"/>
            <a:ext cx="67861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Candara" panose="020E0502030303020204" pitchFamily="34" charset="0"/>
              </a:rPr>
              <a:t>  Contend with demand TLB miss request.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6E931-6519-0075-D501-BF437BB3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EEA18-C982-070A-EF2D-6F6F67391B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2" name="矩形 129">
            <a:extLst>
              <a:ext uri="{FF2B5EF4-FFF2-40B4-BE49-F238E27FC236}">
                <a16:creationId xmlns:a16="http://schemas.microsoft.com/office/drawing/2014/main" id="{AE47FEA9-05D0-E6E3-A1A9-0F2A8451A7DD}"/>
              </a:ext>
            </a:extLst>
          </p:cNvPr>
          <p:cNvSpPr/>
          <p:nvPr/>
        </p:nvSpPr>
        <p:spPr>
          <a:xfrm>
            <a:off x="3440783" y="2014916"/>
            <a:ext cx="3996965" cy="1897865"/>
          </a:xfrm>
          <a:prstGeom prst="rect">
            <a:avLst/>
          </a:prstGeom>
          <a:solidFill>
            <a:schemeClr val="tx2">
              <a:lumMod val="20000"/>
              <a:lumOff val="80000"/>
              <a:alpha val="38039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95">
            <a:extLst>
              <a:ext uri="{FF2B5EF4-FFF2-40B4-BE49-F238E27FC236}">
                <a16:creationId xmlns:a16="http://schemas.microsoft.com/office/drawing/2014/main" id="{80A4399B-8179-05F1-235B-B17F422F8F17}"/>
              </a:ext>
            </a:extLst>
          </p:cNvPr>
          <p:cNvSpPr/>
          <p:nvPr/>
        </p:nvSpPr>
        <p:spPr>
          <a:xfrm>
            <a:off x="3773151" y="3268061"/>
            <a:ext cx="3406581" cy="418081"/>
          </a:xfrm>
          <a:prstGeom prst="rect">
            <a:avLst/>
          </a:prstGeom>
          <a:solidFill>
            <a:srgbClr val="DEE4A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45720" bIns="0" rtlCol="0" anchor="t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GMMU</a:t>
            </a:r>
            <a:endParaRPr kumimoji="1" lang="zh-CN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1">
            <a:extLst>
              <a:ext uri="{FF2B5EF4-FFF2-40B4-BE49-F238E27FC236}">
                <a16:creationId xmlns:a16="http://schemas.microsoft.com/office/drawing/2014/main" id="{604C0511-7F10-1013-BD06-7C7CBF450285}"/>
              </a:ext>
            </a:extLst>
          </p:cNvPr>
          <p:cNvSpPr/>
          <p:nvPr/>
        </p:nvSpPr>
        <p:spPr>
          <a:xfrm>
            <a:off x="3773151" y="2264078"/>
            <a:ext cx="3406581" cy="419276"/>
          </a:xfrm>
          <a:prstGeom prst="rect">
            <a:avLst/>
          </a:prstGeom>
          <a:solidFill>
            <a:srgbClr val="E6E9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TLB</a:t>
            </a:r>
            <a:endParaRPr kumimoji="1" lang="zh-CN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06E651-4BE7-8E28-2A6B-E5068E563878}"/>
              </a:ext>
            </a:extLst>
          </p:cNvPr>
          <p:cNvSpPr txBox="1"/>
          <p:nvPr/>
        </p:nvSpPr>
        <p:spPr>
          <a:xfrm>
            <a:off x="6709257" y="2828010"/>
            <a:ext cx="434820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b="1" dirty="0">
                <a:solidFill>
                  <a:srgbClr val="02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="1" dirty="0">
                <a:solidFill>
                  <a:srgbClr val="02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emand TLB miss request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6FA61A2-D8E8-4E97-8D8E-7CFD3F341C35}"/>
              </a:ext>
            </a:extLst>
          </p:cNvPr>
          <p:cNvGrpSpPr/>
          <p:nvPr/>
        </p:nvGrpSpPr>
        <p:grpSpPr>
          <a:xfrm>
            <a:off x="4426575" y="2683354"/>
            <a:ext cx="2116666" cy="584707"/>
            <a:chOff x="4426575" y="2683354"/>
            <a:chExt cx="2116666" cy="584707"/>
          </a:xfrm>
        </p:grpSpPr>
        <p:cxnSp>
          <p:nvCxnSpPr>
            <p:cNvPr id="26" name="直线箭头连接符 176">
              <a:extLst>
                <a:ext uri="{FF2B5EF4-FFF2-40B4-BE49-F238E27FC236}">
                  <a16:creationId xmlns:a16="http://schemas.microsoft.com/office/drawing/2014/main" id="{284279FE-EE46-BF5B-FD67-DBD445E7ACB4}"/>
                </a:ext>
              </a:extLst>
            </p:cNvPr>
            <p:cNvCxnSpPr>
              <a:cxnSpLocks/>
            </p:cNvCxnSpPr>
            <p:nvPr/>
          </p:nvCxnSpPr>
          <p:spPr>
            <a:xfrm>
              <a:off x="4426575" y="2683354"/>
              <a:ext cx="0" cy="584707"/>
            </a:xfrm>
            <a:prstGeom prst="straightConnector1">
              <a:avLst/>
            </a:prstGeom>
            <a:ln w="31750">
              <a:solidFill>
                <a:srgbClr val="023393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线箭头连接符 176">
              <a:extLst>
                <a:ext uri="{FF2B5EF4-FFF2-40B4-BE49-F238E27FC236}">
                  <a16:creationId xmlns:a16="http://schemas.microsoft.com/office/drawing/2014/main" id="{E026AC84-6A9F-D35F-AC05-B76DBFF29FB2}"/>
                </a:ext>
              </a:extLst>
            </p:cNvPr>
            <p:cNvCxnSpPr>
              <a:cxnSpLocks/>
            </p:cNvCxnSpPr>
            <p:nvPr/>
          </p:nvCxnSpPr>
          <p:spPr>
            <a:xfrm>
              <a:off x="5158723" y="2683354"/>
              <a:ext cx="0" cy="584707"/>
            </a:xfrm>
            <a:prstGeom prst="straightConnector1">
              <a:avLst/>
            </a:prstGeom>
            <a:ln w="31750">
              <a:solidFill>
                <a:srgbClr val="023393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线箭头连接符 176">
              <a:extLst>
                <a:ext uri="{FF2B5EF4-FFF2-40B4-BE49-F238E27FC236}">
                  <a16:creationId xmlns:a16="http://schemas.microsoft.com/office/drawing/2014/main" id="{98A780AB-81B4-DE3F-2C03-47AF92FF9357}"/>
                </a:ext>
              </a:extLst>
            </p:cNvPr>
            <p:cNvCxnSpPr>
              <a:cxnSpLocks/>
            </p:cNvCxnSpPr>
            <p:nvPr/>
          </p:nvCxnSpPr>
          <p:spPr>
            <a:xfrm>
              <a:off x="5889998" y="2683354"/>
              <a:ext cx="0" cy="584707"/>
            </a:xfrm>
            <a:prstGeom prst="straightConnector1">
              <a:avLst/>
            </a:prstGeom>
            <a:ln w="31750">
              <a:solidFill>
                <a:srgbClr val="023393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线箭头连接符 176">
              <a:extLst>
                <a:ext uri="{FF2B5EF4-FFF2-40B4-BE49-F238E27FC236}">
                  <a16:creationId xmlns:a16="http://schemas.microsoft.com/office/drawing/2014/main" id="{75E978B1-A779-39EC-C358-A14F24A0837E}"/>
                </a:ext>
              </a:extLst>
            </p:cNvPr>
            <p:cNvCxnSpPr>
              <a:cxnSpLocks/>
            </p:cNvCxnSpPr>
            <p:nvPr/>
          </p:nvCxnSpPr>
          <p:spPr>
            <a:xfrm>
              <a:off x="6543241" y="2683354"/>
              <a:ext cx="0" cy="584707"/>
            </a:xfrm>
            <a:prstGeom prst="straightConnector1">
              <a:avLst/>
            </a:prstGeom>
            <a:ln w="31750">
              <a:solidFill>
                <a:srgbClr val="023393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圆角矩形 4">
            <a:extLst>
              <a:ext uri="{FF2B5EF4-FFF2-40B4-BE49-F238E27FC236}">
                <a16:creationId xmlns:a16="http://schemas.microsoft.com/office/drawing/2014/main" id="{AEC96F72-DDC9-94F1-3D2A-66A541D117AF}"/>
              </a:ext>
            </a:extLst>
          </p:cNvPr>
          <p:cNvSpPr/>
          <p:nvPr/>
        </p:nvSpPr>
        <p:spPr>
          <a:xfrm>
            <a:off x="3440783" y="4249615"/>
            <a:ext cx="3996965" cy="418080"/>
          </a:xfrm>
          <a:prstGeom prst="roundRect">
            <a:avLst>
              <a:gd name="adj" fmla="val 11196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UVM</a:t>
            </a:r>
            <a:r>
              <a:rPr kumimoji="1"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endParaRPr kumimoji="1" lang="zh-CN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5224F66-D5FF-662D-9D61-6390B32F46D8}"/>
              </a:ext>
            </a:extLst>
          </p:cNvPr>
          <p:cNvGrpSpPr/>
          <p:nvPr/>
        </p:nvGrpSpPr>
        <p:grpSpPr>
          <a:xfrm>
            <a:off x="4769963" y="3686142"/>
            <a:ext cx="1481581" cy="563473"/>
            <a:chOff x="4769963" y="3686142"/>
            <a:chExt cx="1481581" cy="563473"/>
          </a:xfrm>
        </p:grpSpPr>
        <p:cxnSp>
          <p:nvCxnSpPr>
            <p:cNvPr id="58" name="直线箭头连接符 176">
              <a:extLst>
                <a:ext uri="{FF2B5EF4-FFF2-40B4-BE49-F238E27FC236}">
                  <a16:creationId xmlns:a16="http://schemas.microsoft.com/office/drawing/2014/main" id="{C59DD2AE-C76E-4AA9-8D78-57DE22A01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9963" y="3686142"/>
              <a:ext cx="0" cy="563473"/>
            </a:xfrm>
            <a:prstGeom prst="straightConnector1">
              <a:avLst/>
            </a:prstGeom>
            <a:ln w="31750">
              <a:solidFill>
                <a:srgbClr val="B48400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线箭头连接符 176">
              <a:extLst>
                <a:ext uri="{FF2B5EF4-FFF2-40B4-BE49-F238E27FC236}">
                  <a16:creationId xmlns:a16="http://schemas.microsoft.com/office/drawing/2014/main" id="{51A44914-AA35-F9EA-57AA-3AE59ED88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5105" y="3686142"/>
              <a:ext cx="0" cy="563473"/>
            </a:xfrm>
            <a:prstGeom prst="straightConnector1">
              <a:avLst/>
            </a:prstGeom>
            <a:ln w="31750">
              <a:solidFill>
                <a:srgbClr val="B48400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线箭头连接符 176">
              <a:extLst>
                <a:ext uri="{FF2B5EF4-FFF2-40B4-BE49-F238E27FC236}">
                  <a16:creationId xmlns:a16="http://schemas.microsoft.com/office/drawing/2014/main" id="{06835C8E-39F7-8DE3-8116-A267EF3067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1544" y="3686142"/>
              <a:ext cx="0" cy="563473"/>
            </a:xfrm>
            <a:prstGeom prst="straightConnector1">
              <a:avLst/>
            </a:prstGeom>
            <a:ln w="31750">
              <a:solidFill>
                <a:srgbClr val="B48400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2CAED3F-7CBE-CE22-7B9A-0DAEC1CC2B32}"/>
              </a:ext>
            </a:extLst>
          </p:cNvPr>
          <p:cNvSpPr txBox="1"/>
          <p:nvPr/>
        </p:nvSpPr>
        <p:spPr>
          <a:xfrm>
            <a:off x="6709257" y="3928845"/>
            <a:ext cx="434820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b="1" dirty="0">
                <a:solidFill>
                  <a:srgbClr val="B48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PTE</a:t>
            </a:r>
            <a:r>
              <a:rPr lang="zh-CN" altLang="en-US" sz="2400" b="1" dirty="0">
                <a:solidFill>
                  <a:srgbClr val="B48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B48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invalidation</a:t>
            </a:r>
            <a:r>
              <a:rPr lang="zh-CN" altLang="en-US" sz="2400" b="1" dirty="0">
                <a:solidFill>
                  <a:srgbClr val="B48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B48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79870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1" repeatCount="3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2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38" grpId="0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20">
            <a:extLst>
              <a:ext uri="{FF2B5EF4-FFF2-40B4-BE49-F238E27FC236}">
                <a16:creationId xmlns:a16="http://schemas.microsoft.com/office/drawing/2014/main" id="{B29F04D9-477D-3E2E-8ED0-E7AF724A4817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1">
            <a:extLst>
              <a:ext uri="{FF2B5EF4-FFF2-40B4-BE49-F238E27FC236}">
                <a16:creationId xmlns:a16="http://schemas.microsoft.com/office/drawing/2014/main" id="{7880B335-99C9-5924-7472-21CBB4BBA8E2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Invalidation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Overhead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D6159-E8FC-6124-E925-662DF74D8280}"/>
              </a:ext>
            </a:extLst>
          </p:cNvPr>
          <p:cNvSpPr/>
          <p:nvPr/>
        </p:nvSpPr>
        <p:spPr>
          <a:xfrm>
            <a:off x="1022682" y="1371600"/>
            <a:ext cx="8521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Candara" panose="020E0502030303020204" pitchFamily="34" charset="0"/>
              </a:rPr>
              <a:t>  Extra latency for waiting page to be migrated.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F120D251-4516-3FDE-A706-39E11504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56CB61-9376-1D4C-2589-60F61492CFD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53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线连接符 20">
            <a:extLst>
              <a:ext uri="{FF2B5EF4-FFF2-40B4-BE49-F238E27FC236}">
                <a16:creationId xmlns:a16="http://schemas.microsoft.com/office/drawing/2014/main" id="{219C1042-777F-FA66-8A8E-42C60EFB64C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21">
            <a:extLst>
              <a:ext uri="{FF2B5EF4-FFF2-40B4-BE49-F238E27FC236}">
                <a16:creationId xmlns:a16="http://schemas.microsoft.com/office/drawing/2014/main" id="{C6AACF7A-FEE8-BE21-E83D-33FD6ADB876F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Invalidation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Overhead</a:t>
            </a:r>
          </a:p>
        </p:txBody>
      </p:sp>
      <p:sp>
        <p:nvSpPr>
          <p:cNvPr id="37" name="Rectangle: Rounded Corners 5">
            <a:extLst>
              <a:ext uri="{FF2B5EF4-FFF2-40B4-BE49-F238E27FC236}">
                <a16:creationId xmlns:a16="http://schemas.microsoft.com/office/drawing/2014/main" id="{BDE370C2-5163-B828-F9AC-859B1E2F2F66}"/>
              </a:ext>
            </a:extLst>
          </p:cNvPr>
          <p:cNvSpPr/>
          <p:nvPr/>
        </p:nvSpPr>
        <p:spPr>
          <a:xfrm>
            <a:off x="1758830" y="4651663"/>
            <a:ext cx="8674337" cy="1239018"/>
          </a:xfrm>
          <a:custGeom>
            <a:avLst/>
            <a:gdLst>
              <a:gd name="connsiteX0" fmla="*/ 0 w 8674337"/>
              <a:gd name="connsiteY0" fmla="*/ 65061 h 1239018"/>
              <a:gd name="connsiteX1" fmla="*/ 65061 w 8674337"/>
              <a:gd name="connsiteY1" fmla="*/ 0 h 1239018"/>
              <a:gd name="connsiteX2" fmla="*/ 551424 w 8674337"/>
              <a:gd name="connsiteY2" fmla="*/ 0 h 1239018"/>
              <a:gd name="connsiteX3" fmla="*/ 1123229 w 8674337"/>
              <a:gd name="connsiteY3" fmla="*/ 0 h 1239018"/>
              <a:gd name="connsiteX4" fmla="*/ 1780476 w 8674337"/>
              <a:gd name="connsiteY4" fmla="*/ 0 h 1239018"/>
              <a:gd name="connsiteX5" fmla="*/ 2266839 w 8674337"/>
              <a:gd name="connsiteY5" fmla="*/ 0 h 1239018"/>
              <a:gd name="connsiteX6" fmla="*/ 3094971 w 8674337"/>
              <a:gd name="connsiteY6" fmla="*/ 0 h 1239018"/>
              <a:gd name="connsiteX7" fmla="*/ 3752218 w 8674337"/>
              <a:gd name="connsiteY7" fmla="*/ 0 h 1239018"/>
              <a:gd name="connsiteX8" fmla="*/ 4580350 w 8674337"/>
              <a:gd name="connsiteY8" fmla="*/ 0 h 1239018"/>
              <a:gd name="connsiteX9" fmla="*/ 5323039 w 8674337"/>
              <a:gd name="connsiteY9" fmla="*/ 0 h 1239018"/>
              <a:gd name="connsiteX10" fmla="*/ 5894845 w 8674337"/>
              <a:gd name="connsiteY10" fmla="*/ 0 h 1239018"/>
              <a:gd name="connsiteX11" fmla="*/ 6637534 w 8674337"/>
              <a:gd name="connsiteY11" fmla="*/ 0 h 1239018"/>
              <a:gd name="connsiteX12" fmla="*/ 7123897 w 8674337"/>
              <a:gd name="connsiteY12" fmla="*/ 0 h 1239018"/>
              <a:gd name="connsiteX13" fmla="*/ 7781144 w 8674337"/>
              <a:gd name="connsiteY13" fmla="*/ 0 h 1239018"/>
              <a:gd name="connsiteX14" fmla="*/ 8609276 w 8674337"/>
              <a:gd name="connsiteY14" fmla="*/ 0 h 1239018"/>
              <a:gd name="connsiteX15" fmla="*/ 8674337 w 8674337"/>
              <a:gd name="connsiteY15" fmla="*/ 65061 h 1239018"/>
              <a:gd name="connsiteX16" fmla="*/ 8674337 w 8674337"/>
              <a:gd name="connsiteY16" fmla="*/ 630598 h 1239018"/>
              <a:gd name="connsiteX17" fmla="*/ 8674337 w 8674337"/>
              <a:gd name="connsiteY17" fmla="*/ 1173957 h 1239018"/>
              <a:gd name="connsiteX18" fmla="*/ 8609276 w 8674337"/>
              <a:gd name="connsiteY18" fmla="*/ 1239018 h 1239018"/>
              <a:gd name="connsiteX19" fmla="*/ 7952029 w 8674337"/>
              <a:gd name="connsiteY19" fmla="*/ 1239018 h 1239018"/>
              <a:gd name="connsiteX20" fmla="*/ 7123897 w 8674337"/>
              <a:gd name="connsiteY20" fmla="*/ 1239018 h 1239018"/>
              <a:gd name="connsiteX21" fmla="*/ 6381208 w 8674337"/>
              <a:gd name="connsiteY21" fmla="*/ 1239018 h 1239018"/>
              <a:gd name="connsiteX22" fmla="*/ 5553076 w 8674337"/>
              <a:gd name="connsiteY22" fmla="*/ 1239018 h 1239018"/>
              <a:gd name="connsiteX23" fmla="*/ 4810387 w 8674337"/>
              <a:gd name="connsiteY23" fmla="*/ 1239018 h 1239018"/>
              <a:gd name="connsiteX24" fmla="*/ 4324024 w 8674337"/>
              <a:gd name="connsiteY24" fmla="*/ 1239018 h 1239018"/>
              <a:gd name="connsiteX25" fmla="*/ 3581334 w 8674337"/>
              <a:gd name="connsiteY25" fmla="*/ 1239018 h 1239018"/>
              <a:gd name="connsiteX26" fmla="*/ 3009529 w 8674337"/>
              <a:gd name="connsiteY26" fmla="*/ 1239018 h 1239018"/>
              <a:gd name="connsiteX27" fmla="*/ 2523166 w 8674337"/>
              <a:gd name="connsiteY27" fmla="*/ 1239018 h 1239018"/>
              <a:gd name="connsiteX28" fmla="*/ 2122245 w 8674337"/>
              <a:gd name="connsiteY28" fmla="*/ 1239018 h 1239018"/>
              <a:gd name="connsiteX29" fmla="*/ 1635882 w 8674337"/>
              <a:gd name="connsiteY29" fmla="*/ 1239018 h 1239018"/>
              <a:gd name="connsiteX30" fmla="*/ 1149519 w 8674337"/>
              <a:gd name="connsiteY30" fmla="*/ 1239018 h 1239018"/>
              <a:gd name="connsiteX31" fmla="*/ 65061 w 8674337"/>
              <a:gd name="connsiteY31" fmla="*/ 1239018 h 1239018"/>
              <a:gd name="connsiteX32" fmla="*/ 0 w 8674337"/>
              <a:gd name="connsiteY32" fmla="*/ 1173957 h 1239018"/>
              <a:gd name="connsiteX33" fmla="*/ 0 w 8674337"/>
              <a:gd name="connsiteY33" fmla="*/ 652776 h 1239018"/>
              <a:gd name="connsiteX34" fmla="*/ 0 w 8674337"/>
              <a:gd name="connsiteY34" fmla="*/ 65061 h 1239018"/>
              <a:gd name="connsiteX0" fmla="*/ 0 w 8674337"/>
              <a:gd name="connsiteY0" fmla="*/ 65061 h 1239018"/>
              <a:gd name="connsiteX1" fmla="*/ 65061 w 8674337"/>
              <a:gd name="connsiteY1" fmla="*/ 0 h 1239018"/>
              <a:gd name="connsiteX2" fmla="*/ 893193 w 8674337"/>
              <a:gd name="connsiteY2" fmla="*/ 0 h 1239018"/>
              <a:gd name="connsiteX3" fmla="*/ 1464998 w 8674337"/>
              <a:gd name="connsiteY3" fmla="*/ 0 h 1239018"/>
              <a:gd name="connsiteX4" fmla="*/ 1951361 w 8674337"/>
              <a:gd name="connsiteY4" fmla="*/ 0 h 1239018"/>
              <a:gd name="connsiteX5" fmla="*/ 2694050 w 8674337"/>
              <a:gd name="connsiteY5" fmla="*/ 0 h 1239018"/>
              <a:gd name="connsiteX6" fmla="*/ 3265855 w 8674337"/>
              <a:gd name="connsiteY6" fmla="*/ 0 h 1239018"/>
              <a:gd name="connsiteX7" fmla="*/ 4093987 w 8674337"/>
              <a:gd name="connsiteY7" fmla="*/ 0 h 1239018"/>
              <a:gd name="connsiteX8" fmla="*/ 4580350 w 8674337"/>
              <a:gd name="connsiteY8" fmla="*/ 0 h 1239018"/>
              <a:gd name="connsiteX9" fmla="*/ 5408482 w 8674337"/>
              <a:gd name="connsiteY9" fmla="*/ 0 h 1239018"/>
              <a:gd name="connsiteX10" fmla="*/ 5809402 w 8674337"/>
              <a:gd name="connsiteY10" fmla="*/ 0 h 1239018"/>
              <a:gd name="connsiteX11" fmla="*/ 6466650 w 8674337"/>
              <a:gd name="connsiteY11" fmla="*/ 0 h 1239018"/>
              <a:gd name="connsiteX12" fmla="*/ 7123897 w 8674337"/>
              <a:gd name="connsiteY12" fmla="*/ 0 h 1239018"/>
              <a:gd name="connsiteX13" fmla="*/ 7695702 w 8674337"/>
              <a:gd name="connsiteY13" fmla="*/ 0 h 1239018"/>
              <a:gd name="connsiteX14" fmla="*/ 8609276 w 8674337"/>
              <a:gd name="connsiteY14" fmla="*/ 0 h 1239018"/>
              <a:gd name="connsiteX15" fmla="*/ 8674337 w 8674337"/>
              <a:gd name="connsiteY15" fmla="*/ 65061 h 1239018"/>
              <a:gd name="connsiteX16" fmla="*/ 8674337 w 8674337"/>
              <a:gd name="connsiteY16" fmla="*/ 619509 h 1239018"/>
              <a:gd name="connsiteX17" fmla="*/ 8674337 w 8674337"/>
              <a:gd name="connsiteY17" fmla="*/ 1173957 h 1239018"/>
              <a:gd name="connsiteX18" fmla="*/ 8609276 w 8674337"/>
              <a:gd name="connsiteY18" fmla="*/ 1239018 h 1239018"/>
              <a:gd name="connsiteX19" fmla="*/ 8208355 w 8674337"/>
              <a:gd name="connsiteY19" fmla="*/ 1239018 h 1239018"/>
              <a:gd name="connsiteX20" fmla="*/ 7380224 w 8674337"/>
              <a:gd name="connsiteY20" fmla="*/ 1239018 h 1239018"/>
              <a:gd name="connsiteX21" fmla="*/ 6722976 w 8674337"/>
              <a:gd name="connsiteY21" fmla="*/ 1239018 h 1239018"/>
              <a:gd name="connsiteX22" fmla="*/ 6236613 w 8674337"/>
              <a:gd name="connsiteY22" fmla="*/ 1239018 h 1239018"/>
              <a:gd name="connsiteX23" fmla="*/ 5579366 w 8674337"/>
              <a:gd name="connsiteY23" fmla="*/ 1239018 h 1239018"/>
              <a:gd name="connsiteX24" fmla="*/ 5178445 w 8674337"/>
              <a:gd name="connsiteY24" fmla="*/ 1239018 h 1239018"/>
              <a:gd name="connsiteX25" fmla="*/ 4777524 w 8674337"/>
              <a:gd name="connsiteY25" fmla="*/ 1239018 h 1239018"/>
              <a:gd name="connsiteX26" fmla="*/ 4120277 w 8674337"/>
              <a:gd name="connsiteY26" fmla="*/ 1239018 h 1239018"/>
              <a:gd name="connsiteX27" fmla="*/ 3633914 w 8674337"/>
              <a:gd name="connsiteY27" fmla="*/ 1239018 h 1239018"/>
              <a:gd name="connsiteX28" fmla="*/ 2891224 w 8674337"/>
              <a:gd name="connsiteY28" fmla="*/ 1239018 h 1239018"/>
              <a:gd name="connsiteX29" fmla="*/ 2404861 w 8674337"/>
              <a:gd name="connsiteY29" fmla="*/ 1239018 h 1239018"/>
              <a:gd name="connsiteX30" fmla="*/ 1662172 w 8674337"/>
              <a:gd name="connsiteY30" fmla="*/ 1239018 h 1239018"/>
              <a:gd name="connsiteX31" fmla="*/ 1261251 w 8674337"/>
              <a:gd name="connsiteY31" fmla="*/ 1239018 h 1239018"/>
              <a:gd name="connsiteX32" fmla="*/ 65061 w 8674337"/>
              <a:gd name="connsiteY32" fmla="*/ 1239018 h 1239018"/>
              <a:gd name="connsiteX33" fmla="*/ 0 w 8674337"/>
              <a:gd name="connsiteY33" fmla="*/ 1173957 h 1239018"/>
              <a:gd name="connsiteX34" fmla="*/ 0 w 8674337"/>
              <a:gd name="connsiteY34" fmla="*/ 619509 h 1239018"/>
              <a:gd name="connsiteX35" fmla="*/ 0 w 8674337"/>
              <a:gd name="connsiteY35" fmla="*/ 65061 h 12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674337" h="1239018" fill="none" extrusionOk="0">
                <a:moveTo>
                  <a:pt x="0" y="65061"/>
                </a:moveTo>
                <a:cubicBezTo>
                  <a:pt x="4618" y="25049"/>
                  <a:pt x="26753" y="-2408"/>
                  <a:pt x="65061" y="0"/>
                </a:cubicBezTo>
                <a:cubicBezTo>
                  <a:pt x="184250" y="21956"/>
                  <a:pt x="334006" y="9708"/>
                  <a:pt x="551424" y="0"/>
                </a:cubicBezTo>
                <a:cubicBezTo>
                  <a:pt x="759996" y="3912"/>
                  <a:pt x="975445" y="-19491"/>
                  <a:pt x="1123229" y="0"/>
                </a:cubicBezTo>
                <a:cubicBezTo>
                  <a:pt x="1322146" y="25182"/>
                  <a:pt x="1619835" y="16578"/>
                  <a:pt x="1780476" y="0"/>
                </a:cubicBezTo>
                <a:cubicBezTo>
                  <a:pt x="1971556" y="-4945"/>
                  <a:pt x="2142972" y="-48345"/>
                  <a:pt x="2266839" y="0"/>
                </a:cubicBezTo>
                <a:cubicBezTo>
                  <a:pt x="2396072" y="-43965"/>
                  <a:pt x="2741512" y="-63239"/>
                  <a:pt x="3094971" y="0"/>
                </a:cubicBezTo>
                <a:cubicBezTo>
                  <a:pt x="3437233" y="15930"/>
                  <a:pt x="3620395" y="1980"/>
                  <a:pt x="3752218" y="0"/>
                </a:cubicBezTo>
                <a:cubicBezTo>
                  <a:pt x="3908881" y="-34658"/>
                  <a:pt x="4433277" y="25376"/>
                  <a:pt x="4580350" y="0"/>
                </a:cubicBezTo>
                <a:cubicBezTo>
                  <a:pt x="4770390" y="-66183"/>
                  <a:pt x="5067177" y="-36639"/>
                  <a:pt x="5323039" y="0"/>
                </a:cubicBezTo>
                <a:cubicBezTo>
                  <a:pt x="5579680" y="35091"/>
                  <a:pt x="5651727" y="-26293"/>
                  <a:pt x="5894845" y="0"/>
                </a:cubicBezTo>
                <a:cubicBezTo>
                  <a:pt x="6132777" y="19317"/>
                  <a:pt x="6279066" y="27754"/>
                  <a:pt x="6637534" y="0"/>
                </a:cubicBezTo>
                <a:cubicBezTo>
                  <a:pt x="6986721" y="-24756"/>
                  <a:pt x="6983580" y="-114"/>
                  <a:pt x="7123897" y="0"/>
                </a:cubicBezTo>
                <a:cubicBezTo>
                  <a:pt x="7244081" y="-219"/>
                  <a:pt x="7522419" y="4506"/>
                  <a:pt x="7781144" y="0"/>
                </a:cubicBezTo>
                <a:cubicBezTo>
                  <a:pt x="8020364" y="-3786"/>
                  <a:pt x="8279248" y="14585"/>
                  <a:pt x="8609276" y="0"/>
                </a:cubicBezTo>
                <a:cubicBezTo>
                  <a:pt x="8640046" y="-3201"/>
                  <a:pt x="8675456" y="27038"/>
                  <a:pt x="8674337" y="65061"/>
                </a:cubicBezTo>
                <a:cubicBezTo>
                  <a:pt x="8695905" y="276581"/>
                  <a:pt x="8686733" y="480694"/>
                  <a:pt x="8674337" y="630598"/>
                </a:cubicBezTo>
                <a:cubicBezTo>
                  <a:pt x="8660547" y="763961"/>
                  <a:pt x="8660412" y="1000946"/>
                  <a:pt x="8674337" y="1173957"/>
                </a:cubicBezTo>
                <a:cubicBezTo>
                  <a:pt x="8664219" y="1207798"/>
                  <a:pt x="8648084" y="1244670"/>
                  <a:pt x="8609276" y="1239018"/>
                </a:cubicBezTo>
                <a:cubicBezTo>
                  <a:pt x="8386286" y="1208890"/>
                  <a:pt x="8154792" y="1212700"/>
                  <a:pt x="7952029" y="1239018"/>
                </a:cubicBezTo>
                <a:cubicBezTo>
                  <a:pt x="7763800" y="1201882"/>
                  <a:pt x="7341292" y="1220630"/>
                  <a:pt x="7123897" y="1239018"/>
                </a:cubicBezTo>
                <a:cubicBezTo>
                  <a:pt x="6966241" y="1208753"/>
                  <a:pt x="6767806" y="1219936"/>
                  <a:pt x="6381208" y="1239018"/>
                </a:cubicBezTo>
                <a:cubicBezTo>
                  <a:pt x="6024454" y="1252842"/>
                  <a:pt x="5793333" y="1233141"/>
                  <a:pt x="5553076" y="1239018"/>
                </a:cubicBezTo>
                <a:cubicBezTo>
                  <a:pt x="5365801" y="1232841"/>
                  <a:pt x="5150647" y="1237181"/>
                  <a:pt x="4810387" y="1239018"/>
                </a:cubicBezTo>
                <a:cubicBezTo>
                  <a:pt x="4465165" y="1210591"/>
                  <a:pt x="4566323" y="1257158"/>
                  <a:pt x="4324024" y="1239018"/>
                </a:cubicBezTo>
                <a:cubicBezTo>
                  <a:pt x="4077336" y="1270874"/>
                  <a:pt x="3841964" y="1260417"/>
                  <a:pt x="3581334" y="1239018"/>
                </a:cubicBezTo>
                <a:cubicBezTo>
                  <a:pt x="3337669" y="1206460"/>
                  <a:pt x="3232995" y="1258838"/>
                  <a:pt x="3009529" y="1239018"/>
                </a:cubicBezTo>
                <a:cubicBezTo>
                  <a:pt x="2807720" y="1209308"/>
                  <a:pt x="2673727" y="1207845"/>
                  <a:pt x="2523166" y="1239018"/>
                </a:cubicBezTo>
                <a:cubicBezTo>
                  <a:pt x="2414933" y="1264946"/>
                  <a:pt x="2268617" y="1249353"/>
                  <a:pt x="2122245" y="1239018"/>
                </a:cubicBezTo>
                <a:cubicBezTo>
                  <a:pt x="1952551" y="1240053"/>
                  <a:pt x="1813156" y="1214297"/>
                  <a:pt x="1635882" y="1239018"/>
                </a:cubicBezTo>
                <a:cubicBezTo>
                  <a:pt x="1472177" y="1249665"/>
                  <a:pt x="1261302" y="1246086"/>
                  <a:pt x="1149519" y="1239018"/>
                </a:cubicBezTo>
                <a:cubicBezTo>
                  <a:pt x="1053499" y="1241176"/>
                  <a:pt x="613528" y="1265345"/>
                  <a:pt x="65061" y="1239018"/>
                </a:cubicBezTo>
                <a:cubicBezTo>
                  <a:pt x="30051" y="1233555"/>
                  <a:pt x="-2741" y="1206679"/>
                  <a:pt x="0" y="1173957"/>
                </a:cubicBezTo>
                <a:cubicBezTo>
                  <a:pt x="34188" y="999144"/>
                  <a:pt x="2042" y="772139"/>
                  <a:pt x="0" y="652776"/>
                </a:cubicBezTo>
                <a:cubicBezTo>
                  <a:pt x="50379" y="527687"/>
                  <a:pt x="28158" y="250240"/>
                  <a:pt x="0" y="65061"/>
                </a:cubicBezTo>
                <a:close/>
              </a:path>
              <a:path w="8674337" h="1239018" stroke="0" extrusionOk="0">
                <a:moveTo>
                  <a:pt x="0" y="65061"/>
                </a:moveTo>
                <a:cubicBezTo>
                  <a:pt x="-9539" y="17944"/>
                  <a:pt x="23378" y="4632"/>
                  <a:pt x="65061" y="0"/>
                </a:cubicBezTo>
                <a:cubicBezTo>
                  <a:pt x="447153" y="8362"/>
                  <a:pt x="533936" y="-45996"/>
                  <a:pt x="893193" y="0"/>
                </a:cubicBezTo>
                <a:cubicBezTo>
                  <a:pt x="1250394" y="29923"/>
                  <a:pt x="1303101" y="18355"/>
                  <a:pt x="1464998" y="0"/>
                </a:cubicBezTo>
                <a:cubicBezTo>
                  <a:pt x="1630987" y="2471"/>
                  <a:pt x="1752428" y="-11686"/>
                  <a:pt x="1951361" y="0"/>
                </a:cubicBezTo>
                <a:cubicBezTo>
                  <a:pt x="2196533" y="28354"/>
                  <a:pt x="2492297" y="20704"/>
                  <a:pt x="2694050" y="0"/>
                </a:cubicBezTo>
                <a:cubicBezTo>
                  <a:pt x="2922058" y="379"/>
                  <a:pt x="2996579" y="18090"/>
                  <a:pt x="3265855" y="0"/>
                </a:cubicBezTo>
                <a:cubicBezTo>
                  <a:pt x="3517558" y="-32297"/>
                  <a:pt x="3899897" y="-28021"/>
                  <a:pt x="4093987" y="0"/>
                </a:cubicBezTo>
                <a:cubicBezTo>
                  <a:pt x="4269892" y="3531"/>
                  <a:pt x="4426492" y="30383"/>
                  <a:pt x="4580350" y="0"/>
                </a:cubicBezTo>
                <a:cubicBezTo>
                  <a:pt x="4760674" y="-51695"/>
                  <a:pt x="5235813" y="12361"/>
                  <a:pt x="5408482" y="0"/>
                </a:cubicBezTo>
                <a:cubicBezTo>
                  <a:pt x="5589828" y="-24365"/>
                  <a:pt x="5635693" y="16525"/>
                  <a:pt x="5809402" y="0"/>
                </a:cubicBezTo>
                <a:cubicBezTo>
                  <a:pt x="5973014" y="-5690"/>
                  <a:pt x="6266115" y="27994"/>
                  <a:pt x="6466650" y="0"/>
                </a:cubicBezTo>
                <a:cubicBezTo>
                  <a:pt x="6720192" y="-35565"/>
                  <a:pt x="6925871" y="-53019"/>
                  <a:pt x="7123897" y="0"/>
                </a:cubicBezTo>
                <a:cubicBezTo>
                  <a:pt x="7284555" y="50911"/>
                  <a:pt x="7508901" y="-16074"/>
                  <a:pt x="7695702" y="0"/>
                </a:cubicBezTo>
                <a:cubicBezTo>
                  <a:pt x="7857744" y="27546"/>
                  <a:pt x="8224999" y="41088"/>
                  <a:pt x="8609276" y="0"/>
                </a:cubicBezTo>
                <a:cubicBezTo>
                  <a:pt x="8644599" y="-465"/>
                  <a:pt x="8667024" y="28786"/>
                  <a:pt x="8674337" y="65061"/>
                </a:cubicBezTo>
                <a:cubicBezTo>
                  <a:pt x="8675733" y="291314"/>
                  <a:pt x="8680862" y="398508"/>
                  <a:pt x="8674337" y="619509"/>
                </a:cubicBezTo>
                <a:cubicBezTo>
                  <a:pt x="8652836" y="837568"/>
                  <a:pt x="8669416" y="990627"/>
                  <a:pt x="8674337" y="1173957"/>
                </a:cubicBezTo>
                <a:cubicBezTo>
                  <a:pt x="8672132" y="1203808"/>
                  <a:pt x="8646527" y="1240267"/>
                  <a:pt x="8609276" y="1239018"/>
                </a:cubicBezTo>
                <a:cubicBezTo>
                  <a:pt x="8449726" y="1250161"/>
                  <a:pt x="8318708" y="1270005"/>
                  <a:pt x="8208355" y="1239018"/>
                </a:cubicBezTo>
                <a:cubicBezTo>
                  <a:pt x="8106759" y="1238833"/>
                  <a:pt x="7657911" y="1266203"/>
                  <a:pt x="7380224" y="1239018"/>
                </a:cubicBezTo>
                <a:cubicBezTo>
                  <a:pt x="7074993" y="1218826"/>
                  <a:pt x="6904741" y="1220879"/>
                  <a:pt x="6722976" y="1239018"/>
                </a:cubicBezTo>
                <a:cubicBezTo>
                  <a:pt x="6566658" y="1272847"/>
                  <a:pt x="6435445" y="1219881"/>
                  <a:pt x="6236613" y="1239018"/>
                </a:cubicBezTo>
                <a:cubicBezTo>
                  <a:pt x="6051196" y="1267248"/>
                  <a:pt x="5849061" y="1239158"/>
                  <a:pt x="5579366" y="1239018"/>
                </a:cubicBezTo>
                <a:cubicBezTo>
                  <a:pt x="5355734" y="1247641"/>
                  <a:pt x="5373998" y="1250873"/>
                  <a:pt x="5178445" y="1239018"/>
                </a:cubicBezTo>
                <a:cubicBezTo>
                  <a:pt x="4988767" y="1225888"/>
                  <a:pt x="4967601" y="1235492"/>
                  <a:pt x="4777524" y="1239018"/>
                </a:cubicBezTo>
                <a:cubicBezTo>
                  <a:pt x="4616690" y="1222625"/>
                  <a:pt x="4331096" y="1295688"/>
                  <a:pt x="4120277" y="1239018"/>
                </a:cubicBezTo>
                <a:cubicBezTo>
                  <a:pt x="3926284" y="1212700"/>
                  <a:pt x="3756097" y="1223120"/>
                  <a:pt x="3633914" y="1239018"/>
                </a:cubicBezTo>
                <a:cubicBezTo>
                  <a:pt x="3514174" y="1229116"/>
                  <a:pt x="3221479" y="1194763"/>
                  <a:pt x="2891224" y="1239018"/>
                </a:cubicBezTo>
                <a:cubicBezTo>
                  <a:pt x="2554613" y="1268982"/>
                  <a:pt x="2548428" y="1242466"/>
                  <a:pt x="2404861" y="1239018"/>
                </a:cubicBezTo>
                <a:cubicBezTo>
                  <a:pt x="2206822" y="1246597"/>
                  <a:pt x="1875697" y="1229226"/>
                  <a:pt x="1662172" y="1239018"/>
                </a:cubicBezTo>
                <a:cubicBezTo>
                  <a:pt x="1395677" y="1228727"/>
                  <a:pt x="1388614" y="1262363"/>
                  <a:pt x="1261251" y="1239018"/>
                </a:cubicBezTo>
                <a:cubicBezTo>
                  <a:pt x="1111097" y="1244081"/>
                  <a:pt x="322501" y="1247186"/>
                  <a:pt x="65061" y="1239018"/>
                </a:cubicBezTo>
                <a:cubicBezTo>
                  <a:pt x="30262" y="1241775"/>
                  <a:pt x="6660" y="1201973"/>
                  <a:pt x="0" y="1173957"/>
                </a:cubicBezTo>
                <a:cubicBezTo>
                  <a:pt x="-10587" y="1019298"/>
                  <a:pt x="-37952" y="884141"/>
                  <a:pt x="0" y="619509"/>
                </a:cubicBezTo>
                <a:cubicBezTo>
                  <a:pt x="26660" y="372455"/>
                  <a:pt x="31021" y="297275"/>
                  <a:pt x="0" y="65061"/>
                </a:cubicBezTo>
                <a:close/>
              </a:path>
              <a:path w="8674337" h="1239018" fill="none" stroke="0" extrusionOk="0">
                <a:moveTo>
                  <a:pt x="0" y="65061"/>
                </a:moveTo>
                <a:cubicBezTo>
                  <a:pt x="-5877" y="24571"/>
                  <a:pt x="24688" y="3047"/>
                  <a:pt x="65061" y="0"/>
                </a:cubicBezTo>
                <a:cubicBezTo>
                  <a:pt x="225106" y="21497"/>
                  <a:pt x="300691" y="-14989"/>
                  <a:pt x="551424" y="0"/>
                </a:cubicBezTo>
                <a:cubicBezTo>
                  <a:pt x="754024" y="32139"/>
                  <a:pt x="948003" y="22235"/>
                  <a:pt x="1123229" y="0"/>
                </a:cubicBezTo>
                <a:cubicBezTo>
                  <a:pt x="1285914" y="-12654"/>
                  <a:pt x="1608234" y="24018"/>
                  <a:pt x="1780476" y="0"/>
                </a:cubicBezTo>
                <a:cubicBezTo>
                  <a:pt x="1990944" y="-8429"/>
                  <a:pt x="2145128" y="-21609"/>
                  <a:pt x="2266839" y="0"/>
                </a:cubicBezTo>
                <a:cubicBezTo>
                  <a:pt x="2370396" y="15954"/>
                  <a:pt x="2681851" y="26659"/>
                  <a:pt x="3094971" y="0"/>
                </a:cubicBezTo>
                <a:cubicBezTo>
                  <a:pt x="3462153" y="-15030"/>
                  <a:pt x="3598004" y="35947"/>
                  <a:pt x="3752218" y="0"/>
                </a:cubicBezTo>
                <a:cubicBezTo>
                  <a:pt x="3929730" y="-12500"/>
                  <a:pt x="4413070" y="31041"/>
                  <a:pt x="4580350" y="0"/>
                </a:cubicBezTo>
                <a:cubicBezTo>
                  <a:pt x="4717502" y="-34900"/>
                  <a:pt x="5103187" y="1564"/>
                  <a:pt x="5323039" y="0"/>
                </a:cubicBezTo>
                <a:cubicBezTo>
                  <a:pt x="5584816" y="35406"/>
                  <a:pt x="5663365" y="-3371"/>
                  <a:pt x="5894845" y="0"/>
                </a:cubicBezTo>
                <a:cubicBezTo>
                  <a:pt x="6143812" y="40231"/>
                  <a:pt x="6299272" y="47050"/>
                  <a:pt x="6637534" y="0"/>
                </a:cubicBezTo>
                <a:cubicBezTo>
                  <a:pt x="6993997" y="-28159"/>
                  <a:pt x="6984624" y="3449"/>
                  <a:pt x="7123897" y="0"/>
                </a:cubicBezTo>
                <a:cubicBezTo>
                  <a:pt x="7221522" y="-645"/>
                  <a:pt x="7507513" y="-23387"/>
                  <a:pt x="7781144" y="0"/>
                </a:cubicBezTo>
                <a:cubicBezTo>
                  <a:pt x="7997451" y="9402"/>
                  <a:pt x="8259782" y="-5335"/>
                  <a:pt x="8609276" y="0"/>
                </a:cubicBezTo>
                <a:cubicBezTo>
                  <a:pt x="8646964" y="-4142"/>
                  <a:pt x="8673607" y="28624"/>
                  <a:pt x="8674337" y="65061"/>
                </a:cubicBezTo>
                <a:cubicBezTo>
                  <a:pt x="8685009" y="306111"/>
                  <a:pt x="8707123" y="518045"/>
                  <a:pt x="8674337" y="630598"/>
                </a:cubicBezTo>
                <a:cubicBezTo>
                  <a:pt x="8663231" y="768215"/>
                  <a:pt x="8678183" y="977682"/>
                  <a:pt x="8674337" y="1173957"/>
                </a:cubicBezTo>
                <a:cubicBezTo>
                  <a:pt x="8669255" y="1208790"/>
                  <a:pt x="8644410" y="1240051"/>
                  <a:pt x="8609276" y="1239018"/>
                </a:cubicBezTo>
                <a:cubicBezTo>
                  <a:pt x="8431518" y="1236537"/>
                  <a:pt x="8148303" y="1249975"/>
                  <a:pt x="7952029" y="1239018"/>
                </a:cubicBezTo>
                <a:cubicBezTo>
                  <a:pt x="7750430" y="1218175"/>
                  <a:pt x="7279462" y="1240567"/>
                  <a:pt x="7123897" y="1239018"/>
                </a:cubicBezTo>
                <a:cubicBezTo>
                  <a:pt x="6956977" y="1260236"/>
                  <a:pt x="6735449" y="1259462"/>
                  <a:pt x="6381208" y="1239018"/>
                </a:cubicBezTo>
                <a:cubicBezTo>
                  <a:pt x="5997828" y="1282729"/>
                  <a:pt x="5752871" y="1214185"/>
                  <a:pt x="5553076" y="1239018"/>
                </a:cubicBezTo>
                <a:cubicBezTo>
                  <a:pt x="5342206" y="1234926"/>
                  <a:pt x="5152225" y="1249333"/>
                  <a:pt x="4810387" y="1239018"/>
                </a:cubicBezTo>
                <a:cubicBezTo>
                  <a:pt x="4472472" y="1213347"/>
                  <a:pt x="4533752" y="1248842"/>
                  <a:pt x="4324024" y="1239018"/>
                </a:cubicBezTo>
                <a:cubicBezTo>
                  <a:pt x="4082211" y="1265989"/>
                  <a:pt x="3811967" y="1216450"/>
                  <a:pt x="3581334" y="1239018"/>
                </a:cubicBezTo>
                <a:cubicBezTo>
                  <a:pt x="3340979" y="1208160"/>
                  <a:pt x="3225271" y="1246149"/>
                  <a:pt x="3009529" y="1239018"/>
                </a:cubicBezTo>
                <a:cubicBezTo>
                  <a:pt x="2769809" y="1213662"/>
                  <a:pt x="2661376" y="1203738"/>
                  <a:pt x="2523166" y="1239018"/>
                </a:cubicBezTo>
                <a:cubicBezTo>
                  <a:pt x="2387496" y="1267524"/>
                  <a:pt x="2269404" y="1235144"/>
                  <a:pt x="2122245" y="1239018"/>
                </a:cubicBezTo>
                <a:cubicBezTo>
                  <a:pt x="1989399" y="1247062"/>
                  <a:pt x="1791253" y="1245244"/>
                  <a:pt x="1635882" y="1239018"/>
                </a:cubicBezTo>
                <a:cubicBezTo>
                  <a:pt x="1497490" y="1269996"/>
                  <a:pt x="1249504" y="1240329"/>
                  <a:pt x="1149519" y="1239018"/>
                </a:cubicBezTo>
                <a:cubicBezTo>
                  <a:pt x="1059329" y="1226423"/>
                  <a:pt x="645044" y="1344354"/>
                  <a:pt x="65061" y="1239018"/>
                </a:cubicBezTo>
                <a:cubicBezTo>
                  <a:pt x="29990" y="1238726"/>
                  <a:pt x="-3383" y="1211126"/>
                  <a:pt x="0" y="1173957"/>
                </a:cubicBezTo>
                <a:cubicBezTo>
                  <a:pt x="29971" y="1006361"/>
                  <a:pt x="-35906" y="765122"/>
                  <a:pt x="0" y="652776"/>
                </a:cubicBezTo>
                <a:cubicBezTo>
                  <a:pt x="11107" y="522875"/>
                  <a:pt x="26278" y="298793"/>
                  <a:pt x="0" y="65061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>
                <a:shade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674337"/>
                      <a:gd name="connsiteY0" fmla="*/ 65061 h 1239018"/>
                      <a:gd name="connsiteX1" fmla="*/ 65061 w 8674337"/>
                      <a:gd name="connsiteY1" fmla="*/ 0 h 1239018"/>
                      <a:gd name="connsiteX2" fmla="*/ 551424 w 8674337"/>
                      <a:gd name="connsiteY2" fmla="*/ 0 h 1239018"/>
                      <a:gd name="connsiteX3" fmla="*/ 1123229 w 8674337"/>
                      <a:gd name="connsiteY3" fmla="*/ 0 h 1239018"/>
                      <a:gd name="connsiteX4" fmla="*/ 1780476 w 8674337"/>
                      <a:gd name="connsiteY4" fmla="*/ 0 h 1239018"/>
                      <a:gd name="connsiteX5" fmla="*/ 2266839 w 8674337"/>
                      <a:gd name="connsiteY5" fmla="*/ 0 h 1239018"/>
                      <a:gd name="connsiteX6" fmla="*/ 3094971 w 8674337"/>
                      <a:gd name="connsiteY6" fmla="*/ 0 h 1239018"/>
                      <a:gd name="connsiteX7" fmla="*/ 3752218 w 8674337"/>
                      <a:gd name="connsiteY7" fmla="*/ 0 h 1239018"/>
                      <a:gd name="connsiteX8" fmla="*/ 4580350 w 8674337"/>
                      <a:gd name="connsiteY8" fmla="*/ 0 h 1239018"/>
                      <a:gd name="connsiteX9" fmla="*/ 5323039 w 8674337"/>
                      <a:gd name="connsiteY9" fmla="*/ 0 h 1239018"/>
                      <a:gd name="connsiteX10" fmla="*/ 5894845 w 8674337"/>
                      <a:gd name="connsiteY10" fmla="*/ 0 h 1239018"/>
                      <a:gd name="connsiteX11" fmla="*/ 6637534 w 8674337"/>
                      <a:gd name="connsiteY11" fmla="*/ 0 h 1239018"/>
                      <a:gd name="connsiteX12" fmla="*/ 7123897 w 8674337"/>
                      <a:gd name="connsiteY12" fmla="*/ 0 h 1239018"/>
                      <a:gd name="connsiteX13" fmla="*/ 7781144 w 8674337"/>
                      <a:gd name="connsiteY13" fmla="*/ 0 h 1239018"/>
                      <a:gd name="connsiteX14" fmla="*/ 8609276 w 8674337"/>
                      <a:gd name="connsiteY14" fmla="*/ 0 h 1239018"/>
                      <a:gd name="connsiteX15" fmla="*/ 8674337 w 8674337"/>
                      <a:gd name="connsiteY15" fmla="*/ 65061 h 1239018"/>
                      <a:gd name="connsiteX16" fmla="*/ 8674337 w 8674337"/>
                      <a:gd name="connsiteY16" fmla="*/ 630598 h 1239018"/>
                      <a:gd name="connsiteX17" fmla="*/ 8674337 w 8674337"/>
                      <a:gd name="connsiteY17" fmla="*/ 1173957 h 1239018"/>
                      <a:gd name="connsiteX18" fmla="*/ 8609276 w 8674337"/>
                      <a:gd name="connsiteY18" fmla="*/ 1239018 h 1239018"/>
                      <a:gd name="connsiteX19" fmla="*/ 7952029 w 8674337"/>
                      <a:gd name="connsiteY19" fmla="*/ 1239018 h 1239018"/>
                      <a:gd name="connsiteX20" fmla="*/ 7123897 w 8674337"/>
                      <a:gd name="connsiteY20" fmla="*/ 1239018 h 1239018"/>
                      <a:gd name="connsiteX21" fmla="*/ 6381208 w 8674337"/>
                      <a:gd name="connsiteY21" fmla="*/ 1239018 h 1239018"/>
                      <a:gd name="connsiteX22" fmla="*/ 5553076 w 8674337"/>
                      <a:gd name="connsiteY22" fmla="*/ 1239018 h 1239018"/>
                      <a:gd name="connsiteX23" fmla="*/ 4810387 w 8674337"/>
                      <a:gd name="connsiteY23" fmla="*/ 1239018 h 1239018"/>
                      <a:gd name="connsiteX24" fmla="*/ 4324024 w 8674337"/>
                      <a:gd name="connsiteY24" fmla="*/ 1239018 h 1239018"/>
                      <a:gd name="connsiteX25" fmla="*/ 3581334 w 8674337"/>
                      <a:gd name="connsiteY25" fmla="*/ 1239018 h 1239018"/>
                      <a:gd name="connsiteX26" fmla="*/ 3009529 w 8674337"/>
                      <a:gd name="connsiteY26" fmla="*/ 1239018 h 1239018"/>
                      <a:gd name="connsiteX27" fmla="*/ 2523166 w 8674337"/>
                      <a:gd name="connsiteY27" fmla="*/ 1239018 h 1239018"/>
                      <a:gd name="connsiteX28" fmla="*/ 2122245 w 8674337"/>
                      <a:gd name="connsiteY28" fmla="*/ 1239018 h 1239018"/>
                      <a:gd name="connsiteX29" fmla="*/ 1635882 w 8674337"/>
                      <a:gd name="connsiteY29" fmla="*/ 1239018 h 1239018"/>
                      <a:gd name="connsiteX30" fmla="*/ 1149519 w 8674337"/>
                      <a:gd name="connsiteY30" fmla="*/ 1239018 h 1239018"/>
                      <a:gd name="connsiteX31" fmla="*/ 65061 w 8674337"/>
                      <a:gd name="connsiteY31" fmla="*/ 1239018 h 1239018"/>
                      <a:gd name="connsiteX32" fmla="*/ 0 w 8674337"/>
                      <a:gd name="connsiteY32" fmla="*/ 1173957 h 1239018"/>
                      <a:gd name="connsiteX33" fmla="*/ 0 w 8674337"/>
                      <a:gd name="connsiteY33" fmla="*/ 652776 h 1239018"/>
                      <a:gd name="connsiteX34" fmla="*/ 0 w 8674337"/>
                      <a:gd name="connsiteY34" fmla="*/ 65061 h 12390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8674337" h="1239018" fill="none" extrusionOk="0">
                        <a:moveTo>
                          <a:pt x="0" y="65061"/>
                        </a:moveTo>
                        <a:cubicBezTo>
                          <a:pt x="1059" y="28849"/>
                          <a:pt x="28918" y="1459"/>
                          <a:pt x="65061" y="0"/>
                        </a:cubicBezTo>
                        <a:cubicBezTo>
                          <a:pt x="197667" y="15721"/>
                          <a:pt x="332292" y="-15994"/>
                          <a:pt x="551424" y="0"/>
                        </a:cubicBezTo>
                        <a:cubicBezTo>
                          <a:pt x="770556" y="15994"/>
                          <a:pt x="950710" y="7273"/>
                          <a:pt x="1123229" y="0"/>
                        </a:cubicBezTo>
                        <a:cubicBezTo>
                          <a:pt x="1295748" y="-7273"/>
                          <a:pt x="1577458" y="9313"/>
                          <a:pt x="1780476" y="0"/>
                        </a:cubicBezTo>
                        <a:cubicBezTo>
                          <a:pt x="1983494" y="-9313"/>
                          <a:pt x="2143828" y="-18933"/>
                          <a:pt x="2266839" y="0"/>
                        </a:cubicBezTo>
                        <a:cubicBezTo>
                          <a:pt x="2389850" y="18933"/>
                          <a:pt x="2724771" y="-13749"/>
                          <a:pt x="3094971" y="0"/>
                        </a:cubicBezTo>
                        <a:cubicBezTo>
                          <a:pt x="3465171" y="13749"/>
                          <a:pt x="3603341" y="28531"/>
                          <a:pt x="3752218" y="0"/>
                        </a:cubicBezTo>
                        <a:cubicBezTo>
                          <a:pt x="3901095" y="-28531"/>
                          <a:pt x="4400189" y="27944"/>
                          <a:pt x="4580350" y="0"/>
                        </a:cubicBezTo>
                        <a:cubicBezTo>
                          <a:pt x="4760511" y="-27944"/>
                          <a:pt x="5065263" y="-29451"/>
                          <a:pt x="5323039" y="0"/>
                        </a:cubicBezTo>
                        <a:cubicBezTo>
                          <a:pt x="5580815" y="29451"/>
                          <a:pt x="5662239" y="-15029"/>
                          <a:pt x="5894845" y="0"/>
                        </a:cubicBezTo>
                        <a:cubicBezTo>
                          <a:pt x="6127451" y="15029"/>
                          <a:pt x="6282692" y="26740"/>
                          <a:pt x="6637534" y="0"/>
                        </a:cubicBezTo>
                        <a:cubicBezTo>
                          <a:pt x="6992376" y="-26740"/>
                          <a:pt x="6983735" y="7630"/>
                          <a:pt x="7123897" y="0"/>
                        </a:cubicBezTo>
                        <a:cubicBezTo>
                          <a:pt x="7264059" y="-7630"/>
                          <a:pt x="7523532" y="-12334"/>
                          <a:pt x="7781144" y="0"/>
                        </a:cubicBezTo>
                        <a:cubicBezTo>
                          <a:pt x="8038756" y="12334"/>
                          <a:pt x="8269102" y="13664"/>
                          <a:pt x="8609276" y="0"/>
                        </a:cubicBezTo>
                        <a:cubicBezTo>
                          <a:pt x="8646846" y="-2551"/>
                          <a:pt x="8678926" y="25518"/>
                          <a:pt x="8674337" y="65061"/>
                        </a:cubicBezTo>
                        <a:cubicBezTo>
                          <a:pt x="8699308" y="280545"/>
                          <a:pt x="8685078" y="501664"/>
                          <a:pt x="8674337" y="630598"/>
                        </a:cubicBezTo>
                        <a:cubicBezTo>
                          <a:pt x="8663596" y="759532"/>
                          <a:pt x="8667097" y="984258"/>
                          <a:pt x="8674337" y="1173957"/>
                        </a:cubicBezTo>
                        <a:cubicBezTo>
                          <a:pt x="8670890" y="1206195"/>
                          <a:pt x="8646362" y="1239947"/>
                          <a:pt x="8609276" y="1239018"/>
                        </a:cubicBezTo>
                        <a:cubicBezTo>
                          <a:pt x="8420559" y="1214838"/>
                          <a:pt x="8156073" y="1245878"/>
                          <a:pt x="7952029" y="1239018"/>
                        </a:cubicBezTo>
                        <a:cubicBezTo>
                          <a:pt x="7747985" y="1232158"/>
                          <a:pt x="7319922" y="1242857"/>
                          <a:pt x="7123897" y="1239018"/>
                        </a:cubicBezTo>
                        <a:cubicBezTo>
                          <a:pt x="6927872" y="1235179"/>
                          <a:pt x="6741041" y="1242576"/>
                          <a:pt x="6381208" y="1239018"/>
                        </a:cubicBezTo>
                        <a:cubicBezTo>
                          <a:pt x="6021375" y="1235460"/>
                          <a:pt x="5777986" y="1247509"/>
                          <a:pt x="5553076" y="1239018"/>
                        </a:cubicBezTo>
                        <a:cubicBezTo>
                          <a:pt x="5328166" y="1230527"/>
                          <a:pt x="5153111" y="1267719"/>
                          <a:pt x="4810387" y="1239018"/>
                        </a:cubicBezTo>
                        <a:cubicBezTo>
                          <a:pt x="4467663" y="1210317"/>
                          <a:pt x="4555571" y="1244054"/>
                          <a:pt x="4324024" y="1239018"/>
                        </a:cubicBezTo>
                        <a:cubicBezTo>
                          <a:pt x="4092477" y="1233982"/>
                          <a:pt x="3827538" y="1265484"/>
                          <a:pt x="3581334" y="1239018"/>
                        </a:cubicBezTo>
                        <a:cubicBezTo>
                          <a:pt x="3335130" y="1212553"/>
                          <a:pt x="3221009" y="1253548"/>
                          <a:pt x="3009529" y="1239018"/>
                        </a:cubicBezTo>
                        <a:cubicBezTo>
                          <a:pt x="2798050" y="1224488"/>
                          <a:pt x="2648714" y="1216188"/>
                          <a:pt x="2523166" y="1239018"/>
                        </a:cubicBezTo>
                        <a:cubicBezTo>
                          <a:pt x="2397618" y="1261848"/>
                          <a:pt x="2266993" y="1228612"/>
                          <a:pt x="2122245" y="1239018"/>
                        </a:cubicBezTo>
                        <a:cubicBezTo>
                          <a:pt x="1977497" y="1249424"/>
                          <a:pt x="1799279" y="1215212"/>
                          <a:pt x="1635882" y="1239018"/>
                        </a:cubicBezTo>
                        <a:cubicBezTo>
                          <a:pt x="1472485" y="1262824"/>
                          <a:pt x="1253096" y="1252039"/>
                          <a:pt x="1149519" y="1239018"/>
                        </a:cubicBezTo>
                        <a:cubicBezTo>
                          <a:pt x="1045942" y="1225997"/>
                          <a:pt x="569715" y="1266300"/>
                          <a:pt x="65061" y="1239018"/>
                        </a:cubicBezTo>
                        <a:cubicBezTo>
                          <a:pt x="27414" y="1236259"/>
                          <a:pt x="-3998" y="1209622"/>
                          <a:pt x="0" y="1173957"/>
                        </a:cubicBezTo>
                        <a:cubicBezTo>
                          <a:pt x="12975" y="989548"/>
                          <a:pt x="-17806" y="789327"/>
                          <a:pt x="0" y="652776"/>
                        </a:cubicBezTo>
                        <a:cubicBezTo>
                          <a:pt x="17806" y="516225"/>
                          <a:pt x="20211" y="297431"/>
                          <a:pt x="0" y="65061"/>
                        </a:cubicBezTo>
                        <a:close/>
                      </a:path>
                      <a:path w="8674337" h="1239018" stroke="0" extrusionOk="0">
                        <a:moveTo>
                          <a:pt x="0" y="65061"/>
                        </a:moveTo>
                        <a:cubicBezTo>
                          <a:pt x="-6207" y="25300"/>
                          <a:pt x="23064" y="2276"/>
                          <a:pt x="65061" y="0"/>
                        </a:cubicBezTo>
                        <a:cubicBezTo>
                          <a:pt x="450414" y="9143"/>
                          <a:pt x="534478" y="-31236"/>
                          <a:pt x="893193" y="0"/>
                        </a:cubicBezTo>
                        <a:cubicBezTo>
                          <a:pt x="1251908" y="31236"/>
                          <a:pt x="1313442" y="6180"/>
                          <a:pt x="1464998" y="0"/>
                        </a:cubicBezTo>
                        <a:cubicBezTo>
                          <a:pt x="1616555" y="-6180"/>
                          <a:pt x="1746570" y="-10842"/>
                          <a:pt x="1951361" y="0"/>
                        </a:cubicBezTo>
                        <a:cubicBezTo>
                          <a:pt x="2156152" y="10842"/>
                          <a:pt x="2464915" y="3024"/>
                          <a:pt x="2694050" y="0"/>
                        </a:cubicBezTo>
                        <a:cubicBezTo>
                          <a:pt x="2923185" y="-3024"/>
                          <a:pt x="2990839" y="21369"/>
                          <a:pt x="3265855" y="0"/>
                        </a:cubicBezTo>
                        <a:cubicBezTo>
                          <a:pt x="3540872" y="-21369"/>
                          <a:pt x="3917596" y="55"/>
                          <a:pt x="4093987" y="0"/>
                        </a:cubicBezTo>
                        <a:cubicBezTo>
                          <a:pt x="4270378" y="-55"/>
                          <a:pt x="4408375" y="15318"/>
                          <a:pt x="4580350" y="0"/>
                        </a:cubicBezTo>
                        <a:cubicBezTo>
                          <a:pt x="4752325" y="-15318"/>
                          <a:pt x="5228921" y="24776"/>
                          <a:pt x="5408482" y="0"/>
                        </a:cubicBezTo>
                        <a:cubicBezTo>
                          <a:pt x="5588043" y="-24776"/>
                          <a:pt x="5641742" y="12857"/>
                          <a:pt x="5809402" y="0"/>
                        </a:cubicBezTo>
                        <a:cubicBezTo>
                          <a:pt x="5977062" y="-12857"/>
                          <a:pt x="6239171" y="23030"/>
                          <a:pt x="6466650" y="0"/>
                        </a:cubicBezTo>
                        <a:cubicBezTo>
                          <a:pt x="6694129" y="-23030"/>
                          <a:pt x="6949792" y="-18095"/>
                          <a:pt x="7123897" y="0"/>
                        </a:cubicBezTo>
                        <a:cubicBezTo>
                          <a:pt x="7298002" y="18095"/>
                          <a:pt x="7503015" y="-23520"/>
                          <a:pt x="7695702" y="0"/>
                        </a:cubicBezTo>
                        <a:cubicBezTo>
                          <a:pt x="7888389" y="23520"/>
                          <a:pt x="8218968" y="-31559"/>
                          <a:pt x="8609276" y="0"/>
                        </a:cubicBezTo>
                        <a:cubicBezTo>
                          <a:pt x="8645745" y="-667"/>
                          <a:pt x="8667574" y="26514"/>
                          <a:pt x="8674337" y="65061"/>
                        </a:cubicBezTo>
                        <a:cubicBezTo>
                          <a:pt x="8693582" y="295555"/>
                          <a:pt x="8699901" y="387745"/>
                          <a:pt x="8674337" y="619509"/>
                        </a:cubicBezTo>
                        <a:cubicBezTo>
                          <a:pt x="8648773" y="851273"/>
                          <a:pt x="8700775" y="1009081"/>
                          <a:pt x="8674337" y="1173957"/>
                        </a:cubicBezTo>
                        <a:cubicBezTo>
                          <a:pt x="8671723" y="1202026"/>
                          <a:pt x="8646014" y="1238854"/>
                          <a:pt x="8609276" y="1239018"/>
                        </a:cubicBezTo>
                        <a:cubicBezTo>
                          <a:pt x="8439835" y="1255036"/>
                          <a:pt x="8320183" y="1253695"/>
                          <a:pt x="8208355" y="1239018"/>
                        </a:cubicBezTo>
                        <a:cubicBezTo>
                          <a:pt x="8096527" y="1224341"/>
                          <a:pt x="7653214" y="1270817"/>
                          <a:pt x="7380224" y="1239018"/>
                        </a:cubicBezTo>
                        <a:cubicBezTo>
                          <a:pt x="7107234" y="1207219"/>
                          <a:pt x="6900156" y="1219927"/>
                          <a:pt x="6722976" y="1239018"/>
                        </a:cubicBezTo>
                        <a:cubicBezTo>
                          <a:pt x="6545796" y="1258109"/>
                          <a:pt x="6428428" y="1225725"/>
                          <a:pt x="6236613" y="1239018"/>
                        </a:cubicBezTo>
                        <a:cubicBezTo>
                          <a:pt x="6044798" y="1252311"/>
                          <a:pt x="5806727" y="1232725"/>
                          <a:pt x="5579366" y="1239018"/>
                        </a:cubicBezTo>
                        <a:cubicBezTo>
                          <a:pt x="5352005" y="1245311"/>
                          <a:pt x="5372586" y="1251912"/>
                          <a:pt x="5178445" y="1239018"/>
                        </a:cubicBezTo>
                        <a:cubicBezTo>
                          <a:pt x="4984304" y="1226124"/>
                          <a:pt x="4965602" y="1240261"/>
                          <a:pt x="4777524" y="1239018"/>
                        </a:cubicBezTo>
                        <a:cubicBezTo>
                          <a:pt x="4589446" y="1237775"/>
                          <a:pt x="4328845" y="1263505"/>
                          <a:pt x="4120277" y="1239018"/>
                        </a:cubicBezTo>
                        <a:cubicBezTo>
                          <a:pt x="3911709" y="1214531"/>
                          <a:pt x="3749466" y="1233951"/>
                          <a:pt x="3633914" y="1239018"/>
                        </a:cubicBezTo>
                        <a:cubicBezTo>
                          <a:pt x="3518362" y="1244085"/>
                          <a:pt x="3230765" y="1209084"/>
                          <a:pt x="2891224" y="1239018"/>
                        </a:cubicBezTo>
                        <a:cubicBezTo>
                          <a:pt x="2551683" y="1268953"/>
                          <a:pt x="2545447" y="1245707"/>
                          <a:pt x="2404861" y="1239018"/>
                        </a:cubicBezTo>
                        <a:cubicBezTo>
                          <a:pt x="2264275" y="1232329"/>
                          <a:pt x="1928468" y="1248623"/>
                          <a:pt x="1662172" y="1239018"/>
                        </a:cubicBezTo>
                        <a:cubicBezTo>
                          <a:pt x="1395876" y="1229413"/>
                          <a:pt x="1386352" y="1258367"/>
                          <a:pt x="1261251" y="1239018"/>
                        </a:cubicBezTo>
                        <a:cubicBezTo>
                          <a:pt x="1136150" y="1219669"/>
                          <a:pt x="323494" y="1235047"/>
                          <a:pt x="65061" y="1239018"/>
                        </a:cubicBezTo>
                        <a:cubicBezTo>
                          <a:pt x="32463" y="1242110"/>
                          <a:pt x="6488" y="1206010"/>
                          <a:pt x="0" y="1173957"/>
                        </a:cubicBezTo>
                        <a:cubicBezTo>
                          <a:pt x="-6778" y="1016155"/>
                          <a:pt x="-23078" y="876373"/>
                          <a:pt x="0" y="619509"/>
                        </a:cubicBezTo>
                        <a:cubicBezTo>
                          <a:pt x="23078" y="362645"/>
                          <a:pt x="18763" y="301846"/>
                          <a:pt x="0" y="65061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30%</a:t>
            </a:r>
            <a:r>
              <a:rPr lang="en-US" altLang="zh-CN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 of total page migration time is spent on waiting page to be migrated.</a:t>
            </a:r>
          </a:p>
        </p:txBody>
      </p:sp>
      <p:sp>
        <p:nvSpPr>
          <p:cNvPr id="38" name="Slide Number Placeholder 2">
            <a:extLst>
              <a:ext uri="{FF2B5EF4-FFF2-40B4-BE49-F238E27FC236}">
                <a16:creationId xmlns:a16="http://schemas.microsoft.com/office/drawing/2014/main" id="{EABB1386-2E18-743D-6D4A-69744466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42489A8-70DB-4339-0B5D-F4CBE1DD0E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40" name="矩形 129">
            <a:extLst>
              <a:ext uri="{FF2B5EF4-FFF2-40B4-BE49-F238E27FC236}">
                <a16:creationId xmlns:a16="http://schemas.microsoft.com/office/drawing/2014/main" id="{3C08243E-C33A-45E2-4B80-A5BACFBAC085}"/>
              </a:ext>
            </a:extLst>
          </p:cNvPr>
          <p:cNvSpPr/>
          <p:nvPr/>
        </p:nvSpPr>
        <p:spPr>
          <a:xfrm>
            <a:off x="2940817" y="2468458"/>
            <a:ext cx="2396902" cy="1405534"/>
          </a:xfrm>
          <a:prstGeom prst="rect">
            <a:avLst/>
          </a:prstGeom>
          <a:solidFill>
            <a:schemeClr val="tx2">
              <a:lumMod val="20000"/>
              <a:lumOff val="80000"/>
              <a:alpha val="38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130">
            <a:extLst>
              <a:ext uri="{FF2B5EF4-FFF2-40B4-BE49-F238E27FC236}">
                <a16:creationId xmlns:a16="http://schemas.microsoft.com/office/drawing/2014/main" id="{6F14990C-F216-C38B-3FA6-F0963B562575}"/>
              </a:ext>
            </a:extLst>
          </p:cNvPr>
          <p:cNvSpPr txBox="1"/>
          <p:nvPr/>
        </p:nvSpPr>
        <p:spPr>
          <a:xfrm>
            <a:off x="2819143" y="2095138"/>
            <a:ext cx="1642686" cy="320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GPU0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95">
            <a:extLst>
              <a:ext uri="{FF2B5EF4-FFF2-40B4-BE49-F238E27FC236}">
                <a16:creationId xmlns:a16="http://schemas.microsoft.com/office/drawing/2014/main" id="{1463B5D6-DDD4-FC7D-9C1E-0332BC99D6D1}"/>
              </a:ext>
            </a:extLst>
          </p:cNvPr>
          <p:cNvSpPr/>
          <p:nvPr/>
        </p:nvSpPr>
        <p:spPr>
          <a:xfrm>
            <a:off x="3085435" y="2602617"/>
            <a:ext cx="1238879" cy="1114438"/>
          </a:xfrm>
          <a:prstGeom prst="rect">
            <a:avLst/>
          </a:prstGeom>
          <a:solidFill>
            <a:srgbClr val="E8CCC4">
              <a:alpha val="54939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5720" rIns="0" rtlCol="0" anchor="t"/>
          <a:lstStyle/>
          <a:p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kumimoji="1" lang="en-US" altLang="zh-CN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kumimoji="1"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13">
            <a:extLst>
              <a:ext uri="{FF2B5EF4-FFF2-40B4-BE49-F238E27FC236}">
                <a16:creationId xmlns:a16="http://schemas.microsoft.com/office/drawing/2014/main" id="{AB058A45-171E-6BE0-5C77-CDE12243E0AC}"/>
              </a:ext>
            </a:extLst>
          </p:cNvPr>
          <p:cNvSpPr/>
          <p:nvPr/>
        </p:nvSpPr>
        <p:spPr>
          <a:xfrm>
            <a:off x="3182348" y="3139586"/>
            <a:ext cx="1038615" cy="221376"/>
          </a:xfrm>
          <a:prstGeom prst="rect">
            <a:avLst/>
          </a:prstGeom>
          <a:solidFill>
            <a:srgbClr val="023393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13">
            <a:extLst>
              <a:ext uri="{FF2B5EF4-FFF2-40B4-BE49-F238E27FC236}">
                <a16:creationId xmlns:a16="http://schemas.microsoft.com/office/drawing/2014/main" id="{C647A4DC-A8AF-CA2E-43C8-D229E7888FBC}"/>
              </a:ext>
            </a:extLst>
          </p:cNvPr>
          <p:cNvSpPr/>
          <p:nvPr/>
        </p:nvSpPr>
        <p:spPr>
          <a:xfrm>
            <a:off x="3182348" y="2918211"/>
            <a:ext cx="1038615" cy="22137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13">
            <a:extLst>
              <a:ext uri="{FF2B5EF4-FFF2-40B4-BE49-F238E27FC236}">
                <a16:creationId xmlns:a16="http://schemas.microsoft.com/office/drawing/2014/main" id="{2AF6F74A-D385-9627-F9DF-6AA4FCEDB7E9}"/>
              </a:ext>
            </a:extLst>
          </p:cNvPr>
          <p:cNvSpPr/>
          <p:nvPr/>
        </p:nvSpPr>
        <p:spPr>
          <a:xfrm>
            <a:off x="3182348" y="3352675"/>
            <a:ext cx="1038615" cy="22137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29">
            <a:extLst>
              <a:ext uri="{FF2B5EF4-FFF2-40B4-BE49-F238E27FC236}">
                <a16:creationId xmlns:a16="http://schemas.microsoft.com/office/drawing/2014/main" id="{3D4FC0CD-0E52-3864-E87F-88BBB1B3DB70}"/>
              </a:ext>
            </a:extLst>
          </p:cNvPr>
          <p:cNvSpPr/>
          <p:nvPr/>
        </p:nvSpPr>
        <p:spPr>
          <a:xfrm>
            <a:off x="4473598" y="2602617"/>
            <a:ext cx="631583" cy="8061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kumimoji="1" lang="zh-CN" altLang="en-US" sz="8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29">
            <a:extLst>
              <a:ext uri="{FF2B5EF4-FFF2-40B4-BE49-F238E27FC236}">
                <a16:creationId xmlns:a16="http://schemas.microsoft.com/office/drawing/2014/main" id="{14C75EFA-0CA8-65F9-E91D-F33DBD48C9CB}"/>
              </a:ext>
            </a:extLst>
          </p:cNvPr>
          <p:cNvSpPr/>
          <p:nvPr/>
        </p:nvSpPr>
        <p:spPr>
          <a:xfrm>
            <a:off x="4515225" y="2715878"/>
            <a:ext cx="631583" cy="8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48" name="矩形 129">
            <a:extLst>
              <a:ext uri="{FF2B5EF4-FFF2-40B4-BE49-F238E27FC236}">
                <a16:creationId xmlns:a16="http://schemas.microsoft.com/office/drawing/2014/main" id="{35CC2683-C498-1123-421C-AA418960328E}"/>
              </a:ext>
            </a:extLst>
          </p:cNvPr>
          <p:cNvSpPr/>
          <p:nvPr/>
        </p:nvSpPr>
        <p:spPr>
          <a:xfrm>
            <a:off x="6720400" y="2467362"/>
            <a:ext cx="2396902" cy="1406769"/>
          </a:xfrm>
          <a:prstGeom prst="rect">
            <a:avLst/>
          </a:prstGeom>
          <a:solidFill>
            <a:schemeClr val="tx2">
              <a:lumMod val="20000"/>
              <a:lumOff val="80000"/>
              <a:alpha val="38039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130">
            <a:extLst>
              <a:ext uri="{FF2B5EF4-FFF2-40B4-BE49-F238E27FC236}">
                <a16:creationId xmlns:a16="http://schemas.microsoft.com/office/drawing/2014/main" id="{AF299E9E-F665-17A7-10D2-8B02352098C8}"/>
              </a:ext>
            </a:extLst>
          </p:cNvPr>
          <p:cNvSpPr txBox="1"/>
          <p:nvPr/>
        </p:nvSpPr>
        <p:spPr>
          <a:xfrm>
            <a:off x="6652122" y="2106295"/>
            <a:ext cx="1642686" cy="320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GPU1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95">
            <a:extLst>
              <a:ext uri="{FF2B5EF4-FFF2-40B4-BE49-F238E27FC236}">
                <a16:creationId xmlns:a16="http://schemas.microsoft.com/office/drawing/2014/main" id="{DFF59F04-3E30-2AEF-F501-44B282254F2A}"/>
              </a:ext>
            </a:extLst>
          </p:cNvPr>
          <p:cNvSpPr/>
          <p:nvPr/>
        </p:nvSpPr>
        <p:spPr>
          <a:xfrm>
            <a:off x="6865018" y="2601639"/>
            <a:ext cx="1238879" cy="1115416"/>
          </a:xfrm>
          <a:prstGeom prst="rect">
            <a:avLst/>
          </a:prstGeom>
          <a:solidFill>
            <a:srgbClr val="E8CCC4">
              <a:alpha val="55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5720" rIns="0" rtlCol="0" anchor="t"/>
          <a:lstStyle/>
          <a:p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kumimoji="1" lang="en-US" altLang="zh-CN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kumimoji="1"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矩形 13">
            <a:extLst>
              <a:ext uri="{FF2B5EF4-FFF2-40B4-BE49-F238E27FC236}">
                <a16:creationId xmlns:a16="http://schemas.microsoft.com/office/drawing/2014/main" id="{B8007B55-0749-D9D7-0709-F7AD4556E546}"/>
              </a:ext>
            </a:extLst>
          </p:cNvPr>
          <p:cNvSpPr/>
          <p:nvPr/>
        </p:nvSpPr>
        <p:spPr>
          <a:xfrm>
            <a:off x="6961931" y="3139079"/>
            <a:ext cx="1038615" cy="221571"/>
          </a:xfrm>
          <a:prstGeom prst="rect">
            <a:avLst/>
          </a:prstGeom>
          <a:solidFill>
            <a:srgbClr val="023393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13">
            <a:extLst>
              <a:ext uri="{FF2B5EF4-FFF2-40B4-BE49-F238E27FC236}">
                <a16:creationId xmlns:a16="http://schemas.microsoft.com/office/drawing/2014/main" id="{5EC5F2A3-376E-4D37-A4B6-25E96545A88A}"/>
              </a:ext>
            </a:extLst>
          </p:cNvPr>
          <p:cNvSpPr/>
          <p:nvPr/>
        </p:nvSpPr>
        <p:spPr>
          <a:xfrm>
            <a:off x="6961931" y="2917510"/>
            <a:ext cx="1038615" cy="22157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13">
            <a:extLst>
              <a:ext uri="{FF2B5EF4-FFF2-40B4-BE49-F238E27FC236}">
                <a16:creationId xmlns:a16="http://schemas.microsoft.com/office/drawing/2014/main" id="{C6D8C263-C8B2-C0AD-4ABB-CC39C19953F8}"/>
              </a:ext>
            </a:extLst>
          </p:cNvPr>
          <p:cNvSpPr/>
          <p:nvPr/>
        </p:nvSpPr>
        <p:spPr>
          <a:xfrm>
            <a:off x="6961931" y="3352355"/>
            <a:ext cx="1038615" cy="22157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852B3CC-84F4-FF00-987D-3FEEF8B488F6}"/>
              </a:ext>
            </a:extLst>
          </p:cNvPr>
          <p:cNvGrpSpPr/>
          <p:nvPr/>
        </p:nvGrpSpPr>
        <p:grpSpPr>
          <a:xfrm>
            <a:off x="8253181" y="2601639"/>
            <a:ext cx="714837" cy="1115416"/>
            <a:chOff x="2241498" y="3720246"/>
            <a:chExt cx="839728" cy="704854"/>
          </a:xfrm>
        </p:grpSpPr>
        <p:sp>
          <p:nvSpPr>
            <p:cNvPr id="55" name="矩形 29">
              <a:extLst>
                <a:ext uri="{FF2B5EF4-FFF2-40B4-BE49-F238E27FC236}">
                  <a16:creationId xmlns:a16="http://schemas.microsoft.com/office/drawing/2014/main" id="{7C5A78D4-6501-2CC1-F9B4-B1B4D3610860}"/>
                </a:ext>
              </a:extLst>
            </p:cNvPr>
            <p:cNvSpPr/>
            <p:nvPr/>
          </p:nvSpPr>
          <p:spPr>
            <a:xfrm>
              <a:off x="2241498" y="3720246"/>
              <a:ext cx="741928" cy="5098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29">
              <a:extLst>
                <a:ext uri="{FF2B5EF4-FFF2-40B4-BE49-F238E27FC236}">
                  <a16:creationId xmlns:a16="http://schemas.microsoft.com/office/drawing/2014/main" id="{A6710650-7D5B-F9D6-F733-FD7C1D5089BB}"/>
                </a:ext>
              </a:extLst>
            </p:cNvPr>
            <p:cNvSpPr/>
            <p:nvPr/>
          </p:nvSpPr>
          <p:spPr>
            <a:xfrm>
              <a:off x="2290398" y="3791881"/>
              <a:ext cx="741928" cy="5409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29">
              <a:extLst>
                <a:ext uri="{FF2B5EF4-FFF2-40B4-BE49-F238E27FC236}">
                  <a16:creationId xmlns:a16="http://schemas.microsoft.com/office/drawing/2014/main" id="{7D9AFC17-8648-9060-C79B-DF55239C0BE4}"/>
                </a:ext>
              </a:extLst>
            </p:cNvPr>
            <p:cNvSpPr/>
            <p:nvPr/>
          </p:nvSpPr>
          <p:spPr>
            <a:xfrm>
              <a:off x="2339298" y="3879727"/>
              <a:ext cx="741928" cy="5453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</a:t>
              </a:r>
              <a:endParaRPr kumimoji="1"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8B227C4-C76E-C112-1079-71E3E07DB2CE}"/>
              </a:ext>
            </a:extLst>
          </p:cNvPr>
          <p:cNvSpPr txBox="1"/>
          <p:nvPr/>
        </p:nvSpPr>
        <p:spPr>
          <a:xfrm>
            <a:off x="3640486" y="3965820"/>
            <a:ext cx="4536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Invalidation</a:t>
            </a:r>
            <a:r>
              <a:rPr lang="zh-CN" altLang="en-US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complete</a:t>
            </a:r>
            <a:r>
              <a:rPr lang="zh-CN" altLang="en-US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!</a:t>
            </a:r>
            <a:r>
              <a:rPr lang="zh-CN" altLang="en-US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  </a:t>
            </a:r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Migrate</a:t>
            </a:r>
            <a:r>
              <a:rPr lang="zh-CN" altLang="en-US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!</a:t>
            </a:r>
            <a:endParaRPr lang="en-US" sz="2400" b="1" dirty="0">
              <a:solidFill>
                <a:srgbClr val="023393"/>
              </a:solidFill>
              <a:latin typeface="Candara" panose="020E0502030303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24AF33-95BC-AA73-8CEC-91698C73998F}"/>
              </a:ext>
            </a:extLst>
          </p:cNvPr>
          <p:cNvSpPr txBox="1"/>
          <p:nvPr/>
        </p:nvSpPr>
        <p:spPr>
          <a:xfrm>
            <a:off x="8027719" y="191136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ndara" panose="020E0502030303020204" pitchFamily="34" charset="0"/>
              </a:rPr>
              <a:t>Request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81297F89-03B7-7BAD-E517-583A901D17B2}"/>
              </a:ext>
            </a:extLst>
          </p:cNvPr>
          <p:cNvCxnSpPr>
            <a:stCxn id="60" idx="1"/>
            <a:endCxn id="65" idx="3"/>
          </p:cNvCxnSpPr>
          <p:nvPr/>
        </p:nvCxnSpPr>
        <p:spPr>
          <a:xfrm rot="10800000" flipV="1">
            <a:off x="5188435" y="2142199"/>
            <a:ext cx="2839284" cy="1143713"/>
          </a:xfrm>
          <a:prstGeom prst="bentConnector3">
            <a:avLst>
              <a:gd name="adj1" fmla="val 64895"/>
            </a:avLst>
          </a:prstGeom>
          <a:ln w="25400">
            <a:solidFill>
              <a:srgbClr val="023393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1CCF95A-4DCA-E163-D260-F1697FBB1C7B}"/>
              </a:ext>
            </a:extLst>
          </p:cNvPr>
          <p:cNvSpPr txBox="1"/>
          <p:nvPr/>
        </p:nvSpPr>
        <p:spPr>
          <a:xfrm>
            <a:off x="9325597" y="1912073"/>
            <a:ext cx="16426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Waiting…</a:t>
            </a:r>
            <a:r>
              <a:rPr lang="zh-CN" altLang="en-US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 </a:t>
            </a:r>
            <a:endParaRPr lang="en-US" sz="2400" b="1" dirty="0">
              <a:solidFill>
                <a:srgbClr val="023393"/>
              </a:solidFill>
              <a:latin typeface="Candara" panose="020E0502030303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177EF74-8F28-8D19-33FE-2334372C0697}"/>
              </a:ext>
            </a:extLst>
          </p:cNvPr>
          <p:cNvSpPr txBox="1"/>
          <p:nvPr/>
        </p:nvSpPr>
        <p:spPr>
          <a:xfrm>
            <a:off x="9326880" y="1876806"/>
            <a:ext cx="164268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23393"/>
                </a:solidFill>
                <a:latin typeface="Candara" panose="020E0502030303020204" pitchFamily="34" charset="0"/>
              </a:rPr>
              <a:t>Access</a:t>
            </a:r>
            <a:r>
              <a:rPr lang="zh-CN" altLang="en-US" sz="2800" b="1" dirty="0">
                <a:solidFill>
                  <a:srgbClr val="023393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rgbClr val="023393"/>
                </a:solidFill>
                <a:latin typeface="Candara" panose="020E0502030303020204" pitchFamily="34" charset="0"/>
              </a:rPr>
              <a:t>!</a:t>
            </a:r>
            <a:endParaRPr lang="en-US" sz="2800" b="1" dirty="0">
              <a:solidFill>
                <a:srgbClr val="023393"/>
              </a:solidFill>
              <a:latin typeface="Candara" panose="020E0502030303020204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71CCD1A-4F68-F914-D81A-A7C05B3EE0DB}"/>
              </a:ext>
            </a:extLst>
          </p:cNvPr>
          <p:cNvCxnSpPr>
            <a:cxnSpLocks/>
          </p:cNvCxnSpPr>
          <p:nvPr/>
        </p:nvCxnSpPr>
        <p:spPr>
          <a:xfrm>
            <a:off x="8658661" y="2304452"/>
            <a:ext cx="0" cy="631425"/>
          </a:xfrm>
          <a:prstGeom prst="straightConnector1">
            <a:avLst/>
          </a:prstGeom>
          <a:ln w="25400">
            <a:solidFill>
              <a:srgbClr val="02339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29">
            <a:extLst>
              <a:ext uri="{FF2B5EF4-FFF2-40B4-BE49-F238E27FC236}">
                <a16:creationId xmlns:a16="http://schemas.microsoft.com/office/drawing/2014/main" id="{40CF8AEA-35BB-80FF-1D50-9118D94F2E8B}"/>
              </a:ext>
            </a:extLst>
          </p:cNvPr>
          <p:cNvSpPr/>
          <p:nvPr/>
        </p:nvSpPr>
        <p:spPr>
          <a:xfrm>
            <a:off x="4556852" y="2854771"/>
            <a:ext cx="631583" cy="862284"/>
          </a:xfrm>
          <a:prstGeom prst="rect">
            <a:avLst/>
          </a:prstGeom>
          <a:solidFill>
            <a:srgbClr val="023393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D3AE262-FF8F-6634-F58B-FF676AFFACE8}"/>
              </a:ext>
            </a:extLst>
          </p:cNvPr>
          <p:cNvSpPr/>
          <p:nvPr/>
        </p:nvSpPr>
        <p:spPr>
          <a:xfrm>
            <a:off x="1022682" y="1371600"/>
            <a:ext cx="85213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Candara" panose="020E0502030303020204" pitchFamily="34" charset="0"/>
              </a:rPr>
              <a:t>  Extra latency for waiting page to be migrated.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F86BB48-CCFF-2246-2A2C-5482AA6CEAB4}"/>
              </a:ext>
            </a:extLst>
          </p:cNvPr>
          <p:cNvGrpSpPr/>
          <p:nvPr/>
        </p:nvGrpSpPr>
        <p:grpSpPr>
          <a:xfrm>
            <a:off x="3191702" y="3145474"/>
            <a:ext cx="1035578" cy="200749"/>
            <a:chOff x="3878181" y="2488803"/>
            <a:chExt cx="1035578" cy="200749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ACC0783-588E-4478-CEEA-726F0AFFBBFB}"/>
                </a:ext>
              </a:extLst>
            </p:cNvPr>
            <p:cNvCxnSpPr>
              <a:cxnSpLocks/>
            </p:cNvCxnSpPr>
            <p:nvPr/>
          </p:nvCxnSpPr>
          <p:spPr>
            <a:xfrm>
              <a:off x="3878182" y="2488803"/>
              <a:ext cx="1035577" cy="200749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9334D0F-2149-40D5-095F-76E07A5767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8181" y="2493169"/>
              <a:ext cx="1030884" cy="196383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E15377B-1153-D8FF-46F2-632C4B70BD54}"/>
              </a:ext>
            </a:extLst>
          </p:cNvPr>
          <p:cNvGrpSpPr/>
          <p:nvPr/>
        </p:nvGrpSpPr>
        <p:grpSpPr>
          <a:xfrm>
            <a:off x="6969410" y="3145474"/>
            <a:ext cx="1035578" cy="200749"/>
            <a:chOff x="3878181" y="2488803"/>
            <a:chExt cx="1035578" cy="200749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7AA6B8C-7A4E-4D88-3EA2-EA63F7B9CE6C}"/>
                </a:ext>
              </a:extLst>
            </p:cNvPr>
            <p:cNvCxnSpPr>
              <a:cxnSpLocks/>
            </p:cNvCxnSpPr>
            <p:nvPr/>
          </p:nvCxnSpPr>
          <p:spPr>
            <a:xfrm>
              <a:off x="3878182" y="2488803"/>
              <a:ext cx="1035577" cy="200749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2B896D7-E673-EF08-EAE2-5A40091D3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8181" y="2493169"/>
              <a:ext cx="1030884" cy="196383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13">
            <a:extLst>
              <a:ext uri="{FF2B5EF4-FFF2-40B4-BE49-F238E27FC236}">
                <a16:creationId xmlns:a16="http://schemas.microsoft.com/office/drawing/2014/main" id="{F3493653-F3A2-2D69-5436-089B52BAE056}"/>
              </a:ext>
            </a:extLst>
          </p:cNvPr>
          <p:cNvSpPr/>
          <p:nvPr/>
        </p:nvSpPr>
        <p:spPr>
          <a:xfrm>
            <a:off x="6961930" y="3136141"/>
            <a:ext cx="1038615" cy="221376"/>
          </a:xfrm>
          <a:prstGeom prst="rect">
            <a:avLst/>
          </a:prstGeom>
          <a:solidFill>
            <a:srgbClr val="023393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5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0.31575 0.0131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81" y="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9" grpId="0"/>
      <p:bldP spid="60" grpId="0"/>
      <p:bldP spid="62" grpId="0" animBg="1"/>
      <p:bldP spid="63" grpId="0" animBg="1"/>
      <p:bldP spid="65" grpId="0" animBg="1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20">
            <a:extLst>
              <a:ext uri="{FF2B5EF4-FFF2-40B4-BE49-F238E27FC236}">
                <a16:creationId xmlns:a16="http://schemas.microsoft.com/office/drawing/2014/main" id="{6F5AAB63-92A6-7A92-D7BF-2556FEB83031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1">
            <a:extLst>
              <a:ext uri="{FF2B5EF4-FFF2-40B4-BE49-F238E27FC236}">
                <a16:creationId xmlns:a16="http://schemas.microsoft.com/office/drawing/2014/main" id="{6357E006-786D-BC2C-20E0-0B834103A6F2}"/>
              </a:ext>
            </a:extLst>
          </p:cNvPr>
          <p:cNvSpPr txBox="1"/>
          <p:nvPr/>
        </p:nvSpPr>
        <p:spPr>
          <a:xfrm>
            <a:off x="473554" y="369248"/>
            <a:ext cx="1157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Problem Summary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49F142-2281-0424-1055-2AC916C62559}"/>
              </a:ext>
            </a:extLst>
          </p:cNvPr>
          <p:cNvGrpSpPr/>
          <p:nvPr/>
        </p:nvGrpSpPr>
        <p:grpSpPr>
          <a:xfrm>
            <a:off x="5712670" y="1849042"/>
            <a:ext cx="6148947" cy="954107"/>
            <a:chOff x="5714153" y="1645385"/>
            <a:chExt cx="5707407" cy="954107"/>
          </a:xfrm>
        </p:grpSpPr>
        <p:sp>
          <p:nvSpPr>
            <p:cNvPr id="5" name="文本框 6">
              <a:extLst>
                <a:ext uri="{FF2B5EF4-FFF2-40B4-BE49-F238E27FC236}">
                  <a16:creationId xmlns:a16="http://schemas.microsoft.com/office/drawing/2014/main" id="{39BAC086-C991-E75B-5178-DD53EBC3698D}"/>
                </a:ext>
              </a:extLst>
            </p:cNvPr>
            <p:cNvSpPr txBox="1"/>
            <p:nvPr/>
          </p:nvSpPr>
          <p:spPr>
            <a:xfrm>
              <a:off x="6433448" y="1645385"/>
              <a:ext cx="49881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ndara" panose="020E0502030303020204" pitchFamily="34" charset="0"/>
                  <a:ea typeface="Palatino" pitchFamily="2" charset="77"/>
                  <a:cs typeface="Segoe UI Historic" panose="020B0502040204020203" pitchFamily="34" charset="0"/>
                </a:rPr>
                <a:t>Address the</a:t>
              </a:r>
              <a:r>
                <a:rPr kumimoji="1" lang="zh-CN" altLang="en-US" sz="2800" b="1" dirty="0">
                  <a:latin typeface="Candara" panose="020E0502030303020204" pitchFamily="34" charset="0"/>
                  <a:ea typeface="Palatino" pitchFamily="2" charset="77"/>
                  <a:cs typeface="Segoe UI Historic" panose="020B0502040204020203" pitchFamily="34" charset="0"/>
                </a:rPr>
                <a:t> </a:t>
              </a:r>
              <a:r>
                <a:rPr kumimoji="1" lang="en-US" altLang="zh-CN" sz="2800" b="1" dirty="0">
                  <a:latin typeface="Candara" panose="020E0502030303020204" pitchFamily="34" charset="0"/>
                  <a:ea typeface="Palatino" pitchFamily="2" charset="77"/>
                  <a:cs typeface="Segoe UI Historic" panose="020B0502040204020203" pitchFamily="34" charset="0"/>
                </a:rPr>
                <a:t>overheads associated with  </a:t>
              </a:r>
              <a:r>
                <a:rPr kumimoji="1" lang="en-US" altLang="zh-CN" sz="2800" b="1" dirty="0">
                  <a:solidFill>
                    <a:srgbClr val="C00000"/>
                  </a:solidFill>
                  <a:latin typeface="Candara" panose="020E0502030303020204" pitchFamily="34" charset="0"/>
                  <a:ea typeface="Palatino" pitchFamily="2" charset="77"/>
                  <a:cs typeface="Segoe UI Historic" panose="020B0502040204020203" pitchFamily="34" charset="0"/>
                </a:rPr>
                <a:t>PTE</a:t>
              </a:r>
              <a:r>
                <a:rPr kumimoji="1" lang="zh-CN" altLang="en-US" sz="2800" b="1" dirty="0">
                  <a:solidFill>
                    <a:srgbClr val="C00000"/>
                  </a:solidFill>
                  <a:latin typeface="Candara" panose="020E0502030303020204" pitchFamily="34" charset="0"/>
                  <a:ea typeface="Palatino" pitchFamily="2" charset="77"/>
                  <a:cs typeface="Segoe UI Historic" panose="020B0502040204020203" pitchFamily="34" charset="0"/>
                </a:rPr>
                <a:t> </a:t>
              </a:r>
              <a:r>
                <a:rPr kumimoji="1" lang="en-US" altLang="zh-CN" sz="2800" b="1" dirty="0">
                  <a:solidFill>
                    <a:srgbClr val="C00000"/>
                  </a:solidFill>
                  <a:latin typeface="Candara" panose="020E0502030303020204" pitchFamily="34" charset="0"/>
                  <a:ea typeface="Palatino" pitchFamily="2" charset="77"/>
                  <a:cs typeface="Segoe UI Historic" panose="020B0502040204020203" pitchFamily="34" charset="0"/>
                </a:rPr>
                <a:t>invalidations</a:t>
              </a:r>
              <a:endParaRPr kumimoji="1" lang="en-US" altLang="zh-CN" sz="28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endParaRPr>
            </a:p>
          </p:txBody>
        </p:sp>
        <p:pic>
          <p:nvPicPr>
            <p:cNvPr id="6" name="Graphic 5" descr="Bullseye with solid fill">
              <a:extLst>
                <a:ext uri="{FF2B5EF4-FFF2-40B4-BE49-F238E27FC236}">
                  <a16:creationId xmlns:a16="http://schemas.microsoft.com/office/drawing/2014/main" id="{A5E72075-FB0F-4899-F766-5359417BE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5714153" y="1691553"/>
              <a:ext cx="645130" cy="646330"/>
            </a:xfrm>
            <a:prstGeom prst="rect">
              <a:avLst/>
            </a:prstGeom>
          </p:spPr>
        </p:pic>
      </p:grp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29547B04-03FE-AB7C-A39E-B8981BD142E1}"/>
              </a:ext>
            </a:extLst>
          </p:cNvPr>
          <p:cNvSpPr/>
          <p:nvPr/>
        </p:nvSpPr>
        <p:spPr>
          <a:xfrm>
            <a:off x="1054003" y="2218375"/>
            <a:ext cx="4375287" cy="2874112"/>
          </a:xfrm>
          <a:custGeom>
            <a:avLst/>
            <a:gdLst>
              <a:gd name="connsiteX0" fmla="*/ 0 w 4375287"/>
              <a:gd name="connsiteY0" fmla="*/ 150234 h 2874112"/>
              <a:gd name="connsiteX1" fmla="*/ 229745 w 4375287"/>
              <a:gd name="connsiteY1" fmla="*/ 0 h 2874112"/>
              <a:gd name="connsiteX2" fmla="*/ 882378 w 4375287"/>
              <a:gd name="connsiteY2" fmla="*/ 0 h 2874112"/>
              <a:gd name="connsiteX3" fmla="*/ 1456694 w 4375287"/>
              <a:gd name="connsiteY3" fmla="*/ 0 h 2874112"/>
              <a:gd name="connsiteX4" fmla="*/ 1991852 w 4375287"/>
              <a:gd name="connsiteY4" fmla="*/ 0 h 2874112"/>
              <a:gd name="connsiteX5" fmla="*/ 2566169 w 4375287"/>
              <a:gd name="connsiteY5" fmla="*/ 0 h 2874112"/>
              <a:gd name="connsiteX6" fmla="*/ 3257959 w 4375287"/>
              <a:gd name="connsiteY6" fmla="*/ 0 h 2874112"/>
              <a:gd name="connsiteX7" fmla="*/ 4145540 w 4375287"/>
              <a:gd name="connsiteY7" fmla="*/ 0 h 2874112"/>
              <a:gd name="connsiteX8" fmla="*/ 4375287 w 4375287"/>
              <a:gd name="connsiteY8" fmla="*/ 150234 h 2874112"/>
              <a:gd name="connsiteX9" fmla="*/ 4375287 w 4375287"/>
              <a:gd name="connsiteY9" fmla="*/ 579174 h 2874112"/>
              <a:gd name="connsiteX10" fmla="*/ 4375287 w 4375287"/>
              <a:gd name="connsiteY10" fmla="*/ 1008115 h 2874112"/>
              <a:gd name="connsiteX11" fmla="*/ 4375287 w 4375287"/>
              <a:gd name="connsiteY11" fmla="*/ 1385582 h 2874112"/>
              <a:gd name="connsiteX12" fmla="*/ 4375287 w 4375287"/>
              <a:gd name="connsiteY12" fmla="*/ 1865996 h 2874112"/>
              <a:gd name="connsiteX13" fmla="*/ 4375287 w 4375287"/>
              <a:gd name="connsiteY13" fmla="*/ 2294936 h 2874112"/>
              <a:gd name="connsiteX14" fmla="*/ 4375287 w 4375287"/>
              <a:gd name="connsiteY14" fmla="*/ 2723877 h 2874112"/>
              <a:gd name="connsiteX15" fmla="*/ 4145540 w 4375287"/>
              <a:gd name="connsiteY15" fmla="*/ 2874112 h 2874112"/>
              <a:gd name="connsiteX16" fmla="*/ 3414591 w 4375287"/>
              <a:gd name="connsiteY16" fmla="*/ 2874112 h 2874112"/>
              <a:gd name="connsiteX17" fmla="*/ 2840276 w 4375287"/>
              <a:gd name="connsiteY17" fmla="*/ 2874112 h 2874112"/>
              <a:gd name="connsiteX18" fmla="*/ 2187643 w 4375287"/>
              <a:gd name="connsiteY18" fmla="*/ 2874112 h 2874112"/>
              <a:gd name="connsiteX19" fmla="*/ 1652484 w 4375287"/>
              <a:gd name="connsiteY19" fmla="*/ 2874112 h 2874112"/>
              <a:gd name="connsiteX20" fmla="*/ 921536 w 4375287"/>
              <a:gd name="connsiteY20" fmla="*/ 2874112 h 2874112"/>
              <a:gd name="connsiteX21" fmla="*/ 229745 w 4375287"/>
              <a:gd name="connsiteY21" fmla="*/ 2874112 h 2874112"/>
              <a:gd name="connsiteX22" fmla="*/ 0 w 4375287"/>
              <a:gd name="connsiteY22" fmla="*/ 2723877 h 2874112"/>
              <a:gd name="connsiteX23" fmla="*/ 0 w 4375287"/>
              <a:gd name="connsiteY23" fmla="*/ 2294936 h 2874112"/>
              <a:gd name="connsiteX24" fmla="*/ 0 w 4375287"/>
              <a:gd name="connsiteY24" fmla="*/ 1865996 h 2874112"/>
              <a:gd name="connsiteX25" fmla="*/ 0 w 4375287"/>
              <a:gd name="connsiteY25" fmla="*/ 1411318 h 2874112"/>
              <a:gd name="connsiteX26" fmla="*/ 0 w 4375287"/>
              <a:gd name="connsiteY26" fmla="*/ 930906 h 2874112"/>
              <a:gd name="connsiteX27" fmla="*/ 0 w 4375287"/>
              <a:gd name="connsiteY27" fmla="*/ 150234 h 2874112"/>
              <a:gd name="connsiteX0" fmla="*/ 0 w 4375287"/>
              <a:gd name="connsiteY0" fmla="*/ 150234 h 2874112"/>
              <a:gd name="connsiteX1" fmla="*/ 229745 w 4375287"/>
              <a:gd name="connsiteY1" fmla="*/ 0 h 2874112"/>
              <a:gd name="connsiteX2" fmla="*/ 960694 w 4375287"/>
              <a:gd name="connsiteY2" fmla="*/ 0 h 2874112"/>
              <a:gd name="connsiteX3" fmla="*/ 1574169 w 4375287"/>
              <a:gd name="connsiteY3" fmla="*/ 0 h 2874112"/>
              <a:gd name="connsiteX4" fmla="*/ 2148484 w 4375287"/>
              <a:gd name="connsiteY4" fmla="*/ 0 h 2874112"/>
              <a:gd name="connsiteX5" fmla="*/ 2840276 w 4375287"/>
              <a:gd name="connsiteY5" fmla="*/ 0 h 2874112"/>
              <a:gd name="connsiteX6" fmla="*/ 3453749 w 4375287"/>
              <a:gd name="connsiteY6" fmla="*/ 0 h 2874112"/>
              <a:gd name="connsiteX7" fmla="*/ 4145540 w 4375287"/>
              <a:gd name="connsiteY7" fmla="*/ 0 h 2874112"/>
              <a:gd name="connsiteX8" fmla="*/ 4375287 w 4375287"/>
              <a:gd name="connsiteY8" fmla="*/ 150234 h 2874112"/>
              <a:gd name="connsiteX9" fmla="*/ 4375287 w 4375287"/>
              <a:gd name="connsiteY9" fmla="*/ 527701 h 2874112"/>
              <a:gd name="connsiteX10" fmla="*/ 4375287 w 4375287"/>
              <a:gd name="connsiteY10" fmla="*/ 956642 h 2874112"/>
              <a:gd name="connsiteX11" fmla="*/ 4375287 w 4375287"/>
              <a:gd name="connsiteY11" fmla="*/ 1385582 h 2874112"/>
              <a:gd name="connsiteX12" fmla="*/ 4375287 w 4375287"/>
              <a:gd name="connsiteY12" fmla="*/ 1788787 h 2874112"/>
              <a:gd name="connsiteX13" fmla="*/ 4375287 w 4375287"/>
              <a:gd name="connsiteY13" fmla="*/ 2269200 h 2874112"/>
              <a:gd name="connsiteX14" fmla="*/ 4375287 w 4375287"/>
              <a:gd name="connsiteY14" fmla="*/ 2723877 h 2874112"/>
              <a:gd name="connsiteX15" fmla="*/ 4145540 w 4375287"/>
              <a:gd name="connsiteY15" fmla="*/ 2874112 h 2874112"/>
              <a:gd name="connsiteX16" fmla="*/ 3453749 w 4375287"/>
              <a:gd name="connsiteY16" fmla="*/ 2874112 h 2874112"/>
              <a:gd name="connsiteX17" fmla="*/ 2801116 w 4375287"/>
              <a:gd name="connsiteY17" fmla="*/ 2874112 h 2874112"/>
              <a:gd name="connsiteX18" fmla="*/ 2265958 w 4375287"/>
              <a:gd name="connsiteY18" fmla="*/ 2874112 h 2874112"/>
              <a:gd name="connsiteX19" fmla="*/ 1691642 w 4375287"/>
              <a:gd name="connsiteY19" fmla="*/ 2874112 h 2874112"/>
              <a:gd name="connsiteX20" fmla="*/ 1326168 w 4375287"/>
              <a:gd name="connsiteY20" fmla="*/ 2874112 h 2874112"/>
              <a:gd name="connsiteX21" fmla="*/ 960694 w 4375287"/>
              <a:gd name="connsiteY21" fmla="*/ 2874112 h 2874112"/>
              <a:gd name="connsiteX22" fmla="*/ 229745 w 4375287"/>
              <a:gd name="connsiteY22" fmla="*/ 2874112 h 2874112"/>
              <a:gd name="connsiteX23" fmla="*/ 0 w 4375287"/>
              <a:gd name="connsiteY23" fmla="*/ 2723877 h 2874112"/>
              <a:gd name="connsiteX24" fmla="*/ 0 w 4375287"/>
              <a:gd name="connsiteY24" fmla="*/ 2269200 h 2874112"/>
              <a:gd name="connsiteX25" fmla="*/ 0 w 4375287"/>
              <a:gd name="connsiteY25" fmla="*/ 1917468 h 2874112"/>
              <a:gd name="connsiteX26" fmla="*/ 0 w 4375287"/>
              <a:gd name="connsiteY26" fmla="*/ 1488528 h 2874112"/>
              <a:gd name="connsiteX27" fmla="*/ 0 w 4375287"/>
              <a:gd name="connsiteY27" fmla="*/ 1111060 h 2874112"/>
              <a:gd name="connsiteX28" fmla="*/ 0 w 4375287"/>
              <a:gd name="connsiteY28" fmla="*/ 656384 h 2874112"/>
              <a:gd name="connsiteX29" fmla="*/ 0 w 4375287"/>
              <a:gd name="connsiteY29" fmla="*/ 150234 h 2874112"/>
              <a:gd name="connsiteX0" fmla="*/ 0 w 4375287"/>
              <a:gd name="connsiteY0" fmla="*/ 150234 h 2874112"/>
              <a:gd name="connsiteX1" fmla="*/ 229745 w 4375287"/>
              <a:gd name="connsiteY1" fmla="*/ 0 h 2874112"/>
              <a:gd name="connsiteX2" fmla="*/ 882378 w 4375287"/>
              <a:gd name="connsiteY2" fmla="*/ 0 h 2874112"/>
              <a:gd name="connsiteX3" fmla="*/ 1456694 w 4375287"/>
              <a:gd name="connsiteY3" fmla="*/ 0 h 2874112"/>
              <a:gd name="connsiteX4" fmla="*/ 1991852 w 4375287"/>
              <a:gd name="connsiteY4" fmla="*/ 0 h 2874112"/>
              <a:gd name="connsiteX5" fmla="*/ 2566169 w 4375287"/>
              <a:gd name="connsiteY5" fmla="*/ 0 h 2874112"/>
              <a:gd name="connsiteX6" fmla="*/ 3257959 w 4375287"/>
              <a:gd name="connsiteY6" fmla="*/ 0 h 2874112"/>
              <a:gd name="connsiteX7" fmla="*/ 4145540 w 4375287"/>
              <a:gd name="connsiteY7" fmla="*/ 0 h 2874112"/>
              <a:gd name="connsiteX8" fmla="*/ 4375287 w 4375287"/>
              <a:gd name="connsiteY8" fmla="*/ 150234 h 2874112"/>
              <a:gd name="connsiteX9" fmla="*/ 4375287 w 4375287"/>
              <a:gd name="connsiteY9" fmla="*/ 579174 h 2874112"/>
              <a:gd name="connsiteX10" fmla="*/ 4375287 w 4375287"/>
              <a:gd name="connsiteY10" fmla="*/ 1008115 h 2874112"/>
              <a:gd name="connsiteX11" fmla="*/ 4375287 w 4375287"/>
              <a:gd name="connsiteY11" fmla="*/ 1385582 h 2874112"/>
              <a:gd name="connsiteX12" fmla="*/ 4375287 w 4375287"/>
              <a:gd name="connsiteY12" fmla="*/ 1865996 h 2874112"/>
              <a:gd name="connsiteX13" fmla="*/ 4375287 w 4375287"/>
              <a:gd name="connsiteY13" fmla="*/ 2294936 h 2874112"/>
              <a:gd name="connsiteX14" fmla="*/ 4375287 w 4375287"/>
              <a:gd name="connsiteY14" fmla="*/ 2723877 h 2874112"/>
              <a:gd name="connsiteX15" fmla="*/ 4145540 w 4375287"/>
              <a:gd name="connsiteY15" fmla="*/ 2874112 h 2874112"/>
              <a:gd name="connsiteX16" fmla="*/ 3414591 w 4375287"/>
              <a:gd name="connsiteY16" fmla="*/ 2874112 h 2874112"/>
              <a:gd name="connsiteX17" fmla="*/ 2840276 w 4375287"/>
              <a:gd name="connsiteY17" fmla="*/ 2874112 h 2874112"/>
              <a:gd name="connsiteX18" fmla="*/ 2187643 w 4375287"/>
              <a:gd name="connsiteY18" fmla="*/ 2874112 h 2874112"/>
              <a:gd name="connsiteX19" fmla="*/ 1652484 w 4375287"/>
              <a:gd name="connsiteY19" fmla="*/ 2874112 h 2874112"/>
              <a:gd name="connsiteX20" fmla="*/ 921536 w 4375287"/>
              <a:gd name="connsiteY20" fmla="*/ 2874112 h 2874112"/>
              <a:gd name="connsiteX21" fmla="*/ 229745 w 4375287"/>
              <a:gd name="connsiteY21" fmla="*/ 2874112 h 2874112"/>
              <a:gd name="connsiteX22" fmla="*/ 0 w 4375287"/>
              <a:gd name="connsiteY22" fmla="*/ 2723877 h 2874112"/>
              <a:gd name="connsiteX23" fmla="*/ 0 w 4375287"/>
              <a:gd name="connsiteY23" fmla="*/ 2294936 h 2874112"/>
              <a:gd name="connsiteX24" fmla="*/ 0 w 4375287"/>
              <a:gd name="connsiteY24" fmla="*/ 1865996 h 2874112"/>
              <a:gd name="connsiteX25" fmla="*/ 0 w 4375287"/>
              <a:gd name="connsiteY25" fmla="*/ 1411318 h 2874112"/>
              <a:gd name="connsiteX26" fmla="*/ 0 w 4375287"/>
              <a:gd name="connsiteY26" fmla="*/ 930906 h 2874112"/>
              <a:gd name="connsiteX27" fmla="*/ 0 w 4375287"/>
              <a:gd name="connsiteY27" fmla="*/ 150234 h 287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5287" h="2874112" fill="none" extrusionOk="0">
                <a:moveTo>
                  <a:pt x="0" y="150234"/>
                </a:moveTo>
                <a:cubicBezTo>
                  <a:pt x="-43268" y="74304"/>
                  <a:pt x="98395" y="252"/>
                  <a:pt x="229745" y="0"/>
                </a:cubicBezTo>
                <a:cubicBezTo>
                  <a:pt x="517084" y="-12593"/>
                  <a:pt x="634639" y="-8705"/>
                  <a:pt x="882378" y="0"/>
                </a:cubicBezTo>
                <a:cubicBezTo>
                  <a:pt x="1086351" y="33519"/>
                  <a:pt x="1311198" y="21110"/>
                  <a:pt x="1456694" y="0"/>
                </a:cubicBezTo>
                <a:cubicBezTo>
                  <a:pt x="1599419" y="-31398"/>
                  <a:pt x="1818883" y="23473"/>
                  <a:pt x="1991852" y="0"/>
                </a:cubicBezTo>
                <a:cubicBezTo>
                  <a:pt x="2239759" y="12419"/>
                  <a:pt x="2413723" y="-10144"/>
                  <a:pt x="2566169" y="0"/>
                </a:cubicBezTo>
                <a:cubicBezTo>
                  <a:pt x="2723332" y="16562"/>
                  <a:pt x="2920288" y="-5350"/>
                  <a:pt x="3257959" y="0"/>
                </a:cubicBezTo>
                <a:cubicBezTo>
                  <a:pt x="3512958" y="9708"/>
                  <a:pt x="3906613" y="39919"/>
                  <a:pt x="4145540" y="0"/>
                </a:cubicBezTo>
                <a:cubicBezTo>
                  <a:pt x="4284930" y="2033"/>
                  <a:pt x="4379717" y="62989"/>
                  <a:pt x="4375287" y="150234"/>
                </a:cubicBezTo>
                <a:cubicBezTo>
                  <a:pt x="4345513" y="336943"/>
                  <a:pt x="4370690" y="387781"/>
                  <a:pt x="4375287" y="579174"/>
                </a:cubicBezTo>
                <a:cubicBezTo>
                  <a:pt x="4387917" y="788640"/>
                  <a:pt x="4361120" y="833921"/>
                  <a:pt x="4375287" y="1008115"/>
                </a:cubicBezTo>
                <a:cubicBezTo>
                  <a:pt x="4412462" y="1200021"/>
                  <a:pt x="4383391" y="1272638"/>
                  <a:pt x="4375287" y="1385582"/>
                </a:cubicBezTo>
                <a:cubicBezTo>
                  <a:pt x="4375889" y="1511336"/>
                  <a:pt x="4358423" y="1725940"/>
                  <a:pt x="4375287" y="1865996"/>
                </a:cubicBezTo>
                <a:cubicBezTo>
                  <a:pt x="4383677" y="1973359"/>
                  <a:pt x="4402626" y="2151908"/>
                  <a:pt x="4375287" y="2294936"/>
                </a:cubicBezTo>
                <a:cubicBezTo>
                  <a:pt x="4315206" y="2426714"/>
                  <a:pt x="4362672" y="2550521"/>
                  <a:pt x="4375287" y="2723877"/>
                </a:cubicBezTo>
                <a:cubicBezTo>
                  <a:pt x="4371407" y="2775183"/>
                  <a:pt x="4286102" y="2869222"/>
                  <a:pt x="4145540" y="2874112"/>
                </a:cubicBezTo>
                <a:cubicBezTo>
                  <a:pt x="3878987" y="2899846"/>
                  <a:pt x="3778765" y="2851151"/>
                  <a:pt x="3414591" y="2874112"/>
                </a:cubicBezTo>
                <a:cubicBezTo>
                  <a:pt x="3059380" y="2887176"/>
                  <a:pt x="3088608" y="2867025"/>
                  <a:pt x="2840276" y="2874112"/>
                </a:cubicBezTo>
                <a:cubicBezTo>
                  <a:pt x="2578740" y="2908405"/>
                  <a:pt x="2411397" y="2888271"/>
                  <a:pt x="2187643" y="2874112"/>
                </a:cubicBezTo>
                <a:cubicBezTo>
                  <a:pt x="1945925" y="2864755"/>
                  <a:pt x="1890899" y="2859857"/>
                  <a:pt x="1652484" y="2874112"/>
                </a:cubicBezTo>
                <a:cubicBezTo>
                  <a:pt x="1389214" y="2880845"/>
                  <a:pt x="1107720" y="2900540"/>
                  <a:pt x="921536" y="2874112"/>
                </a:cubicBezTo>
                <a:cubicBezTo>
                  <a:pt x="728460" y="2861497"/>
                  <a:pt x="557560" y="2871970"/>
                  <a:pt x="229745" y="2874112"/>
                </a:cubicBezTo>
                <a:cubicBezTo>
                  <a:pt x="98345" y="2864934"/>
                  <a:pt x="-18788" y="2796233"/>
                  <a:pt x="0" y="2723877"/>
                </a:cubicBezTo>
                <a:cubicBezTo>
                  <a:pt x="30059" y="2591986"/>
                  <a:pt x="9571" y="2457175"/>
                  <a:pt x="0" y="2294936"/>
                </a:cubicBezTo>
                <a:cubicBezTo>
                  <a:pt x="-7830" y="2105330"/>
                  <a:pt x="5088" y="2060666"/>
                  <a:pt x="0" y="1865996"/>
                </a:cubicBezTo>
                <a:cubicBezTo>
                  <a:pt x="-39823" y="1685652"/>
                  <a:pt x="-4289" y="1520883"/>
                  <a:pt x="0" y="1411318"/>
                </a:cubicBezTo>
                <a:cubicBezTo>
                  <a:pt x="-4464" y="1263446"/>
                  <a:pt x="37101" y="1006674"/>
                  <a:pt x="0" y="930906"/>
                </a:cubicBezTo>
                <a:cubicBezTo>
                  <a:pt x="-29852" y="753446"/>
                  <a:pt x="72151" y="486071"/>
                  <a:pt x="0" y="150234"/>
                </a:cubicBezTo>
                <a:close/>
              </a:path>
              <a:path w="4375287" h="2874112" stroke="0" extrusionOk="0">
                <a:moveTo>
                  <a:pt x="0" y="150234"/>
                </a:moveTo>
                <a:cubicBezTo>
                  <a:pt x="-14915" y="64895"/>
                  <a:pt x="91672" y="17682"/>
                  <a:pt x="229745" y="0"/>
                </a:cubicBezTo>
                <a:cubicBezTo>
                  <a:pt x="453929" y="25357"/>
                  <a:pt x="771362" y="15035"/>
                  <a:pt x="960694" y="0"/>
                </a:cubicBezTo>
                <a:cubicBezTo>
                  <a:pt x="1186988" y="5396"/>
                  <a:pt x="1408296" y="-36555"/>
                  <a:pt x="1574169" y="0"/>
                </a:cubicBezTo>
                <a:cubicBezTo>
                  <a:pt x="1738442" y="5484"/>
                  <a:pt x="1972054" y="15564"/>
                  <a:pt x="2148484" y="0"/>
                </a:cubicBezTo>
                <a:cubicBezTo>
                  <a:pt x="2360942" y="34814"/>
                  <a:pt x="2544282" y="37267"/>
                  <a:pt x="2840276" y="0"/>
                </a:cubicBezTo>
                <a:cubicBezTo>
                  <a:pt x="3177312" y="-3886"/>
                  <a:pt x="3204135" y="-1066"/>
                  <a:pt x="3453749" y="0"/>
                </a:cubicBezTo>
                <a:cubicBezTo>
                  <a:pt x="3687905" y="8188"/>
                  <a:pt x="3881614" y="-3279"/>
                  <a:pt x="4145540" y="0"/>
                </a:cubicBezTo>
                <a:cubicBezTo>
                  <a:pt x="4303741" y="-27429"/>
                  <a:pt x="4363386" y="82750"/>
                  <a:pt x="4375287" y="150234"/>
                </a:cubicBezTo>
                <a:cubicBezTo>
                  <a:pt x="4356853" y="265818"/>
                  <a:pt x="4371508" y="421365"/>
                  <a:pt x="4375287" y="527701"/>
                </a:cubicBezTo>
                <a:cubicBezTo>
                  <a:pt x="4375916" y="631012"/>
                  <a:pt x="4388818" y="817342"/>
                  <a:pt x="4375287" y="956642"/>
                </a:cubicBezTo>
                <a:cubicBezTo>
                  <a:pt x="4412909" y="1095020"/>
                  <a:pt x="4404007" y="1280648"/>
                  <a:pt x="4375287" y="1385582"/>
                </a:cubicBezTo>
                <a:cubicBezTo>
                  <a:pt x="4395011" y="1483360"/>
                  <a:pt x="4354506" y="1578478"/>
                  <a:pt x="4375287" y="1788787"/>
                </a:cubicBezTo>
                <a:cubicBezTo>
                  <a:pt x="4422294" y="1943501"/>
                  <a:pt x="4397531" y="2079429"/>
                  <a:pt x="4375287" y="2269200"/>
                </a:cubicBezTo>
                <a:cubicBezTo>
                  <a:pt x="4358568" y="2452283"/>
                  <a:pt x="4408051" y="2520525"/>
                  <a:pt x="4375287" y="2723877"/>
                </a:cubicBezTo>
                <a:cubicBezTo>
                  <a:pt x="4362266" y="2786767"/>
                  <a:pt x="4270990" y="2870135"/>
                  <a:pt x="4145540" y="2874112"/>
                </a:cubicBezTo>
                <a:cubicBezTo>
                  <a:pt x="3803094" y="2867200"/>
                  <a:pt x="3600827" y="2865229"/>
                  <a:pt x="3453749" y="2874112"/>
                </a:cubicBezTo>
                <a:cubicBezTo>
                  <a:pt x="3289008" y="2864861"/>
                  <a:pt x="3033662" y="2882887"/>
                  <a:pt x="2801116" y="2874112"/>
                </a:cubicBezTo>
                <a:cubicBezTo>
                  <a:pt x="2522382" y="2871983"/>
                  <a:pt x="2470579" y="2866896"/>
                  <a:pt x="2265958" y="2874112"/>
                </a:cubicBezTo>
                <a:cubicBezTo>
                  <a:pt x="2080448" y="2886329"/>
                  <a:pt x="1995143" y="2886117"/>
                  <a:pt x="1691642" y="2874112"/>
                </a:cubicBezTo>
                <a:cubicBezTo>
                  <a:pt x="1547540" y="2859919"/>
                  <a:pt x="1417520" y="2868388"/>
                  <a:pt x="1326168" y="2874112"/>
                </a:cubicBezTo>
                <a:cubicBezTo>
                  <a:pt x="1234816" y="2879836"/>
                  <a:pt x="1140897" y="2865682"/>
                  <a:pt x="960694" y="2874112"/>
                </a:cubicBezTo>
                <a:cubicBezTo>
                  <a:pt x="700758" y="2843496"/>
                  <a:pt x="371386" y="2844219"/>
                  <a:pt x="229745" y="2874112"/>
                </a:cubicBezTo>
                <a:cubicBezTo>
                  <a:pt x="101135" y="2876954"/>
                  <a:pt x="-678" y="2794365"/>
                  <a:pt x="0" y="2723877"/>
                </a:cubicBezTo>
                <a:cubicBezTo>
                  <a:pt x="-21889" y="2553766"/>
                  <a:pt x="-3133" y="2427329"/>
                  <a:pt x="0" y="2269200"/>
                </a:cubicBezTo>
                <a:cubicBezTo>
                  <a:pt x="12001" y="2125301"/>
                  <a:pt x="-2917" y="2059537"/>
                  <a:pt x="0" y="1917468"/>
                </a:cubicBezTo>
                <a:cubicBezTo>
                  <a:pt x="-32628" y="1807437"/>
                  <a:pt x="12470" y="1623827"/>
                  <a:pt x="0" y="1488528"/>
                </a:cubicBezTo>
                <a:cubicBezTo>
                  <a:pt x="53606" y="1327243"/>
                  <a:pt x="24377" y="1164965"/>
                  <a:pt x="0" y="1111060"/>
                </a:cubicBezTo>
                <a:cubicBezTo>
                  <a:pt x="-18284" y="1034509"/>
                  <a:pt x="22274" y="743504"/>
                  <a:pt x="0" y="656384"/>
                </a:cubicBezTo>
                <a:cubicBezTo>
                  <a:pt x="-7150" y="601797"/>
                  <a:pt x="-2241" y="366250"/>
                  <a:pt x="0" y="150234"/>
                </a:cubicBezTo>
                <a:close/>
              </a:path>
              <a:path w="4375287" h="2874112" fill="none" stroke="0" extrusionOk="0">
                <a:moveTo>
                  <a:pt x="0" y="150234"/>
                </a:moveTo>
                <a:cubicBezTo>
                  <a:pt x="-329" y="78602"/>
                  <a:pt x="82637" y="-44597"/>
                  <a:pt x="229745" y="0"/>
                </a:cubicBezTo>
                <a:cubicBezTo>
                  <a:pt x="477153" y="-11121"/>
                  <a:pt x="648605" y="-8242"/>
                  <a:pt x="882378" y="0"/>
                </a:cubicBezTo>
                <a:cubicBezTo>
                  <a:pt x="1064890" y="53356"/>
                  <a:pt x="1344835" y="18565"/>
                  <a:pt x="1456694" y="0"/>
                </a:cubicBezTo>
                <a:cubicBezTo>
                  <a:pt x="1589817" y="-40671"/>
                  <a:pt x="1844582" y="24425"/>
                  <a:pt x="1991852" y="0"/>
                </a:cubicBezTo>
                <a:cubicBezTo>
                  <a:pt x="2230640" y="-5699"/>
                  <a:pt x="2434527" y="-36614"/>
                  <a:pt x="2566169" y="0"/>
                </a:cubicBezTo>
                <a:cubicBezTo>
                  <a:pt x="2706890" y="5863"/>
                  <a:pt x="2951764" y="46266"/>
                  <a:pt x="3257959" y="0"/>
                </a:cubicBezTo>
                <a:cubicBezTo>
                  <a:pt x="3531758" y="-28203"/>
                  <a:pt x="3927766" y="19302"/>
                  <a:pt x="4145540" y="0"/>
                </a:cubicBezTo>
                <a:cubicBezTo>
                  <a:pt x="4297407" y="-10237"/>
                  <a:pt x="4397240" y="71855"/>
                  <a:pt x="4375287" y="150234"/>
                </a:cubicBezTo>
                <a:cubicBezTo>
                  <a:pt x="4345656" y="344768"/>
                  <a:pt x="4374826" y="377954"/>
                  <a:pt x="4375287" y="579174"/>
                </a:cubicBezTo>
                <a:cubicBezTo>
                  <a:pt x="4405627" y="787121"/>
                  <a:pt x="4357438" y="824624"/>
                  <a:pt x="4375287" y="1008115"/>
                </a:cubicBezTo>
                <a:cubicBezTo>
                  <a:pt x="4425803" y="1206576"/>
                  <a:pt x="4378583" y="1252418"/>
                  <a:pt x="4375287" y="1385582"/>
                </a:cubicBezTo>
                <a:cubicBezTo>
                  <a:pt x="4414314" y="1518581"/>
                  <a:pt x="4363190" y="1706956"/>
                  <a:pt x="4375287" y="1865996"/>
                </a:cubicBezTo>
                <a:cubicBezTo>
                  <a:pt x="4373058" y="1963475"/>
                  <a:pt x="4389983" y="2161712"/>
                  <a:pt x="4375287" y="2294936"/>
                </a:cubicBezTo>
                <a:cubicBezTo>
                  <a:pt x="4310176" y="2422617"/>
                  <a:pt x="4353707" y="2537689"/>
                  <a:pt x="4375287" y="2723877"/>
                </a:cubicBezTo>
                <a:cubicBezTo>
                  <a:pt x="4359532" y="2790403"/>
                  <a:pt x="4272192" y="2878150"/>
                  <a:pt x="4145540" y="2874112"/>
                </a:cubicBezTo>
                <a:cubicBezTo>
                  <a:pt x="3889021" y="2902417"/>
                  <a:pt x="3786097" y="2869716"/>
                  <a:pt x="3414591" y="2874112"/>
                </a:cubicBezTo>
                <a:cubicBezTo>
                  <a:pt x="3062075" y="2881692"/>
                  <a:pt x="3096981" y="2876445"/>
                  <a:pt x="2840276" y="2874112"/>
                </a:cubicBezTo>
                <a:cubicBezTo>
                  <a:pt x="2568109" y="2908573"/>
                  <a:pt x="2441215" y="2873103"/>
                  <a:pt x="2187643" y="2874112"/>
                </a:cubicBezTo>
                <a:cubicBezTo>
                  <a:pt x="1950340" y="2864973"/>
                  <a:pt x="1884956" y="2851929"/>
                  <a:pt x="1652484" y="2874112"/>
                </a:cubicBezTo>
                <a:cubicBezTo>
                  <a:pt x="1407612" y="2878121"/>
                  <a:pt x="1116363" y="2914249"/>
                  <a:pt x="921536" y="2874112"/>
                </a:cubicBezTo>
                <a:cubicBezTo>
                  <a:pt x="763726" y="2833521"/>
                  <a:pt x="553294" y="2850708"/>
                  <a:pt x="229745" y="2874112"/>
                </a:cubicBezTo>
                <a:cubicBezTo>
                  <a:pt x="112847" y="2875359"/>
                  <a:pt x="-2912" y="2792878"/>
                  <a:pt x="0" y="2723877"/>
                </a:cubicBezTo>
                <a:cubicBezTo>
                  <a:pt x="41786" y="2606007"/>
                  <a:pt x="22597" y="2475205"/>
                  <a:pt x="0" y="2294936"/>
                </a:cubicBezTo>
                <a:cubicBezTo>
                  <a:pt x="12484" y="2095659"/>
                  <a:pt x="1749" y="2054975"/>
                  <a:pt x="0" y="1865996"/>
                </a:cubicBezTo>
                <a:cubicBezTo>
                  <a:pt x="-20542" y="1702151"/>
                  <a:pt x="6785" y="1540392"/>
                  <a:pt x="0" y="1411318"/>
                </a:cubicBezTo>
                <a:cubicBezTo>
                  <a:pt x="-6917" y="1271533"/>
                  <a:pt x="49203" y="1025933"/>
                  <a:pt x="0" y="930906"/>
                </a:cubicBezTo>
                <a:cubicBezTo>
                  <a:pt x="-166393" y="815079"/>
                  <a:pt x="72368" y="554287"/>
                  <a:pt x="0" y="150234"/>
                </a:cubicBezTo>
                <a:close/>
              </a:path>
            </a:pathLst>
          </a:custGeom>
          <a:noFill/>
          <a:ln w="1905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717692"/>
                      <a:gd name="connsiteY0" fmla="*/ 228878 h 4378634"/>
                      <a:gd name="connsiteX1" fmla="*/ 247725 w 4717692"/>
                      <a:gd name="connsiteY1" fmla="*/ 0 h 4378634"/>
                      <a:gd name="connsiteX2" fmla="*/ 951432 w 4717692"/>
                      <a:gd name="connsiteY2" fmla="*/ 0 h 4378634"/>
                      <a:gd name="connsiteX3" fmla="*/ 1570694 w 4717692"/>
                      <a:gd name="connsiteY3" fmla="*/ 0 h 4378634"/>
                      <a:gd name="connsiteX4" fmla="*/ 2147733 w 4717692"/>
                      <a:gd name="connsiteY4" fmla="*/ 0 h 4378634"/>
                      <a:gd name="connsiteX5" fmla="*/ 2766995 w 4717692"/>
                      <a:gd name="connsiteY5" fmla="*/ 0 h 4378634"/>
                      <a:gd name="connsiteX6" fmla="*/ 3512924 w 4717692"/>
                      <a:gd name="connsiteY6" fmla="*/ 0 h 4378634"/>
                      <a:gd name="connsiteX7" fmla="*/ 4469966 w 4717692"/>
                      <a:gd name="connsiteY7" fmla="*/ 0 h 4378634"/>
                      <a:gd name="connsiteX8" fmla="*/ 4717692 w 4717692"/>
                      <a:gd name="connsiteY8" fmla="*/ 228878 h 4378634"/>
                      <a:gd name="connsiteX9" fmla="*/ 4717692 w 4717692"/>
                      <a:gd name="connsiteY9" fmla="*/ 882357 h 4378634"/>
                      <a:gd name="connsiteX10" fmla="*/ 4717692 w 4717692"/>
                      <a:gd name="connsiteY10" fmla="*/ 1535837 h 4378634"/>
                      <a:gd name="connsiteX11" fmla="*/ 4717692 w 4717692"/>
                      <a:gd name="connsiteY11" fmla="*/ 2110899 h 4378634"/>
                      <a:gd name="connsiteX12" fmla="*/ 4717692 w 4717692"/>
                      <a:gd name="connsiteY12" fmla="*/ 2842796 h 4378634"/>
                      <a:gd name="connsiteX13" fmla="*/ 4717692 w 4717692"/>
                      <a:gd name="connsiteY13" fmla="*/ 3496276 h 4378634"/>
                      <a:gd name="connsiteX14" fmla="*/ 4717692 w 4717692"/>
                      <a:gd name="connsiteY14" fmla="*/ 4149755 h 4378634"/>
                      <a:gd name="connsiteX15" fmla="*/ 4469966 w 4717692"/>
                      <a:gd name="connsiteY15" fmla="*/ 4378634 h 4378634"/>
                      <a:gd name="connsiteX16" fmla="*/ 3681814 w 4717692"/>
                      <a:gd name="connsiteY16" fmla="*/ 4378634 h 4378634"/>
                      <a:gd name="connsiteX17" fmla="*/ 3062553 w 4717692"/>
                      <a:gd name="connsiteY17" fmla="*/ 4378634 h 4378634"/>
                      <a:gd name="connsiteX18" fmla="*/ 2358846 w 4717692"/>
                      <a:gd name="connsiteY18" fmla="*/ 4378634 h 4378634"/>
                      <a:gd name="connsiteX19" fmla="*/ 1781806 w 4717692"/>
                      <a:gd name="connsiteY19" fmla="*/ 4378634 h 4378634"/>
                      <a:gd name="connsiteX20" fmla="*/ 993655 w 4717692"/>
                      <a:gd name="connsiteY20" fmla="*/ 4378634 h 4378634"/>
                      <a:gd name="connsiteX21" fmla="*/ 247725 w 4717692"/>
                      <a:gd name="connsiteY21" fmla="*/ 4378634 h 4378634"/>
                      <a:gd name="connsiteX22" fmla="*/ 0 w 4717692"/>
                      <a:gd name="connsiteY22" fmla="*/ 4149755 h 4378634"/>
                      <a:gd name="connsiteX23" fmla="*/ 0 w 4717692"/>
                      <a:gd name="connsiteY23" fmla="*/ 3496276 h 4378634"/>
                      <a:gd name="connsiteX24" fmla="*/ 0 w 4717692"/>
                      <a:gd name="connsiteY24" fmla="*/ 2842796 h 4378634"/>
                      <a:gd name="connsiteX25" fmla="*/ 0 w 4717692"/>
                      <a:gd name="connsiteY25" fmla="*/ 2150107 h 4378634"/>
                      <a:gd name="connsiteX26" fmla="*/ 0 w 4717692"/>
                      <a:gd name="connsiteY26" fmla="*/ 1418211 h 4378634"/>
                      <a:gd name="connsiteX27" fmla="*/ 0 w 4717692"/>
                      <a:gd name="connsiteY27" fmla="*/ 228878 h 4378634"/>
                      <a:gd name="connsiteX0" fmla="*/ 0 w 4717692"/>
                      <a:gd name="connsiteY0" fmla="*/ 228878 h 4378634"/>
                      <a:gd name="connsiteX1" fmla="*/ 247725 w 4717692"/>
                      <a:gd name="connsiteY1" fmla="*/ 0 h 4378634"/>
                      <a:gd name="connsiteX2" fmla="*/ 1035877 w 4717692"/>
                      <a:gd name="connsiteY2" fmla="*/ 0 h 4378634"/>
                      <a:gd name="connsiteX3" fmla="*/ 1697362 w 4717692"/>
                      <a:gd name="connsiteY3" fmla="*/ 0 h 4378634"/>
                      <a:gd name="connsiteX4" fmla="*/ 2316623 w 4717692"/>
                      <a:gd name="connsiteY4" fmla="*/ 0 h 4378634"/>
                      <a:gd name="connsiteX5" fmla="*/ 3062553 w 4717692"/>
                      <a:gd name="connsiteY5" fmla="*/ 0 h 4378634"/>
                      <a:gd name="connsiteX6" fmla="*/ 3724036 w 4717692"/>
                      <a:gd name="connsiteY6" fmla="*/ 0 h 4378634"/>
                      <a:gd name="connsiteX7" fmla="*/ 4469966 w 4717692"/>
                      <a:gd name="connsiteY7" fmla="*/ 0 h 4378634"/>
                      <a:gd name="connsiteX8" fmla="*/ 4717692 w 4717692"/>
                      <a:gd name="connsiteY8" fmla="*/ 228878 h 4378634"/>
                      <a:gd name="connsiteX9" fmla="*/ 4717692 w 4717692"/>
                      <a:gd name="connsiteY9" fmla="*/ 803940 h 4378634"/>
                      <a:gd name="connsiteX10" fmla="*/ 4717692 w 4717692"/>
                      <a:gd name="connsiteY10" fmla="*/ 1457420 h 4378634"/>
                      <a:gd name="connsiteX11" fmla="*/ 4717692 w 4717692"/>
                      <a:gd name="connsiteY11" fmla="*/ 2110899 h 4378634"/>
                      <a:gd name="connsiteX12" fmla="*/ 4717692 w 4717692"/>
                      <a:gd name="connsiteY12" fmla="*/ 2725170 h 4378634"/>
                      <a:gd name="connsiteX13" fmla="*/ 4717692 w 4717692"/>
                      <a:gd name="connsiteY13" fmla="*/ 3457067 h 4378634"/>
                      <a:gd name="connsiteX14" fmla="*/ 4717692 w 4717692"/>
                      <a:gd name="connsiteY14" fmla="*/ 4149755 h 4378634"/>
                      <a:gd name="connsiteX15" fmla="*/ 4469966 w 4717692"/>
                      <a:gd name="connsiteY15" fmla="*/ 4378634 h 4378634"/>
                      <a:gd name="connsiteX16" fmla="*/ 3724036 w 4717692"/>
                      <a:gd name="connsiteY16" fmla="*/ 4378634 h 4378634"/>
                      <a:gd name="connsiteX17" fmla="*/ 3020329 w 4717692"/>
                      <a:gd name="connsiteY17" fmla="*/ 4378634 h 4378634"/>
                      <a:gd name="connsiteX18" fmla="*/ 2443290 w 4717692"/>
                      <a:gd name="connsiteY18" fmla="*/ 4378634 h 4378634"/>
                      <a:gd name="connsiteX19" fmla="*/ 1824028 w 4717692"/>
                      <a:gd name="connsiteY19" fmla="*/ 4378634 h 4378634"/>
                      <a:gd name="connsiteX20" fmla="*/ 1035877 w 4717692"/>
                      <a:gd name="connsiteY20" fmla="*/ 4378634 h 4378634"/>
                      <a:gd name="connsiteX21" fmla="*/ 247725 w 4717692"/>
                      <a:gd name="connsiteY21" fmla="*/ 4378634 h 4378634"/>
                      <a:gd name="connsiteX22" fmla="*/ 0 w 4717692"/>
                      <a:gd name="connsiteY22" fmla="*/ 4149755 h 4378634"/>
                      <a:gd name="connsiteX23" fmla="*/ 0 w 4717692"/>
                      <a:gd name="connsiteY23" fmla="*/ 3457067 h 4378634"/>
                      <a:gd name="connsiteX24" fmla="*/ 0 w 4717692"/>
                      <a:gd name="connsiteY24" fmla="*/ 2921213 h 4378634"/>
                      <a:gd name="connsiteX25" fmla="*/ 0 w 4717692"/>
                      <a:gd name="connsiteY25" fmla="*/ 2267734 h 4378634"/>
                      <a:gd name="connsiteX26" fmla="*/ 0 w 4717692"/>
                      <a:gd name="connsiteY26" fmla="*/ 1692672 h 4378634"/>
                      <a:gd name="connsiteX27" fmla="*/ 0 w 4717692"/>
                      <a:gd name="connsiteY27" fmla="*/ 999984 h 4378634"/>
                      <a:gd name="connsiteX28" fmla="*/ 0 w 4717692"/>
                      <a:gd name="connsiteY28" fmla="*/ 228878 h 4378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717692" h="4378634" fill="none" extrusionOk="0">
                        <a:moveTo>
                          <a:pt x="0" y="228878"/>
                        </a:moveTo>
                        <a:cubicBezTo>
                          <a:pt x="-25399" y="131725"/>
                          <a:pt x="110841" y="-2132"/>
                          <a:pt x="247725" y="0"/>
                        </a:cubicBezTo>
                        <a:cubicBezTo>
                          <a:pt x="536797" y="-25358"/>
                          <a:pt x="724118" y="-15050"/>
                          <a:pt x="951432" y="0"/>
                        </a:cubicBezTo>
                        <a:cubicBezTo>
                          <a:pt x="1186862" y="29689"/>
                          <a:pt x="1417395" y="4183"/>
                          <a:pt x="1570694" y="0"/>
                        </a:cubicBezTo>
                        <a:cubicBezTo>
                          <a:pt x="1761708" y="-19139"/>
                          <a:pt x="1930066" y="14724"/>
                          <a:pt x="2147733" y="0"/>
                        </a:cubicBezTo>
                        <a:cubicBezTo>
                          <a:pt x="2395506" y="15647"/>
                          <a:pt x="2594864" y="7096"/>
                          <a:pt x="2766995" y="0"/>
                        </a:cubicBezTo>
                        <a:cubicBezTo>
                          <a:pt x="2967672" y="31986"/>
                          <a:pt x="3175665" y="-43851"/>
                          <a:pt x="3512924" y="0"/>
                        </a:cubicBezTo>
                        <a:cubicBezTo>
                          <a:pt x="3791742" y="66848"/>
                          <a:pt x="4228320" y="29439"/>
                          <a:pt x="4469966" y="0"/>
                        </a:cubicBezTo>
                        <a:cubicBezTo>
                          <a:pt x="4613546" y="-2216"/>
                          <a:pt x="4715633" y="93641"/>
                          <a:pt x="4717692" y="228878"/>
                        </a:cubicBezTo>
                        <a:cubicBezTo>
                          <a:pt x="4689074" y="514122"/>
                          <a:pt x="4705239" y="582111"/>
                          <a:pt x="4717692" y="882357"/>
                        </a:cubicBezTo>
                        <a:cubicBezTo>
                          <a:pt x="4725207" y="1188635"/>
                          <a:pt x="4701236" y="1253180"/>
                          <a:pt x="4717692" y="1535837"/>
                        </a:cubicBezTo>
                        <a:cubicBezTo>
                          <a:pt x="4755522" y="1823294"/>
                          <a:pt x="4714715" y="1918555"/>
                          <a:pt x="4717692" y="2110899"/>
                        </a:cubicBezTo>
                        <a:cubicBezTo>
                          <a:pt x="4712901" y="2309212"/>
                          <a:pt x="4695763" y="2654322"/>
                          <a:pt x="4717692" y="2842796"/>
                        </a:cubicBezTo>
                        <a:cubicBezTo>
                          <a:pt x="4741859" y="3002852"/>
                          <a:pt x="4750501" y="3281622"/>
                          <a:pt x="4717692" y="3496276"/>
                        </a:cubicBezTo>
                        <a:cubicBezTo>
                          <a:pt x="4661756" y="3697923"/>
                          <a:pt x="4714064" y="3914379"/>
                          <a:pt x="4717692" y="4149755"/>
                        </a:cubicBezTo>
                        <a:cubicBezTo>
                          <a:pt x="4711912" y="4258446"/>
                          <a:pt x="4639487" y="4356368"/>
                          <a:pt x="4469966" y="4378634"/>
                        </a:cubicBezTo>
                        <a:cubicBezTo>
                          <a:pt x="4196605" y="4382339"/>
                          <a:pt x="4071625" y="4340648"/>
                          <a:pt x="3681814" y="4378634"/>
                        </a:cubicBezTo>
                        <a:cubicBezTo>
                          <a:pt x="3299012" y="4391565"/>
                          <a:pt x="3326642" y="4370920"/>
                          <a:pt x="3062553" y="4378634"/>
                        </a:cubicBezTo>
                        <a:cubicBezTo>
                          <a:pt x="2800334" y="4386502"/>
                          <a:pt x="2605365" y="4399809"/>
                          <a:pt x="2358846" y="4378634"/>
                        </a:cubicBezTo>
                        <a:cubicBezTo>
                          <a:pt x="2097447" y="4362240"/>
                          <a:pt x="2049500" y="4349003"/>
                          <a:pt x="1781806" y="4378634"/>
                        </a:cubicBezTo>
                        <a:cubicBezTo>
                          <a:pt x="1495530" y="4408301"/>
                          <a:pt x="1199795" y="4419329"/>
                          <a:pt x="993655" y="4378634"/>
                        </a:cubicBezTo>
                        <a:cubicBezTo>
                          <a:pt x="756657" y="4324368"/>
                          <a:pt x="603401" y="4365959"/>
                          <a:pt x="247725" y="4378634"/>
                        </a:cubicBezTo>
                        <a:cubicBezTo>
                          <a:pt x="107799" y="4359668"/>
                          <a:pt x="-17190" y="4265738"/>
                          <a:pt x="0" y="4149755"/>
                        </a:cubicBezTo>
                        <a:cubicBezTo>
                          <a:pt x="24284" y="3945225"/>
                          <a:pt x="10975" y="3762623"/>
                          <a:pt x="0" y="3496276"/>
                        </a:cubicBezTo>
                        <a:cubicBezTo>
                          <a:pt x="-14731" y="3201818"/>
                          <a:pt x="7091" y="3138875"/>
                          <a:pt x="0" y="2842796"/>
                        </a:cubicBezTo>
                        <a:cubicBezTo>
                          <a:pt x="-40956" y="2559312"/>
                          <a:pt x="6155" y="2364990"/>
                          <a:pt x="0" y="2150107"/>
                        </a:cubicBezTo>
                        <a:cubicBezTo>
                          <a:pt x="-17218" y="1937994"/>
                          <a:pt x="35421" y="1544887"/>
                          <a:pt x="0" y="1418211"/>
                        </a:cubicBezTo>
                        <a:cubicBezTo>
                          <a:pt x="14706" y="1173255"/>
                          <a:pt x="70873" y="750138"/>
                          <a:pt x="0" y="228878"/>
                        </a:cubicBezTo>
                        <a:close/>
                      </a:path>
                      <a:path w="4717692" h="4378634" stroke="0" extrusionOk="0">
                        <a:moveTo>
                          <a:pt x="0" y="228878"/>
                        </a:moveTo>
                        <a:cubicBezTo>
                          <a:pt x="1826" y="84678"/>
                          <a:pt x="92656" y="3240"/>
                          <a:pt x="247725" y="0"/>
                        </a:cubicBezTo>
                        <a:cubicBezTo>
                          <a:pt x="474984" y="42688"/>
                          <a:pt x="840120" y="-21457"/>
                          <a:pt x="1035877" y="0"/>
                        </a:cubicBezTo>
                        <a:cubicBezTo>
                          <a:pt x="1268906" y="3774"/>
                          <a:pt x="1521087" y="-43808"/>
                          <a:pt x="1697362" y="0"/>
                        </a:cubicBezTo>
                        <a:cubicBezTo>
                          <a:pt x="1841610" y="6879"/>
                          <a:pt x="2115572" y="7882"/>
                          <a:pt x="2316623" y="0"/>
                        </a:cubicBezTo>
                        <a:cubicBezTo>
                          <a:pt x="2531283" y="33523"/>
                          <a:pt x="2727476" y="1801"/>
                          <a:pt x="3062553" y="0"/>
                        </a:cubicBezTo>
                        <a:cubicBezTo>
                          <a:pt x="3418607" y="-16204"/>
                          <a:pt x="3460329" y="8659"/>
                          <a:pt x="3724036" y="0"/>
                        </a:cubicBezTo>
                        <a:cubicBezTo>
                          <a:pt x="4001258" y="-22226"/>
                          <a:pt x="4174083" y="-8580"/>
                          <a:pt x="4469966" y="0"/>
                        </a:cubicBezTo>
                        <a:cubicBezTo>
                          <a:pt x="4630070" y="-25978"/>
                          <a:pt x="4706766" y="130877"/>
                          <a:pt x="4717692" y="228878"/>
                        </a:cubicBezTo>
                        <a:cubicBezTo>
                          <a:pt x="4717086" y="392313"/>
                          <a:pt x="4711312" y="593090"/>
                          <a:pt x="4717692" y="803940"/>
                        </a:cubicBezTo>
                        <a:cubicBezTo>
                          <a:pt x="4730295" y="980608"/>
                          <a:pt x="4718994" y="1265516"/>
                          <a:pt x="4717692" y="1457420"/>
                        </a:cubicBezTo>
                        <a:cubicBezTo>
                          <a:pt x="4753494" y="1659960"/>
                          <a:pt x="4719840" y="1944054"/>
                          <a:pt x="4717692" y="2110899"/>
                        </a:cubicBezTo>
                        <a:cubicBezTo>
                          <a:pt x="4764279" y="2246772"/>
                          <a:pt x="4696153" y="2446910"/>
                          <a:pt x="4717692" y="2725170"/>
                        </a:cubicBezTo>
                        <a:cubicBezTo>
                          <a:pt x="4766450" y="2988416"/>
                          <a:pt x="4739144" y="3178537"/>
                          <a:pt x="4717692" y="3457067"/>
                        </a:cubicBezTo>
                        <a:cubicBezTo>
                          <a:pt x="4709613" y="3734892"/>
                          <a:pt x="4740377" y="3867769"/>
                          <a:pt x="4717692" y="4149755"/>
                        </a:cubicBezTo>
                        <a:cubicBezTo>
                          <a:pt x="4691641" y="4258922"/>
                          <a:pt x="4582360" y="4375084"/>
                          <a:pt x="4469966" y="4378634"/>
                        </a:cubicBezTo>
                        <a:cubicBezTo>
                          <a:pt x="4097483" y="4385806"/>
                          <a:pt x="3875409" y="4403396"/>
                          <a:pt x="3724036" y="4378634"/>
                        </a:cubicBezTo>
                        <a:cubicBezTo>
                          <a:pt x="3551168" y="4331089"/>
                          <a:pt x="3297594" y="4432156"/>
                          <a:pt x="3020329" y="4378634"/>
                        </a:cubicBezTo>
                        <a:cubicBezTo>
                          <a:pt x="2714787" y="4369708"/>
                          <a:pt x="2666374" y="4366674"/>
                          <a:pt x="2443290" y="4378634"/>
                        </a:cubicBezTo>
                        <a:cubicBezTo>
                          <a:pt x="2246144" y="4395818"/>
                          <a:pt x="2151377" y="4403704"/>
                          <a:pt x="1824028" y="4378634"/>
                        </a:cubicBezTo>
                        <a:cubicBezTo>
                          <a:pt x="1512819" y="4374314"/>
                          <a:pt x="1316878" y="4381076"/>
                          <a:pt x="1035877" y="4378634"/>
                        </a:cubicBezTo>
                        <a:cubicBezTo>
                          <a:pt x="761362" y="4332771"/>
                          <a:pt x="428544" y="4315708"/>
                          <a:pt x="247725" y="4378634"/>
                        </a:cubicBezTo>
                        <a:cubicBezTo>
                          <a:pt x="113482" y="4390259"/>
                          <a:pt x="-2282" y="4284911"/>
                          <a:pt x="0" y="4149755"/>
                        </a:cubicBezTo>
                        <a:cubicBezTo>
                          <a:pt x="-17860" y="3878813"/>
                          <a:pt x="2959" y="3675622"/>
                          <a:pt x="0" y="3457067"/>
                        </a:cubicBezTo>
                        <a:cubicBezTo>
                          <a:pt x="27906" y="3232760"/>
                          <a:pt x="-7133" y="3122196"/>
                          <a:pt x="0" y="2921213"/>
                        </a:cubicBezTo>
                        <a:cubicBezTo>
                          <a:pt x="-26287" y="2755764"/>
                          <a:pt x="14187" y="2500971"/>
                          <a:pt x="0" y="2267734"/>
                        </a:cubicBezTo>
                        <a:cubicBezTo>
                          <a:pt x="53739" y="2033011"/>
                          <a:pt x="14809" y="1791659"/>
                          <a:pt x="0" y="1692672"/>
                        </a:cubicBezTo>
                        <a:cubicBezTo>
                          <a:pt x="-41514" y="1597261"/>
                          <a:pt x="10073" y="1149376"/>
                          <a:pt x="0" y="999984"/>
                        </a:cubicBezTo>
                        <a:cubicBezTo>
                          <a:pt x="-14545" y="862297"/>
                          <a:pt x="-31867" y="596932"/>
                          <a:pt x="0" y="228878"/>
                        </a:cubicBezTo>
                        <a:close/>
                      </a:path>
                      <a:path w="4717692" h="4378634" fill="none" stroke="0" extrusionOk="0">
                        <a:moveTo>
                          <a:pt x="0" y="228878"/>
                        </a:moveTo>
                        <a:cubicBezTo>
                          <a:pt x="-10048" y="118906"/>
                          <a:pt x="91575" y="-24675"/>
                          <a:pt x="247725" y="0"/>
                        </a:cubicBezTo>
                        <a:cubicBezTo>
                          <a:pt x="531821" y="-19631"/>
                          <a:pt x="691925" y="-25365"/>
                          <a:pt x="951432" y="0"/>
                        </a:cubicBezTo>
                        <a:cubicBezTo>
                          <a:pt x="1159575" y="42223"/>
                          <a:pt x="1418121" y="44144"/>
                          <a:pt x="1570694" y="0"/>
                        </a:cubicBezTo>
                        <a:cubicBezTo>
                          <a:pt x="1704364" y="-28499"/>
                          <a:pt x="1952398" y="14425"/>
                          <a:pt x="2147733" y="0"/>
                        </a:cubicBezTo>
                        <a:cubicBezTo>
                          <a:pt x="2398058" y="7176"/>
                          <a:pt x="2604380" y="-46039"/>
                          <a:pt x="2766995" y="0"/>
                        </a:cubicBezTo>
                        <a:cubicBezTo>
                          <a:pt x="2897858" y="3657"/>
                          <a:pt x="3178196" y="-11988"/>
                          <a:pt x="3512924" y="0"/>
                        </a:cubicBezTo>
                        <a:cubicBezTo>
                          <a:pt x="3829337" y="-31720"/>
                          <a:pt x="4156788" y="36704"/>
                          <a:pt x="4469966" y="0"/>
                        </a:cubicBezTo>
                        <a:cubicBezTo>
                          <a:pt x="4634190" y="12922"/>
                          <a:pt x="4738875" y="112020"/>
                          <a:pt x="4717692" y="228878"/>
                        </a:cubicBezTo>
                        <a:cubicBezTo>
                          <a:pt x="4680219" y="509569"/>
                          <a:pt x="4712328" y="575953"/>
                          <a:pt x="4717692" y="882357"/>
                        </a:cubicBezTo>
                        <a:cubicBezTo>
                          <a:pt x="4741897" y="1211489"/>
                          <a:pt x="4693010" y="1274275"/>
                          <a:pt x="4717692" y="1535837"/>
                        </a:cubicBezTo>
                        <a:cubicBezTo>
                          <a:pt x="4756079" y="1827909"/>
                          <a:pt x="4711175" y="1920350"/>
                          <a:pt x="4717692" y="2110899"/>
                        </a:cubicBezTo>
                        <a:cubicBezTo>
                          <a:pt x="4731785" y="2299603"/>
                          <a:pt x="4700007" y="2639448"/>
                          <a:pt x="4717692" y="2842796"/>
                        </a:cubicBezTo>
                        <a:cubicBezTo>
                          <a:pt x="4727308" y="3028796"/>
                          <a:pt x="4733072" y="3288360"/>
                          <a:pt x="4717692" y="3496276"/>
                        </a:cubicBezTo>
                        <a:cubicBezTo>
                          <a:pt x="4654606" y="3693202"/>
                          <a:pt x="4695411" y="3904099"/>
                          <a:pt x="4717692" y="4149755"/>
                        </a:cubicBezTo>
                        <a:cubicBezTo>
                          <a:pt x="4706043" y="4257648"/>
                          <a:pt x="4620334" y="4361825"/>
                          <a:pt x="4469966" y="4378634"/>
                        </a:cubicBezTo>
                        <a:cubicBezTo>
                          <a:pt x="4186193" y="4415677"/>
                          <a:pt x="4068691" y="4374727"/>
                          <a:pt x="3681814" y="4378634"/>
                        </a:cubicBezTo>
                        <a:cubicBezTo>
                          <a:pt x="3299946" y="4389103"/>
                          <a:pt x="3332471" y="4375915"/>
                          <a:pt x="3062553" y="4378634"/>
                        </a:cubicBezTo>
                        <a:cubicBezTo>
                          <a:pt x="2773439" y="4412571"/>
                          <a:pt x="2605881" y="4398392"/>
                          <a:pt x="2358846" y="4378634"/>
                        </a:cubicBezTo>
                        <a:cubicBezTo>
                          <a:pt x="2112001" y="4370692"/>
                          <a:pt x="2039702" y="4361047"/>
                          <a:pt x="1781806" y="4378634"/>
                        </a:cubicBezTo>
                        <a:cubicBezTo>
                          <a:pt x="1518832" y="4373686"/>
                          <a:pt x="1174206" y="4405096"/>
                          <a:pt x="993655" y="4378634"/>
                        </a:cubicBezTo>
                        <a:cubicBezTo>
                          <a:pt x="814149" y="4374331"/>
                          <a:pt x="576084" y="4395183"/>
                          <a:pt x="247725" y="4378634"/>
                        </a:cubicBezTo>
                        <a:cubicBezTo>
                          <a:pt x="108175" y="4376146"/>
                          <a:pt x="2027" y="4250449"/>
                          <a:pt x="0" y="4149755"/>
                        </a:cubicBezTo>
                        <a:cubicBezTo>
                          <a:pt x="49407" y="3959301"/>
                          <a:pt x="6328" y="3766215"/>
                          <a:pt x="0" y="3496276"/>
                        </a:cubicBezTo>
                        <a:cubicBezTo>
                          <a:pt x="3654" y="3199348"/>
                          <a:pt x="3997" y="3135055"/>
                          <a:pt x="0" y="2842796"/>
                        </a:cubicBezTo>
                        <a:cubicBezTo>
                          <a:pt x="-19876" y="2585344"/>
                          <a:pt x="-9313" y="2317020"/>
                          <a:pt x="0" y="2150107"/>
                        </a:cubicBezTo>
                        <a:cubicBezTo>
                          <a:pt x="2147" y="1935365"/>
                          <a:pt x="51639" y="1538901"/>
                          <a:pt x="0" y="1418211"/>
                        </a:cubicBezTo>
                        <a:cubicBezTo>
                          <a:pt x="-138467" y="1231562"/>
                          <a:pt x="98811" y="723194"/>
                          <a:pt x="0" y="228878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0" bIns="0" rtlCol="0" anchor="ctr"/>
          <a:lstStyle/>
          <a:p>
            <a:r>
              <a:rPr lang="en-US" altLang="zh-CN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Problem:</a:t>
            </a:r>
          </a:p>
          <a:p>
            <a:endParaRPr lang="en-US" altLang="zh-CN" sz="105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r>
              <a:rPr lang="en-US" altLang="zh-CN" sz="2600" b="1" dirty="0">
                <a:solidFill>
                  <a:srgbClr val="023393"/>
                </a:solidFill>
                <a:latin typeface="Candara" panose="020E0502030303020204" pitchFamily="34" charset="0"/>
              </a:rPr>
              <a:t>PTE invalidations</a:t>
            </a:r>
            <a:endParaRPr lang="en-US" altLang="zh-CN" sz="26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endParaRPr lang="en-US" altLang="zh-CN" sz="8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Unnecessary</a:t>
            </a:r>
            <a:r>
              <a:rPr lang="zh-CN" altLang="en-US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broadcast</a:t>
            </a:r>
            <a:endParaRPr lang="en-US" altLang="zh-CN" sz="2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latin typeface="Candara" panose="020E0502030303020204" pitchFamily="34" charset="0"/>
              </a:rPr>
              <a:t>Contend with the </a:t>
            </a:r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demand TLB miss requests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sz="2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023393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7A030-EF55-DFF1-D012-6C4EA1427B8C}"/>
              </a:ext>
            </a:extLst>
          </p:cNvPr>
          <p:cNvSpPr/>
          <p:nvPr/>
        </p:nvSpPr>
        <p:spPr>
          <a:xfrm>
            <a:off x="6506441" y="3205132"/>
            <a:ext cx="5064951" cy="523220"/>
          </a:xfrm>
          <a:prstGeom prst="rect">
            <a:avLst/>
          </a:prstGeom>
          <a:solidFill>
            <a:srgbClr val="023393"/>
          </a:solidFill>
          <a:ln w="19050">
            <a:solidFill>
              <a:srgbClr val="02339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In-PTE Directory Invalidation</a:t>
            </a:r>
          </a:p>
        </p:txBody>
      </p:sp>
      <p:pic>
        <p:nvPicPr>
          <p:cNvPr id="9" name="Graphic 8" descr="Line arrow Slight curve">
            <a:extLst>
              <a:ext uri="{FF2B5EF4-FFF2-40B4-BE49-F238E27FC236}">
                <a16:creationId xmlns:a16="http://schemas.microsoft.com/office/drawing/2014/main" id="{05C55247-5BF2-7EEA-BC1E-16B0FE44EB5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8028" y="3085520"/>
            <a:ext cx="1167971" cy="795736"/>
          </a:xfrm>
          <a:prstGeom prst="rect">
            <a:avLst/>
          </a:prstGeom>
        </p:spPr>
      </p:pic>
      <p:pic>
        <p:nvPicPr>
          <p:cNvPr id="10" name="Graphic 9" descr="Line arrow Slight curve">
            <a:extLst>
              <a:ext uri="{FF2B5EF4-FFF2-40B4-BE49-F238E27FC236}">
                <a16:creationId xmlns:a16="http://schemas.microsoft.com/office/drawing/2014/main" id="{723AB0E8-BFB1-0DF2-7D79-8ED2ABE42D8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78721" y="4283788"/>
            <a:ext cx="1167971" cy="7957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239510-ECD0-8438-85E2-30F102D95BE3}"/>
              </a:ext>
            </a:extLst>
          </p:cNvPr>
          <p:cNvSpPr/>
          <p:nvPr/>
        </p:nvSpPr>
        <p:spPr>
          <a:xfrm>
            <a:off x="6506441" y="4447692"/>
            <a:ext cx="5064951" cy="523220"/>
          </a:xfrm>
          <a:prstGeom prst="rect">
            <a:avLst/>
          </a:prstGeom>
          <a:solidFill>
            <a:srgbClr val="023393"/>
          </a:solidFill>
          <a:ln w="12700">
            <a:solidFill>
              <a:srgbClr val="02339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Lazy Invalidation</a:t>
            </a: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488E016-B895-A4AB-F49D-5045546F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C878BB-371E-379C-109D-D2841B24044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4" name="Rectangle: Rounded Corners 5">
            <a:extLst>
              <a:ext uri="{FF2B5EF4-FFF2-40B4-BE49-F238E27FC236}">
                <a16:creationId xmlns:a16="http://schemas.microsoft.com/office/drawing/2014/main" id="{B67548C3-9585-225A-E52F-81DAF7C15DC3}"/>
              </a:ext>
            </a:extLst>
          </p:cNvPr>
          <p:cNvSpPr/>
          <p:nvPr/>
        </p:nvSpPr>
        <p:spPr>
          <a:xfrm>
            <a:off x="851203" y="1579865"/>
            <a:ext cx="4451025" cy="3555428"/>
          </a:xfrm>
          <a:custGeom>
            <a:avLst/>
            <a:gdLst>
              <a:gd name="connsiteX0" fmla="*/ 0 w 4451025"/>
              <a:gd name="connsiteY0" fmla="*/ 186696 h 3555428"/>
              <a:gd name="connsiteX1" fmla="*/ 186696 w 4451025"/>
              <a:gd name="connsiteY1" fmla="*/ 0 h 3555428"/>
              <a:gd name="connsiteX2" fmla="*/ 947854 w 4451025"/>
              <a:gd name="connsiteY2" fmla="*/ 0 h 3555428"/>
              <a:gd name="connsiteX3" fmla="*/ 1586683 w 4451025"/>
              <a:gd name="connsiteY3" fmla="*/ 0 h 3555428"/>
              <a:gd name="connsiteX4" fmla="*/ 2184736 w 4451025"/>
              <a:gd name="connsiteY4" fmla="*/ 0 h 3555428"/>
              <a:gd name="connsiteX5" fmla="*/ 2905118 w 4451025"/>
              <a:gd name="connsiteY5" fmla="*/ 0 h 3555428"/>
              <a:gd name="connsiteX6" fmla="*/ 3543947 w 4451025"/>
              <a:gd name="connsiteY6" fmla="*/ 0 h 3555428"/>
              <a:gd name="connsiteX7" fmla="*/ 4264329 w 4451025"/>
              <a:gd name="connsiteY7" fmla="*/ 0 h 3555428"/>
              <a:gd name="connsiteX8" fmla="*/ 4451025 w 4451025"/>
              <a:gd name="connsiteY8" fmla="*/ 186696 h 3555428"/>
              <a:gd name="connsiteX9" fmla="*/ 4451025 w 4451025"/>
              <a:gd name="connsiteY9" fmla="*/ 759462 h 3555428"/>
              <a:gd name="connsiteX10" fmla="*/ 4451025 w 4451025"/>
              <a:gd name="connsiteY10" fmla="*/ 1395870 h 3555428"/>
              <a:gd name="connsiteX11" fmla="*/ 4451025 w 4451025"/>
              <a:gd name="connsiteY11" fmla="*/ 2032277 h 3555428"/>
              <a:gd name="connsiteX12" fmla="*/ 4451025 w 4451025"/>
              <a:gd name="connsiteY12" fmla="*/ 2636864 h 3555428"/>
              <a:gd name="connsiteX13" fmla="*/ 4451025 w 4451025"/>
              <a:gd name="connsiteY13" fmla="*/ 3368732 h 3555428"/>
              <a:gd name="connsiteX14" fmla="*/ 4264329 w 4451025"/>
              <a:gd name="connsiteY14" fmla="*/ 3555428 h 3555428"/>
              <a:gd name="connsiteX15" fmla="*/ 3584724 w 4451025"/>
              <a:gd name="connsiteY15" fmla="*/ 3555428 h 3555428"/>
              <a:gd name="connsiteX16" fmla="*/ 2823565 w 4451025"/>
              <a:gd name="connsiteY16" fmla="*/ 3555428 h 3555428"/>
              <a:gd name="connsiteX17" fmla="*/ 2143960 w 4451025"/>
              <a:gd name="connsiteY17" fmla="*/ 3555428 h 3555428"/>
              <a:gd name="connsiteX18" fmla="*/ 1586683 w 4451025"/>
              <a:gd name="connsiteY18" fmla="*/ 3555428 h 3555428"/>
              <a:gd name="connsiteX19" fmla="*/ 988630 w 4451025"/>
              <a:gd name="connsiteY19" fmla="*/ 3555428 h 3555428"/>
              <a:gd name="connsiteX20" fmla="*/ 186696 w 4451025"/>
              <a:gd name="connsiteY20" fmla="*/ 3555428 h 3555428"/>
              <a:gd name="connsiteX21" fmla="*/ 0 w 4451025"/>
              <a:gd name="connsiteY21" fmla="*/ 3368732 h 3555428"/>
              <a:gd name="connsiteX22" fmla="*/ 0 w 4451025"/>
              <a:gd name="connsiteY22" fmla="*/ 2795966 h 3555428"/>
              <a:gd name="connsiteX23" fmla="*/ 0 w 4451025"/>
              <a:gd name="connsiteY23" fmla="*/ 2255019 h 3555428"/>
              <a:gd name="connsiteX24" fmla="*/ 0 w 4451025"/>
              <a:gd name="connsiteY24" fmla="*/ 1714073 h 3555428"/>
              <a:gd name="connsiteX25" fmla="*/ 0 w 4451025"/>
              <a:gd name="connsiteY25" fmla="*/ 1077666 h 3555428"/>
              <a:gd name="connsiteX26" fmla="*/ 0 w 4451025"/>
              <a:gd name="connsiteY26" fmla="*/ 186696 h 355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51025" h="3555428" extrusionOk="0">
                <a:moveTo>
                  <a:pt x="0" y="186696"/>
                </a:moveTo>
                <a:cubicBezTo>
                  <a:pt x="-20792" y="70762"/>
                  <a:pt x="65621" y="6743"/>
                  <a:pt x="186696" y="0"/>
                </a:cubicBezTo>
                <a:cubicBezTo>
                  <a:pt x="438102" y="3863"/>
                  <a:pt x="670586" y="-33475"/>
                  <a:pt x="947854" y="0"/>
                </a:cubicBezTo>
                <a:cubicBezTo>
                  <a:pt x="1225122" y="33475"/>
                  <a:pt x="1344904" y="-24056"/>
                  <a:pt x="1586683" y="0"/>
                </a:cubicBezTo>
                <a:cubicBezTo>
                  <a:pt x="1828462" y="24056"/>
                  <a:pt x="1989925" y="-20437"/>
                  <a:pt x="2184736" y="0"/>
                </a:cubicBezTo>
                <a:cubicBezTo>
                  <a:pt x="2379547" y="20437"/>
                  <a:pt x="2752433" y="18968"/>
                  <a:pt x="2905118" y="0"/>
                </a:cubicBezTo>
                <a:cubicBezTo>
                  <a:pt x="3057803" y="-18968"/>
                  <a:pt x="3330556" y="-31042"/>
                  <a:pt x="3543947" y="0"/>
                </a:cubicBezTo>
                <a:cubicBezTo>
                  <a:pt x="3757338" y="31042"/>
                  <a:pt x="3926703" y="4345"/>
                  <a:pt x="4264329" y="0"/>
                </a:cubicBezTo>
                <a:cubicBezTo>
                  <a:pt x="4365716" y="-16420"/>
                  <a:pt x="4445336" y="91493"/>
                  <a:pt x="4451025" y="186696"/>
                </a:cubicBezTo>
                <a:cubicBezTo>
                  <a:pt x="4464486" y="388265"/>
                  <a:pt x="4434880" y="566150"/>
                  <a:pt x="4451025" y="759462"/>
                </a:cubicBezTo>
                <a:cubicBezTo>
                  <a:pt x="4467170" y="952774"/>
                  <a:pt x="4471285" y="1106639"/>
                  <a:pt x="4451025" y="1395870"/>
                </a:cubicBezTo>
                <a:cubicBezTo>
                  <a:pt x="4430765" y="1685101"/>
                  <a:pt x="4475243" y="1790036"/>
                  <a:pt x="4451025" y="2032277"/>
                </a:cubicBezTo>
                <a:cubicBezTo>
                  <a:pt x="4426807" y="2274518"/>
                  <a:pt x="4423276" y="2435395"/>
                  <a:pt x="4451025" y="2636864"/>
                </a:cubicBezTo>
                <a:cubicBezTo>
                  <a:pt x="4478774" y="2838333"/>
                  <a:pt x="4453701" y="3031445"/>
                  <a:pt x="4451025" y="3368732"/>
                </a:cubicBezTo>
                <a:cubicBezTo>
                  <a:pt x="4457477" y="3463832"/>
                  <a:pt x="4351728" y="3549355"/>
                  <a:pt x="4264329" y="3555428"/>
                </a:cubicBezTo>
                <a:cubicBezTo>
                  <a:pt x="4118420" y="3566251"/>
                  <a:pt x="3877157" y="3554742"/>
                  <a:pt x="3584724" y="3555428"/>
                </a:cubicBezTo>
                <a:cubicBezTo>
                  <a:pt x="3292292" y="3556114"/>
                  <a:pt x="3031410" y="3550262"/>
                  <a:pt x="2823565" y="3555428"/>
                </a:cubicBezTo>
                <a:cubicBezTo>
                  <a:pt x="2615720" y="3560594"/>
                  <a:pt x="2436371" y="3523350"/>
                  <a:pt x="2143960" y="3555428"/>
                </a:cubicBezTo>
                <a:cubicBezTo>
                  <a:pt x="1851550" y="3587506"/>
                  <a:pt x="1761173" y="3552338"/>
                  <a:pt x="1586683" y="3555428"/>
                </a:cubicBezTo>
                <a:cubicBezTo>
                  <a:pt x="1412193" y="3558518"/>
                  <a:pt x="1201493" y="3547644"/>
                  <a:pt x="988630" y="3555428"/>
                </a:cubicBezTo>
                <a:cubicBezTo>
                  <a:pt x="775767" y="3563212"/>
                  <a:pt x="501525" y="3586123"/>
                  <a:pt x="186696" y="3555428"/>
                </a:cubicBezTo>
                <a:cubicBezTo>
                  <a:pt x="99306" y="3552102"/>
                  <a:pt x="386" y="3475507"/>
                  <a:pt x="0" y="3368732"/>
                </a:cubicBezTo>
                <a:cubicBezTo>
                  <a:pt x="25854" y="3229370"/>
                  <a:pt x="-15757" y="2961267"/>
                  <a:pt x="0" y="2795966"/>
                </a:cubicBezTo>
                <a:cubicBezTo>
                  <a:pt x="15757" y="2630665"/>
                  <a:pt x="-4948" y="2512608"/>
                  <a:pt x="0" y="2255019"/>
                </a:cubicBezTo>
                <a:cubicBezTo>
                  <a:pt x="4948" y="1997430"/>
                  <a:pt x="-21878" y="1830419"/>
                  <a:pt x="0" y="1714073"/>
                </a:cubicBezTo>
                <a:cubicBezTo>
                  <a:pt x="21878" y="1597727"/>
                  <a:pt x="-16632" y="1260801"/>
                  <a:pt x="0" y="1077666"/>
                </a:cubicBezTo>
                <a:cubicBezTo>
                  <a:pt x="16632" y="894531"/>
                  <a:pt x="41712" y="618413"/>
                  <a:pt x="0" y="186696"/>
                </a:cubicBezTo>
                <a:close/>
              </a:path>
            </a:pathLst>
          </a:custGeom>
          <a:noFill/>
          <a:ln w="19050">
            <a:solidFill>
              <a:srgbClr val="023393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525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1A0B09-1006-97D1-4971-EC04C9EB3168}"/>
              </a:ext>
            </a:extLst>
          </p:cNvPr>
          <p:cNvSpPr txBox="1"/>
          <p:nvPr/>
        </p:nvSpPr>
        <p:spPr>
          <a:xfrm>
            <a:off x="2103454" y="5537276"/>
            <a:ext cx="880597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4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I</a:t>
            </a:r>
            <a:r>
              <a:rPr kumimoji="1" lang="en-US" altLang="zh-CN" sz="3400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n-PTE</a:t>
            </a:r>
            <a:r>
              <a:rPr kumimoji="1" lang="en-US" altLang="zh-CN" sz="34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400" b="1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D</a:t>
            </a:r>
            <a:r>
              <a:rPr kumimoji="1" lang="en-US" altLang="zh-CN" sz="3400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irector</a:t>
            </a:r>
            <a:r>
              <a:rPr kumimoji="1" lang="en-US" altLang="zh-CN" sz="3400" b="1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Y</a:t>
            </a:r>
            <a:r>
              <a:rPr kumimoji="1" lang="en-US" altLang="zh-CN" sz="34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400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and</a:t>
            </a:r>
            <a:r>
              <a:rPr kumimoji="1" lang="en-US" altLang="zh-CN" sz="34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L</a:t>
            </a:r>
            <a:r>
              <a:rPr kumimoji="1" lang="en-US" altLang="zh-CN" sz="3400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azy</a:t>
            </a:r>
            <a:r>
              <a:rPr kumimoji="1" lang="en-US" altLang="zh-CN" sz="34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400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Inva</a:t>
            </a:r>
            <a:r>
              <a:rPr kumimoji="1" lang="en-US" altLang="zh-CN" sz="3400" b="1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L</a:t>
            </a:r>
            <a:r>
              <a:rPr kumimoji="1" lang="en-US" altLang="zh-CN" sz="3400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idation</a:t>
            </a:r>
            <a:r>
              <a:rPr kumimoji="1" lang="en-US" altLang="zh-CN" sz="34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400" b="1" dirty="0">
                <a:solidFill>
                  <a:srgbClr val="C00000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(IDYLL)</a:t>
            </a:r>
            <a:endParaRPr lang="en-US" sz="3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66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C94B8945-D6D1-4D17-9E69-511C5EE90D9C}"/>
              </a:ext>
            </a:extLst>
          </p:cNvPr>
          <p:cNvGraphicFramePr>
            <a:graphicFrameLocks noGrp="1"/>
          </p:cNvGraphicFramePr>
          <p:nvPr/>
        </p:nvGraphicFramePr>
        <p:xfrm>
          <a:off x="2443342" y="4681124"/>
          <a:ext cx="7166325" cy="816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470">
                  <a:extLst>
                    <a:ext uri="{9D8B030D-6E8A-4147-A177-3AD203B41FA5}">
                      <a16:colId xmlns:a16="http://schemas.microsoft.com/office/drawing/2014/main" val="1828298984"/>
                    </a:ext>
                  </a:extLst>
                </a:gridCol>
                <a:gridCol w="1603894">
                  <a:extLst>
                    <a:ext uri="{9D8B030D-6E8A-4147-A177-3AD203B41FA5}">
                      <a16:colId xmlns:a16="http://schemas.microsoft.com/office/drawing/2014/main" val="2947458689"/>
                    </a:ext>
                  </a:extLst>
                </a:gridCol>
                <a:gridCol w="2584694">
                  <a:extLst>
                    <a:ext uri="{9D8B030D-6E8A-4147-A177-3AD203B41FA5}">
                      <a16:colId xmlns:a16="http://schemas.microsoft.com/office/drawing/2014/main" val="1452186328"/>
                    </a:ext>
                  </a:extLst>
                </a:gridCol>
                <a:gridCol w="430463">
                  <a:extLst>
                    <a:ext uri="{9D8B030D-6E8A-4147-A177-3AD203B41FA5}">
                      <a16:colId xmlns:a16="http://schemas.microsoft.com/office/drawing/2014/main" val="3010765416"/>
                    </a:ext>
                  </a:extLst>
                </a:gridCol>
                <a:gridCol w="251320">
                  <a:extLst>
                    <a:ext uri="{9D8B030D-6E8A-4147-A177-3AD203B41FA5}">
                      <a16:colId xmlns:a16="http://schemas.microsoft.com/office/drawing/2014/main" val="3098684254"/>
                    </a:ext>
                  </a:extLst>
                </a:gridCol>
                <a:gridCol w="238754">
                  <a:extLst>
                    <a:ext uri="{9D8B030D-6E8A-4147-A177-3AD203B41FA5}">
                      <a16:colId xmlns:a16="http://schemas.microsoft.com/office/drawing/2014/main" val="1736228675"/>
                    </a:ext>
                  </a:extLst>
                </a:gridCol>
                <a:gridCol w="263886">
                  <a:extLst>
                    <a:ext uri="{9D8B030D-6E8A-4147-A177-3AD203B41FA5}">
                      <a16:colId xmlns:a16="http://schemas.microsoft.com/office/drawing/2014/main" val="1574100869"/>
                    </a:ext>
                  </a:extLst>
                </a:gridCol>
                <a:gridCol w="231289">
                  <a:extLst>
                    <a:ext uri="{9D8B030D-6E8A-4147-A177-3AD203B41FA5}">
                      <a16:colId xmlns:a16="http://schemas.microsoft.com/office/drawing/2014/main" val="472533957"/>
                    </a:ext>
                  </a:extLst>
                </a:gridCol>
                <a:gridCol w="263886">
                  <a:extLst>
                    <a:ext uri="{9D8B030D-6E8A-4147-A177-3AD203B41FA5}">
                      <a16:colId xmlns:a16="http://schemas.microsoft.com/office/drawing/2014/main" val="396039910"/>
                    </a:ext>
                  </a:extLst>
                </a:gridCol>
                <a:gridCol w="251320">
                  <a:extLst>
                    <a:ext uri="{9D8B030D-6E8A-4147-A177-3AD203B41FA5}">
                      <a16:colId xmlns:a16="http://schemas.microsoft.com/office/drawing/2014/main" val="4232523146"/>
                    </a:ext>
                  </a:extLst>
                </a:gridCol>
                <a:gridCol w="263887">
                  <a:extLst>
                    <a:ext uri="{9D8B030D-6E8A-4147-A177-3AD203B41FA5}">
                      <a16:colId xmlns:a16="http://schemas.microsoft.com/office/drawing/2014/main" val="3962066240"/>
                    </a:ext>
                  </a:extLst>
                </a:gridCol>
                <a:gridCol w="256875">
                  <a:extLst>
                    <a:ext uri="{9D8B030D-6E8A-4147-A177-3AD203B41FA5}">
                      <a16:colId xmlns:a16="http://schemas.microsoft.com/office/drawing/2014/main" val="3923706081"/>
                    </a:ext>
                  </a:extLst>
                </a:gridCol>
                <a:gridCol w="237587">
                  <a:extLst>
                    <a:ext uri="{9D8B030D-6E8A-4147-A177-3AD203B41FA5}">
                      <a16:colId xmlns:a16="http://schemas.microsoft.com/office/drawing/2014/main" val="476185281"/>
                    </a:ext>
                  </a:extLst>
                </a:gridCol>
              </a:tblGrid>
              <a:tr h="816885"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XD</a:t>
                      </a:r>
                    </a:p>
                  </a:txBody>
                  <a:tcPr marT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Unused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Bits</a:t>
                      </a:r>
                    </a:p>
                  </a:txBody>
                  <a:tcPr marT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KB page frame</a:t>
                      </a:r>
                    </a:p>
                  </a:txBody>
                  <a:tcPr marT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</a:t>
                      </a:r>
                    </a:p>
                  </a:txBody>
                  <a:tcPr marT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T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</a:t>
                      </a:r>
                    </a:p>
                  </a:txBody>
                  <a:tcPr marT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T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T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PCD</a:t>
                      </a:r>
                    </a:p>
                  </a:txBody>
                  <a:tcPr marT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PWT</a:t>
                      </a:r>
                    </a:p>
                  </a:txBody>
                  <a:tcPr marT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R/W</a:t>
                      </a:r>
                    </a:p>
                  </a:txBody>
                  <a:tcPr marT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U/S</a:t>
                      </a:r>
                    </a:p>
                  </a:txBody>
                  <a:tcPr marT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marT="9144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103721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7FACA50-111E-4F41-80AF-F547D3624ACD}"/>
              </a:ext>
            </a:extLst>
          </p:cNvPr>
          <p:cNvGraphicFramePr>
            <a:graphicFrameLocks noGrp="1"/>
          </p:cNvGraphicFramePr>
          <p:nvPr/>
        </p:nvGraphicFramePr>
        <p:xfrm>
          <a:off x="2271574" y="4443313"/>
          <a:ext cx="7338093" cy="28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153">
                  <a:extLst>
                    <a:ext uri="{9D8B030D-6E8A-4147-A177-3AD203B41FA5}">
                      <a16:colId xmlns:a16="http://schemas.microsoft.com/office/drawing/2014/main" val="1828298984"/>
                    </a:ext>
                  </a:extLst>
                </a:gridCol>
                <a:gridCol w="1564849">
                  <a:extLst>
                    <a:ext uri="{9D8B030D-6E8A-4147-A177-3AD203B41FA5}">
                      <a16:colId xmlns:a16="http://schemas.microsoft.com/office/drawing/2014/main" val="2947458689"/>
                    </a:ext>
                  </a:extLst>
                </a:gridCol>
                <a:gridCol w="2576660">
                  <a:extLst>
                    <a:ext uri="{9D8B030D-6E8A-4147-A177-3AD203B41FA5}">
                      <a16:colId xmlns:a16="http://schemas.microsoft.com/office/drawing/2014/main" val="1452186328"/>
                    </a:ext>
                  </a:extLst>
                </a:gridCol>
                <a:gridCol w="443086">
                  <a:extLst>
                    <a:ext uri="{9D8B030D-6E8A-4147-A177-3AD203B41FA5}">
                      <a16:colId xmlns:a16="http://schemas.microsoft.com/office/drawing/2014/main" val="3010765416"/>
                    </a:ext>
                  </a:extLst>
                </a:gridCol>
                <a:gridCol w="261167">
                  <a:extLst>
                    <a:ext uri="{9D8B030D-6E8A-4147-A177-3AD203B41FA5}">
                      <a16:colId xmlns:a16="http://schemas.microsoft.com/office/drawing/2014/main" val="3098684254"/>
                    </a:ext>
                  </a:extLst>
                </a:gridCol>
                <a:gridCol w="239997">
                  <a:extLst>
                    <a:ext uri="{9D8B030D-6E8A-4147-A177-3AD203B41FA5}">
                      <a16:colId xmlns:a16="http://schemas.microsoft.com/office/drawing/2014/main" val="1736228675"/>
                    </a:ext>
                  </a:extLst>
                </a:gridCol>
                <a:gridCol w="265260">
                  <a:extLst>
                    <a:ext uri="{9D8B030D-6E8A-4147-A177-3AD203B41FA5}">
                      <a16:colId xmlns:a16="http://schemas.microsoft.com/office/drawing/2014/main" val="1574100869"/>
                    </a:ext>
                  </a:extLst>
                </a:gridCol>
                <a:gridCol w="214735">
                  <a:extLst>
                    <a:ext uri="{9D8B030D-6E8A-4147-A177-3AD203B41FA5}">
                      <a16:colId xmlns:a16="http://schemas.microsoft.com/office/drawing/2014/main" val="472533957"/>
                    </a:ext>
                  </a:extLst>
                </a:gridCol>
                <a:gridCol w="265260">
                  <a:extLst>
                    <a:ext uri="{9D8B030D-6E8A-4147-A177-3AD203B41FA5}">
                      <a16:colId xmlns:a16="http://schemas.microsoft.com/office/drawing/2014/main" val="396039910"/>
                    </a:ext>
                  </a:extLst>
                </a:gridCol>
                <a:gridCol w="252629">
                  <a:extLst>
                    <a:ext uri="{9D8B030D-6E8A-4147-A177-3AD203B41FA5}">
                      <a16:colId xmlns:a16="http://schemas.microsoft.com/office/drawing/2014/main" val="4232523146"/>
                    </a:ext>
                  </a:extLst>
                </a:gridCol>
                <a:gridCol w="265260">
                  <a:extLst>
                    <a:ext uri="{9D8B030D-6E8A-4147-A177-3AD203B41FA5}">
                      <a16:colId xmlns:a16="http://schemas.microsoft.com/office/drawing/2014/main" val="3962066240"/>
                    </a:ext>
                  </a:extLst>
                </a:gridCol>
                <a:gridCol w="258212">
                  <a:extLst>
                    <a:ext uri="{9D8B030D-6E8A-4147-A177-3AD203B41FA5}">
                      <a16:colId xmlns:a16="http://schemas.microsoft.com/office/drawing/2014/main" val="3923706081"/>
                    </a:ext>
                  </a:extLst>
                </a:gridCol>
                <a:gridCol w="238825">
                  <a:extLst>
                    <a:ext uri="{9D8B030D-6E8A-4147-A177-3AD203B41FA5}">
                      <a16:colId xmlns:a16="http://schemas.microsoft.com/office/drawing/2014/main" val="476185281"/>
                    </a:ext>
                  </a:extLst>
                </a:gridCol>
              </a:tblGrid>
              <a:tr h="249888"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63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80"/>
                        </a:lnSpc>
                      </a:pPr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62                52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80"/>
                        </a:lnSpc>
                      </a:pPr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51                              12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11 9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1037213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2E4F338B-ACB8-4472-99EE-44D0A5B8C23D}"/>
              </a:ext>
            </a:extLst>
          </p:cNvPr>
          <p:cNvSpPr txBox="1"/>
          <p:nvPr/>
        </p:nvSpPr>
        <p:spPr>
          <a:xfrm>
            <a:off x="3355671" y="5524418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IDYLL : In-PTE Directory Invalidation</a:t>
            </a:r>
          </a:p>
          <a:p>
            <a:endParaRPr kumimoji="1" lang="en-US" altLang="zh-CN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442C477-19A3-42EC-9BAA-4E9574434901}"/>
              </a:ext>
            </a:extLst>
          </p:cNvPr>
          <p:cNvGrpSpPr/>
          <p:nvPr/>
        </p:nvGrpSpPr>
        <p:grpSpPr>
          <a:xfrm>
            <a:off x="2010238" y="2550792"/>
            <a:ext cx="7860766" cy="3463111"/>
            <a:chOff x="2013217" y="2297609"/>
            <a:chExt cx="7860766" cy="3463111"/>
          </a:xfrm>
        </p:grpSpPr>
        <p:sp>
          <p:nvSpPr>
            <p:cNvPr id="24" name="Rounded Rectangle 51">
              <a:extLst>
                <a:ext uri="{FF2B5EF4-FFF2-40B4-BE49-F238E27FC236}">
                  <a16:creationId xmlns:a16="http://schemas.microsoft.com/office/drawing/2014/main" id="{B40D5042-E970-4F6A-A04E-ABC4B9C7B6D1}"/>
                </a:ext>
              </a:extLst>
            </p:cNvPr>
            <p:cNvSpPr/>
            <p:nvPr/>
          </p:nvSpPr>
          <p:spPr>
            <a:xfrm>
              <a:off x="2013217" y="4022040"/>
              <a:ext cx="7860766" cy="1738680"/>
            </a:xfrm>
            <a:prstGeom prst="roundRect">
              <a:avLst>
                <a:gd name="adj" fmla="val 11404"/>
              </a:avLst>
            </a:prstGeom>
            <a:noFill/>
            <a:ln w="19050">
              <a:solidFill>
                <a:srgbClr val="02339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5" name="Rounded Rectangle 52">
              <a:extLst>
                <a:ext uri="{FF2B5EF4-FFF2-40B4-BE49-F238E27FC236}">
                  <a16:creationId xmlns:a16="http://schemas.microsoft.com/office/drawing/2014/main" id="{3C4202EF-15A1-47AF-A100-243D8EC848A5}"/>
                </a:ext>
              </a:extLst>
            </p:cNvPr>
            <p:cNvSpPr/>
            <p:nvPr/>
          </p:nvSpPr>
          <p:spPr>
            <a:xfrm>
              <a:off x="3240751" y="2297609"/>
              <a:ext cx="5731670" cy="1547925"/>
            </a:xfrm>
            <a:prstGeom prst="roundRect">
              <a:avLst>
                <a:gd name="adj" fmla="val 1386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D000BA-AD28-4A3C-B4B5-A0409DD9076A}"/>
                </a:ext>
              </a:extLst>
            </p:cNvPr>
            <p:cNvSpPr txBox="1"/>
            <p:nvPr/>
          </p:nvSpPr>
          <p:spPr>
            <a:xfrm>
              <a:off x="3358650" y="2338299"/>
              <a:ext cx="2677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Host</a:t>
              </a:r>
              <a:r>
                <a:rPr lang="zh-CN" alt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side</a:t>
              </a:r>
              <a:r>
                <a:rPr lang="zh-CN" altLang="en-US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 table</a:t>
              </a:r>
              <a:endPara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7F8A044-D78C-48BA-9F93-57EABC158EFE}"/>
                </a:ext>
              </a:extLst>
            </p:cNvPr>
            <p:cNvGrpSpPr/>
            <p:nvPr/>
          </p:nvGrpSpPr>
          <p:grpSpPr>
            <a:xfrm>
              <a:off x="4236313" y="3028719"/>
              <a:ext cx="4339607" cy="655651"/>
              <a:chOff x="3553690" y="2692400"/>
              <a:chExt cx="6453408" cy="121397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B89913D-9E3B-495E-8F68-F6FA43F3E708}"/>
                  </a:ext>
                </a:extLst>
              </p:cNvPr>
              <p:cNvGrpSpPr/>
              <p:nvPr/>
            </p:nvGrpSpPr>
            <p:grpSpPr>
              <a:xfrm>
                <a:off x="3553690" y="2692400"/>
                <a:ext cx="849332" cy="1213970"/>
                <a:chOff x="2575186" y="3340100"/>
                <a:chExt cx="849332" cy="121397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FB0A385-B231-4092-B163-75CEC9C74207}"/>
                    </a:ext>
                  </a:extLst>
                </p:cNvPr>
                <p:cNvSpPr/>
                <p:nvPr/>
              </p:nvSpPr>
              <p:spPr>
                <a:xfrm>
                  <a:off x="2575186" y="3340100"/>
                  <a:ext cx="849332" cy="1213970"/>
                </a:xfrm>
                <a:prstGeom prst="rect">
                  <a:avLst/>
                </a:prstGeom>
                <a:ln w="158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4DD4CCF-C3DC-496F-A191-5ABAEF029C04}"/>
                    </a:ext>
                  </a:extLst>
                </p:cNvPr>
                <p:cNvSpPr/>
                <p:nvPr/>
              </p:nvSpPr>
              <p:spPr>
                <a:xfrm>
                  <a:off x="2575186" y="3929169"/>
                  <a:ext cx="849332" cy="223732"/>
                </a:xfrm>
                <a:prstGeom prst="rect">
                  <a:avLst/>
                </a:prstGeom>
                <a:solidFill>
                  <a:srgbClr val="023393"/>
                </a:solidFill>
                <a:ln w="158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35898C1-F119-4BFF-887F-8115C683439C}"/>
                  </a:ext>
                </a:extLst>
              </p:cNvPr>
              <p:cNvGrpSpPr/>
              <p:nvPr/>
            </p:nvGrpSpPr>
            <p:grpSpPr>
              <a:xfrm>
                <a:off x="4957040" y="2692400"/>
                <a:ext cx="849332" cy="1213970"/>
                <a:chOff x="2575186" y="3340100"/>
                <a:chExt cx="849332" cy="121397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0D8BFEB-88B9-4BF8-B406-985B166B5270}"/>
                    </a:ext>
                  </a:extLst>
                </p:cNvPr>
                <p:cNvSpPr/>
                <p:nvPr/>
              </p:nvSpPr>
              <p:spPr>
                <a:xfrm>
                  <a:off x="2575186" y="3340100"/>
                  <a:ext cx="849332" cy="1213970"/>
                </a:xfrm>
                <a:prstGeom prst="rect">
                  <a:avLst/>
                </a:prstGeom>
                <a:ln w="158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E93420C-3A6B-4802-88FE-AE1D4E33ABF0}"/>
                    </a:ext>
                  </a:extLst>
                </p:cNvPr>
                <p:cNvSpPr/>
                <p:nvPr/>
              </p:nvSpPr>
              <p:spPr>
                <a:xfrm>
                  <a:off x="2575186" y="3802169"/>
                  <a:ext cx="849332" cy="223732"/>
                </a:xfrm>
                <a:prstGeom prst="rect">
                  <a:avLst/>
                </a:prstGeom>
                <a:solidFill>
                  <a:srgbClr val="023393"/>
                </a:solidFill>
                <a:ln w="15875">
                  <a:solidFill>
                    <a:srgbClr val="023393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53E1D07-8873-4EA1-B33D-7F7C70852ED2}"/>
                  </a:ext>
                </a:extLst>
              </p:cNvPr>
              <p:cNvGrpSpPr/>
              <p:nvPr/>
            </p:nvGrpSpPr>
            <p:grpSpPr>
              <a:xfrm>
                <a:off x="6360390" y="2692400"/>
                <a:ext cx="849332" cy="1213970"/>
                <a:chOff x="2575186" y="3340100"/>
                <a:chExt cx="849332" cy="1213970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32310E8-5241-4233-94C3-87B653626D0E}"/>
                    </a:ext>
                  </a:extLst>
                </p:cNvPr>
                <p:cNvSpPr/>
                <p:nvPr/>
              </p:nvSpPr>
              <p:spPr>
                <a:xfrm>
                  <a:off x="2575186" y="3340100"/>
                  <a:ext cx="849332" cy="1213970"/>
                </a:xfrm>
                <a:prstGeom prst="rect">
                  <a:avLst/>
                </a:prstGeom>
                <a:ln w="158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D20C005-7EF8-447D-8B6B-4F72E6B382E4}"/>
                    </a:ext>
                  </a:extLst>
                </p:cNvPr>
                <p:cNvSpPr/>
                <p:nvPr/>
              </p:nvSpPr>
              <p:spPr>
                <a:xfrm>
                  <a:off x="2575186" y="3675169"/>
                  <a:ext cx="849332" cy="223732"/>
                </a:xfrm>
                <a:prstGeom prst="rect">
                  <a:avLst/>
                </a:prstGeom>
                <a:solidFill>
                  <a:srgbClr val="023393"/>
                </a:solidFill>
                <a:ln w="158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D324CEA-3596-4F21-BC62-F2943F7CF3C4}"/>
                  </a:ext>
                </a:extLst>
              </p:cNvPr>
              <p:cNvGrpSpPr/>
              <p:nvPr/>
            </p:nvGrpSpPr>
            <p:grpSpPr>
              <a:xfrm>
                <a:off x="7763742" y="2692400"/>
                <a:ext cx="849332" cy="1213970"/>
                <a:chOff x="2575186" y="3340100"/>
                <a:chExt cx="849332" cy="121397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230FE39-2640-4A09-A905-1E14BD0B0DA2}"/>
                    </a:ext>
                  </a:extLst>
                </p:cNvPr>
                <p:cNvSpPr/>
                <p:nvPr/>
              </p:nvSpPr>
              <p:spPr>
                <a:xfrm>
                  <a:off x="2575186" y="3340100"/>
                  <a:ext cx="849332" cy="1213970"/>
                </a:xfrm>
                <a:prstGeom prst="rect">
                  <a:avLst/>
                </a:prstGeom>
                <a:ln w="158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EEC5384B-362B-4AB4-A902-3350E3807453}"/>
                    </a:ext>
                  </a:extLst>
                </p:cNvPr>
                <p:cNvSpPr/>
                <p:nvPr/>
              </p:nvSpPr>
              <p:spPr>
                <a:xfrm>
                  <a:off x="2575186" y="3929169"/>
                  <a:ext cx="849332" cy="223732"/>
                </a:xfrm>
                <a:prstGeom prst="rect">
                  <a:avLst/>
                </a:prstGeom>
                <a:solidFill>
                  <a:srgbClr val="023393"/>
                </a:solidFill>
                <a:ln w="158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73EDECF-B201-4B3F-95B3-4FAE711700B0}"/>
                  </a:ext>
                </a:extLst>
              </p:cNvPr>
              <p:cNvGrpSpPr/>
              <p:nvPr/>
            </p:nvGrpSpPr>
            <p:grpSpPr>
              <a:xfrm>
                <a:off x="9157766" y="2692400"/>
                <a:ext cx="849332" cy="1213970"/>
                <a:chOff x="2575186" y="3340100"/>
                <a:chExt cx="849332" cy="121397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76C8AE3-84D8-402C-835D-A7D5DDB095CB}"/>
                    </a:ext>
                  </a:extLst>
                </p:cNvPr>
                <p:cNvSpPr/>
                <p:nvPr/>
              </p:nvSpPr>
              <p:spPr>
                <a:xfrm>
                  <a:off x="2575186" y="3340100"/>
                  <a:ext cx="849332" cy="1213970"/>
                </a:xfrm>
                <a:prstGeom prst="rect">
                  <a:avLst/>
                </a:prstGeom>
                <a:ln w="158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3AFD4D1-E755-4514-9BBF-DB45EB852293}"/>
                    </a:ext>
                  </a:extLst>
                </p:cNvPr>
                <p:cNvSpPr/>
                <p:nvPr/>
              </p:nvSpPr>
              <p:spPr>
                <a:xfrm>
                  <a:off x="2575186" y="3916469"/>
                  <a:ext cx="849332" cy="223732"/>
                </a:xfrm>
                <a:prstGeom prst="rect">
                  <a:avLst/>
                </a:prstGeom>
                <a:solidFill>
                  <a:srgbClr val="023393"/>
                </a:solidFill>
                <a:ln w="158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Elbow Connector 33">
                <a:extLst>
                  <a:ext uri="{FF2B5EF4-FFF2-40B4-BE49-F238E27FC236}">
                    <a16:creationId xmlns:a16="http://schemas.microsoft.com/office/drawing/2014/main" id="{269981D0-5FA2-4EED-8E93-8EB373F615C2}"/>
                  </a:ext>
                </a:extLst>
              </p:cNvPr>
              <p:cNvCxnSpPr>
                <a:cxnSpLocks/>
                <a:stCxn id="49" idx="3"/>
                <a:endCxn id="46" idx="0"/>
              </p:cNvCxnSpPr>
              <p:nvPr/>
            </p:nvCxnSpPr>
            <p:spPr>
              <a:xfrm flipV="1">
                <a:off x="4403022" y="2692400"/>
                <a:ext cx="978684" cy="700935"/>
              </a:xfrm>
              <a:prstGeom prst="bentConnector4">
                <a:avLst>
                  <a:gd name="adj1" fmla="val 28304"/>
                  <a:gd name="adj2" fmla="val 13261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5">
                <a:extLst>
                  <a:ext uri="{FF2B5EF4-FFF2-40B4-BE49-F238E27FC236}">
                    <a16:creationId xmlns:a16="http://schemas.microsoft.com/office/drawing/2014/main" id="{183229AE-B1AD-4453-A100-E09A5BD40B04}"/>
                  </a:ext>
                </a:extLst>
              </p:cNvPr>
              <p:cNvCxnSpPr>
                <a:cxnSpLocks/>
                <a:stCxn id="47" idx="3"/>
                <a:endCxn id="44" idx="0"/>
              </p:cNvCxnSpPr>
              <p:nvPr/>
            </p:nvCxnSpPr>
            <p:spPr>
              <a:xfrm flipV="1">
                <a:off x="5806372" y="2692400"/>
                <a:ext cx="978684" cy="573935"/>
              </a:xfrm>
              <a:prstGeom prst="bentConnector4">
                <a:avLst>
                  <a:gd name="adj1" fmla="val 28304"/>
                  <a:gd name="adj2" fmla="val 13983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>
                <a:extLst>
                  <a:ext uri="{FF2B5EF4-FFF2-40B4-BE49-F238E27FC236}">
                    <a16:creationId xmlns:a16="http://schemas.microsoft.com/office/drawing/2014/main" id="{3D54B412-9DE4-4788-8B93-B8C7C66B7A2F}"/>
                  </a:ext>
                </a:extLst>
              </p:cNvPr>
              <p:cNvCxnSpPr>
                <a:cxnSpLocks/>
                <a:stCxn id="45" idx="3"/>
                <a:endCxn id="42" idx="0"/>
              </p:cNvCxnSpPr>
              <p:nvPr/>
            </p:nvCxnSpPr>
            <p:spPr>
              <a:xfrm flipV="1">
                <a:off x="7209722" y="2692400"/>
                <a:ext cx="978686" cy="446935"/>
              </a:xfrm>
              <a:prstGeom prst="bentConnector4">
                <a:avLst>
                  <a:gd name="adj1" fmla="val 28304"/>
                  <a:gd name="adj2" fmla="val 151148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9">
                <a:extLst>
                  <a:ext uri="{FF2B5EF4-FFF2-40B4-BE49-F238E27FC236}">
                    <a16:creationId xmlns:a16="http://schemas.microsoft.com/office/drawing/2014/main" id="{E0F2C8EE-1B68-4C33-B532-8D5896C35957}"/>
                  </a:ext>
                </a:extLst>
              </p:cNvPr>
              <p:cNvCxnSpPr>
                <a:cxnSpLocks/>
                <a:stCxn id="43" idx="3"/>
                <a:endCxn id="40" idx="0"/>
              </p:cNvCxnSpPr>
              <p:nvPr/>
            </p:nvCxnSpPr>
            <p:spPr>
              <a:xfrm flipV="1">
                <a:off x="8613074" y="2692400"/>
                <a:ext cx="969358" cy="700935"/>
              </a:xfrm>
              <a:prstGeom prst="bentConnector4">
                <a:avLst>
                  <a:gd name="adj1" fmla="val 28096"/>
                  <a:gd name="adj2" fmla="val 132614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C68FCC-A03E-4A25-8AD0-E52628E8FCAA}"/>
                </a:ext>
              </a:extLst>
            </p:cNvPr>
            <p:cNvSpPr/>
            <p:nvPr/>
          </p:nvSpPr>
          <p:spPr>
            <a:xfrm>
              <a:off x="3427080" y="3028722"/>
              <a:ext cx="635722" cy="206696"/>
            </a:xfrm>
            <a:prstGeom prst="rect">
              <a:avLst/>
            </a:prstGeom>
            <a:noFill/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CR3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Elbow Connector 56">
              <a:extLst>
                <a:ext uri="{FF2B5EF4-FFF2-40B4-BE49-F238E27FC236}">
                  <a16:creationId xmlns:a16="http://schemas.microsoft.com/office/drawing/2014/main" id="{A773324F-2AF1-4607-981C-ADE7C08D5003}"/>
                </a:ext>
              </a:extLst>
            </p:cNvPr>
            <p:cNvCxnSpPr>
              <a:cxnSpLocks/>
              <a:stCxn id="29" idx="3"/>
              <a:endCxn id="48" idx="0"/>
            </p:cNvCxnSpPr>
            <p:nvPr/>
          </p:nvCxnSpPr>
          <p:spPr>
            <a:xfrm flipV="1">
              <a:off x="4062803" y="3028721"/>
              <a:ext cx="459079" cy="103348"/>
            </a:xfrm>
            <a:prstGeom prst="bentConnector4">
              <a:avLst>
                <a:gd name="adj1" fmla="val 18898"/>
                <a:gd name="adj2" fmla="val 23172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54B66F0-1D5D-4001-B1D5-8CA895F20301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8575920" y="3400427"/>
              <a:ext cx="1221734" cy="682030"/>
            </a:xfrm>
            <a:prstGeom prst="line">
              <a:avLst/>
            </a:prstGeom>
            <a:ln w="19050">
              <a:solidFill>
                <a:srgbClr val="02339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EDA8708-CB19-4993-99F4-754C43378C57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H="1">
              <a:off x="2187723" y="3400427"/>
              <a:ext cx="5817062" cy="633181"/>
            </a:xfrm>
            <a:prstGeom prst="line">
              <a:avLst/>
            </a:prstGeom>
            <a:ln w="19050">
              <a:solidFill>
                <a:srgbClr val="023393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A938009-3F7F-44DE-8C62-010645712F77}"/>
              </a:ext>
            </a:extLst>
          </p:cNvPr>
          <p:cNvGrpSpPr/>
          <p:nvPr/>
        </p:nvGrpSpPr>
        <p:grpSpPr>
          <a:xfrm>
            <a:off x="3800682" y="4681124"/>
            <a:ext cx="518284" cy="816444"/>
            <a:chOff x="3890750" y="4411147"/>
            <a:chExt cx="518284" cy="662944"/>
          </a:xfrm>
          <a:solidFill>
            <a:srgbClr val="B48400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5615FB-EB61-4A7C-8481-7A4A56941789}"/>
                </a:ext>
              </a:extLst>
            </p:cNvPr>
            <p:cNvSpPr/>
            <p:nvPr/>
          </p:nvSpPr>
          <p:spPr>
            <a:xfrm>
              <a:off x="4279463" y="4411152"/>
              <a:ext cx="129571" cy="66293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43DC5A-6EA6-4BE4-BA20-BFC1BCE683A9}"/>
                </a:ext>
              </a:extLst>
            </p:cNvPr>
            <p:cNvSpPr/>
            <p:nvPr/>
          </p:nvSpPr>
          <p:spPr>
            <a:xfrm>
              <a:off x="3890750" y="4411149"/>
              <a:ext cx="129571" cy="66294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EADA72-B56C-4AB7-B3EF-F95EE580A59F}"/>
                </a:ext>
              </a:extLst>
            </p:cNvPr>
            <p:cNvSpPr/>
            <p:nvPr/>
          </p:nvSpPr>
          <p:spPr>
            <a:xfrm>
              <a:off x="4020321" y="4411147"/>
              <a:ext cx="129571" cy="66294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D8C71-9B23-426C-9D30-308D06C71DA0}"/>
                </a:ext>
              </a:extLst>
            </p:cNvPr>
            <p:cNvSpPr/>
            <p:nvPr/>
          </p:nvSpPr>
          <p:spPr>
            <a:xfrm>
              <a:off x="4149892" y="4411149"/>
              <a:ext cx="129571" cy="66294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58E8E5A-A4EA-4054-9CDE-7E20F7D6E558}"/>
              </a:ext>
            </a:extLst>
          </p:cNvPr>
          <p:cNvSpPr/>
          <p:nvPr/>
        </p:nvSpPr>
        <p:spPr>
          <a:xfrm>
            <a:off x="620606" y="1523388"/>
            <a:ext cx="11041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holds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up-to-date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translations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812F7-CA90-A7F4-BA51-4E079E11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E0858-3176-31E4-E39C-ECD050A3E4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7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直线连接符 20">
            <a:extLst>
              <a:ext uri="{FF2B5EF4-FFF2-40B4-BE49-F238E27FC236}">
                <a16:creationId xmlns:a16="http://schemas.microsoft.com/office/drawing/2014/main" id="{0F645294-3458-5BEC-9F2E-1C1B9E119434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21">
            <a:extLst>
              <a:ext uri="{FF2B5EF4-FFF2-40B4-BE49-F238E27FC236}">
                <a16:creationId xmlns:a16="http://schemas.microsoft.com/office/drawing/2014/main" id="{8D25DF09-566F-19A7-4B88-C5F7CCE57789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IDYLL : In-PTE Directory Invalidation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3903430-DBDE-769B-F5A4-029D2291E02D}"/>
              </a:ext>
            </a:extLst>
          </p:cNvPr>
          <p:cNvGrpSpPr/>
          <p:nvPr/>
        </p:nvGrpSpPr>
        <p:grpSpPr>
          <a:xfrm>
            <a:off x="2839276" y="4217310"/>
            <a:ext cx="6100508" cy="879228"/>
            <a:chOff x="4199912" y="5100745"/>
            <a:chExt cx="1341301" cy="1082003"/>
          </a:xfrm>
        </p:grpSpPr>
        <p:sp>
          <p:nvSpPr>
            <p:cNvPr id="106" name="Rectangle: Rounded Corners 166">
              <a:extLst>
                <a:ext uri="{FF2B5EF4-FFF2-40B4-BE49-F238E27FC236}">
                  <a16:creationId xmlns:a16="http://schemas.microsoft.com/office/drawing/2014/main" id="{895E7606-7A07-13EE-625C-4376019557AF}"/>
                </a:ext>
              </a:extLst>
            </p:cNvPr>
            <p:cNvSpPr/>
            <p:nvPr/>
          </p:nvSpPr>
          <p:spPr>
            <a:xfrm>
              <a:off x="4199912" y="5100745"/>
              <a:ext cx="1341301" cy="1082003"/>
            </a:xfrm>
            <a:prstGeom prst="roundRect">
              <a:avLst>
                <a:gd name="adj" fmla="val 5198"/>
              </a:avLst>
            </a:prstGeom>
            <a:solidFill>
              <a:schemeClr val="bg1">
                <a:lumMod val="95000"/>
                <a:alpha val="44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30">
              <a:extLst>
                <a:ext uri="{FF2B5EF4-FFF2-40B4-BE49-F238E27FC236}">
                  <a16:creationId xmlns:a16="http://schemas.microsoft.com/office/drawing/2014/main" id="{DFEACF6C-D52C-839B-D58C-D3E60CF7EA23}"/>
                </a:ext>
              </a:extLst>
            </p:cNvPr>
            <p:cNvSpPr txBox="1"/>
            <p:nvPr/>
          </p:nvSpPr>
          <p:spPr>
            <a:xfrm>
              <a:off x="4199912" y="5100745"/>
              <a:ext cx="535891" cy="416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endPara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9572F30-FE09-0DC7-9E6F-A8A949EDBA0E}"/>
              </a:ext>
            </a:extLst>
          </p:cNvPr>
          <p:cNvGrpSpPr/>
          <p:nvPr/>
        </p:nvGrpSpPr>
        <p:grpSpPr>
          <a:xfrm>
            <a:off x="2846153" y="3877981"/>
            <a:ext cx="6100509" cy="343989"/>
            <a:chOff x="1167394" y="4900769"/>
            <a:chExt cx="4661387" cy="254748"/>
          </a:xfrm>
        </p:grpSpPr>
        <p:sp>
          <p:nvSpPr>
            <p:cNvPr id="109" name="圆角矩形 4">
              <a:extLst>
                <a:ext uri="{FF2B5EF4-FFF2-40B4-BE49-F238E27FC236}">
                  <a16:creationId xmlns:a16="http://schemas.microsoft.com/office/drawing/2014/main" id="{16F49504-E76C-CCB5-9C89-8439E7976702}"/>
                </a:ext>
              </a:extLst>
            </p:cNvPr>
            <p:cNvSpPr/>
            <p:nvPr/>
          </p:nvSpPr>
          <p:spPr>
            <a:xfrm>
              <a:off x="1167394" y="4900769"/>
              <a:ext cx="4661387" cy="250721"/>
            </a:xfrm>
            <a:prstGeom prst="roundRect">
              <a:avLst>
                <a:gd name="adj" fmla="val 11196"/>
              </a:avLst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bIns="0"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10" name="矩形 12">
              <a:extLst>
                <a:ext uri="{FF2B5EF4-FFF2-40B4-BE49-F238E27FC236}">
                  <a16:creationId xmlns:a16="http://schemas.microsoft.com/office/drawing/2014/main" id="{6BC91CAB-CCEA-54B5-FF19-8C8CB80364C9}"/>
                </a:ext>
              </a:extLst>
            </p:cNvPr>
            <p:cNvSpPr/>
            <p:nvPr/>
          </p:nvSpPr>
          <p:spPr>
            <a:xfrm>
              <a:off x="3213652" y="4904793"/>
              <a:ext cx="969102" cy="250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UVM driver</a:t>
              </a:r>
              <a:endPara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D791A7D-BA28-E0E3-7775-3B77D47609A3}"/>
              </a:ext>
            </a:extLst>
          </p:cNvPr>
          <p:cNvGrpSpPr/>
          <p:nvPr/>
        </p:nvGrpSpPr>
        <p:grpSpPr>
          <a:xfrm>
            <a:off x="3900630" y="4325851"/>
            <a:ext cx="4818113" cy="678600"/>
            <a:chOff x="1842304" y="4921631"/>
            <a:chExt cx="1116031" cy="715257"/>
          </a:xfrm>
        </p:grpSpPr>
        <p:sp>
          <p:nvSpPr>
            <p:cNvPr id="112" name="矩形 29">
              <a:extLst>
                <a:ext uri="{FF2B5EF4-FFF2-40B4-BE49-F238E27FC236}">
                  <a16:creationId xmlns:a16="http://schemas.microsoft.com/office/drawing/2014/main" id="{4EFC5426-3033-4A0F-09C7-20510E184168}"/>
                </a:ext>
              </a:extLst>
            </p:cNvPr>
            <p:cNvSpPr/>
            <p:nvPr/>
          </p:nvSpPr>
          <p:spPr>
            <a:xfrm>
              <a:off x="1842304" y="4921631"/>
              <a:ext cx="1116031" cy="715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4728AB0-B23A-D580-A6D5-E6E08E9C84E5}"/>
                </a:ext>
              </a:extLst>
            </p:cNvPr>
            <p:cNvSpPr txBox="1"/>
            <p:nvPr/>
          </p:nvSpPr>
          <p:spPr>
            <a:xfrm>
              <a:off x="1887875" y="5101363"/>
              <a:ext cx="309660" cy="356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 Table</a:t>
              </a:r>
              <a:endPara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14" name="Table 5">
            <a:extLst>
              <a:ext uri="{FF2B5EF4-FFF2-40B4-BE49-F238E27FC236}">
                <a16:creationId xmlns:a16="http://schemas.microsoft.com/office/drawing/2014/main" id="{8CAF8D79-8B2D-4397-1716-EECB31756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654779"/>
              </p:ext>
            </p:extLst>
          </p:nvPr>
        </p:nvGraphicFramePr>
        <p:xfrm>
          <a:off x="5342585" y="5500273"/>
          <a:ext cx="3566093" cy="533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191">
                  <a:extLst>
                    <a:ext uri="{9D8B030D-6E8A-4147-A177-3AD203B41FA5}">
                      <a16:colId xmlns:a16="http://schemas.microsoft.com/office/drawing/2014/main" val="2947458689"/>
                    </a:ext>
                  </a:extLst>
                </a:gridCol>
                <a:gridCol w="324189">
                  <a:extLst>
                    <a:ext uri="{9D8B030D-6E8A-4147-A177-3AD203B41FA5}">
                      <a16:colId xmlns:a16="http://schemas.microsoft.com/office/drawing/2014/main" val="3739195067"/>
                    </a:ext>
                  </a:extLst>
                </a:gridCol>
                <a:gridCol w="324191">
                  <a:extLst>
                    <a:ext uri="{9D8B030D-6E8A-4147-A177-3AD203B41FA5}">
                      <a16:colId xmlns:a16="http://schemas.microsoft.com/office/drawing/2014/main" val="637475433"/>
                    </a:ext>
                  </a:extLst>
                </a:gridCol>
                <a:gridCol w="324191">
                  <a:extLst>
                    <a:ext uri="{9D8B030D-6E8A-4147-A177-3AD203B41FA5}">
                      <a16:colId xmlns:a16="http://schemas.microsoft.com/office/drawing/2014/main" val="1657521820"/>
                    </a:ext>
                  </a:extLst>
                </a:gridCol>
                <a:gridCol w="324189">
                  <a:extLst>
                    <a:ext uri="{9D8B030D-6E8A-4147-A177-3AD203B41FA5}">
                      <a16:colId xmlns:a16="http://schemas.microsoft.com/office/drawing/2014/main" val="1427799608"/>
                    </a:ext>
                  </a:extLst>
                </a:gridCol>
                <a:gridCol w="324191">
                  <a:extLst>
                    <a:ext uri="{9D8B030D-6E8A-4147-A177-3AD203B41FA5}">
                      <a16:colId xmlns:a16="http://schemas.microsoft.com/office/drawing/2014/main" val="2663996115"/>
                    </a:ext>
                  </a:extLst>
                </a:gridCol>
                <a:gridCol w="324189">
                  <a:extLst>
                    <a:ext uri="{9D8B030D-6E8A-4147-A177-3AD203B41FA5}">
                      <a16:colId xmlns:a16="http://schemas.microsoft.com/office/drawing/2014/main" val="2506813537"/>
                    </a:ext>
                  </a:extLst>
                </a:gridCol>
                <a:gridCol w="324191">
                  <a:extLst>
                    <a:ext uri="{9D8B030D-6E8A-4147-A177-3AD203B41FA5}">
                      <a16:colId xmlns:a16="http://schemas.microsoft.com/office/drawing/2014/main" val="4284738093"/>
                    </a:ext>
                  </a:extLst>
                </a:gridCol>
                <a:gridCol w="324191">
                  <a:extLst>
                    <a:ext uri="{9D8B030D-6E8A-4147-A177-3AD203B41FA5}">
                      <a16:colId xmlns:a16="http://schemas.microsoft.com/office/drawing/2014/main" val="1944476380"/>
                    </a:ext>
                  </a:extLst>
                </a:gridCol>
                <a:gridCol w="324189">
                  <a:extLst>
                    <a:ext uri="{9D8B030D-6E8A-4147-A177-3AD203B41FA5}">
                      <a16:colId xmlns:a16="http://schemas.microsoft.com/office/drawing/2014/main" val="240727224"/>
                    </a:ext>
                  </a:extLst>
                </a:gridCol>
                <a:gridCol w="324191">
                  <a:extLst>
                    <a:ext uri="{9D8B030D-6E8A-4147-A177-3AD203B41FA5}">
                      <a16:colId xmlns:a16="http://schemas.microsoft.com/office/drawing/2014/main" val="1856865122"/>
                    </a:ext>
                  </a:extLst>
                </a:gridCol>
              </a:tblGrid>
              <a:tr h="266523">
                <a:tc gridSpan="11">
                  <a:txBody>
                    <a:bodyPr/>
                    <a:lstStyle/>
                    <a:p>
                      <a:pPr algn="dist">
                        <a:lnSpc>
                          <a:spcPts val="1480"/>
                        </a:lnSpc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62                                52</a:t>
                      </a:r>
                    </a:p>
                  </a:txBody>
                  <a:tcPr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37213"/>
                  </a:ext>
                </a:extLst>
              </a:tr>
              <a:tr h="266523"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609272"/>
                  </a:ext>
                </a:extLst>
              </a:tr>
            </a:tbl>
          </a:graphicData>
        </a:graphic>
      </p:graphicFrame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A9133DA-2201-C422-164E-476DD16F9E43}"/>
              </a:ext>
            </a:extLst>
          </p:cNvPr>
          <p:cNvGrpSpPr/>
          <p:nvPr/>
        </p:nvGrpSpPr>
        <p:grpSpPr>
          <a:xfrm>
            <a:off x="2865474" y="2025955"/>
            <a:ext cx="1821033" cy="1569235"/>
            <a:chOff x="3812834" y="1749208"/>
            <a:chExt cx="997478" cy="1221773"/>
          </a:xfrm>
        </p:grpSpPr>
        <p:sp>
          <p:nvSpPr>
            <p:cNvPr id="116" name="矩形 131">
              <a:extLst>
                <a:ext uri="{FF2B5EF4-FFF2-40B4-BE49-F238E27FC236}">
                  <a16:creationId xmlns:a16="http://schemas.microsoft.com/office/drawing/2014/main" id="{05D49F90-E139-AACB-CE2B-07C993481DB7}"/>
                </a:ext>
              </a:extLst>
            </p:cNvPr>
            <p:cNvSpPr/>
            <p:nvPr/>
          </p:nvSpPr>
          <p:spPr>
            <a:xfrm>
              <a:off x="3812834" y="1749209"/>
              <a:ext cx="997477" cy="1221774"/>
            </a:xfrm>
            <a:prstGeom prst="rect">
              <a:avLst/>
            </a:prstGeom>
            <a:solidFill>
              <a:srgbClr val="E6EAF5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文本框 97">
              <a:extLst>
                <a:ext uri="{FF2B5EF4-FFF2-40B4-BE49-F238E27FC236}">
                  <a16:creationId xmlns:a16="http://schemas.microsoft.com/office/drawing/2014/main" id="{2F48355B-EB25-FCF6-D565-4B7F2FED0957}"/>
                </a:ext>
              </a:extLst>
            </p:cNvPr>
            <p:cNvSpPr txBox="1"/>
            <p:nvPr/>
          </p:nvSpPr>
          <p:spPr>
            <a:xfrm>
              <a:off x="3812834" y="1763124"/>
              <a:ext cx="898296" cy="263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GPU0</a:t>
              </a:r>
              <a:endPara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1C20794-EDAE-89E8-0207-054622E571A0}"/>
              </a:ext>
            </a:extLst>
          </p:cNvPr>
          <p:cNvGrpSpPr/>
          <p:nvPr/>
        </p:nvGrpSpPr>
        <p:grpSpPr>
          <a:xfrm>
            <a:off x="3041247" y="2400250"/>
            <a:ext cx="1469494" cy="1048304"/>
            <a:chOff x="1860550" y="4849895"/>
            <a:chExt cx="1116031" cy="772381"/>
          </a:xfrm>
        </p:grpSpPr>
        <p:sp>
          <p:nvSpPr>
            <p:cNvPr id="137" name="矩形 29">
              <a:extLst>
                <a:ext uri="{FF2B5EF4-FFF2-40B4-BE49-F238E27FC236}">
                  <a16:creationId xmlns:a16="http://schemas.microsoft.com/office/drawing/2014/main" id="{FE4493A9-1D91-5A06-5158-5FEBC70C011E}"/>
                </a:ext>
              </a:extLst>
            </p:cNvPr>
            <p:cNvSpPr/>
            <p:nvPr/>
          </p:nvSpPr>
          <p:spPr>
            <a:xfrm>
              <a:off x="1860550" y="4853338"/>
              <a:ext cx="1116031" cy="768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07E2D87-883B-B06F-C173-CB635EAC9E46}"/>
                </a:ext>
              </a:extLst>
            </p:cNvPr>
            <p:cNvSpPr txBox="1"/>
            <p:nvPr/>
          </p:nvSpPr>
          <p:spPr>
            <a:xfrm>
              <a:off x="1872021" y="4849895"/>
              <a:ext cx="1093089" cy="249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 Table</a:t>
              </a:r>
              <a:endPara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EDBD3FC-3B7A-BBA8-DEED-C9FF1C6ECCDE}"/>
              </a:ext>
            </a:extLst>
          </p:cNvPr>
          <p:cNvGrpSpPr/>
          <p:nvPr/>
        </p:nvGrpSpPr>
        <p:grpSpPr>
          <a:xfrm>
            <a:off x="3099820" y="2863589"/>
            <a:ext cx="1358769" cy="475579"/>
            <a:chOff x="5171156" y="3827940"/>
            <a:chExt cx="779903" cy="332758"/>
          </a:xfrm>
        </p:grpSpPr>
        <p:sp>
          <p:nvSpPr>
            <p:cNvPr id="143" name="矩形 29">
              <a:extLst>
                <a:ext uri="{FF2B5EF4-FFF2-40B4-BE49-F238E27FC236}">
                  <a16:creationId xmlns:a16="http://schemas.microsoft.com/office/drawing/2014/main" id="{E09DEFDE-2891-DEF1-5AEC-CB647955698B}"/>
                </a:ext>
              </a:extLst>
            </p:cNvPr>
            <p:cNvSpPr/>
            <p:nvPr/>
          </p:nvSpPr>
          <p:spPr>
            <a:xfrm>
              <a:off x="5536393" y="3827940"/>
              <a:ext cx="414666" cy="33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59BA765E-2550-FC7E-64B1-B1C79CCCDF88}"/>
                </a:ext>
              </a:extLst>
            </p:cNvPr>
            <p:cNvGrpSpPr/>
            <p:nvPr/>
          </p:nvGrpSpPr>
          <p:grpSpPr>
            <a:xfrm>
              <a:off x="5171156" y="3827943"/>
              <a:ext cx="284745" cy="332755"/>
              <a:chOff x="5087737" y="2993679"/>
              <a:chExt cx="382097" cy="429097"/>
            </a:xfrm>
          </p:grpSpPr>
          <p:sp>
            <p:nvSpPr>
              <p:cNvPr id="146" name="矩形 29">
                <a:extLst>
                  <a:ext uri="{FF2B5EF4-FFF2-40B4-BE49-F238E27FC236}">
                    <a16:creationId xmlns:a16="http://schemas.microsoft.com/office/drawing/2014/main" id="{86B11783-9A4C-3034-51A2-4F1F4B595794}"/>
                  </a:ext>
                </a:extLst>
              </p:cNvPr>
              <p:cNvSpPr/>
              <p:nvPr/>
            </p:nvSpPr>
            <p:spPr>
              <a:xfrm>
                <a:off x="5087737" y="2993679"/>
                <a:ext cx="382097" cy="4290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:endParaRPr kumimoji="1"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矩形 29">
                <a:extLst>
                  <a:ext uri="{FF2B5EF4-FFF2-40B4-BE49-F238E27FC236}">
                    <a16:creationId xmlns:a16="http://schemas.microsoft.com/office/drawing/2014/main" id="{B365F289-C53E-87EF-14EE-5B9394FD6EB6}"/>
                  </a:ext>
                </a:extLst>
              </p:cNvPr>
              <p:cNvSpPr/>
              <p:nvPr/>
            </p:nvSpPr>
            <p:spPr>
              <a:xfrm>
                <a:off x="5087737" y="3150002"/>
                <a:ext cx="382097" cy="1183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>
                  <a:lnSpc>
                    <a:spcPts val="520"/>
                  </a:lnSpc>
                </a:pPr>
                <a:endParaRPr kumimoji="1" lang="zh-CN" altLang="en-US" sz="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45" name="Elbow Connector 74">
              <a:extLst>
                <a:ext uri="{FF2B5EF4-FFF2-40B4-BE49-F238E27FC236}">
                  <a16:creationId xmlns:a16="http://schemas.microsoft.com/office/drawing/2014/main" id="{37FCBD61-B3FA-F462-7CF3-86497EA2E359}"/>
                </a:ext>
              </a:extLst>
            </p:cNvPr>
            <p:cNvCxnSpPr>
              <a:cxnSpLocks/>
              <a:stCxn id="147" idx="3"/>
              <a:endCxn id="143" idx="0"/>
            </p:cNvCxnSpPr>
            <p:nvPr/>
          </p:nvCxnSpPr>
          <p:spPr>
            <a:xfrm flipV="1">
              <a:off x="5455901" y="3827940"/>
              <a:ext cx="287825" cy="167099"/>
            </a:xfrm>
            <a:prstGeom prst="bentConnector4">
              <a:avLst>
                <a:gd name="adj1" fmla="val 13983"/>
                <a:gd name="adj2" fmla="val 136302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矩形 29">
            <a:extLst>
              <a:ext uri="{FF2B5EF4-FFF2-40B4-BE49-F238E27FC236}">
                <a16:creationId xmlns:a16="http://schemas.microsoft.com/office/drawing/2014/main" id="{28020373-E600-8A70-CB56-FCD2682B02B2}"/>
              </a:ext>
            </a:extLst>
          </p:cNvPr>
          <p:cNvSpPr/>
          <p:nvPr/>
        </p:nvSpPr>
        <p:spPr>
          <a:xfrm>
            <a:off x="3736146" y="2978489"/>
            <a:ext cx="722441" cy="23881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t"/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  <a:endParaRPr kumimoji="1" lang="zh-CN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96E7232-3F52-0A9E-A1A5-791A0560E6DF}"/>
              </a:ext>
            </a:extLst>
          </p:cNvPr>
          <p:cNvGrpSpPr/>
          <p:nvPr/>
        </p:nvGrpSpPr>
        <p:grpSpPr>
          <a:xfrm>
            <a:off x="5001459" y="2025954"/>
            <a:ext cx="1821033" cy="1569235"/>
            <a:chOff x="3812834" y="1749208"/>
            <a:chExt cx="997478" cy="1221773"/>
          </a:xfrm>
        </p:grpSpPr>
        <p:sp>
          <p:nvSpPr>
            <p:cNvPr id="150" name="矩形 131">
              <a:extLst>
                <a:ext uri="{FF2B5EF4-FFF2-40B4-BE49-F238E27FC236}">
                  <a16:creationId xmlns:a16="http://schemas.microsoft.com/office/drawing/2014/main" id="{CBCD6601-946C-B94D-8724-6BA477FF83CF}"/>
                </a:ext>
              </a:extLst>
            </p:cNvPr>
            <p:cNvSpPr/>
            <p:nvPr/>
          </p:nvSpPr>
          <p:spPr>
            <a:xfrm>
              <a:off x="3812834" y="1749209"/>
              <a:ext cx="997477" cy="1221774"/>
            </a:xfrm>
            <a:prstGeom prst="rect">
              <a:avLst/>
            </a:prstGeom>
            <a:solidFill>
              <a:srgbClr val="E6EAF5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文本框 97">
              <a:extLst>
                <a:ext uri="{FF2B5EF4-FFF2-40B4-BE49-F238E27FC236}">
                  <a16:creationId xmlns:a16="http://schemas.microsoft.com/office/drawing/2014/main" id="{A87EC1B3-BFC5-C79F-A78B-2F0413F2D973}"/>
                </a:ext>
              </a:extLst>
            </p:cNvPr>
            <p:cNvSpPr txBox="1"/>
            <p:nvPr/>
          </p:nvSpPr>
          <p:spPr>
            <a:xfrm>
              <a:off x="3812834" y="1763124"/>
              <a:ext cx="898296" cy="263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GPU1</a:t>
              </a:r>
              <a:endPara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2" name="矩形 29">
            <a:extLst>
              <a:ext uri="{FF2B5EF4-FFF2-40B4-BE49-F238E27FC236}">
                <a16:creationId xmlns:a16="http://schemas.microsoft.com/office/drawing/2014/main" id="{174A4C5B-B3D2-DB89-3F0F-DE9B270DBA40}"/>
              </a:ext>
            </a:extLst>
          </p:cNvPr>
          <p:cNvSpPr/>
          <p:nvPr/>
        </p:nvSpPr>
        <p:spPr>
          <a:xfrm>
            <a:off x="3975332" y="2074828"/>
            <a:ext cx="620639" cy="282119"/>
          </a:xfrm>
          <a:prstGeom prst="rect">
            <a:avLst/>
          </a:prstGeom>
          <a:solidFill>
            <a:srgbClr val="02339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rtlCol="0" anchor="ctr"/>
          <a:lstStyle/>
          <a:p>
            <a:pPr algn="ctr">
              <a:lnSpc>
                <a:spcPts val="520"/>
              </a:lnSpc>
            </a:pP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kumimoji="1" lang="zh-CN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矩形 131">
            <a:extLst>
              <a:ext uri="{FF2B5EF4-FFF2-40B4-BE49-F238E27FC236}">
                <a16:creationId xmlns:a16="http://schemas.microsoft.com/office/drawing/2014/main" id="{E5721DE8-F5C0-3AC6-9DE8-B8051CB6D00B}"/>
              </a:ext>
            </a:extLst>
          </p:cNvPr>
          <p:cNvSpPr/>
          <p:nvPr/>
        </p:nvSpPr>
        <p:spPr>
          <a:xfrm>
            <a:off x="7125632" y="2025955"/>
            <a:ext cx="1821031" cy="1569236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文本框 97">
            <a:extLst>
              <a:ext uri="{FF2B5EF4-FFF2-40B4-BE49-F238E27FC236}">
                <a16:creationId xmlns:a16="http://schemas.microsoft.com/office/drawing/2014/main" id="{1D687136-51C1-DE3D-744F-D324538F77E1}"/>
              </a:ext>
            </a:extLst>
          </p:cNvPr>
          <p:cNvSpPr txBox="1"/>
          <p:nvPr/>
        </p:nvSpPr>
        <p:spPr>
          <a:xfrm>
            <a:off x="7125632" y="2043828"/>
            <a:ext cx="1639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GPU2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B43DED2-9FD5-81FD-43D9-3D4CEF2916D7}"/>
              </a:ext>
            </a:extLst>
          </p:cNvPr>
          <p:cNvGrpSpPr/>
          <p:nvPr/>
        </p:nvGrpSpPr>
        <p:grpSpPr>
          <a:xfrm>
            <a:off x="7301405" y="2400249"/>
            <a:ext cx="1469494" cy="1048304"/>
            <a:chOff x="1860550" y="4849895"/>
            <a:chExt cx="1116031" cy="772381"/>
          </a:xfrm>
        </p:grpSpPr>
        <p:sp>
          <p:nvSpPr>
            <p:cNvPr id="156" name="矩形 29">
              <a:extLst>
                <a:ext uri="{FF2B5EF4-FFF2-40B4-BE49-F238E27FC236}">
                  <a16:creationId xmlns:a16="http://schemas.microsoft.com/office/drawing/2014/main" id="{EABF673B-0AFA-CD2F-F7AF-E1DDB9A71747}"/>
                </a:ext>
              </a:extLst>
            </p:cNvPr>
            <p:cNvSpPr/>
            <p:nvPr/>
          </p:nvSpPr>
          <p:spPr>
            <a:xfrm>
              <a:off x="1860550" y="4853338"/>
              <a:ext cx="1116031" cy="768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0997940-31E5-FDAA-8BF6-00A685C4476A}"/>
                </a:ext>
              </a:extLst>
            </p:cNvPr>
            <p:cNvSpPr txBox="1"/>
            <p:nvPr/>
          </p:nvSpPr>
          <p:spPr>
            <a:xfrm>
              <a:off x="1872021" y="4849895"/>
              <a:ext cx="1093089" cy="249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 Table</a:t>
              </a:r>
              <a:endPara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5B90AA8-0EC1-098E-EDFF-9A3BB3C04A8B}"/>
              </a:ext>
            </a:extLst>
          </p:cNvPr>
          <p:cNvGrpSpPr/>
          <p:nvPr/>
        </p:nvGrpSpPr>
        <p:grpSpPr>
          <a:xfrm>
            <a:off x="7359978" y="2863588"/>
            <a:ext cx="1358769" cy="475579"/>
            <a:chOff x="5171156" y="3827940"/>
            <a:chExt cx="779903" cy="332758"/>
          </a:xfrm>
        </p:grpSpPr>
        <p:sp>
          <p:nvSpPr>
            <p:cNvPr id="169" name="矩形 29">
              <a:extLst>
                <a:ext uri="{FF2B5EF4-FFF2-40B4-BE49-F238E27FC236}">
                  <a16:creationId xmlns:a16="http://schemas.microsoft.com/office/drawing/2014/main" id="{8DC08B26-F133-7410-1FE5-65E3295D231F}"/>
                </a:ext>
              </a:extLst>
            </p:cNvPr>
            <p:cNvSpPr/>
            <p:nvPr/>
          </p:nvSpPr>
          <p:spPr>
            <a:xfrm>
              <a:off x="5536393" y="3827940"/>
              <a:ext cx="414666" cy="33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FD651C4-38AB-A4D3-22DA-EF027AF36A18}"/>
                </a:ext>
              </a:extLst>
            </p:cNvPr>
            <p:cNvGrpSpPr/>
            <p:nvPr/>
          </p:nvGrpSpPr>
          <p:grpSpPr>
            <a:xfrm>
              <a:off x="5171156" y="3827943"/>
              <a:ext cx="284745" cy="332755"/>
              <a:chOff x="5087737" y="2993679"/>
              <a:chExt cx="382097" cy="429097"/>
            </a:xfrm>
          </p:grpSpPr>
          <p:sp>
            <p:nvSpPr>
              <p:cNvPr id="172" name="矩形 29">
                <a:extLst>
                  <a:ext uri="{FF2B5EF4-FFF2-40B4-BE49-F238E27FC236}">
                    <a16:creationId xmlns:a16="http://schemas.microsoft.com/office/drawing/2014/main" id="{9C454BAA-71BD-5CE8-5D0A-235A4FBF81C8}"/>
                  </a:ext>
                </a:extLst>
              </p:cNvPr>
              <p:cNvSpPr/>
              <p:nvPr/>
            </p:nvSpPr>
            <p:spPr>
              <a:xfrm>
                <a:off x="5087737" y="2993679"/>
                <a:ext cx="382097" cy="4290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:endParaRPr kumimoji="1"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矩形 29">
                <a:extLst>
                  <a:ext uri="{FF2B5EF4-FFF2-40B4-BE49-F238E27FC236}">
                    <a16:creationId xmlns:a16="http://schemas.microsoft.com/office/drawing/2014/main" id="{B3A26E92-DD11-A692-1E83-116FD14624FF}"/>
                  </a:ext>
                </a:extLst>
              </p:cNvPr>
              <p:cNvSpPr/>
              <p:nvPr/>
            </p:nvSpPr>
            <p:spPr>
              <a:xfrm>
                <a:off x="5087737" y="3150002"/>
                <a:ext cx="382097" cy="1183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>
                  <a:lnSpc>
                    <a:spcPts val="520"/>
                  </a:lnSpc>
                </a:pPr>
                <a:endParaRPr kumimoji="1" lang="zh-CN" altLang="en-US" sz="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71" name="Elbow Connector 74">
              <a:extLst>
                <a:ext uri="{FF2B5EF4-FFF2-40B4-BE49-F238E27FC236}">
                  <a16:creationId xmlns:a16="http://schemas.microsoft.com/office/drawing/2014/main" id="{EE911FCD-07E7-8268-EC47-675383A8E88F}"/>
                </a:ext>
              </a:extLst>
            </p:cNvPr>
            <p:cNvCxnSpPr>
              <a:cxnSpLocks/>
              <a:stCxn id="173" idx="3"/>
              <a:endCxn id="169" idx="0"/>
            </p:cNvCxnSpPr>
            <p:nvPr/>
          </p:nvCxnSpPr>
          <p:spPr>
            <a:xfrm flipV="1">
              <a:off x="5455901" y="3827940"/>
              <a:ext cx="287825" cy="167099"/>
            </a:xfrm>
            <a:prstGeom prst="bentConnector4">
              <a:avLst>
                <a:gd name="adj1" fmla="val 13983"/>
                <a:gd name="adj2" fmla="val 136302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矩形 29">
            <a:extLst>
              <a:ext uri="{FF2B5EF4-FFF2-40B4-BE49-F238E27FC236}">
                <a16:creationId xmlns:a16="http://schemas.microsoft.com/office/drawing/2014/main" id="{E678E811-952D-5F29-C503-211A4A0622D6}"/>
              </a:ext>
            </a:extLst>
          </p:cNvPr>
          <p:cNvSpPr/>
          <p:nvPr/>
        </p:nvSpPr>
        <p:spPr>
          <a:xfrm>
            <a:off x="7996304" y="2978488"/>
            <a:ext cx="722441" cy="23881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0" bIns="0" rtlCol="0" anchor="t"/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	</a:t>
            </a:r>
            <a:endParaRPr kumimoji="1" lang="zh-CN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3A2AF71-57C6-BB90-816F-D7A2D33E0310}"/>
              </a:ext>
            </a:extLst>
          </p:cNvPr>
          <p:cNvGrpSpPr/>
          <p:nvPr/>
        </p:nvGrpSpPr>
        <p:grpSpPr>
          <a:xfrm>
            <a:off x="5597860" y="4520760"/>
            <a:ext cx="2579879" cy="336487"/>
            <a:chOff x="3516120" y="6042082"/>
            <a:chExt cx="2579879" cy="336487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004D0996-154A-94D4-593B-2EDB9C11A7D1}"/>
                </a:ext>
              </a:extLst>
            </p:cNvPr>
            <p:cNvGrpSpPr/>
            <p:nvPr/>
          </p:nvGrpSpPr>
          <p:grpSpPr>
            <a:xfrm>
              <a:off x="4881274" y="6042082"/>
              <a:ext cx="1214725" cy="332445"/>
              <a:chOff x="2241360" y="5555052"/>
              <a:chExt cx="1001007" cy="579579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D9CF30B0-990B-3F19-B23A-C4836EE65627}"/>
                  </a:ext>
                </a:extLst>
              </p:cNvPr>
              <p:cNvGrpSpPr/>
              <p:nvPr/>
            </p:nvGrpSpPr>
            <p:grpSpPr>
              <a:xfrm>
                <a:off x="2241360" y="5555052"/>
                <a:ext cx="1001007" cy="579579"/>
                <a:chOff x="5171156" y="3827940"/>
                <a:chExt cx="649982" cy="332758"/>
              </a:xfrm>
            </p:grpSpPr>
            <p:sp>
              <p:nvSpPr>
                <p:cNvPr id="197" name="矩形 29">
                  <a:extLst>
                    <a:ext uri="{FF2B5EF4-FFF2-40B4-BE49-F238E27FC236}">
                      <a16:creationId xmlns:a16="http://schemas.microsoft.com/office/drawing/2014/main" id="{3898F250-02D4-3672-4B6F-33B7531F1B3F}"/>
                    </a:ext>
                  </a:extLst>
                </p:cNvPr>
                <p:cNvSpPr/>
                <p:nvPr/>
              </p:nvSpPr>
              <p:spPr>
                <a:xfrm>
                  <a:off x="5536393" y="3827940"/>
                  <a:ext cx="284745" cy="3327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:endParaRPr kumimoji="1" lang="zh-CN" altLang="en-US" sz="8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343E0165-77C5-3B3C-7FF6-4FDCE3CFDD5B}"/>
                    </a:ext>
                  </a:extLst>
                </p:cNvPr>
                <p:cNvGrpSpPr/>
                <p:nvPr/>
              </p:nvGrpSpPr>
              <p:grpSpPr>
                <a:xfrm>
                  <a:off x="5171156" y="3827943"/>
                  <a:ext cx="284745" cy="332755"/>
                  <a:chOff x="5087737" y="2993679"/>
                  <a:chExt cx="382097" cy="429097"/>
                </a:xfrm>
              </p:grpSpPr>
              <p:sp>
                <p:nvSpPr>
                  <p:cNvPr id="201" name="矩形 29">
                    <a:extLst>
                      <a:ext uri="{FF2B5EF4-FFF2-40B4-BE49-F238E27FC236}">
                        <a16:creationId xmlns:a16="http://schemas.microsoft.com/office/drawing/2014/main" id="{FD85DEA8-29F3-562A-5B0B-CEF472055BE4}"/>
                      </a:ext>
                    </a:extLst>
                  </p:cNvPr>
                  <p:cNvSpPr/>
                  <p:nvPr/>
                </p:nvSpPr>
                <p:spPr>
                  <a:xfrm>
                    <a:off x="5087737" y="2993679"/>
                    <a:ext cx="382097" cy="4290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t"/>
                  <a:lstStyle/>
                  <a:p>
                    <a:pPr algn="ctr"/>
                    <a:endParaRPr kumimoji="1" lang="zh-CN" altLang="en-US" sz="8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3" name="矩形 29">
                    <a:extLst>
                      <a:ext uri="{FF2B5EF4-FFF2-40B4-BE49-F238E27FC236}">
                        <a16:creationId xmlns:a16="http://schemas.microsoft.com/office/drawing/2014/main" id="{CAA06E72-0D7F-2124-439F-0A3294BC4091}"/>
                      </a:ext>
                    </a:extLst>
                  </p:cNvPr>
                  <p:cNvSpPr/>
                  <p:nvPr/>
                </p:nvSpPr>
                <p:spPr>
                  <a:xfrm>
                    <a:off x="5087737" y="3150002"/>
                    <a:ext cx="382097" cy="11830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t"/>
                  <a:lstStyle/>
                  <a:p>
                    <a:pPr algn="ctr">
                      <a:lnSpc>
                        <a:spcPts val="520"/>
                      </a:lnSpc>
                    </a:pPr>
                    <a:endParaRPr kumimoji="1" lang="zh-CN" altLang="en-US" sz="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99" name="Elbow Connector 74">
                  <a:extLst>
                    <a:ext uri="{FF2B5EF4-FFF2-40B4-BE49-F238E27FC236}">
                      <a16:creationId xmlns:a16="http://schemas.microsoft.com/office/drawing/2014/main" id="{8F63C33B-0A66-8323-88F9-83864D70D306}"/>
                    </a:ext>
                  </a:extLst>
                </p:cNvPr>
                <p:cNvCxnSpPr>
                  <a:cxnSpLocks/>
                  <a:stCxn id="223" idx="3"/>
                  <a:endCxn id="197" idx="0"/>
                </p:cNvCxnSpPr>
                <p:nvPr/>
              </p:nvCxnSpPr>
              <p:spPr>
                <a:xfrm flipV="1">
                  <a:off x="5455901" y="3827940"/>
                  <a:ext cx="222864" cy="167099"/>
                </a:xfrm>
                <a:prstGeom prst="bentConnector4">
                  <a:avLst>
                    <a:gd name="adj1" fmla="val 18058"/>
                    <a:gd name="adj2" fmla="val 149379"/>
                  </a:avLst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矩形 29">
                <a:extLst>
                  <a:ext uri="{FF2B5EF4-FFF2-40B4-BE49-F238E27FC236}">
                    <a16:creationId xmlns:a16="http://schemas.microsoft.com/office/drawing/2014/main" id="{231D6B06-3286-8882-5E40-FA354207F322}"/>
                  </a:ext>
                </a:extLst>
              </p:cNvPr>
              <p:cNvSpPr/>
              <p:nvPr/>
            </p:nvSpPr>
            <p:spPr>
              <a:xfrm>
                <a:off x="2803841" y="5766201"/>
                <a:ext cx="438526" cy="159790"/>
              </a:xfrm>
              <a:prstGeom prst="rect">
                <a:avLst/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rIns="0" bIns="0" rtlCol="0" anchor="t"/>
              <a:lstStyle/>
              <a:p>
                <a:endParaRPr kumimoji="1"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DBB7D10B-D59C-6014-E00E-8E3948FFD5CB}"/>
                </a:ext>
              </a:extLst>
            </p:cNvPr>
            <p:cNvGrpSpPr/>
            <p:nvPr/>
          </p:nvGrpSpPr>
          <p:grpSpPr>
            <a:xfrm>
              <a:off x="3516120" y="6046124"/>
              <a:ext cx="1214725" cy="332445"/>
              <a:chOff x="2241360" y="5555052"/>
              <a:chExt cx="1001007" cy="57957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5C0CED63-9934-0167-E615-5C3A143D2C2C}"/>
                  </a:ext>
                </a:extLst>
              </p:cNvPr>
              <p:cNvGrpSpPr/>
              <p:nvPr/>
            </p:nvGrpSpPr>
            <p:grpSpPr>
              <a:xfrm>
                <a:off x="2241360" y="5555052"/>
                <a:ext cx="1001007" cy="579579"/>
                <a:chOff x="5171156" y="3827940"/>
                <a:chExt cx="649982" cy="332758"/>
              </a:xfrm>
            </p:grpSpPr>
            <p:sp>
              <p:nvSpPr>
                <p:cNvPr id="185" name="矩形 29">
                  <a:extLst>
                    <a:ext uri="{FF2B5EF4-FFF2-40B4-BE49-F238E27FC236}">
                      <a16:creationId xmlns:a16="http://schemas.microsoft.com/office/drawing/2014/main" id="{17CFC31D-99D2-F763-7654-42453D070B6D}"/>
                    </a:ext>
                  </a:extLst>
                </p:cNvPr>
                <p:cNvSpPr/>
                <p:nvPr/>
              </p:nvSpPr>
              <p:spPr>
                <a:xfrm>
                  <a:off x="5536393" y="3827940"/>
                  <a:ext cx="284745" cy="3327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:endParaRPr kumimoji="1" lang="zh-CN" altLang="en-US" sz="8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88592705-B2CA-3611-33B1-81DA9C98BAEB}"/>
                    </a:ext>
                  </a:extLst>
                </p:cNvPr>
                <p:cNvGrpSpPr/>
                <p:nvPr/>
              </p:nvGrpSpPr>
              <p:grpSpPr>
                <a:xfrm>
                  <a:off x="5171156" y="3827943"/>
                  <a:ext cx="284745" cy="332755"/>
                  <a:chOff x="5087737" y="2993679"/>
                  <a:chExt cx="382097" cy="429097"/>
                </a:xfrm>
              </p:grpSpPr>
              <p:sp>
                <p:nvSpPr>
                  <p:cNvPr id="188" name="矩形 29">
                    <a:extLst>
                      <a:ext uri="{FF2B5EF4-FFF2-40B4-BE49-F238E27FC236}">
                        <a16:creationId xmlns:a16="http://schemas.microsoft.com/office/drawing/2014/main" id="{C2781D0C-20DA-864D-8E76-64BE47976DBB}"/>
                      </a:ext>
                    </a:extLst>
                  </p:cNvPr>
                  <p:cNvSpPr/>
                  <p:nvPr/>
                </p:nvSpPr>
                <p:spPr>
                  <a:xfrm>
                    <a:off x="5087737" y="2993679"/>
                    <a:ext cx="382097" cy="4290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t"/>
                  <a:lstStyle/>
                  <a:p>
                    <a:pPr algn="ctr"/>
                    <a:endParaRPr kumimoji="1" lang="zh-CN" altLang="en-US" sz="8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9" name="矩形 29">
                    <a:extLst>
                      <a:ext uri="{FF2B5EF4-FFF2-40B4-BE49-F238E27FC236}">
                        <a16:creationId xmlns:a16="http://schemas.microsoft.com/office/drawing/2014/main" id="{D66B6BE3-2991-69DE-F914-0B7AB298BED1}"/>
                      </a:ext>
                    </a:extLst>
                  </p:cNvPr>
                  <p:cNvSpPr/>
                  <p:nvPr/>
                </p:nvSpPr>
                <p:spPr>
                  <a:xfrm>
                    <a:off x="5087737" y="3150002"/>
                    <a:ext cx="382097" cy="11830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t"/>
                  <a:lstStyle/>
                  <a:p>
                    <a:pPr algn="ctr">
                      <a:lnSpc>
                        <a:spcPts val="520"/>
                      </a:lnSpc>
                    </a:pPr>
                    <a:endParaRPr kumimoji="1" lang="zh-CN" altLang="en-US" sz="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87" name="Elbow Connector 74">
                  <a:extLst>
                    <a:ext uri="{FF2B5EF4-FFF2-40B4-BE49-F238E27FC236}">
                      <a16:creationId xmlns:a16="http://schemas.microsoft.com/office/drawing/2014/main" id="{83EEE238-D210-AD58-5495-BA4B7B35D679}"/>
                    </a:ext>
                  </a:extLst>
                </p:cNvPr>
                <p:cNvCxnSpPr>
                  <a:cxnSpLocks/>
                  <a:stCxn id="189" idx="3"/>
                  <a:endCxn id="185" idx="0"/>
                </p:cNvCxnSpPr>
                <p:nvPr/>
              </p:nvCxnSpPr>
              <p:spPr>
                <a:xfrm flipV="1">
                  <a:off x="5455901" y="3827940"/>
                  <a:ext cx="222864" cy="167099"/>
                </a:xfrm>
                <a:prstGeom prst="bentConnector4">
                  <a:avLst>
                    <a:gd name="adj1" fmla="val 18058"/>
                    <a:gd name="adj2" fmla="val 149379"/>
                  </a:avLst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0" name="矩形 29">
                <a:extLst>
                  <a:ext uri="{FF2B5EF4-FFF2-40B4-BE49-F238E27FC236}">
                    <a16:creationId xmlns:a16="http://schemas.microsoft.com/office/drawing/2014/main" id="{FB138F0E-05DC-319E-7D61-1644196A1A2D}"/>
                  </a:ext>
                </a:extLst>
              </p:cNvPr>
              <p:cNvSpPr/>
              <p:nvPr/>
            </p:nvSpPr>
            <p:spPr>
              <a:xfrm>
                <a:off x="2803841" y="5766201"/>
                <a:ext cx="438526" cy="1597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rIns="0" bIns="0" rtlCol="0" anchor="t"/>
              <a:lstStyle/>
              <a:p>
                <a:endParaRPr kumimoji="1"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78" name="Elbow Connector 74">
              <a:extLst>
                <a:ext uri="{FF2B5EF4-FFF2-40B4-BE49-F238E27FC236}">
                  <a16:creationId xmlns:a16="http://schemas.microsoft.com/office/drawing/2014/main" id="{C8693FC1-A40A-7DC8-3325-79263B3E6AF3}"/>
                </a:ext>
              </a:extLst>
            </p:cNvPr>
            <p:cNvCxnSpPr>
              <a:cxnSpLocks/>
              <a:stCxn id="180" idx="3"/>
              <a:endCxn id="201" idx="0"/>
            </p:cNvCxnSpPr>
            <p:nvPr/>
          </p:nvCxnSpPr>
          <p:spPr>
            <a:xfrm flipV="1">
              <a:off x="4730845" y="6042085"/>
              <a:ext cx="416503" cy="170982"/>
            </a:xfrm>
            <a:prstGeom prst="bentConnector4">
              <a:avLst>
                <a:gd name="adj1" fmla="val 18058"/>
                <a:gd name="adj2" fmla="val 15373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353C7D2C-545D-212E-1727-66546B13B4A3}"/>
              </a:ext>
            </a:extLst>
          </p:cNvPr>
          <p:cNvCxnSpPr>
            <a:cxnSpLocks/>
          </p:cNvCxnSpPr>
          <p:nvPr/>
        </p:nvCxnSpPr>
        <p:spPr>
          <a:xfrm flipH="1">
            <a:off x="5342585" y="4853202"/>
            <a:ext cx="2303007" cy="647071"/>
          </a:xfrm>
          <a:prstGeom prst="line">
            <a:avLst/>
          </a:prstGeom>
          <a:ln w="19050">
            <a:solidFill>
              <a:srgbClr val="02339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89B9EADC-9507-EB41-51DF-963B8BBD26DD}"/>
              </a:ext>
            </a:extLst>
          </p:cNvPr>
          <p:cNvCxnSpPr>
            <a:cxnSpLocks/>
          </p:cNvCxnSpPr>
          <p:nvPr/>
        </p:nvCxnSpPr>
        <p:spPr>
          <a:xfrm flipH="1" flipV="1">
            <a:off x="8177740" y="4853202"/>
            <a:ext cx="730938" cy="647071"/>
          </a:xfrm>
          <a:prstGeom prst="line">
            <a:avLst/>
          </a:prstGeom>
          <a:ln w="19050">
            <a:solidFill>
              <a:srgbClr val="02339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35331CA-A80A-C06A-E254-EAB3DEC4876F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3775990" y="1740876"/>
            <a:ext cx="0" cy="2850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DBE5F5CD-AF9C-2770-B98F-BDDE7A79761C}"/>
              </a:ext>
            </a:extLst>
          </p:cNvPr>
          <p:cNvSpPr txBox="1"/>
          <p:nvPr/>
        </p:nvSpPr>
        <p:spPr>
          <a:xfrm>
            <a:off x="2664682" y="1371544"/>
            <a:ext cx="247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First access request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1D7B69C-1F9D-3C1A-7D17-66C2802DDC72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3775990" y="3595192"/>
            <a:ext cx="0" cy="282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726650C4-9713-904C-43A6-289D9B77B7E1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5911975" y="3595191"/>
            <a:ext cx="0" cy="283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EA04C99-FF21-9ACD-5C02-C52692E2C7F2}"/>
              </a:ext>
            </a:extLst>
          </p:cNvPr>
          <p:cNvCxnSpPr>
            <a:cxnSpLocks/>
            <a:stCxn id="153" idx="2"/>
          </p:cNvCxnSpPr>
          <p:nvPr/>
        </p:nvCxnSpPr>
        <p:spPr>
          <a:xfrm>
            <a:off x="8036148" y="3595191"/>
            <a:ext cx="0" cy="283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5DB6B01-013C-AF11-B7A5-D15AA7060805}"/>
              </a:ext>
            </a:extLst>
          </p:cNvPr>
          <p:cNvSpPr/>
          <p:nvPr/>
        </p:nvSpPr>
        <p:spPr>
          <a:xfrm>
            <a:off x="8586203" y="5764025"/>
            <a:ext cx="322475" cy="268555"/>
          </a:xfrm>
          <a:prstGeom prst="rect">
            <a:avLst/>
          </a:prstGeom>
          <a:solidFill>
            <a:srgbClr val="B48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矩形 29">
            <a:extLst>
              <a:ext uri="{FF2B5EF4-FFF2-40B4-BE49-F238E27FC236}">
                <a16:creationId xmlns:a16="http://schemas.microsoft.com/office/drawing/2014/main" id="{E56ADEAD-1EB2-931F-3C57-AE6993511319}"/>
              </a:ext>
            </a:extLst>
          </p:cNvPr>
          <p:cNvSpPr/>
          <p:nvPr/>
        </p:nvSpPr>
        <p:spPr>
          <a:xfrm>
            <a:off x="3736144" y="2978488"/>
            <a:ext cx="722441" cy="23881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0" bIns="0" rtlCol="0" anchor="t"/>
          <a:lstStyle/>
          <a:p>
            <a:pPr algn="ctr"/>
            <a:r>
              <a:rPr kumimoji="1" lang="en-US" altLang="zh-CN" sz="1600" b="1" dirty="0">
                <a:solidFill>
                  <a:srgbClr val="02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endParaRPr kumimoji="1" lang="zh-CN" altLang="en-US" sz="1600" b="1" dirty="0">
              <a:solidFill>
                <a:srgbClr val="023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AD2621F9-81D9-FECA-22E3-A2B3FB880AD7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8036148" y="1740876"/>
            <a:ext cx="0" cy="285079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E56B8E67-BD1D-B84F-9014-1ECFCFD16872}"/>
              </a:ext>
            </a:extLst>
          </p:cNvPr>
          <p:cNvSpPr/>
          <p:nvPr/>
        </p:nvSpPr>
        <p:spPr>
          <a:xfrm>
            <a:off x="7937404" y="5763577"/>
            <a:ext cx="322475" cy="268555"/>
          </a:xfrm>
          <a:prstGeom prst="rect">
            <a:avLst/>
          </a:prstGeom>
          <a:solidFill>
            <a:srgbClr val="B48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E8D76D8-5363-38C6-4C2D-824F517DFE0A}"/>
              </a:ext>
            </a:extLst>
          </p:cNvPr>
          <p:cNvSpPr txBox="1"/>
          <p:nvPr/>
        </p:nvSpPr>
        <p:spPr>
          <a:xfrm>
            <a:off x="2960894" y="6136165"/>
            <a:ext cx="7341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Candara" panose="020E0502030303020204" pitchFamily="34" charset="0"/>
              </a:rPr>
              <a:t>At the time of </a:t>
            </a:r>
            <a:r>
              <a:rPr lang="en-US" altLang="zh-CN" sz="2400" b="1" i="0" dirty="0">
                <a:solidFill>
                  <a:srgbClr val="C00000"/>
                </a:solidFill>
                <a:effectLst/>
                <a:latin typeface="Candara" panose="020E0502030303020204" pitchFamily="34" charset="0"/>
              </a:rPr>
              <a:t>first far fault</a:t>
            </a:r>
            <a:r>
              <a:rPr lang="en-US" altLang="zh-CN" sz="2400" b="0" i="0" dirty="0">
                <a:effectLst/>
                <a:latin typeface="Candara" panose="020E0502030303020204" pitchFamily="34" charset="0"/>
              </a:rPr>
              <a:t>, the</a:t>
            </a:r>
            <a:r>
              <a:rPr lang="zh-CN" altLang="en-US" sz="2400" b="0" i="0" dirty="0">
                <a:effectLst/>
                <a:latin typeface="Candara" panose="020E0502030303020204" pitchFamily="34" charset="0"/>
              </a:rPr>
              <a:t> </a:t>
            </a:r>
            <a:r>
              <a:rPr lang="en-US" sz="2400" b="0" i="0" dirty="0">
                <a:effectLst/>
                <a:latin typeface="Candara" panose="020E0502030303020204" pitchFamily="34" charset="0"/>
              </a:rPr>
              <a:t>access bit is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andara" panose="020E0502030303020204" pitchFamily="34" charset="0"/>
              </a:rPr>
              <a:t>set to 1</a:t>
            </a:r>
            <a:r>
              <a:rPr lang="en-US" altLang="zh-CN" sz="2400" b="0" i="0" dirty="0">
                <a:effectLst/>
                <a:latin typeface="Candara" panose="020E0502030303020204" pitchFamily="34" charset="0"/>
              </a:rPr>
              <a:t>.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42" name="矩形 29">
            <a:extLst>
              <a:ext uri="{FF2B5EF4-FFF2-40B4-BE49-F238E27FC236}">
                <a16:creationId xmlns:a16="http://schemas.microsoft.com/office/drawing/2014/main" id="{F61F7EB3-9AAB-787C-29C1-34AE50188EC5}"/>
              </a:ext>
            </a:extLst>
          </p:cNvPr>
          <p:cNvSpPr/>
          <p:nvPr/>
        </p:nvSpPr>
        <p:spPr>
          <a:xfrm>
            <a:off x="7645735" y="4647821"/>
            <a:ext cx="532153" cy="91655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t"/>
          <a:lstStyle/>
          <a:p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EDF0FC7-55EE-4018-1E6B-D0827A3A7D1E}"/>
              </a:ext>
            </a:extLst>
          </p:cNvPr>
          <p:cNvSpPr txBox="1"/>
          <p:nvPr/>
        </p:nvSpPr>
        <p:spPr>
          <a:xfrm>
            <a:off x="6690688" y="1411032"/>
            <a:ext cx="247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First access request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Slide Number Placeholder 3">
            <a:extLst>
              <a:ext uri="{FF2B5EF4-FFF2-40B4-BE49-F238E27FC236}">
                <a16:creationId xmlns:a16="http://schemas.microsoft.com/office/drawing/2014/main" id="{0EDD466B-669D-9549-A3C3-D369572F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pic>
        <p:nvPicPr>
          <p:cNvPr id="245" name="Picture 244">
            <a:extLst>
              <a:ext uri="{FF2B5EF4-FFF2-40B4-BE49-F238E27FC236}">
                <a16:creationId xmlns:a16="http://schemas.microsoft.com/office/drawing/2014/main" id="{73B75391-B000-6F30-E39E-A8124D1AAE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246" name="矩形 29">
            <a:extLst>
              <a:ext uri="{FF2B5EF4-FFF2-40B4-BE49-F238E27FC236}">
                <a16:creationId xmlns:a16="http://schemas.microsoft.com/office/drawing/2014/main" id="{B6C12FB4-CAC4-C2AE-1467-14C303F554BE}"/>
              </a:ext>
            </a:extLst>
          </p:cNvPr>
          <p:cNvSpPr/>
          <p:nvPr/>
        </p:nvSpPr>
        <p:spPr>
          <a:xfrm>
            <a:off x="5187448" y="2400259"/>
            <a:ext cx="1469494" cy="1043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kumimoji="1" lang="zh-CN" alt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E74B349-A501-EE9D-FB9E-58368A56C986}"/>
              </a:ext>
            </a:extLst>
          </p:cNvPr>
          <p:cNvSpPr txBox="1"/>
          <p:nvPr/>
        </p:nvSpPr>
        <p:spPr>
          <a:xfrm>
            <a:off x="5159057" y="2401159"/>
            <a:ext cx="1439286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Table</a:t>
            </a:r>
            <a:endParaRPr kumimoji="1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83F2A73-74DD-5C29-377D-6200DC4474E6}"/>
              </a:ext>
            </a:extLst>
          </p:cNvPr>
          <p:cNvGrpSpPr/>
          <p:nvPr/>
        </p:nvGrpSpPr>
        <p:grpSpPr>
          <a:xfrm>
            <a:off x="5254906" y="2865761"/>
            <a:ext cx="1358769" cy="475579"/>
            <a:chOff x="5171156" y="3827940"/>
            <a:chExt cx="779903" cy="332758"/>
          </a:xfrm>
        </p:grpSpPr>
        <p:sp>
          <p:nvSpPr>
            <p:cNvPr id="249" name="矩形 29">
              <a:extLst>
                <a:ext uri="{FF2B5EF4-FFF2-40B4-BE49-F238E27FC236}">
                  <a16:creationId xmlns:a16="http://schemas.microsoft.com/office/drawing/2014/main" id="{DEB701DA-3A02-5F40-BC65-1A5558AFE8FE}"/>
                </a:ext>
              </a:extLst>
            </p:cNvPr>
            <p:cNvSpPr/>
            <p:nvPr/>
          </p:nvSpPr>
          <p:spPr>
            <a:xfrm>
              <a:off x="5536393" y="3827940"/>
              <a:ext cx="414666" cy="33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96001557-8F9A-763C-1C99-5F8A919D06F5}"/>
                </a:ext>
              </a:extLst>
            </p:cNvPr>
            <p:cNvGrpSpPr/>
            <p:nvPr/>
          </p:nvGrpSpPr>
          <p:grpSpPr>
            <a:xfrm>
              <a:off x="5171156" y="3827943"/>
              <a:ext cx="284745" cy="332755"/>
              <a:chOff x="5087737" y="2993679"/>
              <a:chExt cx="382097" cy="429097"/>
            </a:xfrm>
          </p:grpSpPr>
          <p:sp>
            <p:nvSpPr>
              <p:cNvPr id="252" name="矩形 29">
                <a:extLst>
                  <a:ext uri="{FF2B5EF4-FFF2-40B4-BE49-F238E27FC236}">
                    <a16:creationId xmlns:a16="http://schemas.microsoft.com/office/drawing/2014/main" id="{4FDC65E3-6733-F1AD-334F-C0B2122E835C}"/>
                  </a:ext>
                </a:extLst>
              </p:cNvPr>
              <p:cNvSpPr/>
              <p:nvPr/>
            </p:nvSpPr>
            <p:spPr>
              <a:xfrm>
                <a:off x="5087737" y="2993679"/>
                <a:ext cx="382097" cy="4290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:endParaRPr kumimoji="1"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3" name="矩形 29">
                <a:extLst>
                  <a:ext uri="{FF2B5EF4-FFF2-40B4-BE49-F238E27FC236}">
                    <a16:creationId xmlns:a16="http://schemas.microsoft.com/office/drawing/2014/main" id="{9B436AEB-0D14-E27E-49C8-2C2FC0533C46}"/>
                  </a:ext>
                </a:extLst>
              </p:cNvPr>
              <p:cNvSpPr/>
              <p:nvPr/>
            </p:nvSpPr>
            <p:spPr>
              <a:xfrm>
                <a:off x="5087737" y="3150002"/>
                <a:ext cx="382097" cy="1183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>
                  <a:lnSpc>
                    <a:spcPts val="520"/>
                  </a:lnSpc>
                </a:pPr>
                <a:endParaRPr kumimoji="1" lang="zh-CN" altLang="en-US" sz="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51" name="Elbow Connector 74">
              <a:extLst>
                <a:ext uri="{FF2B5EF4-FFF2-40B4-BE49-F238E27FC236}">
                  <a16:creationId xmlns:a16="http://schemas.microsoft.com/office/drawing/2014/main" id="{F92C5CE4-6C86-73A6-0139-24186E4C1E8C}"/>
                </a:ext>
              </a:extLst>
            </p:cNvPr>
            <p:cNvCxnSpPr>
              <a:cxnSpLocks/>
              <a:stCxn id="253" idx="3"/>
              <a:endCxn id="249" idx="0"/>
            </p:cNvCxnSpPr>
            <p:nvPr/>
          </p:nvCxnSpPr>
          <p:spPr>
            <a:xfrm flipV="1">
              <a:off x="5455901" y="3827940"/>
              <a:ext cx="287825" cy="167099"/>
            </a:xfrm>
            <a:prstGeom prst="bentConnector4">
              <a:avLst>
                <a:gd name="adj1" fmla="val 13983"/>
                <a:gd name="adj2" fmla="val 136302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矩形 29">
            <a:extLst>
              <a:ext uri="{FF2B5EF4-FFF2-40B4-BE49-F238E27FC236}">
                <a16:creationId xmlns:a16="http://schemas.microsoft.com/office/drawing/2014/main" id="{CA174350-FB49-8A00-91BF-CBB3ED3800DF}"/>
              </a:ext>
            </a:extLst>
          </p:cNvPr>
          <p:cNvSpPr/>
          <p:nvPr/>
        </p:nvSpPr>
        <p:spPr>
          <a:xfrm>
            <a:off x="5891877" y="2982997"/>
            <a:ext cx="722441" cy="23881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0" bIns="0" rtlCol="0" anchor="t"/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	</a:t>
            </a:r>
            <a:endParaRPr kumimoji="1" lang="zh-CN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22CAC24-73A2-45C4-9AC4-37922441BBB3}"/>
              </a:ext>
            </a:extLst>
          </p:cNvPr>
          <p:cNvSpPr txBox="1"/>
          <p:nvPr/>
        </p:nvSpPr>
        <p:spPr>
          <a:xfrm>
            <a:off x="2653636" y="355363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fault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0EF2B04B-4B6A-8D05-3660-06406E3AA88A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3775989" y="3595192"/>
            <a:ext cx="1" cy="294344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881400FF-DCEA-F5B5-C950-FFA60C96EBFF}"/>
              </a:ext>
            </a:extLst>
          </p:cNvPr>
          <p:cNvCxnSpPr>
            <a:cxnSpLocks/>
            <a:stCxn id="153" idx="2"/>
          </p:cNvCxnSpPr>
          <p:nvPr/>
        </p:nvCxnSpPr>
        <p:spPr>
          <a:xfrm>
            <a:off x="8036148" y="3595191"/>
            <a:ext cx="0" cy="2982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4C9CADAF-DD80-0345-9540-4C8B6BA2E4A9}"/>
              </a:ext>
            </a:extLst>
          </p:cNvPr>
          <p:cNvSpPr txBox="1"/>
          <p:nvPr/>
        </p:nvSpPr>
        <p:spPr>
          <a:xfrm>
            <a:off x="8146434" y="357333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fault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1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39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39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74" grpId="0" animBg="1"/>
      <p:bldP spid="228" grpId="0"/>
      <p:bldP spid="233" grpId="0" animBg="1"/>
      <p:bldP spid="235" grpId="0" animBg="1"/>
      <p:bldP spid="239" grpId="0" animBg="1"/>
      <p:bldP spid="242" grpId="0" animBg="1"/>
      <p:bldP spid="243" grpId="0"/>
      <p:bldP spid="255" grpId="0"/>
      <p:bldP spid="2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20">
            <a:extLst>
              <a:ext uri="{FF2B5EF4-FFF2-40B4-BE49-F238E27FC236}">
                <a16:creationId xmlns:a16="http://schemas.microsoft.com/office/drawing/2014/main" id="{78DB1C9E-9769-149D-2E1D-367F7C483A4F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21">
            <a:extLst>
              <a:ext uri="{FF2B5EF4-FFF2-40B4-BE49-F238E27FC236}">
                <a16:creationId xmlns:a16="http://schemas.microsoft.com/office/drawing/2014/main" id="{1A14455A-C680-FC88-4065-967AA17F46CD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IDYLL : In-PTE Directory Invalidation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B750CD-D16A-8121-802C-51E6E5F7DDF8}"/>
              </a:ext>
            </a:extLst>
          </p:cNvPr>
          <p:cNvGrpSpPr/>
          <p:nvPr/>
        </p:nvGrpSpPr>
        <p:grpSpPr>
          <a:xfrm>
            <a:off x="2840305" y="4217334"/>
            <a:ext cx="6100508" cy="879228"/>
            <a:chOff x="4199912" y="5100745"/>
            <a:chExt cx="1341301" cy="1082003"/>
          </a:xfrm>
        </p:grpSpPr>
        <p:sp>
          <p:nvSpPr>
            <p:cNvPr id="15" name="Rectangle: Rounded Corners 166">
              <a:extLst>
                <a:ext uri="{FF2B5EF4-FFF2-40B4-BE49-F238E27FC236}">
                  <a16:creationId xmlns:a16="http://schemas.microsoft.com/office/drawing/2014/main" id="{77C2723F-0D22-6544-0808-E1CD3098CA6E}"/>
                </a:ext>
              </a:extLst>
            </p:cNvPr>
            <p:cNvSpPr/>
            <p:nvPr/>
          </p:nvSpPr>
          <p:spPr>
            <a:xfrm>
              <a:off x="4199912" y="5100745"/>
              <a:ext cx="1341301" cy="1082003"/>
            </a:xfrm>
            <a:prstGeom prst="roundRect">
              <a:avLst>
                <a:gd name="adj" fmla="val 5198"/>
              </a:avLst>
            </a:prstGeom>
            <a:solidFill>
              <a:schemeClr val="bg1">
                <a:lumMod val="95000"/>
                <a:alpha val="44000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30">
              <a:extLst>
                <a:ext uri="{FF2B5EF4-FFF2-40B4-BE49-F238E27FC236}">
                  <a16:creationId xmlns:a16="http://schemas.microsoft.com/office/drawing/2014/main" id="{71E45947-CF09-2BC7-3927-1D006E67DEEC}"/>
                </a:ext>
              </a:extLst>
            </p:cNvPr>
            <p:cNvSpPr txBox="1"/>
            <p:nvPr/>
          </p:nvSpPr>
          <p:spPr>
            <a:xfrm>
              <a:off x="4199912" y="5100745"/>
              <a:ext cx="535891" cy="416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endPara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B1B2D8-C88D-34F7-B50D-6AEC42264BA9}"/>
              </a:ext>
            </a:extLst>
          </p:cNvPr>
          <p:cNvGrpSpPr/>
          <p:nvPr/>
        </p:nvGrpSpPr>
        <p:grpSpPr>
          <a:xfrm>
            <a:off x="2847182" y="3878005"/>
            <a:ext cx="6100509" cy="343989"/>
            <a:chOff x="1167394" y="4900769"/>
            <a:chExt cx="4661387" cy="254748"/>
          </a:xfrm>
        </p:grpSpPr>
        <p:sp>
          <p:nvSpPr>
            <p:cNvPr id="20" name="圆角矩形 4">
              <a:extLst>
                <a:ext uri="{FF2B5EF4-FFF2-40B4-BE49-F238E27FC236}">
                  <a16:creationId xmlns:a16="http://schemas.microsoft.com/office/drawing/2014/main" id="{228B1BEB-CA5E-E012-AB77-D5FFE7C7B5B2}"/>
                </a:ext>
              </a:extLst>
            </p:cNvPr>
            <p:cNvSpPr/>
            <p:nvPr/>
          </p:nvSpPr>
          <p:spPr>
            <a:xfrm>
              <a:off x="1167394" y="4900769"/>
              <a:ext cx="4661387" cy="250721"/>
            </a:xfrm>
            <a:prstGeom prst="roundRect">
              <a:avLst>
                <a:gd name="adj" fmla="val 11196"/>
              </a:avLst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bIns="0"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3" name="矩形 12">
              <a:extLst>
                <a:ext uri="{FF2B5EF4-FFF2-40B4-BE49-F238E27FC236}">
                  <a16:creationId xmlns:a16="http://schemas.microsoft.com/office/drawing/2014/main" id="{3216383C-1424-52E9-BEFA-22F56D22D33D}"/>
                </a:ext>
              </a:extLst>
            </p:cNvPr>
            <p:cNvSpPr/>
            <p:nvPr/>
          </p:nvSpPr>
          <p:spPr>
            <a:xfrm>
              <a:off x="3213652" y="4904793"/>
              <a:ext cx="969102" cy="250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UVM driver</a:t>
              </a:r>
              <a:endPara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47A9A71-F02C-021A-D672-D0565F5970EC}"/>
              </a:ext>
            </a:extLst>
          </p:cNvPr>
          <p:cNvGrpSpPr/>
          <p:nvPr/>
        </p:nvGrpSpPr>
        <p:grpSpPr>
          <a:xfrm>
            <a:off x="3901659" y="4325875"/>
            <a:ext cx="4818113" cy="678600"/>
            <a:chOff x="1842304" y="4921631"/>
            <a:chExt cx="1116031" cy="715257"/>
          </a:xfrm>
        </p:grpSpPr>
        <p:sp>
          <p:nvSpPr>
            <p:cNvPr id="26" name="矩形 29">
              <a:extLst>
                <a:ext uri="{FF2B5EF4-FFF2-40B4-BE49-F238E27FC236}">
                  <a16:creationId xmlns:a16="http://schemas.microsoft.com/office/drawing/2014/main" id="{43155DB4-7DDD-1741-47A8-A3D9369CB277}"/>
                </a:ext>
              </a:extLst>
            </p:cNvPr>
            <p:cNvSpPr/>
            <p:nvPr/>
          </p:nvSpPr>
          <p:spPr>
            <a:xfrm>
              <a:off x="1842304" y="4921631"/>
              <a:ext cx="1116031" cy="715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F0155B-B9CC-A9D1-E9AA-114C5BA4671B}"/>
                </a:ext>
              </a:extLst>
            </p:cNvPr>
            <p:cNvSpPr txBox="1"/>
            <p:nvPr/>
          </p:nvSpPr>
          <p:spPr>
            <a:xfrm>
              <a:off x="1887875" y="5101363"/>
              <a:ext cx="309660" cy="356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 Table</a:t>
              </a:r>
              <a:endPara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D4E44542-9F33-E86B-D327-CB65BC84B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376385"/>
              </p:ext>
            </p:extLst>
          </p:nvPr>
        </p:nvGraphicFramePr>
        <p:xfrm>
          <a:off x="5343614" y="5500297"/>
          <a:ext cx="3566093" cy="533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191">
                  <a:extLst>
                    <a:ext uri="{9D8B030D-6E8A-4147-A177-3AD203B41FA5}">
                      <a16:colId xmlns:a16="http://schemas.microsoft.com/office/drawing/2014/main" val="2947458689"/>
                    </a:ext>
                  </a:extLst>
                </a:gridCol>
                <a:gridCol w="324189">
                  <a:extLst>
                    <a:ext uri="{9D8B030D-6E8A-4147-A177-3AD203B41FA5}">
                      <a16:colId xmlns:a16="http://schemas.microsoft.com/office/drawing/2014/main" val="3739195067"/>
                    </a:ext>
                  </a:extLst>
                </a:gridCol>
                <a:gridCol w="324191">
                  <a:extLst>
                    <a:ext uri="{9D8B030D-6E8A-4147-A177-3AD203B41FA5}">
                      <a16:colId xmlns:a16="http://schemas.microsoft.com/office/drawing/2014/main" val="637475433"/>
                    </a:ext>
                  </a:extLst>
                </a:gridCol>
                <a:gridCol w="324191">
                  <a:extLst>
                    <a:ext uri="{9D8B030D-6E8A-4147-A177-3AD203B41FA5}">
                      <a16:colId xmlns:a16="http://schemas.microsoft.com/office/drawing/2014/main" val="1657521820"/>
                    </a:ext>
                  </a:extLst>
                </a:gridCol>
                <a:gridCol w="324189">
                  <a:extLst>
                    <a:ext uri="{9D8B030D-6E8A-4147-A177-3AD203B41FA5}">
                      <a16:colId xmlns:a16="http://schemas.microsoft.com/office/drawing/2014/main" val="1427799608"/>
                    </a:ext>
                  </a:extLst>
                </a:gridCol>
                <a:gridCol w="324191">
                  <a:extLst>
                    <a:ext uri="{9D8B030D-6E8A-4147-A177-3AD203B41FA5}">
                      <a16:colId xmlns:a16="http://schemas.microsoft.com/office/drawing/2014/main" val="2663996115"/>
                    </a:ext>
                  </a:extLst>
                </a:gridCol>
                <a:gridCol w="324189">
                  <a:extLst>
                    <a:ext uri="{9D8B030D-6E8A-4147-A177-3AD203B41FA5}">
                      <a16:colId xmlns:a16="http://schemas.microsoft.com/office/drawing/2014/main" val="2506813537"/>
                    </a:ext>
                  </a:extLst>
                </a:gridCol>
                <a:gridCol w="324191">
                  <a:extLst>
                    <a:ext uri="{9D8B030D-6E8A-4147-A177-3AD203B41FA5}">
                      <a16:colId xmlns:a16="http://schemas.microsoft.com/office/drawing/2014/main" val="4284738093"/>
                    </a:ext>
                  </a:extLst>
                </a:gridCol>
                <a:gridCol w="324191">
                  <a:extLst>
                    <a:ext uri="{9D8B030D-6E8A-4147-A177-3AD203B41FA5}">
                      <a16:colId xmlns:a16="http://schemas.microsoft.com/office/drawing/2014/main" val="1944476380"/>
                    </a:ext>
                  </a:extLst>
                </a:gridCol>
                <a:gridCol w="324189">
                  <a:extLst>
                    <a:ext uri="{9D8B030D-6E8A-4147-A177-3AD203B41FA5}">
                      <a16:colId xmlns:a16="http://schemas.microsoft.com/office/drawing/2014/main" val="240727224"/>
                    </a:ext>
                  </a:extLst>
                </a:gridCol>
                <a:gridCol w="324191">
                  <a:extLst>
                    <a:ext uri="{9D8B030D-6E8A-4147-A177-3AD203B41FA5}">
                      <a16:colId xmlns:a16="http://schemas.microsoft.com/office/drawing/2014/main" val="1856865122"/>
                    </a:ext>
                  </a:extLst>
                </a:gridCol>
              </a:tblGrid>
              <a:tr h="266523">
                <a:tc gridSpan="11">
                  <a:txBody>
                    <a:bodyPr/>
                    <a:lstStyle/>
                    <a:p>
                      <a:pPr algn="dist">
                        <a:lnSpc>
                          <a:spcPts val="1480"/>
                        </a:lnSpc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62                                52</a:t>
                      </a:r>
                    </a:p>
                  </a:txBody>
                  <a:tcPr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37213"/>
                  </a:ext>
                </a:extLst>
              </a:tr>
              <a:tr h="266523"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80"/>
                        </a:lnSpc>
                      </a:pP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609272"/>
                  </a:ext>
                </a:extLst>
              </a:tr>
            </a:tbl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83B66DD0-9B39-ECE6-1943-BE9DDC064D03}"/>
              </a:ext>
            </a:extLst>
          </p:cNvPr>
          <p:cNvGrpSpPr/>
          <p:nvPr/>
        </p:nvGrpSpPr>
        <p:grpSpPr>
          <a:xfrm>
            <a:off x="2866503" y="2025979"/>
            <a:ext cx="1821033" cy="1569235"/>
            <a:chOff x="3812834" y="1749208"/>
            <a:chExt cx="997478" cy="1221773"/>
          </a:xfrm>
        </p:grpSpPr>
        <p:sp>
          <p:nvSpPr>
            <p:cNvPr id="32" name="矩形 131">
              <a:extLst>
                <a:ext uri="{FF2B5EF4-FFF2-40B4-BE49-F238E27FC236}">
                  <a16:creationId xmlns:a16="http://schemas.microsoft.com/office/drawing/2014/main" id="{059C20EA-69F5-E50B-93E6-0A2695B73EE1}"/>
                </a:ext>
              </a:extLst>
            </p:cNvPr>
            <p:cNvSpPr/>
            <p:nvPr/>
          </p:nvSpPr>
          <p:spPr>
            <a:xfrm>
              <a:off x="3812834" y="1749209"/>
              <a:ext cx="997477" cy="1221774"/>
            </a:xfrm>
            <a:prstGeom prst="rect">
              <a:avLst/>
            </a:prstGeom>
            <a:solidFill>
              <a:srgbClr val="E6EAF5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97">
              <a:extLst>
                <a:ext uri="{FF2B5EF4-FFF2-40B4-BE49-F238E27FC236}">
                  <a16:creationId xmlns:a16="http://schemas.microsoft.com/office/drawing/2014/main" id="{BE84CF2E-777C-0FFB-1889-11656B8805D5}"/>
                </a:ext>
              </a:extLst>
            </p:cNvPr>
            <p:cNvSpPr txBox="1"/>
            <p:nvPr/>
          </p:nvSpPr>
          <p:spPr>
            <a:xfrm>
              <a:off x="3812834" y="1763124"/>
              <a:ext cx="898296" cy="263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GPU0</a:t>
              </a:r>
              <a:endPara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1AD5FB-A480-0269-94A7-93BF4AE3BCCE}"/>
              </a:ext>
            </a:extLst>
          </p:cNvPr>
          <p:cNvGrpSpPr/>
          <p:nvPr/>
        </p:nvGrpSpPr>
        <p:grpSpPr>
          <a:xfrm>
            <a:off x="3042276" y="2400274"/>
            <a:ext cx="1469494" cy="1048304"/>
            <a:chOff x="1860550" y="4849895"/>
            <a:chExt cx="1116031" cy="772381"/>
          </a:xfrm>
        </p:grpSpPr>
        <p:sp>
          <p:nvSpPr>
            <p:cNvPr id="35" name="矩形 29">
              <a:extLst>
                <a:ext uri="{FF2B5EF4-FFF2-40B4-BE49-F238E27FC236}">
                  <a16:creationId xmlns:a16="http://schemas.microsoft.com/office/drawing/2014/main" id="{5837E79B-5D0C-B25A-24BA-D80D42B3338F}"/>
                </a:ext>
              </a:extLst>
            </p:cNvPr>
            <p:cNvSpPr/>
            <p:nvPr/>
          </p:nvSpPr>
          <p:spPr>
            <a:xfrm>
              <a:off x="1860550" y="4853338"/>
              <a:ext cx="1116031" cy="768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23A27-61AF-8AB4-786C-D43A1C5E7580}"/>
                </a:ext>
              </a:extLst>
            </p:cNvPr>
            <p:cNvSpPr txBox="1"/>
            <p:nvPr/>
          </p:nvSpPr>
          <p:spPr>
            <a:xfrm>
              <a:off x="1872021" y="4849895"/>
              <a:ext cx="1093089" cy="249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 Table</a:t>
              </a:r>
              <a:endPara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FB9E0E-940D-3D09-50FB-4FB17E8EAB8E}"/>
              </a:ext>
            </a:extLst>
          </p:cNvPr>
          <p:cNvGrpSpPr/>
          <p:nvPr/>
        </p:nvGrpSpPr>
        <p:grpSpPr>
          <a:xfrm>
            <a:off x="3100849" y="2863613"/>
            <a:ext cx="1358769" cy="475579"/>
            <a:chOff x="5171156" y="3827940"/>
            <a:chExt cx="779903" cy="332758"/>
          </a:xfrm>
        </p:grpSpPr>
        <p:sp>
          <p:nvSpPr>
            <p:cNvPr id="38" name="矩形 29">
              <a:extLst>
                <a:ext uri="{FF2B5EF4-FFF2-40B4-BE49-F238E27FC236}">
                  <a16:creationId xmlns:a16="http://schemas.microsoft.com/office/drawing/2014/main" id="{32A688EB-5DF9-0A86-1D8B-EB50CE7B5F0F}"/>
                </a:ext>
              </a:extLst>
            </p:cNvPr>
            <p:cNvSpPr/>
            <p:nvPr/>
          </p:nvSpPr>
          <p:spPr>
            <a:xfrm>
              <a:off x="5536393" y="3827940"/>
              <a:ext cx="414666" cy="33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82191CD-54B7-1A44-CB69-620D572B22F2}"/>
                </a:ext>
              </a:extLst>
            </p:cNvPr>
            <p:cNvGrpSpPr/>
            <p:nvPr/>
          </p:nvGrpSpPr>
          <p:grpSpPr>
            <a:xfrm>
              <a:off x="5171156" y="3827943"/>
              <a:ext cx="284745" cy="332755"/>
              <a:chOff x="5087737" y="2993679"/>
              <a:chExt cx="382097" cy="429097"/>
            </a:xfrm>
          </p:grpSpPr>
          <p:sp>
            <p:nvSpPr>
              <p:cNvPr id="41" name="矩形 29">
                <a:extLst>
                  <a:ext uri="{FF2B5EF4-FFF2-40B4-BE49-F238E27FC236}">
                    <a16:creationId xmlns:a16="http://schemas.microsoft.com/office/drawing/2014/main" id="{EECF3F30-FEC9-7865-FEDD-D7DDE2C0C8AB}"/>
                  </a:ext>
                </a:extLst>
              </p:cNvPr>
              <p:cNvSpPr/>
              <p:nvPr/>
            </p:nvSpPr>
            <p:spPr>
              <a:xfrm>
                <a:off x="5087737" y="2993679"/>
                <a:ext cx="382097" cy="4290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:endParaRPr kumimoji="1"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29">
                <a:extLst>
                  <a:ext uri="{FF2B5EF4-FFF2-40B4-BE49-F238E27FC236}">
                    <a16:creationId xmlns:a16="http://schemas.microsoft.com/office/drawing/2014/main" id="{6DB5130A-A62F-BBD5-A655-24DA16584675}"/>
                  </a:ext>
                </a:extLst>
              </p:cNvPr>
              <p:cNvSpPr/>
              <p:nvPr/>
            </p:nvSpPr>
            <p:spPr>
              <a:xfrm>
                <a:off x="5087737" y="3150002"/>
                <a:ext cx="382097" cy="1183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>
                  <a:lnSpc>
                    <a:spcPts val="520"/>
                  </a:lnSpc>
                </a:pPr>
                <a:endParaRPr kumimoji="1" lang="zh-CN" altLang="en-US" sz="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0" name="Elbow Connector 74">
              <a:extLst>
                <a:ext uri="{FF2B5EF4-FFF2-40B4-BE49-F238E27FC236}">
                  <a16:creationId xmlns:a16="http://schemas.microsoft.com/office/drawing/2014/main" id="{865616A3-48E0-B27E-0031-CDFD13C4959C}"/>
                </a:ext>
              </a:extLst>
            </p:cNvPr>
            <p:cNvCxnSpPr>
              <a:cxnSpLocks/>
              <a:stCxn id="42" idx="3"/>
              <a:endCxn id="38" idx="0"/>
            </p:cNvCxnSpPr>
            <p:nvPr/>
          </p:nvCxnSpPr>
          <p:spPr>
            <a:xfrm flipV="1">
              <a:off x="5455901" y="3827940"/>
              <a:ext cx="287825" cy="167099"/>
            </a:xfrm>
            <a:prstGeom prst="bentConnector4">
              <a:avLst>
                <a:gd name="adj1" fmla="val 13983"/>
                <a:gd name="adj2" fmla="val 136302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29">
            <a:extLst>
              <a:ext uri="{FF2B5EF4-FFF2-40B4-BE49-F238E27FC236}">
                <a16:creationId xmlns:a16="http://schemas.microsoft.com/office/drawing/2014/main" id="{4AF6E8EF-3D24-26B7-6CFF-6B578A170455}"/>
              </a:ext>
            </a:extLst>
          </p:cNvPr>
          <p:cNvSpPr/>
          <p:nvPr/>
        </p:nvSpPr>
        <p:spPr>
          <a:xfrm>
            <a:off x="3737175" y="2978513"/>
            <a:ext cx="722441" cy="23881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0" bIns="0" rtlCol="0" anchor="t"/>
          <a:lstStyle/>
          <a:p>
            <a:pPr algn="ctr"/>
            <a:r>
              <a:rPr kumimoji="1" lang="en-US" altLang="zh-CN" sz="1600" b="1" dirty="0">
                <a:solidFill>
                  <a:srgbClr val="02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endParaRPr kumimoji="1" lang="zh-CN" altLang="en-US" sz="1600" b="1" dirty="0">
              <a:solidFill>
                <a:srgbClr val="023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8E0E6C8-65CE-0D09-033E-DA7CB45A8DC8}"/>
              </a:ext>
            </a:extLst>
          </p:cNvPr>
          <p:cNvGrpSpPr/>
          <p:nvPr/>
        </p:nvGrpSpPr>
        <p:grpSpPr>
          <a:xfrm>
            <a:off x="5002488" y="2025978"/>
            <a:ext cx="1821033" cy="1569235"/>
            <a:chOff x="3812834" y="1749208"/>
            <a:chExt cx="997478" cy="1221773"/>
          </a:xfrm>
        </p:grpSpPr>
        <p:sp>
          <p:nvSpPr>
            <p:cNvPr id="45" name="矩形 131">
              <a:extLst>
                <a:ext uri="{FF2B5EF4-FFF2-40B4-BE49-F238E27FC236}">
                  <a16:creationId xmlns:a16="http://schemas.microsoft.com/office/drawing/2014/main" id="{04295E94-FA10-BAF1-AA8E-36E7558CA775}"/>
                </a:ext>
              </a:extLst>
            </p:cNvPr>
            <p:cNvSpPr/>
            <p:nvPr/>
          </p:nvSpPr>
          <p:spPr>
            <a:xfrm>
              <a:off x="3812834" y="1749209"/>
              <a:ext cx="997477" cy="1221774"/>
            </a:xfrm>
            <a:prstGeom prst="rect">
              <a:avLst/>
            </a:prstGeom>
            <a:solidFill>
              <a:srgbClr val="E6EAF5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97">
              <a:extLst>
                <a:ext uri="{FF2B5EF4-FFF2-40B4-BE49-F238E27FC236}">
                  <a16:creationId xmlns:a16="http://schemas.microsoft.com/office/drawing/2014/main" id="{956A358E-8B04-E220-E2D4-1B5277758D79}"/>
                </a:ext>
              </a:extLst>
            </p:cNvPr>
            <p:cNvSpPr txBox="1"/>
            <p:nvPr/>
          </p:nvSpPr>
          <p:spPr>
            <a:xfrm>
              <a:off x="3812834" y="1763124"/>
              <a:ext cx="898296" cy="263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GPU1</a:t>
              </a:r>
              <a:endPara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矩形 131">
            <a:extLst>
              <a:ext uri="{FF2B5EF4-FFF2-40B4-BE49-F238E27FC236}">
                <a16:creationId xmlns:a16="http://schemas.microsoft.com/office/drawing/2014/main" id="{BA74E631-E01B-0C62-9932-702CFEAB2249}"/>
              </a:ext>
            </a:extLst>
          </p:cNvPr>
          <p:cNvSpPr/>
          <p:nvPr/>
        </p:nvSpPr>
        <p:spPr>
          <a:xfrm>
            <a:off x="7126661" y="2025979"/>
            <a:ext cx="1821031" cy="1569236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97">
            <a:extLst>
              <a:ext uri="{FF2B5EF4-FFF2-40B4-BE49-F238E27FC236}">
                <a16:creationId xmlns:a16="http://schemas.microsoft.com/office/drawing/2014/main" id="{2F2A3956-7D11-9A1D-97AE-6B362D36C9B9}"/>
              </a:ext>
            </a:extLst>
          </p:cNvPr>
          <p:cNvSpPr txBox="1"/>
          <p:nvPr/>
        </p:nvSpPr>
        <p:spPr>
          <a:xfrm>
            <a:off x="7126661" y="2043852"/>
            <a:ext cx="1639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GPU2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2E5107D-B57F-02CD-8C6B-CF5327601840}"/>
              </a:ext>
            </a:extLst>
          </p:cNvPr>
          <p:cNvGrpSpPr/>
          <p:nvPr/>
        </p:nvGrpSpPr>
        <p:grpSpPr>
          <a:xfrm>
            <a:off x="7302434" y="2400273"/>
            <a:ext cx="1469494" cy="1048304"/>
            <a:chOff x="1860550" y="4849895"/>
            <a:chExt cx="1116031" cy="772381"/>
          </a:xfrm>
        </p:grpSpPr>
        <p:sp>
          <p:nvSpPr>
            <p:cNvPr id="50" name="矩形 29">
              <a:extLst>
                <a:ext uri="{FF2B5EF4-FFF2-40B4-BE49-F238E27FC236}">
                  <a16:creationId xmlns:a16="http://schemas.microsoft.com/office/drawing/2014/main" id="{D4377DED-BE25-7BD1-744D-8B3EEAD5C218}"/>
                </a:ext>
              </a:extLst>
            </p:cNvPr>
            <p:cNvSpPr/>
            <p:nvPr/>
          </p:nvSpPr>
          <p:spPr>
            <a:xfrm>
              <a:off x="1860550" y="4853338"/>
              <a:ext cx="1116031" cy="768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C20E154-51A4-E2ED-22EC-3EAFB5DF8036}"/>
                </a:ext>
              </a:extLst>
            </p:cNvPr>
            <p:cNvSpPr txBox="1"/>
            <p:nvPr/>
          </p:nvSpPr>
          <p:spPr>
            <a:xfrm>
              <a:off x="1872021" y="4849895"/>
              <a:ext cx="1093089" cy="249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 Table</a:t>
              </a:r>
              <a:endPara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1BFB614-1974-8E7B-98DE-2A20E317826F}"/>
              </a:ext>
            </a:extLst>
          </p:cNvPr>
          <p:cNvGrpSpPr/>
          <p:nvPr/>
        </p:nvGrpSpPr>
        <p:grpSpPr>
          <a:xfrm>
            <a:off x="7361007" y="2863612"/>
            <a:ext cx="1358769" cy="475579"/>
            <a:chOff x="5171156" y="3827940"/>
            <a:chExt cx="779903" cy="332758"/>
          </a:xfrm>
        </p:grpSpPr>
        <p:sp>
          <p:nvSpPr>
            <p:cNvPr id="53" name="矩形 29">
              <a:extLst>
                <a:ext uri="{FF2B5EF4-FFF2-40B4-BE49-F238E27FC236}">
                  <a16:creationId xmlns:a16="http://schemas.microsoft.com/office/drawing/2014/main" id="{2D4157BC-889F-4B8E-D1C5-ACBE78F0A80C}"/>
                </a:ext>
              </a:extLst>
            </p:cNvPr>
            <p:cNvSpPr/>
            <p:nvPr/>
          </p:nvSpPr>
          <p:spPr>
            <a:xfrm>
              <a:off x="5536393" y="3827940"/>
              <a:ext cx="414666" cy="33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890F95B-245E-F55F-BBDA-3E490FA13711}"/>
                </a:ext>
              </a:extLst>
            </p:cNvPr>
            <p:cNvGrpSpPr/>
            <p:nvPr/>
          </p:nvGrpSpPr>
          <p:grpSpPr>
            <a:xfrm>
              <a:off x="5171156" y="3827943"/>
              <a:ext cx="284745" cy="332755"/>
              <a:chOff x="5087737" y="2993679"/>
              <a:chExt cx="382097" cy="429097"/>
            </a:xfrm>
          </p:grpSpPr>
          <p:sp>
            <p:nvSpPr>
              <p:cNvPr id="56" name="矩形 29">
                <a:extLst>
                  <a:ext uri="{FF2B5EF4-FFF2-40B4-BE49-F238E27FC236}">
                    <a16:creationId xmlns:a16="http://schemas.microsoft.com/office/drawing/2014/main" id="{771DE725-EBA9-7434-A217-E1C92FFAD712}"/>
                  </a:ext>
                </a:extLst>
              </p:cNvPr>
              <p:cNvSpPr/>
              <p:nvPr/>
            </p:nvSpPr>
            <p:spPr>
              <a:xfrm>
                <a:off x="5087737" y="2993679"/>
                <a:ext cx="382097" cy="4290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:endParaRPr kumimoji="1"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矩形 29">
                <a:extLst>
                  <a:ext uri="{FF2B5EF4-FFF2-40B4-BE49-F238E27FC236}">
                    <a16:creationId xmlns:a16="http://schemas.microsoft.com/office/drawing/2014/main" id="{035B8291-D7AC-149C-9151-E1BFDF13C123}"/>
                  </a:ext>
                </a:extLst>
              </p:cNvPr>
              <p:cNvSpPr/>
              <p:nvPr/>
            </p:nvSpPr>
            <p:spPr>
              <a:xfrm>
                <a:off x="5087737" y="3150002"/>
                <a:ext cx="382097" cy="1183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>
                  <a:lnSpc>
                    <a:spcPts val="520"/>
                  </a:lnSpc>
                </a:pPr>
                <a:endParaRPr kumimoji="1" lang="zh-CN" altLang="en-US" sz="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5" name="Elbow Connector 74">
              <a:extLst>
                <a:ext uri="{FF2B5EF4-FFF2-40B4-BE49-F238E27FC236}">
                  <a16:creationId xmlns:a16="http://schemas.microsoft.com/office/drawing/2014/main" id="{CAD1AF1B-CC4B-73BB-9B52-777ACD98C116}"/>
                </a:ext>
              </a:extLst>
            </p:cNvPr>
            <p:cNvCxnSpPr>
              <a:cxnSpLocks/>
              <a:stCxn id="57" idx="3"/>
              <a:endCxn id="53" idx="0"/>
            </p:cNvCxnSpPr>
            <p:nvPr/>
          </p:nvCxnSpPr>
          <p:spPr>
            <a:xfrm flipV="1">
              <a:off x="5455901" y="3827940"/>
              <a:ext cx="287825" cy="167099"/>
            </a:xfrm>
            <a:prstGeom prst="bentConnector4">
              <a:avLst>
                <a:gd name="adj1" fmla="val 13983"/>
                <a:gd name="adj2" fmla="val 136302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29">
            <a:extLst>
              <a:ext uri="{FF2B5EF4-FFF2-40B4-BE49-F238E27FC236}">
                <a16:creationId xmlns:a16="http://schemas.microsoft.com/office/drawing/2014/main" id="{2F70F6AB-F196-320F-167F-5D280FEB6DF7}"/>
              </a:ext>
            </a:extLst>
          </p:cNvPr>
          <p:cNvSpPr/>
          <p:nvPr/>
        </p:nvSpPr>
        <p:spPr>
          <a:xfrm>
            <a:off x="7997333" y="2978512"/>
            <a:ext cx="722441" cy="23881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0" bIns="0" rtlCol="0" anchor="t"/>
          <a:lstStyle/>
          <a:p>
            <a:r>
              <a:rPr kumimoji="1" lang="en-US" altLang="zh-CN" sz="1600" b="1" dirty="0">
                <a:solidFill>
                  <a:srgbClr val="02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	</a:t>
            </a:r>
            <a:endParaRPr kumimoji="1" lang="zh-CN" altLang="en-US" sz="1600" b="1" dirty="0">
              <a:solidFill>
                <a:srgbClr val="023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715AC4-5286-E6D1-9722-2E39C5468710}"/>
              </a:ext>
            </a:extLst>
          </p:cNvPr>
          <p:cNvGrpSpPr/>
          <p:nvPr/>
        </p:nvGrpSpPr>
        <p:grpSpPr>
          <a:xfrm>
            <a:off x="6964043" y="4520784"/>
            <a:ext cx="1214725" cy="332445"/>
            <a:chOff x="5171156" y="3827940"/>
            <a:chExt cx="649982" cy="332758"/>
          </a:xfrm>
        </p:grpSpPr>
        <p:sp>
          <p:nvSpPr>
            <p:cNvPr id="60" name="矩形 29">
              <a:extLst>
                <a:ext uri="{FF2B5EF4-FFF2-40B4-BE49-F238E27FC236}">
                  <a16:creationId xmlns:a16="http://schemas.microsoft.com/office/drawing/2014/main" id="{E37B99C7-4C04-78C5-FC14-2E96430ADAFF}"/>
                </a:ext>
              </a:extLst>
            </p:cNvPr>
            <p:cNvSpPr/>
            <p:nvPr/>
          </p:nvSpPr>
          <p:spPr>
            <a:xfrm>
              <a:off x="5536393" y="3827940"/>
              <a:ext cx="284745" cy="33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1C35792-C4C5-35B6-8979-EDAF641CBBCC}"/>
                </a:ext>
              </a:extLst>
            </p:cNvPr>
            <p:cNvGrpSpPr/>
            <p:nvPr/>
          </p:nvGrpSpPr>
          <p:grpSpPr>
            <a:xfrm>
              <a:off x="5171156" y="3827943"/>
              <a:ext cx="284745" cy="332755"/>
              <a:chOff x="5087737" y="2993679"/>
              <a:chExt cx="382097" cy="429097"/>
            </a:xfrm>
          </p:grpSpPr>
          <p:sp>
            <p:nvSpPr>
              <p:cNvPr id="63" name="矩形 29">
                <a:extLst>
                  <a:ext uri="{FF2B5EF4-FFF2-40B4-BE49-F238E27FC236}">
                    <a16:creationId xmlns:a16="http://schemas.microsoft.com/office/drawing/2014/main" id="{DB8CDD74-B8AE-35D6-DDF2-E90250A3F43B}"/>
                  </a:ext>
                </a:extLst>
              </p:cNvPr>
              <p:cNvSpPr/>
              <p:nvPr/>
            </p:nvSpPr>
            <p:spPr>
              <a:xfrm>
                <a:off x="5087737" y="2993679"/>
                <a:ext cx="382097" cy="4290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:endParaRPr kumimoji="1"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矩形 29">
                <a:extLst>
                  <a:ext uri="{FF2B5EF4-FFF2-40B4-BE49-F238E27FC236}">
                    <a16:creationId xmlns:a16="http://schemas.microsoft.com/office/drawing/2014/main" id="{E80E76BF-188A-3030-4538-9EDD960D49EC}"/>
                  </a:ext>
                </a:extLst>
              </p:cNvPr>
              <p:cNvSpPr/>
              <p:nvPr/>
            </p:nvSpPr>
            <p:spPr>
              <a:xfrm>
                <a:off x="5087737" y="3150002"/>
                <a:ext cx="382097" cy="1183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>
                  <a:lnSpc>
                    <a:spcPts val="520"/>
                  </a:lnSpc>
                </a:pPr>
                <a:endParaRPr kumimoji="1" lang="zh-CN" altLang="en-US" sz="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2" name="Elbow Connector 74">
              <a:extLst>
                <a:ext uri="{FF2B5EF4-FFF2-40B4-BE49-F238E27FC236}">
                  <a16:creationId xmlns:a16="http://schemas.microsoft.com/office/drawing/2014/main" id="{2D345561-D1D2-42DC-DDC4-E6DCEAF5AED6}"/>
                </a:ext>
              </a:extLst>
            </p:cNvPr>
            <p:cNvCxnSpPr>
              <a:cxnSpLocks/>
              <a:stCxn id="64" idx="3"/>
              <a:endCxn id="60" idx="0"/>
            </p:cNvCxnSpPr>
            <p:nvPr/>
          </p:nvCxnSpPr>
          <p:spPr>
            <a:xfrm flipV="1">
              <a:off x="5455901" y="3827940"/>
              <a:ext cx="222864" cy="167099"/>
            </a:xfrm>
            <a:prstGeom prst="bentConnector4">
              <a:avLst>
                <a:gd name="adj1" fmla="val 18058"/>
                <a:gd name="adj2" fmla="val 149379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 29">
            <a:extLst>
              <a:ext uri="{FF2B5EF4-FFF2-40B4-BE49-F238E27FC236}">
                <a16:creationId xmlns:a16="http://schemas.microsoft.com/office/drawing/2014/main" id="{38F5679C-61AF-9B24-F3D0-D3C83012FF28}"/>
              </a:ext>
            </a:extLst>
          </p:cNvPr>
          <p:cNvSpPr/>
          <p:nvPr/>
        </p:nvSpPr>
        <p:spPr>
          <a:xfrm>
            <a:off x="7646615" y="4641899"/>
            <a:ext cx="532153" cy="91655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t"/>
          <a:lstStyle/>
          <a:p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333543C-D761-0E4B-9F8F-8F46B44CA439}"/>
              </a:ext>
            </a:extLst>
          </p:cNvPr>
          <p:cNvGrpSpPr/>
          <p:nvPr/>
        </p:nvGrpSpPr>
        <p:grpSpPr>
          <a:xfrm>
            <a:off x="5598889" y="4524826"/>
            <a:ext cx="1214725" cy="332445"/>
            <a:chOff x="2241360" y="5555052"/>
            <a:chExt cx="1001007" cy="57957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DFA87AC-FEC8-300E-DA1B-2D2DCF5AEDDE}"/>
                </a:ext>
              </a:extLst>
            </p:cNvPr>
            <p:cNvGrpSpPr/>
            <p:nvPr/>
          </p:nvGrpSpPr>
          <p:grpSpPr>
            <a:xfrm>
              <a:off x="2241360" y="5555052"/>
              <a:ext cx="1001007" cy="579579"/>
              <a:chOff x="5171156" y="3827940"/>
              <a:chExt cx="649982" cy="332758"/>
            </a:xfrm>
          </p:grpSpPr>
          <p:sp>
            <p:nvSpPr>
              <p:cNvPr id="69" name="矩形 29">
                <a:extLst>
                  <a:ext uri="{FF2B5EF4-FFF2-40B4-BE49-F238E27FC236}">
                    <a16:creationId xmlns:a16="http://schemas.microsoft.com/office/drawing/2014/main" id="{2D371B20-AE4F-8C9E-572A-07F8067D501F}"/>
                  </a:ext>
                </a:extLst>
              </p:cNvPr>
              <p:cNvSpPr/>
              <p:nvPr/>
            </p:nvSpPr>
            <p:spPr>
              <a:xfrm>
                <a:off x="5536393" y="3827940"/>
                <a:ext cx="284745" cy="3327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:endParaRPr kumimoji="1"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1378767-98B6-A6B0-864D-76C953D51B53}"/>
                  </a:ext>
                </a:extLst>
              </p:cNvPr>
              <p:cNvGrpSpPr/>
              <p:nvPr/>
            </p:nvGrpSpPr>
            <p:grpSpPr>
              <a:xfrm>
                <a:off x="5171156" y="3827943"/>
                <a:ext cx="284745" cy="332755"/>
                <a:chOff x="5087737" y="2993679"/>
                <a:chExt cx="382097" cy="429097"/>
              </a:xfrm>
            </p:grpSpPr>
            <p:sp>
              <p:nvSpPr>
                <p:cNvPr id="72" name="矩形 29">
                  <a:extLst>
                    <a:ext uri="{FF2B5EF4-FFF2-40B4-BE49-F238E27FC236}">
                      <a16:creationId xmlns:a16="http://schemas.microsoft.com/office/drawing/2014/main" id="{33761061-F105-19B8-610B-8913F9131EA4}"/>
                    </a:ext>
                  </a:extLst>
                </p:cNvPr>
                <p:cNvSpPr/>
                <p:nvPr/>
              </p:nvSpPr>
              <p:spPr>
                <a:xfrm>
                  <a:off x="5087737" y="2993679"/>
                  <a:ext cx="382097" cy="4290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:endParaRPr kumimoji="1" lang="zh-CN" altLang="en-US" sz="8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矩形 29">
                  <a:extLst>
                    <a:ext uri="{FF2B5EF4-FFF2-40B4-BE49-F238E27FC236}">
                      <a16:creationId xmlns:a16="http://schemas.microsoft.com/office/drawing/2014/main" id="{2B1FE935-2371-08A6-C3F6-8F3F0A77E51E}"/>
                    </a:ext>
                  </a:extLst>
                </p:cNvPr>
                <p:cNvSpPr/>
                <p:nvPr/>
              </p:nvSpPr>
              <p:spPr>
                <a:xfrm>
                  <a:off x="5087737" y="3150002"/>
                  <a:ext cx="382097" cy="1183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>
                    <a:lnSpc>
                      <a:spcPts val="520"/>
                    </a:lnSpc>
                  </a:pPr>
                  <a:endParaRPr kumimoji="1" lang="zh-CN" altLang="en-US" sz="6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71" name="Elbow Connector 74">
                <a:extLst>
                  <a:ext uri="{FF2B5EF4-FFF2-40B4-BE49-F238E27FC236}">
                    <a16:creationId xmlns:a16="http://schemas.microsoft.com/office/drawing/2014/main" id="{6E03F6AD-F956-A66B-0D77-2427AEFA9352}"/>
                  </a:ext>
                </a:extLst>
              </p:cNvPr>
              <p:cNvCxnSpPr>
                <a:cxnSpLocks/>
                <a:stCxn id="73" idx="3"/>
                <a:endCxn id="69" idx="0"/>
              </p:cNvCxnSpPr>
              <p:nvPr/>
            </p:nvCxnSpPr>
            <p:spPr>
              <a:xfrm flipV="1">
                <a:off x="5455901" y="3827940"/>
                <a:ext cx="222864" cy="167099"/>
              </a:xfrm>
              <a:prstGeom prst="bentConnector4">
                <a:avLst>
                  <a:gd name="adj1" fmla="val 18058"/>
                  <a:gd name="adj2" fmla="val 149379"/>
                </a:avLst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矩形 29">
              <a:extLst>
                <a:ext uri="{FF2B5EF4-FFF2-40B4-BE49-F238E27FC236}">
                  <a16:creationId xmlns:a16="http://schemas.microsoft.com/office/drawing/2014/main" id="{C316DD59-4589-BE95-3E06-2CAB145124A4}"/>
                </a:ext>
              </a:extLst>
            </p:cNvPr>
            <p:cNvSpPr/>
            <p:nvPr/>
          </p:nvSpPr>
          <p:spPr>
            <a:xfrm>
              <a:off x="2803841" y="5766201"/>
              <a:ext cx="438526" cy="1597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0" rIns="0" bIns="0" rtlCol="0" anchor="t"/>
            <a:lstStyle/>
            <a:p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Elbow Connector 74">
            <a:extLst>
              <a:ext uri="{FF2B5EF4-FFF2-40B4-BE49-F238E27FC236}">
                <a16:creationId xmlns:a16="http://schemas.microsoft.com/office/drawing/2014/main" id="{6A31A8E2-F7F7-8149-2825-16D149A8ED33}"/>
              </a:ext>
            </a:extLst>
          </p:cNvPr>
          <p:cNvCxnSpPr>
            <a:cxnSpLocks/>
            <a:stCxn id="68" idx="3"/>
            <a:endCxn id="63" idx="0"/>
          </p:cNvCxnSpPr>
          <p:nvPr/>
        </p:nvCxnSpPr>
        <p:spPr>
          <a:xfrm flipV="1">
            <a:off x="6813614" y="4520787"/>
            <a:ext cx="416503" cy="170982"/>
          </a:xfrm>
          <a:prstGeom prst="bentConnector4">
            <a:avLst>
              <a:gd name="adj1" fmla="val 18058"/>
              <a:gd name="adj2" fmla="val 15373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40A07B-05A8-25C5-509C-119C182EBE5C}"/>
              </a:ext>
            </a:extLst>
          </p:cNvPr>
          <p:cNvCxnSpPr>
            <a:cxnSpLocks/>
          </p:cNvCxnSpPr>
          <p:nvPr/>
        </p:nvCxnSpPr>
        <p:spPr>
          <a:xfrm flipH="1">
            <a:off x="5343614" y="4853226"/>
            <a:ext cx="2303007" cy="647071"/>
          </a:xfrm>
          <a:prstGeom prst="line">
            <a:avLst/>
          </a:prstGeom>
          <a:ln w="19050">
            <a:solidFill>
              <a:srgbClr val="02339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4EEA3C5-81F1-2E59-E465-277749B8F703}"/>
              </a:ext>
            </a:extLst>
          </p:cNvPr>
          <p:cNvCxnSpPr>
            <a:cxnSpLocks/>
          </p:cNvCxnSpPr>
          <p:nvPr/>
        </p:nvCxnSpPr>
        <p:spPr>
          <a:xfrm flipH="1" flipV="1">
            <a:off x="8178769" y="4853226"/>
            <a:ext cx="730938" cy="647071"/>
          </a:xfrm>
          <a:prstGeom prst="line">
            <a:avLst/>
          </a:prstGeom>
          <a:ln w="19050">
            <a:solidFill>
              <a:srgbClr val="02339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45CDD99-52F8-E4F6-4DD9-58C2569DA1AB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777019" y="3595216"/>
            <a:ext cx="0" cy="282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547A23D-83AE-041A-FDDA-C39CEC3A0483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5913004" y="3595215"/>
            <a:ext cx="0" cy="283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57F571E-0FBC-FCF6-2F91-261F643BC681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8037177" y="3595215"/>
            <a:ext cx="0" cy="283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0E3A4805-5483-A5EE-F2F7-57D3C9B4C789}"/>
              </a:ext>
            </a:extLst>
          </p:cNvPr>
          <p:cNvSpPr/>
          <p:nvPr/>
        </p:nvSpPr>
        <p:spPr>
          <a:xfrm>
            <a:off x="8587232" y="5764788"/>
            <a:ext cx="322475" cy="268555"/>
          </a:xfrm>
          <a:prstGeom prst="rect">
            <a:avLst/>
          </a:prstGeom>
          <a:solidFill>
            <a:srgbClr val="B48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03F212D-0207-9F13-06AA-1029A4AE88D3}"/>
              </a:ext>
            </a:extLst>
          </p:cNvPr>
          <p:cNvSpPr/>
          <p:nvPr/>
        </p:nvSpPr>
        <p:spPr>
          <a:xfrm>
            <a:off x="7937347" y="5764788"/>
            <a:ext cx="322475" cy="268555"/>
          </a:xfrm>
          <a:prstGeom prst="rect">
            <a:avLst/>
          </a:prstGeom>
          <a:solidFill>
            <a:srgbClr val="B48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9D2EF90-B93C-7767-A100-21C31B38CF8E}"/>
              </a:ext>
            </a:extLst>
          </p:cNvPr>
          <p:cNvSpPr txBox="1"/>
          <p:nvPr/>
        </p:nvSpPr>
        <p:spPr>
          <a:xfrm>
            <a:off x="9097705" y="2554357"/>
            <a:ext cx="29967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Candara" panose="020E0502030303020204" pitchFamily="34" charset="0"/>
            </a:endParaRPr>
          </a:p>
          <a:p>
            <a:r>
              <a:rPr lang="en-US" altLang="zh-CN" sz="2400" dirty="0">
                <a:latin typeface="Candara" panose="020E0502030303020204" pitchFamily="34" charset="0"/>
              </a:rPr>
              <a:t>S</a:t>
            </a:r>
            <a:r>
              <a:rPr lang="en-US" sz="2400" dirty="0">
                <a:latin typeface="Candara" panose="020E0502030303020204" pitchFamily="34" charset="0"/>
              </a:rPr>
              <a:t>end invalidation</a:t>
            </a:r>
            <a:r>
              <a:rPr lang="en-US" altLang="zh-CN" sz="2400" dirty="0">
                <a:latin typeface="Candara" panose="020E0502030303020204" pitchFamily="34" charset="0"/>
              </a:rPr>
              <a:t>s</a:t>
            </a:r>
            <a:r>
              <a:rPr lang="zh-CN" altLang="en-US" sz="2400" dirty="0">
                <a:latin typeface="Candara" panose="020E050203030302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only to GPUs with access bits set to 1</a:t>
            </a:r>
            <a:r>
              <a:rPr lang="en-US" sz="2400" dirty="0">
                <a:latin typeface="Candara" panose="020E0502030303020204" pitchFamily="34" charset="0"/>
              </a:rPr>
              <a:t>.</a:t>
            </a:r>
            <a:r>
              <a:rPr lang="zh-CN" altLang="en-US" sz="2400" dirty="0">
                <a:latin typeface="Candara" panose="020E0502030303020204" pitchFamily="34" charset="0"/>
              </a:rPr>
              <a:t> </a:t>
            </a:r>
            <a:endParaRPr lang="en-US" sz="2400" dirty="0">
              <a:latin typeface="Candara" panose="020E0502030303020204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ADAEEB-2217-34BF-610B-F0C621650355}"/>
              </a:ext>
            </a:extLst>
          </p:cNvPr>
          <p:cNvCxnSpPr>
            <a:cxnSpLocks/>
          </p:cNvCxnSpPr>
          <p:nvPr/>
        </p:nvCxnSpPr>
        <p:spPr>
          <a:xfrm>
            <a:off x="8586402" y="3595215"/>
            <a:ext cx="0" cy="2820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DA351DE-FE3A-8565-BD1F-904B65DC3D1D}"/>
              </a:ext>
            </a:extLst>
          </p:cNvPr>
          <p:cNvSpPr/>
          <p:nvPr/>
        </p:nvSpPr>
        <p:spPr>
          <a:xfrm>
            <a:off x="7857098" y="5635004"/>
            <a:ext cx="1090593" cy="55814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7D9E45A8-B5CA-9BD9-8A4B-7C045DC5525E}"/>
              </a:ext>
            </a:extLst>
          </p:cNvPr>
          <p:cNvCxnSpPr>
            <a:cxnSpLocks/>
            <a:stCxn id="23" idx="0"/>
            <a:endCxn id="43" idx="2"/>
          </p:cNvCxnSpPr>
          <p:nvPr/>
        </p:nvCxnSpPr>
        <p:spPr>
          <a:xfrm rot="16200000" flipV="1">
            <a:off x="4795812" y="2519917"/>
            <a:ext cx="666107" cy="2060938"/>
          </a:xfrm>
          <a:prstGeom prst="bentConnector3">
            <a:avLst>
              <a:gd name="adj1" fmla="val 20714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7C1BCB94-9A10-B120-6DD7-741F01F64FCF}"/>
              </a:ext>
            </a:extLst>
          </p:cNvPr>
          <p:cNvCxnSpPr>
            <a:cxnSpLocks/>
            <a:stCxn id="23" idx="0"/>
            <a:endCxn id="58" idx="2"/>
          </p:cNvCxnSpPr>
          <p:nvPr/>
        </p:nvCxnSpPr>
        <p:spPr>
          <a:xfrm rot="5400000" flipH="1" flipV="1">
            <a:off x="6925890" y="2450775"/>
            <a:ext cx="666108" cy="2199220"/>
          </a:xfrm>
          <a:prstGeom prst="bentConnector3">
            <a:avLst>
              <a:gd name="adj1" fmla="val 20831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D5FAC57-6025-64C3-6D0A-3FE50CC80ADD}"/>
              </a:ext>
            </a:extLst>
          </p:cNvPr>
          <p:cNvSpPr/>
          <p:nvPr/>
        </p:nvSpPr>
        <p:spPr>
          <a:xfrm>
            <a:off x="7937347" y="5765882"/>
            <a:ext cx="322475" cy="268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E0B411-1DFD-B6F9-2442-F7DD7369797F}"/>
              </a:ext>
            </a:extLst>
          </p:cNvPr>
          <p:cNvSpPr/>
          <p:nvPr/>
        </p:nvSpPr>
        <p:spPr>
          <a:xfrm>
            <a:off x="8586402" y="5765882"/>
            <a:ext cx="322475" cy="268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542DB2-8ACC-44A5-F2A0-BF277A229320}"/>
              </a:ext>
            </a:extLst>
          </p:cNvPr>
          <p:cNvSpPr txBox="1"/>
          <p:nvPr/>
        </p:nvSpPr>
        <p:spPr>
          <a:xfrm>
            <a:off x="6761385" y="1421926"/>
            <a:ext cx="247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Initiate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migration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93BCE23-8303-D889-883B-9FB8ABB8B459}"/>
              </a:ext>
            </a:extLst>
          </p:cNvPr>
          <p:cNvCxnSpPr>
            <a:cxnSpLocks/>
          </p:cNvCxnSpPr>
          <p:nvPr/>
        </p:nvCxnSpPr>
        <p:spPr>
          <a:xfrm>
            <a:off x="8037177" y="1740900"/>
            <a:ext cx="0" cy="285079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lide Number Placeholder 9">
            <a:extLst>
              <a:ext uri="{FF2B5EF4-FFF2-40B4-BE49-F238E27FC236}">
                <a16:creationId xmlns:a16="http://schemas.microsoft.com/office/drawing/2014/main" id="{704963BD-B439-F11D-66B9-CD6CFDA0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601C0463-04A1-E73F-7B02-825698A2260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93" name="矩形 29">
            <a:extLst>
              <a:ext uri="{FF2B5EF4-FFF2-40B4-BE49-F238E27FC236}">
                <a16:creationId xmlns:a16="http://schemas.microsoft.com/office/drawing/2014/main" id="{9C194BF1-EAC3-6303-46FA-4924ECE4A3D3}"/>
              </a:ext>
            </a:extLst>
          </p:cNvPr>
          <p:cNvSpPr/>
          <p:nvPr/>
        </p:nvSpPr>
        <p:spPr>
          <a:xfrm>
            <a:off x="5187448" y="2400259"/>
            <a:ext cx="1469494" cy="1043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kumimoji="1" lang="zh-CN" alt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46CF411-8D26-040B-6FDA-DA468CC7A866}"/>
              </a:ext>
            </a:extLst>
          </p:cNvPr>
          <p:cNvSpPr txBox="1"/>
          <p:nvPr/>
        </p:nvSpPr>
        <p:spPr>
          <a:xfrm>
            <a:off x="5159057" y="2401159"/>
            <a:ext cx="1439286" cy="33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Table</a:t>
            </a:r>
            <a:endParaRPr kumimoji="1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C07D35E-9D1B-2E0C-875D-6AB04970D5D0}"/>
              </a:ext>
            </a:extLst>
          </p:cNvPr>
          <p:cNvGrpSpPr/>
          <p:nvPr/>
        </p:nvGrpSpPr>
        <p:grpSpPr>
          <a:xfrm>
            <a:off x="5254906" y="2865761"/>
            <a:ext cx="1358769" cy="475579"/>
            <a:chOff x="5171156" y="3827940"/>
            <a:chExt cx="779903" cy="332758"/>
          </a:xfrm>
        </p:grpSpPr>
        <p:sp>
          <p:nvSpPr>
            <p:cNvPr id="96" name="矩形 29">
              <a:extLst>
                <a:ext uri="{FF2B5EF4-FFF2-40B4-BE49-F238E27FC236}">
                  <a16:creationId xmlns:a16="http://schemas.microsoft.com/office/drawing/2014/main" id="{589F28C7-4D13-FD25-FF6F-5376ABDBAC87}"/>
                </a:ext>
              </a:extLst>
            </p:cNvPr>
            <p:cNvSpPr/>
            <p:nvPr/>
          </p:nvSpPr>
          <p:spPr>
            <a:xfrm>
              <a:off x="5536393" y="3827940"/>
              <a:ext cx="414666" cy="33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0A42B87-D3D1-D4AB-63D7-C2851A777154}"/>
                </a:ext>
              </a:extLst>
            </p:cNvPr>
            <p:cNvGrpSpPr/>
            <p:nvPr/>
          </p:nvGrpSpPr>
          <p:grpSpPr>
            <a:xfrm>
              <a:off x="5171156" y="3827943"/>
              <a:ext cx="284745" cy="332755"/>
              <a:chOff x="5087737" y="2993679"/>
              <a:chExt cx="382097" cy="429097"/>
            </a:xfrm>
          </p:grpSpPr>
          <p:sp>
            <p:nvSpPr>
              <p:cNvPr id="99" name="矩形 29">
                <a:extLst>
                  <a:ext uri="{FF2B5EF4-FFF2-40B4-BE49-F238E27FC236}">
                    <a16:creationId xmlns:a16="http://schemas.microsoft.com/office/drawing/2014/main" id="{DDA66785-CE8C-955C-C249-774AA7558C99}"/>
                  </a:ext>
                </a:extLst>
              </p:cNvPr>
              <p:cNvSpPr/>
              <p:nvPr/>
            </p:nvSpPr>
            <p:spPr>
              <a:xfrm>
                <a:off x="5087737" y="2993679"/>
                <a:ext cx="382097" cy="4290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:endParaRPr kumimoji="1"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29">
                <a:extLst>
                  <a:ext uri="{FF2B5EF4-FFF2-40B4-BE49-F238E27FC236}">
                    <a16:creationId xmlns:a16="http://schemas.microsoft.com/office/drawing/2014/main" id="{90A97D55-2629-AE64-AC6C-E3CE233A2D51}"/>
                  </a:ext>
                </a:extLst>
              </p:cNvPr>
              <p:cNvSpPr/>
              <p:nvPr/>
            </p:nvSpPr>
            <p:spPr>
              <a:xfrm>
                <a:off x="5087737" y="3150002"/>
                <a:ext cx="382097" cy="1183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>
                  <a:lnSpc>
                    <a:spcPts val="520"/>
                  </a:lnSpc>
                </a:pPr>
                <a:endParaRPr kumimoji="1" lang="zh-CN" altLang="en-US" sz="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98" name="Elbow Connector 74">
              <a:extLst>
                <a:ext uri="{FF2B5EF4-FFF2-40B4-BE49-F238E27FC236}">
                  <a16:creationId xmlns:a16="http://schemas.microsoft.com/office/drawing/2014/main" id="{D71A77A2-AE7F-815E-8A2E-98A734D7BBB9}"/>
                </a:ext>
              </a:extLst>
            </p:cNvPr>
            <p:cNvCxnSpPr>
              <a:cxnSpLocks/>
              <a:stCxn id="100" idx="3"/>
              <a:endCxn id="96" idx="0"/>
            </p:cNvCxnSpPr>
            <p:nvPr/>
          </p:nvCxnSpPr>
          <p:spPr>
            <a:xfrm flipV="1">
              <a:off x="5455901" y="3827940"/>
              <a:ext cx="287825" cy="167099"/>
            </a:xfrm>
            <a:prstGeom prst="bentConnector4">
              <a:avLst>
                <a:gd name="adj1" fmla="val 13983"/>
                <a:gd name="adj2" fmla="val 136302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矩形 29">
            <a:extLst>
              <a:ext uri="{FF2B5EF4-FFF2-40B4-BE49-F238E27FC236}">
                <a16:creationId xmlns:a16="http://schemas.microsoft.com/office/drawing/2014/main" id="{82A2F853-7EAB-EFEE-96BA-57F60FB4DB7A}"/>
              </a:ext>
            </a:extLst>
          </p:cNvPr>
          <p:cNvSpPr/>
          <p:nvPr/>
        </p:nvSpPr>
        <p:spPr>
          <a:xfrm>
            <a:off x="5891877" y="2982997"/>
            <a:ext cx="722441" cy="23881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0" bIns="0" rtlCol="0" anchor="t"/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	</a:t>
            </a:r>
            <a:endParaRPr kumimoji="1" lang="zh-CN" alt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1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7" grpId="0" animBg="1"/>
      <p:bldP spid="88" grpId="0" animBg="1"/>
      <p:bldP spid="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CFACC3E-2A76-EBB2-4558-36A78CFFFE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6" name="文本框 6">
            <a:extLst>
              <a:ext uri="{FF2B5EF4-FFF2-40B4-BE49-F238E27FC236}">
                <a16:creationId xmlns:a16="http://schemas.microsoft.com/office/drawing/2014/main" id="{7E722CC6-C2CB-B6DF-03CD-9436C9015FB4}"/>
              </a:ext>
            </a:extLst>
          </p:cNvPr>
          <p:cNvSpPr txBox="1"/>
          <p:nvPr/>
        </p:nvSpPr>
        <p:spPr>
          <a:xfrm>
            <a:off x="452752" y="5060110"/>
            <a:ext cx="4640791" cy="101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1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Ever-growing application complexity and input dataset sizes</a:t>
            </a:r>
          </a:p>
        </p:txBody>
      </p:sp>
      <p:cxnSp>
        <p:nvCxnSpPr>
          <p:cNvPr id="17" name="直线连接符 20">
            <a:extLst>
              <a:ext uri="{FF2B5EF4-FFF2-40B4-BE49-F238E27FC236}">
                <a16:creationId xmlns:a16="http://schemas.microsoft.com/office/drawing/2014/main" id="{BFB89876-D314-5907-7BFA-DD4532111CE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1">
            <a:extLst>
              <a:ext uri="{FF2B5EF4-FFF2-40B4-BE49-F238E27FC236}">
                <a16:creationId xmlns:a16="http://schemas.microsoft.com/office/drawing/2014/main" id="{20CBE303-A08D-6362-8AB3-802CD8096028}"/>
              </a:ext>
            </a:extLst>
          </p:cNvPr>
          <p:cNvSpPr txBox="1"/>
          <p:nvPr/>
        </p:nvSpPr>
        <p:spPr>
          <a:xfrm>
            <a:off x="621792" y="365760"/>
            <a:ext cx="4251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Multi-GPU is Popular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F42E4E-2122-B8AD-94EF-D4CE66C0EF63}"/>
              </a:ext>
            </a:extLst>
          </p:cNvPr>
          <p:cNvSpPr txBox="1"/>
          <p:nvPr/>
        </p:nvSpPr>
        <p:spPr>
          <a:xfrm>
            <a:off x="5040910" y="5073271"/>
            <a:ext cx="7139379" cy="1496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1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Multi-GPUs provide aggregated  memory capacity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1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Unified</a:t>
            </a:r>
            <a:r>
              <a:rPr kumimoji="1" lang="zh-CN" altLang="en-US" sz="21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</a:t>
            </a:r>
            <a:r>
              <a:rPr kumimoji="1" lang="en-US" altLang="zh-CN" sz="21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virtual</a:t>
            </a:r>
            <a:r>
              <a:rPr kumimoji="1" lang="zh-CN" altLang="en-US" sz="21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</a:t>
            </a:r>
            <a:r>
              <a:rPr kumimoji="1" lang="en-US" altLang="zh-CN" sz="2100" b="1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memory simplifies application deployment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100" b="1" dirty="0">
              <a:latin typeface="Candara" panose="020E0502030303020204" pitchFamily="34" charset="0"/>
              <a:ea typeface="Palatino" pitchFamily="2" charset="77"/>
              <a:cs typeface="Segoe UI Historic" panose="020B0502040204020203" pitchFamily="34" charset="0"/>
            </a:endParaRPr>
          </a:p>
        </p:txBody>
      </p:sp>
      <p:pic>
        <p:nvPicPr>
          <p:cNvPr id="20" name="Picture 2" descr="DGX-1: World's First Deep Learning Supercomputer in Box - YouTube">
            <a:extLst>
              <a:ext uri="{FF2B5EF4-FFF2-40B4-BE49-F238E27FC236}">
                <a16:creationId xmlns:a16="http://schemas.microsoft.com/office/drawing/2014/main" id="{505A73B8-5789-0C33-C4EB-E7B2E6590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069" y="1779553"/>
            <a:ext cx="3579581" cy="201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ere's the full view of the DGX-2's top and bottom internal structure laid out. Of course the most eye-catching is the 16 Tesla V100 32GB NVLink GPU modules that give rise to its 2 PFLOPS of compute performance.">
            <a:extLst>
              <a:ext uri="{FF2B5EF4-FFF2-40B4-BE49-F238E27FC236}">
                <a16:creationId xmlns:a16="http://schemas.microsoft.com/office/drawing/2014/main" id="{AF610754-B62D-1018-5B4F-26FAC381B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618" y="2134164"/>
            <a:ext cx="4324064" cy="252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8B2DB8A-C4AE-1A65-1B8B-44DB614A5742}"/>
              </a:ext>
            </a:extLst>
          </p:cNvPr>
          <p:cNvSpPr txBox="1"/>
          <p:nvPr/>
        </p:nvSpPr>
        <p:spPr>
          <a:xfrm>
            <a:off x="5051964" y="2937670"/>
            <a:ext cx="6936835" cy="523220"/>
          </a:xfrm>
          <a:prstGeom prst="rect">
            <a:avLst/>
          </a:prstGeom>
          <a:solidFill>
            <a:srgbClr val="14398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Multi-GPU is here  !    (NVIDIA DGX, Intel Xe)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65EAA9-2E84-3F91-A1C3-0EA9DB13072C}"/>
              </a:ext>
            </a:extLst>
          </p:cNvPr>
          <p:cNvGrpSpPr/>
          <p:nvPr/>
        </p:nvGrpSpPr>
        <p:grpSpPr>
          <a:xfrm>
            <a:off x="717551" y="1416989"/>
            <a:ext cx="2242030" cy="1824949"/>
            <a:chOff x="934836" y="1756623"/>
            <a:chExt cx="2242030" cy="182494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491E4A2-5952-1202-487D-13747817B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7419" y="1756623"/>
              <a:ext cx="1577712" cy="1577712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13F2AEB-275B-0A59-EA70-74299FCD1A73}"/>
                </a:ext>
              </a:extLst>
            </p:cNvPr>
            <p:cNvSpPr/>
            <p:nvPr/>
          </p:nvSpPr>
          <p:spPr>
            <a:xfrm>
              <a:off x="934836" y="3212240"/>
              <a:ext cx="22420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</a:rPr>
                <a:t>Graph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</a:rPr>
                <a:t>Processing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486C07-B136-9870-00FB-6FBE7D19866D}"/>
              </a:ext>
            </a:extLst>
          </p:cNvPr>
          <p:cNvGrpSpPr/>
          <p:nvPr/>
        </p:nvGrpSpPr>
        <p:grpSpPr>
          <a:xfrm>
            <a:off x="2478644" y="3379794"/>
            <a:ext cx="2700671" cy="1587490"/>
            <a:chOff x="1871149" y="3206298"/>
            <a:chExt cx="3933857" cy="203351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C4926-D4A8-6984-638B-9A24EA261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23526" y="3206298"/>
              <a:ext cx="2133599" cy="1546598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93A9C90-1E4F-CA27-BB66-D307FCBB2451}"/>
                </a:ext>
              </a:extLst>
            </p:cNvPr>
            <p:cNvSpPr/>
            <p:nvPr/>
          </p:nvSpPr>
          <p:spPr>
            <a:xfrm>
              <a:off x="1871149" y="4766710"/>
              <a:ext cx="3933857" cy="47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</a:rPr>
                <a:t>Datacenter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</a:rPr>
                <a:t>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</a:rPr>
                <a:t>Workloads</a:t>
              </a:r>
            </a:p>
          </p:txBody>
        </p:sp>
      </p:grpSp>
      <p:sp>
        <p:nvSpPr>
          <p:cNvPr id="31" name="Slide Number Placeholder 14">
            <a:extLst>
              <a:ext uri="{FF2B5EF4-FFF2-40B4-BE49-F238E27FC236}">
                <a16:creationId xmlns:a16="http://schemas.microsoft.com/office/drawing/2014/main" id="{DB7BB3C6-8058-9BB2-A550-E5770467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</a:t>
            </a:fld>
            <a:endParaRPr kumimoji="1" lang="zh-CN" alt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15BF008-C076-B0E3-55D6-B69292EBF0ED}"/>
              </a:ext>
            </a:extLst>
          </p:cNvPr>
          <p:cNvGrpSpPr/>
          <p:nvPr/>
        </p:nvGrpSpPr>
        <p:grpSpPr>
          <a:xfrm>
            <a:off x="856351" y="3366150"/>
            <a:ext cx="1324344" cy="1598030"/>
            <a:chOff x="856351" y="3366150"/>
            <a:chExt cx="1324344" cy="1598030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A00F5967-3369-EA3A-FA3A-B5F64D20B2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01" t="10359" r="10611" b="9858"/>
            <a:stretch/>
          </p:blipFill>
          <p:spPr bwMode="auto">
            <a:xfrm>
              <a:off x="856351" y="3366150"/>
              <a:ext cx="1236372" cy="1277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33C6E55-088D-B691-C8D4-AF7B5DA36DFC}"/>
                </a:ext>
              </a:extLst>
            </p:cNvPr>
            <p:cNvSpPr/>
            <p:nvPr/>
          </p:nvSpPr>
          <p:spPr>
            <a:xfrm>
              <a:off x="988290" y="4594848"/>
              <a:ext cx="11924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</a:rPr>
                <a:t>ChatGPT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D6B6B49-67C6-9355-7BD9-1E8830AE60EE}"/>
              </a:ext>
            </a:extLst>
          </p:cNvPr>
          <p:cNvGrpSpPr/>
          <p:nvPr/>
        </p:nvGrpSpPr>
        <p:grpSpPr>
          <a:xfrm>
            <a:off x="2461905" y="1175432"/>
            <a:ext cx="2013512" cy="2075785"/>
            <a:chOff x="2507002" y="1174800"/>
            <a:chExt cx="2013512" cy="2075785"/>
          </a:xfrm>
        </p:grpSpPr>
        <p:pic>
          <p:nvPicPr>
            <p:cNvPr id="36" name="Picture 4" descr="Neural Network Icon 6234144">
              <a:extLst>
                <a:ext uri="{FF2B5EF4-FFF2-40B4-BE49-F238E27FC236}">
                  <a16:creationId xmlns:a16="http://schemas.microsoft.com/office/drawing/2014/main" id="{C29B8194-4163-68D0-48C9-3DFF29868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7002" y="1174800"/>
              <a:ext cx="2013512" cy="2013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BB4167F-FB09-2166-72CE-1DD9F8C8DF67}"/>
                </a:ext>
              </a:extLst>
            </p:cNvPr>
            <p:cNvSpPr/>
            <p:nvPr/>
          </p:nvSpPr>
          <p:spPr>
            <a:xfrm>
              <a:off x="3296232" y="2881253"/>
              <a:ext cx="10345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anose="020E0502030303020204" pitchFamily="34" charset="0"/>
                </a:rPr>
                <a:t>DNN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69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IDYLL : Lazy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Invalidation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CCF64E-D20E-54E0-5A1F-0871B987707E}"/>
              </a:ext>
            </a:extLst>
          </p:cNvPr>
          <p:cNvSpPr txBox="1"/>
          <p:nvPr/>
        </p:nvSpPr>
        <p:spPr>
          <a:xfrm>
            <a:off x="4549460" y="3772761"/>
            <a:ext cx="6970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andara" panose="020E0502030303020204" pitchFamily="34" charset="0"/>
              </a:rPr>
              <a:t>Invalidation Request Merging Buffer (IRMB)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42" name="矩形 129">
            <a:extLst>
              <a:ext uri="{FF2B5EF4-FFF2-40B4-BE49-F238E27FC236}">
                <a16:creationId xmlns:a16="http://schemas.microsoft.com/office/drawing/2014/main" id="{08F06732-C9E3-7F48-0D80-7C48B8011FE7}"/>
              </a:ext>
            </a:extLst>
          </p:cNvPr>
          <p:cNvSpPr/>
          <p:nvPr/>
        </p:nvSpPr>
        <p:spPr>
          <a:xfrm>
            <a:off x="668966" y="1755744"/>
            <a:ext cx="3014034" cy="3316614"/>
          </a:xfrm>
          <a:prstGeom prst="rect">
            <a:avLst/>
          </a:prstGeom>
          <a:solidFill>
            <a:schemeClr val="tx2">
              <a:lumMod val="20000"/>
              <a:lumOff val="80000"/>
              <a:alpha val="38039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130">
            <a:extLst>
              <a:ext uri="{FF2B5EF4-FFF2-40B4-BE49-F238E27FC236}">
                <a16:creationId xmlns:a16="http://schemas.microsoft.com/office/drawing/2014/main" id="{6E4EEB69-A2EF-68C7-E236-80A8122BB617}"/>
              </a:ext>
            </a:extLst>
          </p:cNvPr>
          <p:cNvSpPr txBox="1"/>
          <p:nvPr/>
        </p:nvSpPr>
        <p:spPr>
          <a:xfrm>
            <a:off x="563266" y="1416310"/>
            <a:ext cx="164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95">
            <a:extLst>
              <a:ext uri="{FF2B5EF4-FFF2-40B4-BE49-F238E27FC236}">
                <a16:creationId xmlns:a16="http://schemas.microsoft.com/office/drawing/2014/main" id="{66624F9B-C6FB-9B24-BE7C-03DE4DA43FFD}"/>
              </a:ext>
            </a:extLst>
          </p:cNvPr>
          <p:cNvSpPr/>
          <p:nvPr/>
        </p:nvSpPr>
        <p:spPr>
          <a:xfrm>
            <a:off x="782268" y="2715721"/>
            <a:ext cx="2729028" cy="427421"/>
          </a:xfrm>
          <a:prstGeom prst="rect">
            <a:avLst/>
          </a:prstGeom>
          <a:solidFill>
            <a:srgbClr val="DEE4A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GMMU</a:t>
            </a:r>
            <a:endParaRPr kumimoji="1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95">
            <a:extLst>
              <a:ext uri="{FF2B5EF4-FFF2-40B4-BE49-F238E27FC236}">
                <a16:creationId xmlns:a16="http://schemas.microsoft.com/office/drawing/2014/main" id="{6144B09D-A2B0-74A7-743B-75750290FC6E}"/>
              </a:ext>
            </a:extLst>
          </p:cNvPr>
          <p:cNvSpPr/>
          <p:nvPr/>
        </p:nvSpPr>
        <p:spPr>
          <a:xfrm>
            <a:off x="781452" y="3380423"/>
            <a:ext cx="1916279" cy="1478467"/>
          </a:xfrm>
          <a:prstGeom prst="rect">
            <a:avLst/>
          </a:prstGeom>
          <a:solidFill>
            <a:srgbClr val="EDD4DB">
              <a:alpha val="74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3152" tIns="91440" rIns="0" rtlCol="0" anchor="t"/>
          <a:lstStyle/>
          <a:p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Memory</a:t>
            </a:r>
            <a:endParaRPr kumimoji="1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矩形 131">
            <a:extLst>
              <a:ext uri="{FF2B5EF4-FFF2-40B4-BE49-F238E27FC236}">
                <a16:creationId xmlns:a16="http://schemas.microsoft.com/office/drawing/2014/main" id="{EE7F2435-03B8-868E-DD99-3DCE1392BAE2}"/>
              </a:ext>
            </a:extLst>
          </p:cNvPr>
          <p:cNvSpPr/>
          <p:nvPr/>
        </p:nvSpPr>
        <p:spPr>
          <a:xfrm>
            <a:off x="781452" y="1981830"/>
            <a:ext cx="2723446" cy="424740"/>
          </a:xfrm>
          <a:prstGeom prst="rect">
            <a:avLst/>
          </a:prstGeom>
          <a:solidFill>
            <a:srgbClr val="E6E9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TLB</a:t>
            </a:r>
            <a:endParaRPr kumimoji="1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D1F29EE-29D3-20CA-F81D-DEB3C14B12E8}"/>
              </a:ext>
            </a:extLst>
          </p:cNvPr>
          <p:cNvGrpSpPr/>
          <p:nvPr/>
        </p:nvGrpSpPr>
        <p:grpSpPr>
          <a:xfrm>
            <a:off x="983120" y="3874399"/>
            <a:ext cx="1512944" cy="893025"/>
            <a:chOff x="2290255" y="5435897"/>
            <a:chExt cx="1323750" cy="86976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D0BCC61-28A4-7C93-8308-39F2FD45E903}"/>
                </a:ext>
              </a:extLst>
            </p:cNvPr>
            <p:cNvGrpSpPr/>
            <p:nvPr/>
          </p:nvGrpSpPr>
          <p:grpSpPr>
            <a:xfrm>
              <a:off x="2290255" y="5435897"/>
              <a:ext cx="1323750" cy="869764"/>
              <a:chOff x="1839258" y="4907019"/>
              <a:chExt cx="1137323" cy="715259"/>
            </a:xfrm>
          </p:grpSpPr>
          <p:sp>
            <p:nvSpPr>
              <p:cNvPr id="136" name="矩形 29">
                <a:extLst>
                  <a:ext uri="{FF2B5EF4-FFF2-40B4-BE49-F238E27FC236}">
                    <a16:creationId xmlns:a16="http://schemas.microsoft.com/office/drawing/2014/main" id="{676D0B18-1A19-C82F-5053-D69B25FA87D6}"/>
                  </a:ext>
                </a:extLst>
              </p:cNvPr>
              <p:cNvSpPr/>
              <p:nvPr/>
            </p:nvSpPr>
            <p:spPr>
              <a:xfrm>
                <a:off x="1860550" y="4907021"/>
                <a:ext cx="1116031" cy="7152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:endParaRPr kumimoji="1" lang="zh-CN" alt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BCCBA28-B4FD-DB6F-F555-87F35D1D9921}"/>
                  </a:ext>
                </a:extLst>
              </p:cNvPr>
              <p:cNvSpPr txBox="1"/>
              <p:nvPr/>
            </p:nvSpPr>
            <p:spPr>
              <a:xfrm>
                <a:off x="1839258" y="4907019"/>
                <a:ext cx="1093089" cy="246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Page Table</a:t>
                </a:r>
                <a:endParaRPr kumimoji="1"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0EE3A321-A48A-38BB-093D-CAD890CD2374}"/>
                </a:ext>
              </a:extLst>
            </p:cNvPr>
            <p:cNvGrpSpPr/>
            <p:nvPr/>
          </p:nvGrpSpPr>
          <p:grpSpPr>
            <a:xfrm>
              <a:off x="2366813" y="5781565"/>
              <a:ext cx="1201092" cy="426094"/>
              <a:chOff x="2241358" y="5555052"/>
              <a:chExt cx="1201092" cy="579579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8FBC558-2BF3-45AE-7C79-8686356414DB}"/>
                  </a:ext>
                </a:extLst>
              </p:cNvPr>
              <p:cNvGrpSpPr/>
              <p:nvPr/>
            </p:nvGrpSpPr>
            <p:grpSpPr>
              <a:xfrm>
                <a:off x="2241358" y="5555052"/>
                <a:ext cx="1201092" cy="579579"/>
                <a:chOff x="5171156" y="3827940"/>
                <a:chExt cx="779903" cy="332758"/>
              </a:xfrm>
            </p:grpSpPr>
            <p:sp>
              <p:nvSpPr>
                <p:cNvPr id="131" name="矩形 29">
                  <a:extLst>
                    <a:ext uri="{FF2B5EF4-FFF2-40B4-BE49-F238E27FC236}">
                      <a16:creationId xmlns:a16="http://schemas.microsoft.com/office/drawing/2014/main" id="{C785E605-01A2-D7CA-F65A-8A8E0C6EF68A}"/>
                    </a:ext>
                  </a:extLst>
                </p:cNvPr>
                <p:cNvSpPr/>
                <p:nvPr/>
              </p:nvSpPr>
              <p:spPr>
                <a:xfrm>
                  <a:off x="5536393" y="3827940"/>
                  <a:ext cx="414666" cy="3327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:endParaRPr kumimoji="1" lang="zh-CN" altLang="en-US" sz="8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C30C3414-52E3-F27B-16C5-6FB674DFDFF8}"/>
                    </a:ext>
                  </a:extLst>
                </p:cNvPr>
                <p:cNvGrpSpPr/>
                <p:nvPr/>
              </p:nvGrpSpPr>
              <p:grpSpPr>
                <a:xfrm>
                  <a:off x="5171156" y="3827943"/>
                  <a:ext cx="284745" cy="332755"/>
                  <a:chOff x="5087737" y="2993679"/>
                  <a:chExt cx="382097" cy="429097"/>
                </a:xfrm>
              </p:grpSpPr>
              <p:sp>
                <p:nvSpPr>
                  <p:cNvPr id="134" name="矩形 29">
                    <a:extLst>
                      <a:ext uri="{FF2B5EF4-FFF2-40B4-BE49-F238E27FC236}">
                        <a16:creationId xmlns:a16="http://schemas.microsoft.com/office/drawing/2014/main" id="{397A35F0-F636-9FF9-863C-611BEC7D8FF5}"/>
                      </a:ext>
                    </a:extLst>
                  </p:cNvPr>
                  <p:cNvSpPr/>
                  <p:nvPr/>
                </p:nvSpPr>
                <p:spPr>
                  <a:xfrm>
                    <a:off x="5087737" y="2993679"/>
                    <a:ext cx="382097" cy="4290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t"/>
                  <a:lstStyle/>
                  <a:p>
                    <a:pPr algn="ctr"/>
                    <a:endParaRPr kumimoji="1" lang="zh-CN" altLang="en-US" sz="8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矩形 29">
                    <a:extLst>
                      <a:ext uri="{FF2B5EF4-FFF2-40B4-BE49-F238E27FC236}">
                        <a16:creationId xmlns:a16="http://schemas.microsoft.com/office/drawing/2014/main" id="{6C8B348C-C98C-5208-A561-421750885338}"/>
                      </a:ext>
                    </a:extLst>
                  </p:cNvPr>
                  <p:cNvSpPr/>
                  <p:nvPr/>
                </p:nvSpPr>
                <p:spPr>
                  <a:xfrm>
                    <a:off x="5087737" y="3150002"/>
                    <a:ext cx="382097" cy="11830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t"/>
                  <a:lstStyle/>
                  <a:p>
                    <a:pPr algn="ctr">
                      <a:lnSpc>
                        <a:spcPts val="520"/>
                      </a:lnSpc>
                    </a:pPr>
                    <a:endParaRPr kumimoji="1" lang="zh-CN" altLang="en-US" sz="6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33" name="Elbow Connector 74">
                  <a:extLst>
                    <a:ext uri="{FF2B5EF4-FFF2-40B4-BE49-F238E27FC236}">
                      <a16:creationId xmlns:a16="http://schemas.microsoft.com/office/drawing/2014/main" id="{6BC999B6-0F8D-C99A-19C9-6CDCB6EFD08B}"/>
                    </a:ext>
                  </a:extLst>
                </p:cNvPr>
                <p:cNvCxnSpPr>
                  <a:cxnSpLocks/>
                  <a:stCxn id="135" idx="3"/>
                  <a:endCxn id="131" idx="0"/>
                </p:cNvCxnSpPr>
                <p:nvPr/>
              </p:nvCxnSpPr>
              <p:spPr>
                <a:xfrm flipV="1">
                  <a:off x="5455901" y="3827940"/>
                  <a:ext cx="287825" cy="167099"/>
                </a:xfrm>
                <a:prstGeom prst="bentConnector4">
                  <a:avLst>
                    <a:gd name="adj1" fmla="val 13983"/>
                    <a:gd name="adj2" fmla="val 136302"/>
                  </a:avLst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0" name="矩形 29">
                <a:extLst>
                  <a:ext uri="{FF2B5EF4-FFF2-40B4-BE49-F238E27FC236}">
                    <a16:creationId xmlns:a16="http://schemas.microsoft.com/office/drawing/2014/main" id="{339A1903-E3E2-A2F1-040B-FFA6D3B0C4EE}"/>
                  </a:ext>
                </a:extLst>
              </p:cNvPr>
              <p:cNvSpPr/>
              <p:nvPr/>
            </p:nvSpPr>
            <p:spPr>
              <a:xfrm>
                <a:off x="2803842" y="5695078"/>
                <a:ext cx="638606" cy="2910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rIns="0" bIns="0" rtlCol="0" anchor="t"/>
              <a:lstStyle/>
              <a:p>
                <a:r>
                  <a:rPr kumimoji="1"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remote</a:t>
                </a:r>
                <a:endParaRPr kumimoji="1"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ACA76BC-C1E0-356F-65E5-90A3E3B641BD}"/>
              </a:ext>
            </a:extLst>
          </p:cNvPr>
          <p:cNvGrpSpPr/>
          <p:nvPr/>
        </p:nvGrpSpPr>
        <p:grpSpPr>
          <a:xfrm>
            <a:off x="669534" y="5485344"/>
            <a:ext cx="3014034" cy="338555"/>
            <a:chOff x="1167394" y="4841857"/>
            <a:chExt cx="4661387" cy="250724"/>
          </a:xfrm>
        </p:grpSpPr>
        <p:sp>
          <p:nvSpPr>
            <p:cNvPr id="206" name="圆角矩形 4">
              <a:extLst>
                <a:ext uri="{FF2B5EF4-FFF2-40B4-BE49-F238E27FC236}">
                  <a16:creationId xmlns:a16="http://schemas.microsoft.com/office/drawing/2014/main" id="{F45DD011-FE25-136F-4589-68CC81543888}"/>
                </a:ext>
              </a:extLst>
            </p:cNvPr>
            <p:cNvSpPr/>
            <p:nvPr/>
          </p:nvSpPr>
          <p:spPr>
            <a:xfrm>
              <a:off x="1167394" y="4860667"/>
              <a:ext cx="4661387" cy="213170"/>
            </a:xfrm>
            <a:prstGeom prst="roundRect">
              <a:avLst>
                <a:gd name="adj" fmla="val 11196"/>
              </a:avLst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矩形 12">
              <a:extLst>
                <a:ext uri="{FF2B5EF4-FFF2-40B4-BE49-F238E27FC236}">
                  <a16:creationId xmlns:a16="http://schemas.microsoft.com/office/drawing/2014/main" id="{80B6EB9A-7F66-234D-9B5E-BED8430DD1B8}"/>
                </a:ext>
              </a:extLst>
            </p:cNvPr>
            <p:cNvSpPr/>
            <p:nvPr/>
          </p:nvSpPr>
          <p:spPr>
            <a:xfrm>
              <a:off x="2717455" y="4841857"/>
              <a:ext cx="1961497" cy="250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UVM driver</a:t>
              </a:r>
              <a:endPara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84CBE059-9A35-DA57-528E-7AB940AC7301}"/>
              </a:ext>
            </a:extLst>
          </p:cNvPr>
          <p:cNvCxnSpPr>
            <a:cxnSpLocks/>
            <a:stCxn id="42" idx="2"/>
            <a:endCxn id="206" idx="0"/>
          </p:cNvCxnSpPr>
          <p:nvPr/>
        </p:nvCxnSpPr>
        <p:spPr>
          <a:xfrm>
            <a:off x="2175983" y="5072358"/>
            <a:ext cx="568" cy="438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矩形 131">
            <a:extLst>
              <a:ext uri="{FF2B5EF4-FFF2-40B4-BE49-F238E27FC236}">
                <a16:creationId xmlns:a16="http://schemas.microsoft.com/office/drawing/2014/main" id="{6FA4916E-A29B-C850-9444-C1B79F604C85}"/>
              </a:ext>
            </a:extLst>
          </p:cNvPr>
          <p:cNvSpPr/>
          <p:nvPr/>
        </p:nvSpPr>
        <p:spPr>
          <a:xfrm>
            <a:off x="2839411" y="3380423"/>
            <a:ext cx="665488" cy="1478467"/>
          </a:xfrm>
          <a:prstGeom prst="rect">
            <a:avLst/>
          </a:prstGeom>
          <a:solidFill>
            <a:srgbClr val="F2E3C9"/>
          </a:solidFill>
          <a:ln w="28575">
            <a:solidFill>
              <a:srgbClr val="02339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IRMB</a:t>
            </a:r>
            <a:endParaRPr kumimoji="1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CBC1541-DB61-8895-0399-861C78BD7323}"/>
              </a:ext>
            </a:extLst>
          </p:cNvPr>
          <p:cNvSpPr txBox="1"/>
          <p:nvPr/>
        </p:nvSpPr>
        <p:spPr>
          <a:xfrm>
            <a:off x="4475746" y="1724941"/>
            <a:ext cx="7810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ndara" panose="020E0502030303020204" pitchFamily="34" charset="0"/>
                <a:cs typeface="Arial" panose="020B0604020202020204" pitchFamily="34" charset="0"/>
              </a:rPr>
              <a:t>In-PTE Directory Invalidation</a:t>
            </a:r>
            <a:r>
              <a:rPr lang="zh-CN" alt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Candara" panose="020E0502030303020204" pitchFamily="34" charset="0"/>
                <a:cs typeface="Arial" panose="020B0604020202020204" pitchFamily="34" charset="0"/>
              </a:rPr>
              <a:t>-&gt;</a:t>
            </a:r>
            <a:r>
              <a:rPr lang="zh-CN" alt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Candara" panose="020E0502030303020204" pitchFamily="34" charset="0"/>
                <a:cs typeface="Arial" panose="020B0604020202020204" pitchFamily="34" charset="0"/>
              </a:rPr>
              <a:t>unnecessary</a:t>
            </a:r>
            <a:r>
              <a:rPr lang="zh-CN" altLang="en-US" sz="2400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Candara" panose="020E0502030303020204" pitchFamily="34" charset="0"/>
                <a:cs typeface="Arial" panose="020B0604020202020204" pitchFamily="34" charset="0"/>
              </a:rPr>
              <a:t>invalidations</a:t>
            </a:r>
          </a:p>
        </p:txBody>
      </p:sp>
      <p:pic>
        <p:nvPicPr>
          <p:cNvPr id="269" name="Graphic 268" descr="Angel face outline outline">
            <a:extLst>
              <a:ext uri="{FF2B5EF4-FFF2-40B4-BE49-F238E27FC236}">
                <a16:creationId xmlns:a16="http://schemas.microsoft.com/office/drawing/2014/main" id="{C6453C6A-C0B1-333B-2DCC-85CA2B303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3960" y="1733355"/>
            <a:ext cx="483780" cy="483780"/>
          </a:xfrm>
          <a:prstGeom prst="rect">
            <a:avLst/>
          </a:prstGeom>
        </p:spPr>
      </p:pic>
      <p:grpSp>
        <p:nvGrpSpPr>
          <p:cNvPr id="274" name="Group 273">
            <a:extLst>
              <a:ext uri="{FF2B5EF4-FFF2-40B4-BE49-F238E27FC236}">
                <a16:creationId xmlns:a16="http://schemas.microsoft.com/office/drawing/2014/main" id="{BB5DAB46-5ACD-2CE9-E193-9F9DEB3E2930}"/>
              </a:ext>
            </a:extLst>
          </p:cNvPr>
          <p:cNvGrpSpPr/>
          <p:nvPr/>
        </p:nvGrpSpPr>
        <p:grpSpPr>
          <a:xfrm>
            <a:off x="3993960" y="2462871"/>
            <a:ext cx="7095030" cy="488941"/>
            <a:chOff x="4126960" y="2462871"/>
            <a:chExt cx="7095030" cy="488941"/>
          </a:xfrm>
        </p:grpSpPr>
        <p:pic>
          <p:nvPicPr>
            <p:cNvPr id="271" name="Graphic 270" descr="Angry face outline outline">
              <a:extLst>
                <a:ext uri="{FF2B5EF4-FFF2-40B4-BE49-F238E27FC236}">
                  <a16:creationId xmlns:a16="http://schemas.microsoft.com/office/drawing/2014/main" id="{D0606C25-F100-804D-475E-AF1046EC6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26960" y="2467180"/>
              <a:ext cx="484632" cy="484632"/>
            </a:xfrm>
            <a:prstGeom prst="rect">
              <a:avLst/>
            </a:prstGeom>
          </p:spPr>
        </p:pic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4A49E135-9D34-971D-9166-C7E9AA988634}"/>
                </a:ext>
              </a:extLst>
            </p:cNvPr>
            <p:cNvSpPr txBox="1"/>
            <p:nvPr/>
          </p:nvSpPr>
          <p:spPr>
            <a:xfrm>
              <a:off x="4651130" y="2462871"/>
              <a:ext cx="65708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Still</a:t>
              </a:r>
              <a:r>
                <a:rPr lang="zh-CN" altLang="en-US" sz="2400" b="0" i="0" dirty="0">
                  <a:solidFill>
                    <a:srgbClr val="C00000"/>
                  </a:solidFill>
                  <a:effectLst/>
                  <a:latin typeface="Candara" panose="020E0502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2400" b="0" i="0" dirty="0">
                  <a:solidFill>
                    <a:srgbClr val="C00000"/>
                  </a:solidFill>
                  <a:effectLst/>
                  <a:latin typeface="Candara" panose="020E0502030303020204" pitchFamily="34" charset="0"/>
                  <a:cs typeface="Arial" panose="020B0604020202020204" pitchFamily="34" charset="0"/>
                </a:rPr>
                <a:t>s</a:t>
              </a:r>
              <a:r>
                <a:rPr lang="en-US" sz="2400" b="0" i="0" dirty="0">
                  <a:solidFill>
                    <a:srgbClr val="C00000"/>
                  </a:solidFill>
                  <a:effectLst/>
                  <a:latin typeface="Candara" panose="020E0502030303020204" pitchFamily="34" charset="0"/>
                  <a:cs typeface="Arial" panose="020B0604020202020204" pitchFamily="34" charset="0"/>
                </a:rPr>
                <a:t>ubstantial</a:t>
              </a:r>
              <a:r>
                <a:rPr lang="zh-CN" altLang="en-US" sz="2400" b="0" i="0" dirty="0">
                  <a:solidFill>
                    <a:srgbClr val="C00000"/>
                  </a:solidFill>
                  <a:effectLst/>
                  <a:latin typeface="Candara" panose="020E0502030303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0" i="0" dirty="0">
                  <a:solidFill>
                    <a:srgbClr val="C00000"/>
                  </a:solidFill>
                  <a:effectLst/>
                  <a:latin typeface="Candara" panose="020E0502030303020204" pitchFamily="34" charset="0"/>
                  <a:cs typeface="Arial" panose="020B0604020202020204" pitchFamily="34" charset="0"/>
                </a:rPr>
                <a:t>valid translation mappings</a:t>
              </a:r>
              <a:endParaRPr lang="en-US" sz="2400" dirty="0">
                <a:solidFill>
                  <a:srgbClr val="C00000"/>
                </a:solidFill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6" name="TextBox 275">
            <a:extLst>
              <a:ext uri="{FF2B5EF4-FFF2-40B4-BE49-F238E27FC236}">
                <a16:creationId xmlns:a16="http://schemas.microsoft.com/office/drawing/2014/main" id="{D42E5943-DA7A-5ACA-5BE3-14F1ED72A32A}"/>
              </a:ext>
            </a:extLst>
          </p:cNvPr>
          <p:cNvSpPr txBox="1"/>
          <p:nvPr/>
        </p:nvSpPr>
        <p:spPr>
          <a:xfrm>
            <a:off x="4613403" y="4416311"/>
            <a:ext cx="68138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dirty="0">
                <a:solidFill>
                  <a:srgbClr val="C00000"/>
                </a:solidFill>
                <a:effectLst/>
                <a:latin typeface="Candara" panose="020E0502030303020204" pitchFamily="34" charset="0"/>
              </a:rPr>
              <a:t>temporally buffer and batch </a:t>
            </a:r>
            <a:r>
              <a:rPr lang="en-US" sz="2600" b="0" i="0" dirty="0">
                <a:effectLst/>
                <a:latin typeface="Candara" panose="020E0502030303020204" pitchFamily="34" charset="0"/>
              </a:rPr>
              <a:t>invalidation requests and </a:t>
            </a:r>
            <a:r>
              <a:rPr lang="en-US" sz="2600" b="1" i="0" dirty="0">
                <a:solidFill>
                  <a:srgbClr val="C00000"/>
                </a:solidFill>
                <a:effectLst/>
                <a:latin typeface="Candara" panose="020E0502030303020204" pitchFamily="34" charset="0"/>
              </a:rPr>
              <a:t>lazily update </a:t>
            </a:r>
            <a:r>
              <a:rPr lang="en-US" sz="2600" b="0" i="0" dirty="0">
                <a:effectLst/>
                <a:latin typeface="Candara" panose="020E0502030303020204" pitchFamily="34" charset="0"/>
              </a:rPr>
              <a:t>the local page table</a:t>
            </a:r>
            <a:r>
              <a:rPr lang="en-US" altLang="zh-CN" sz="2600" b="0" i="0" dirty="0">
                <a:effectLst/>
                <a:latin typeface="Candara" panose="020E0502030303020204" pitchFamily="34" charset="0"/>
              </a:rPr>
              <a:t>.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77" name="Rectangle: Rounded Corners 5">
            <a:extLst>
              <a:ext uri="{FF2B5EF4-FFF2-40B4-BE49-F238E27FC236}">
                <a16:creationId xmlns:a16="http://schemas.microsoft.com/office/drawing/2014/main" id="{9A7A2447-CAB6-2CB4-1104-7DD80A3214E2}"/>
              </a:ext>
            </a:extLst>
          </p:cNvPr>
          <p:cNvSpPr/>
          <p:nvPr/>
        </p:nvSpPr>
        <p:spPr>
          <a:xfrm>
            <a:off x="4243373" y="3622053"/>
            <a:ext cx="7228576" cy="1958690"/>
          </a:xfrm>
          <a:custGeom>
            <a:avLst/>
            <a:gdLst>
              <a:gd name="connsiteX0" fmla="*/ 0 w 7228576"/>
              <a:gd name="connsiteY0" fmla="*/ 102850 h 1958690"/>
              <a:gd name="connsiteX1" fmla="*/ 132771 w 7228576"/>
              <a:gd name="connsiteY1" fmla="*/ 0 h 1958690"/>
              <a:gd name="connsiteX2" fmla="*/ 968335 w 7228576"/>
              <a:gd name="connsiteY2" fmla="*/ 0 h 1958690"/>
              <a:gd name="connsiteX3" fmla="*/ 1595009 w 7228576"/>
              <a:gd name="connsiteY3" fmla="*/ 0 h 1958690"/>
              <a:gd name="connsiteX4" fmla="*/ 2152051 w 7228576"/>
              <a:gd name="connsiteY4" fmla="*/ 0 h 1958690"/>
              <a:gd name="connsiteX5" fmla="*/ 2917984 w 7228576"/>
              <a:gd name="connsiteY5" fmla="*/ 0 h 1958690"/>
              <a:gd name="connsiteX6" fmla="*/ 3544657 w 7228576"/>
              <a:gd name="connsiteY6" fmla="*/ 0 h 1958690"/>
              <a:gd name="connsiteX7" fmla="*/ 4380221 w 7228576"/>
              <a:gd name="connsiteY7" fmla="*/ 0 h 1958690"/>
              <a:gd name="connsiteX8" fmla="*/ 4937264 w 7228576"/>
              <a:gd name="connsiteY8" fmla="*/ 0 h 1958690"/>
              <a:gd name="connsiteX9" fmla="*/ 5772828 w 7228576"/>
              <a:gd name="connsiteY9" fmla="*/ 0 h 1958690"/>
              <a:gd name="connsiteX10" fmla="*/ 6260240 w 7228576"/>
              <a:gd name="connsiteY10" fmla="*/ 0 h 1958690"/>
              <a:gd name="connsiteX11" fmla="*/ 7095804 w 7228576"/>
              <a:gd name="connsiteY11" fmla="*/ 0 h 1958690"/>
              <a:gd name="connsiteX12" fmla="*/ 7228576 w 7228576"/>
              <a:gd name="connsiteY12" fmla="*/ 102850 h 1958690"/>
              <a:gd name="connsiteX13" fmla="*/ 7228576 w 7228576"/>
              <a:gd name="connsiteY13" fmla="*/ 634590 h 1958690"/>
              <a:gd name="connsiteX14" fmla="*/ 7228576 w 7228576"/>
              <a:gd name="connsiteY14" fmla="*/ 1253979 h 1958690"/>
              <a:gd name="connsiteX15" fmla="*/ 7228576 w 7228576"/>
              <a:gd name="connsiteY15" fmla="*/ 1855839 h 1958690"/>
              <a:gd name="connsiteX16" fmla="*/ 7095804 w 7228576"/>
              <a:gd name="connsiteY16" fmla="*/ 1958690 h 1958690"/>
              <a:gd name="connsiteX17" fmla="*/ 6329870 w 7228576"/>
              <a:gd name="connsiteY17" fmla="*/ 1958690 h 1958690"/>
              <a:gd name="connsiteX18" fmla="*/ 5842458 w 7228576"/>
              <a:gd name="connsiteY18" fmla="*/ 1958690 h 1958690"/>
              <a:gd name="connsiteX19" fmla="*/ 5285415 w 7228576"/>
              <a:gd name="connsiteY19" fmla="*/ 1958690 h 1958690"/>
              <a:gd name="connsiteX20" fmla="*/ 4449851 w 7228576"/>
              <a:gd name="connsiteY20" fmla="*/ 1958690 h 1958690"/>
              <a:gd name="connsiteX21" fmla="*/ 3753548 w 7228576"/>
              <a:gd name="connsiteY21" fmla="*/ 1958690 h 1958690"/>
              <a:gd name="connsiteX22" fmla="*/ 3196506 w 7228576"/>
              <a:gd name="connsiteY22" fmla="*/ 1958690 h 1958690"/>
              <a:gd name="connsiteX23" fmla="*/ 2500202 w 7228576"/>
              <a:gd name="connsiteY23" fmla="*/ 1958690 h 1958690"/>
              <a:gd name="connsiteX24" fmla="*/ 2012791 w 7228576"/>
              <a:gd name="connsiteY24" fmla="*/ 1958690 h 1958690"/>
              <a:gd name="connsiteX25" fmla="*/ 1525378 w 7228576"/>
              <a:gd name="connsiteY25" fmla="*/ 1958690 h 1958690"/>
              <a:gd name="connsiteX26" fmla="*/ 829074 w 7228576"/>
              <a:gd name="connsiteY26" fmla="*/ 1958690 h 1958690"/>
              <a:gd name="connsiteX27" fmla="*/ 132771 w 7228576"/>
              <a:gd name="connsiteY27" fmla="*/ 1958690 h 1958690"/>
              <a:gd name="connsiteX28" fmla="*/ 0 w 7228576"/>
              <a:gd name="connsiteY28" fmla="*/ 1855839 h 1958690"/>
              <a:gd name="connsiteX29" fmla="*/ 0 w 7228576"/>
              <a:gd name="connsiteY29" fmla="*/ 1289039 h 1958690"/>
              <a:gd name="connsiteX30" fmla="*/ 0 w 7228576"/>
              <a:gd name="connsiteY30" fmla="*/ 757299 h 1958690"/>
              <a:gd name="connsiteX31" fmla="*/ 0 w 7228576"/>
              <a:gd name="connsiteY31" fmla="*/ 102850 h 195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228576" h="1958690" extrusionOk="0">
                <a:moveTo>
                  <a:pt x="0" y="102850"/>
                </a:moveTo>
                <a:cubicBezTo>
                  <a:pt x="-20570" y="35317"/>
                  <a:pt x="25609" y="11458"/>
                  <a:pt x="132771" y="0"/>
                </a:cubicBezTo>
                <a:cubicBezTo>
                  <a:pt x="466227" y="-1603"/>
                  <a:pt x="560245" y="33115"/>
                  <a:pt x="968335" y="0"/>
                </a:cubicBezTo>
                <a:cubicBezTo>
                  <a:pt x="1298682" y="-14974"/>
                  <a:pt x="1451910" y="25772"/>
                  <a:pt x="1595009" y="0"/>
                </a:cubicBezTo>
                <a:cubicBezTo>
                  <a:pt x="1693142" y="-5634"/>
                  <a:pt x="2012988" y="25797"/>
                  <a:pt x="2152051" y="0"/>
                </a:cubicBezTo>
                <a:cubicBezTo>
                  <a:pt x="2447089" y="18367"/>
                  <a:pt x="2727826" y="-12515"/>
                  <a:pt x="2917984" y="0"/>
                </a:cubicBezTo>
                <a:cubicBezTo>
                  <a:pt x="3058817" y="-27834"/>
                  <a:pt x="3279408" y="23705"/>
                  <a:pt x="3544657" y="0"/>
                </a:cubicBezTo>
                <a:cubicBezTo>
                  <a:pt x="3756274" y="-53573"/>
                  <a:pt x="3934092" y="46986"/>
                  <a:pt x="4380221" y="0"/>
                </a:cubicBezTo>
                <a:cubicBezTo>
                  <a:pt x="4785609" y="30827"/>
                  <a:pt x="4761761" y="-14066"/>
                  <a:pt x="4937264" y="0"/>
                </a:cubicBezTo>
                <a:cubicBezTo>
                  <a:pt x="5064723" y="7458"/>
                  <a:pt x="5429008" y="47513"/>
                  <a:pt x="5772828" y="0"/>
                </a:cubicBezTo>
                <a:cubicBezTo>
                  <a:pt x="6174988" y="9852"/>
                  <a:pt x="6049125" y="20897"/>
                  <a:pt x="6260240" y="0"/>
                </a:cubicBezTo>
                <a:cubicBezTo>
                  <a:pt x="6531990" y="99554"/>
                  <a:pt x="6900472" y="121691"/>
                  <a:pt x="7095804" y="0"/>
                </a:cubicBezTo>
                <a:cubicBezTo>
                  <a:pt x="7176991" y="1865"/>
                  <a:pt x="7230729" y="38438"/>
                  <a:pt x="7228576" y="102850"/>
                </a:cubicBezTo>
                <a:cubicBezTo>
                  <a:pt x="7169816" y="318950"/>
                  <a:pt x="7216501" y="472050"/>
                  <a:pt x="7228576" y="634590"/>
                </a:cubicBezTo>
                <a:cubicBezTo>
                  <a:pt x="7187013" y="780109"/>
                  <a:pt x="7253057" y="1090207"/>
                  <a:pt x="7228576" y="1253979"/>
                </a:cubicBezTo>
                <a:cubicBezTo>
                  <a:pt x="7199082" y="1332973"/>
                  <a:pt x="7225160" y="1620379"/>
                  <a:pt x="7228576" y="1855839"/>
                </a:cubicBezTo>
                <a:cubicBezTo>
                  <a:pt x="7215456" y="1923495"/>
                  <a:pt x="7179210" y="1964216"/>
                  <a:pt x="7095804" y="1958690"/>
                </a:cubicBezTo>
                <a:cubicBezTo>
                  <a:pt x="6906421" y="2044835"/>
                  <a:pt x="6700269" y="1938296"/>
                  <a:pt x="6329870" y="1958690"/>
                </a:cubicBezTo>
                <a:cubicBezTo>
                  <a:pt x="6009366" y="1952113"/>
                  <a:pt x="6014652" y="1960701"/>
                  <a:pt x="5842458" y="1958690"/>
                </a:cubicBezTo>
                <a:cubicBezTo>
                  <a:pt x="5686885" y="1998605"/>
                  <a:pt x="5473781" y="1996779"/>
                  <a:pt x="5285415" y="1958690"/>
                </a:cubicBezTo>
                <a:cubicBezTo>
                  <a:pt x="5055986" y="1868862"/>
                  <a:pt x="4757998" y="1975696"/>
                  <a:pt x="4449851" y="1958690"/>
                </a:cubicBezTo>
                <a:cubicBezTo>
                  <a:pt x="4088762" y="1947355"/>
                  <a:pt x="4036450" y="1979592"/>
                  <a:pt x="3753548" y="1958690"/>
                </a:cubicBezTo>
                <a:cubicBezTo>
                  <a:pt x="3452507" y="1979316"/>
                  <a:pt x="3286795" y="1919997"/>
                  <a:pt x="3196506" y="1958690"/>
                </a:cubicBezTo>
                <a:cubicBezTo>
                  <a:pt x="3136836" y="1978113"/>
                  <a:pt x="2642530" y="1962591"/>
                  <a:pt x="2500202" y="1958690"/>
                </a:cubicBezTo>
                <a:cubicBezTo>
                  <a:pt x="2380085" y="1954749"/>
                  <a:pt x="2177051" y="1975099"/>
                  <a:pt x="2012791" y="1958690"/>
                </a:cubicBezTo>
                <a:cubicBezTo>
                  <a:pt x="1813400" y="1962451"/>
                  <a:pt x="1628214" y="1928558"/>
                  <a:pt x="1525378" y="1958690"/>
                </a:cubicBezTo>
                <a:cubicBezTo>
                  <a:pt x="1445325" y="1944669"/>
                  <a:pt x="1082845" y="1903404"/>
                  <a:pt x="829074" y="1958690"/>
                </a:cubicBezTo>
                <a:cubicBezTo>
                  <a:pt x="574724" y="1947246"/>
                  <a:pt x="376183" y="1922823"/>
                  <a:pt x="132771" y="1958690"/>
                </a:cubicBezTo>
                <a:cubicBezTo>
                  <a:pt x="40187" y="1964398"/>
                  <a:pt x="14181" y="1933206"/>
                  <a:pt x="0" y="1855839"/>
                </a:cubicBezTo>
                <a:cubicBezTo>
                  <a:pt x="110235" y="1695098"/>
                  <a:pt x="-36993" y="1581213"/>
                  <a:pt x="0" y="1289039"/>
                </a:cubicBezTo>
                <a:cubicBezTo>
                  <a:pt x="31826" y="1024855"/>
                  <a:pt x="9342" y="1013114"/>
                  <a:pt x="0" y="757299"/>
                </a:cubicBezTo>
                <a:cubicBezTo>
                  <a:pt x="34443" y="498760"/>
                  <a:pt x="12467" y="332432"/>
                  <a:pt x="0" y="102850"/>
                </a:cubicBezTo>
                <a:close/>
              </a:path>
            </a:pathLst>
          </a:custGeom>
          <a:noFill/>
          <a:ln w="19050">
            <a:solidFill>
              <a:srgbClr val="023393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228576"/>
                      <a:gd name="connsiteY0" fmla="*/ 102850 h 1958690"/>
                      <a:gd name="connsiteX1" fmla="*/ 132771 w 7228576"/>
                      <a:gd name="connsiteY1" fmla="*/ 0 h 1958690"/>
                      <a:gd name="connsiteX2" fmla="*/ 968335 w 7228576"/>
                      <a:gd name="connsiteY2" fmla="*/ 0 h 1958690"/>
                      <a:gd name="connsiteX3" fmla="*/ 1595009 w 7228576"/>
                      <a:gd name="connsiteY3" fmla="*/ 0 h 1958690"/>
                      <a:gd name="connsiteX4" fmla="*/ 2152051 w 7228576"/>
                      <a:gd name="connsiteY4" fmla="*/ 0 h 1958690"/>
                      <a:gd name="connsiteX5" fmla="*/ 2917984 w 7228576"/>
                      <a:gd name="connsiteY5" fmla="*/ 0 h 1958690"/>
                      <a:gd name="connsiteX6" fmla="*/ 3544657 w 7228576"/>
                      <a:gd name="connsiteY6" fmla="*/ 0 h 1958690"/>
                      <a:gd name="connsiteX7" fmla="*/ 4380221 w 7228576"/>
                      <a:gd name="connsiteY7" fmla="*/ 0 h 1958690"/>
                      <a:gd name="connsiteX8" fmla="*/ 4937264 w 7228576"/>
                      <a:gd name="connsiteY8" fmla="*/ 0 h 1958690"/>
                      <a:gd name="connsiteX9" fmla="*/ 5772828 w 7228576"/>
                      <a:gd name="connsiteY9" fmla="*/ 0 h 1958690"/>
                      <a:gd name="connsiteX10" fmla="*/ 6260240 w 7228576"/>
                      <a:gd name="connsiteY10" fmla="*/ 0 h 1958690"/>
                      <a:gd name="connsiteX11" fmla="*/ 7095804 w 7228576"/>
                      <a:gd name="connsiteY11" fmla="*/ 0 h 1958690"/>
                      <a:gd name="connsiteX12" fmla="*/ 7228576 w 7228576"/>
                      <a:gd name="connsiteY12" fmla="*/ 102850 h 1958690"/>
                      <a:gd name="connsiteX13" fmla="*/ 7228576 w 7228576"/>
                      <a:gd name="connsiteY13" fmla="*/ 634590 h 1958690"/>
                      <a:gd name="connsiteX14" fmla="*/ 7228576 w 7228576"/>
                      <a:gd name="connsiteY14" fmla="*/ 1253979 h 1958690"/>
                      <a:gd name="connsiteX15" fmla="*/ 7228576 w 7228576"/>
                      <a:gd name="connsiteY15" fmla="*/ 1855839 h 1958690"/>
                      <a:gd name="connsiteX16" fmla="*/ 7095804 w 7228576"/>
                      <a:gd name="connsiteY16" fmla="*/ 1958690 h 1958690"/>
                      <a:gd name="connsiteX17" fmla="*/ 6329870 w 7228576"/>
                      <a:gd name="connsiteY17" fmla="*/ 1958690 h 1958690"/>
                      <a:gd name="connsiteX18" fmla="*/ 5842458 w 7228576"/>
                      <a:gd name="connsiteY18" fmla="*/ 1958690 h 1958690"/>
                      <a:gd name="connsiteX19" fmla="*/ 5285415 w 7228576"/>
                      <a:gd name="connsiteY19" fmla="*/ 1958690 h 1958690"/>
                      <a:gd name="connsiteX20" fmla="*/ 4449851 w 7228576"/>
                      <a:gd name="connsiteY20" fmla="*/ 1958690 h 1958690"/>
                      <a:gd name="connsiteX21" fmla="*/ 3753548 w 7228576"/>
                      <a:gd name="connsiteY21" fmla="*/ 1958690 h 1958690"/>
                      <a:gd name="connsiteX22" fmla="*/ 3196506 w 7228576"/>
                      <a:gd name="connsiteY22" fmla="*/ 1958690 h 1958690"/>
                      <a:gd name="connsiteX23" fmla="*/ 2500202 w 7228576"/>
                      <a:gd name="connsiteY23" fmla="*/ 1958690 h 1958690"/>
                      <a:gd name="connsiteX24" fmla="*/ 2012791 w 7228576"/>
                      <a:gd name="connsiteY24" fmla="*/ 1958690 h 1958690"/>
                      <a:gd name="connsiteX25" fmla="*/ 1525378 w 7228576"/>
                      <a:gd name="connsiteY25" fmla="*/ 1958690 h 1958690"/>
                      <a:gd name="connsiteX26" fmla="*/ 829074 w 7228576"/>
                      <a:gd name="connsiteY26" fmla="*/ 1958690 h 1958690"/>
                      <a:gd name="connsiteX27" fmla="*/ 132771 w 7228576"/>
                      <a:gd name="connsiteY27" fmla="*/ 1958690 h 1958690"/>
                      <a:gd name="connsiteX28" fmla="*/ 0 w 7228576"/>
                      <a:gd name="connsiteY28" fmla="*/ 1855839 h 1958690"/>
                      <a:gd name="connsiteX29" fmla="*/ 0 w 7228576"/>
                      <a:gd name="connsiteY29" fmla="*/ 1289039 h 1958690"/>
                      <a:gd name="connsiteX30" fmla="*/ 0 w 7228576"/>
                      <a:gd name="connsiteY30" fmla="*/ 757299 h 1958690"/>
                      <a:gd name="connsiteX31" fmla="*/ 0 w 7228576"/>
                      <a:gd name="connsiteY31" fmla="*/ 102850 h 19586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228576" h="1958690" extrusionOk="0">
                        <a:moveTo>
                          <a:pt x="0" y="102850"/>
                        </a:moveTo>
                        <a:cubicBezTo>
                          <a:pt x="-18586" y="36541"/>
                          <a:pt x="38406" y="6655"/>
                          <a:pt x="132771" y="0"/>
                        </a:cubicBezTo>
                        <a:cubicBezTo>
                          <a:pt x="454569" y="-4057"/>
                          <a:pt x="593768" y="32049"/>
                          <a:pt x="968335" y="0"/>
                        </a:cubicBezTo>
                        <a:cubicBezTo>
                          <a:pt x="1301241" y="-17473"/>
                          <a:pt x="1457827" y="-6933"/>
                          <a:pt x="1595009" y="0"/>
                        </a:cubicBezTo>
                        <a:cubicBezTo>
                          <a:pt x="1724530" y="11539"/>
                          <a:pt x="1974221" y="7274"/>
                          <a:pt x="2152051" y="0"/>
                        </a:cubicBezTo>
                        <a:cubicBezTo>
                          <a:pt x="2404591" y="13326"/>
                          <a:pt x="2715145" y="13583"/>
                          <a:pt x="2917984" y="0"/>
                        </a:cubicBezTo>
                        <a:cubicBezTo>
                          <a:pt x="3078145" y="-24874"/>
                          <a:pt x="3315070" y="-9870"/>
                          <a:pt x="3544657" y="0"/>
                        </a:cubicBezTo>
                        <a:cubicBezTo>
                          <a:pt x="3758170" y="-35490"/>
                          <a:pt x="3955227" y="17614"/>
                          <a:pt x="4380221" y="0"/>
                        </a:cubicBezTo>
                        <a:cubicBezTo>
                          <a:pt x="4782647" y="29169"/>
                          <a:pt x="4753179" y="-16129"/>
                          <a:pt x="4937264" y="0"/>
                        </a:cubicBezTo>
                        <a:cubicBezTo>
                          <a:pt x="5086560" y="10990"/>
                          <a:pt x="5420333" y="40418"/>
                          <a:pt x="5772828" y="0"/>
                        </a:cubicBezTo>
                        <a:cubicBezTo>
                          <a:pt x="6171957" y="5340"/>
                          <a:pt x="6047753" y="6691"/>
                          <a:pt x="6260240" y="0"/>
                        </a:cubicBezTo>
                        <a:cubicBezTo>
                          <a:pt x="6502823" y="54627"/>
                          <a:pt x="6864200" y="77260"/>
                          <a:pt x="7095804" y="0"/>
                        </a:cubicBezTo>
                        <a:cubicBezTo>
                          <a:pt x="7175331" y="3318"/>
                          <a:pt x="7229817" y="42727"/>
                          <a:pt x="7228576" y="102850"/>
                        </a:cubicBezTo>
                        <a:cubicBezTo>
                          <a:pt x="7203300" y="313452"/>
                          <a:pt x="7226475" y="478932"/>
                          <a:pt x="7228576" y="634590"/>
                        </a:cubicBezTo>
                        <a:cubicBezTo>
                          <a:pt x="7206426" y="781487"/>
                          <a:pt x="7260622" y="1105628"/>
                          <a:pt x="7228576" y="1253979"/>
                        </a:cubicBezTo>
                        <a:cubicBezTo>
                          <a:pt x="7196367" y="1369695"/>
                          <a:pt x="7244187" y="1609269"/>
                          <a:pt x="7228576" y="1855839"/>
                        </a:cubicBezTo>
                        <a:cubicBezTo>
                          <a:pt x="7216702" y="1921268"/>
                          <a:pt x="7172927" y="1959547"/>
                          <a:pt x="7095804" y="1958690"/>
                        </a:cubicBezTo>
                        <a:cubicBezTo>
                          <a:pt x="6907197" y="2026387"/>
                          <a:pt x="6666193" y="1958509"/>
                          <a:pt x="6329870" y="1958690"/>
                        </a:cubicBezTo>
                        <a:cubicBezTo>
                          <a:pt x="6010305" y="1950622"/>
                          <a:pt x="6015977" y="1960630"/>
                          <a:pt x="5842458" y="1958690"/>
                        </a:cubicBezTo>
                        <a:cubicBezTo>
                          <a:pt x="5672476" y="1970075"/>
                          <a:pt x="5503112" y="1981312"/>
                          <a:pt x="5285415" y="1958690"/>
                        </a:cubicBezTo>
                        <a:cubicBezTo>
                          <a:pt x="5045144" y="1930865"/>
                          <a:pt x="4793209" y="1977689"/>
                          <a:pt x="4449851" y="1958690"/>
                        </a:cubicBezTo>
                        <a:cubicBezTo>
                          <a:pt x="4085245" y="1944327"/>
                          <a:pt x="4038930" y="1972104"/>
                          <a:pt x="3753548" y="1958690"/>
                        </a:cubicBezTo>
                        <a:cubicBezTo>
                          <a:pt x="3456421" y="1971458"/>
                          <a:pt x="3299966" y="1937473"/>
                          <a:pt x="3196506" y="1958690"/>
                        </a:cubicBezTo>
                        <a:cubicBezTo>
                          <a:pt x="3108914" y="1969365"/>
                          <a:pt x="2642774" y="1967653"/>
                          <a:pt x="2500202" y="1958690"/>
                        </a:cubicBezTo>
                        <a:cubicBezTo>
                          <a:pt x="2364641" y="1945020"/>
                          <a:pt x="2182474" y="1973909"/>
                          <a:pt x="2012791" y="1958690"/>
                        </a:cubicBezTo>
                        <a:cubicBezTo>
                          <a:pt x="1815822" y="1954899"/>
                          <a:pt x="1631887" y="1940125"/>
                          <a:pt x="1525378" y="1958690"/>
                        </a:cubicBezTo>
                        <a:cubicBezTo>
                          <a:pt x="1434270" y="1952972"/>
                          <a:pt x="1065774" y="1933043"/>
                          <a:pt x="829074" y="1958690"/>
                        </a:cubicBezTo>
                        <a:cubicBezTo>
                          <a:pt x="592310" y="1953988"/>
                          <a:pt x="351827" y="1946773"/>
                          <a:pt x="132771" y="1958690"/>
                        </a:cubicBezTo>
                        <a:cubicBezTo>
                          <a:pt x="48195" y="1959908"/>
                          <a:pt x="12284" y="1928066"/>
                          <a:pt x="0" y="1855839"/>
                        </a:cubicBezTo>
                        <a:cubicBezTo>
                          <a:pt x="73154" y="1702457"/>
                          <a:pt x="-32009" y="1562562"/>
                          <a:pt x="0" y="1289039"/>
                        </a:cubicBezTo>
                        <a:cubicBezTo>
                          <a:pt x="30519" y="1024480"/>
                          <a:pt x="10040" y="1015390"/>
                          <a:pt x="0" y="757299"/>
                        </a:cubicBezTo>
                        <a:cubicBezTo>
                          <a:pt x="19381" y="498281"/>
                          <a:pt x="1438" y="321004"/>
                          <a:pt x="0" y="10285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32696-D475-7889-6418-A00235F4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63598-F7FD-F926-DF39-4136ACD3E03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5" grpId="0" animBg="1"/>
      <p:bldP spid="276" grpId="0"/>
      <p:bldP spid="27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20">
            <a:extLst>
              <a:ext uri="{FF2B5EF4-FFF2-40B4-BE49-F238E27FC236}">
                <a16:creationId xmlns:a16="http://schemas.microsoft.com/office/drawing/2014/main" id="{87C3B202-9266-02C7-5C6D-2D9E29D5978E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21">
            <a:extLst>
              <a:ext uri="{FF2B5EF4-FFF2-40B4-BE49-F238E27FC236}">
                <a16:creationId xmlns:a16="http://schemas.microsoft.com/office/drawing/2014/main" id="{1B469194-9E28-B12A-67AF-BB97507837A9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IDYLL : Lazy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Invalidation</a:t>
            </a:r>
          </a:p>
        </p:txBody>
      </p:sp>
      <p:sp>
        <p:nvSpPr>
          <p:cNvPr id="5" name="矩形 129">
            <a:extLst>
              <a:ext uri="{FF2B5EF4-FFF2-40B4-BE49-F238E27FC236}">
                <a16:creationId xmlns:a16="http://schemas.microsoft.com/office/drawing/2014/main" id="{C7887D93-97AE-BF97-4365-63F0B44BD1B1}"/>
              </a:ext>
            </a:extLst>
          </p:cNvPr>
          <p:cNvSpPr/>
          <p:nvPr/>
        </p:nvSpPr>
        <p:spPr>
          <a:xfrm>
            <a:off x="668966" y="1755744"/>
            <a:ext cx="3014034" cy="3316614"/>
          </a:xfrm>
          <a:prstGeom prst="rect">
            <a:avLst/>
          </a:prstGeom>
          <a:solidFill>
            <a:schemeClr val="tx2">
              <a:lumMod val="20000"/>
              <a:lumOff val="80000"/>
              <a:alpha val="38039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130">
            <a:extLst>
              <a:ext uri="{FF2B5EF4-FFF2-40B4-BE49-F238E27FC236}">
                <a16:creationId xmlns:a16="http://schemas.microsoft.com/office/drawing/2014/main" id="{E84014A1-F588-2697-B546-07E165904927}"/>
              </a:ext>
            </a:extLst>
          </p:cNvPr>
          <p:cNvSpPr txBox="1"/>
          <p:nvPr/>
        </p:nvSpPr>
        <p:spPr>
          <a:xfrm>
            <a:off x="563266" y="1416310"/>
            <a:ext cx="164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95">
            <a:extLst>
              <a:ext uri="{FF2B5EF4-FFF2-40B4-BE49-F238E27FC236}">
                <a16:creationId xmlns:a16="http://schemas.microsoft.com/office/drawing/2014/main" id="{6506B1F6-C38A-790F-1CE7-82B9D6A63232}"/>
              </a:ext>
            </a:extLst>
          </p:cNvPr>
          <p:cNvSpPr/>
          <p:nvPr/>
        </p:nvSpPr>
        <p:spPr>
          <a:xfrm>
            <a:off x="782268" y="2715721"/>
            <a:ext cx="2729028" cy="427421"/>
          </a:xfrm>
          <a:prstGeom prst="rect">
            <a:avLst/>
          </a:prstGeom>
          <a:solidFill>
            <a:srgbClr val="DEE4A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GMMU</a:t>
            </a:r>
            <a:endParaRPr kumimoji="1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131">
            <a:extLst>
              <a:ext uri="{FF2B5EF4-FFF2-40B4-BE49-F238E27FC236}">
                <a16:creationId xmlns:a16="http://schemas.microsoft.com/office/drawing/2014/main" id="{2580B051-2045-C263-28B7-E9375D8DA9BF}"/>
              </a:ext>
            </a:extLst>
          </p:cNvPr>
          <p:cNvSpPr/>
          <p:nvPr/>
        </p:nvSpPr>
        <p:spPr>
          <a:xfrm>
            <a:off x="781452" y="1981830"/>
            <a:ext cx="2723446" cy="424740"/>
          </a:xfrm>
          <a:prstGeom prst="rect">
            <a:avLst/>
          </a:prstGeom>
          <a:solidFill>
            <a:srgbClr val="E6E9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TLB</a:t>
            </a:r>
            <a:endParaRPr kumimoji="1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63EEE4-A78E-EC2C-EF29-1DE6D32A9E74}"/>
              </a:ext>
            </a:extLst>
          </p:cNvPr>
          <p:cNvGrpSpPr/>
          <p:nvPr/>
        </p:nvGrpSpPr>
        <p:grpSpPr>
          <a:xfrm>
            <a:off x="781452" y="3380423"/>
            <a:ext cx="1916279" cy="1478467"/>
            <a:chOff x="781452" y="3380423"/>
            <a:chExt cx="1916279" cy="1478467"/>
          </a:xfrm>
        </p:grpSpPr>
        <p:sp>
          <p:nvSpPr>
            <p:cNvPr id="10" name="矩形 95">
              <a:extLst>
                <a:ext uri="{FF2B5EF4-FFF2-40B4-BE49-F238E27FC236}">
                  <a16:creationId xmlns:a16="http://schemas.microsoft.com/office/drawing/2014/main" id="{8FC821FD-E6C7-99DB-2D6A-F19485C2F1F8}"/>
                </a:ext>
              </a:extLst>
            </p:cNvPr>
            <p:cNvSpPr/>
            <p:nvPr/>
          </p:nvSpPr>
          <p:spPr>
            <a:xfrm>
              <a:off x="781452" y="3380423"/>
              <a:ext cx="1916279" cy="1478467"/>
            </a:xfrm>
            <a:prstGeom prst="rect">
              <a:avLst/>
            </a:prstGeom>
            <a:solidFill>
              <a:srgbClr val="EDD4DB">
                <a:alpha val="74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73152" tIns="91440" rIns="0" rtlCol="0" anchor="t"/>
            <a:lstStyle/>
            <a:p>
              <a:r>
                <a:rPr kumimoji="1" lang="zh-CN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kumimoji="1"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Memory</a:t>
              </a:r>
              <a:endPara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2ADCDA3-B525-0332-85F5-EE629066CBAC}"/>
                </a:ext>
              </a:extLst>
            </p:cNvPr>
            <p:cNvGrpSpPr/>
            <p:nvPr/>
          </p:nvGrpSpPr>
          <p:grpSpPr>
            <a:xfrm>
              <a:off x="983120" y="3874399"/>
              <a:ext cx="1512944" cy="893025"/>
              <a:chOff x="2290255" y="5435897"/>
              <a:chExt cx="1323750" cy="86976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A5E4F88-0085-5C37-BBBA-84F3D45CDFED}"/>
                  </a:ext>
                </a:extLst>
              </p:cNvPr>
              <p:cNvGrpSpPr/>
              <p:nvPr/>
            </p:nvGrpSpPr>
            <p:grpSpPr>
              <a:xfrm>
                <a:off x="2290255" y="5435897"/>
                <a:ext cx="1323750" cy="869764"/>
                <a:chOff x="1839258" y="4907019"/>
                <a:chExt cx="1137323" cy="715259"/>
              </a:xfrm>
            </p:grpSpPr>
            <p:sp>
              <p:nvSpPr>
                <p:cNvPr id="60" name="矩形 29">
                  <a:extLst>
                    <a:ext uri="{FF2B5EF4-FFF2-40B4-BE49-F238E27FC236}">
                      <a16:creationId xmlns:a16="http://schemas.microsoft.com/office/drawing/2014/main" id="{D76127A9-C8FB-B486-BC1D-CE3D488D2389}"/>
                    </a:ext>
                  </a:extLst>
                </p:cNvPr>
                <p:cNvSpPr/>
                <p:nvPr/>
              </p:nvSpPr>
              <p:spPr>
                <a:xfrm>
                  <a:off x="1860550" y="4907021"/>
                  <a:ext cx="1116031" cy="7152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:endParaRPr kumimoji="1" lang="zh-CN" alt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514F7D9-D002-D81E-C17E-9FD4E23FE819}"/>
                    </a:ext>
                  </a:extLst>
                </p:cNvPr>
                <p:cNvSpPr txBox="1"/>
                <p:nvPr/>
              </p:nvSpPr>
              <p:spPr>
                <a:xfrm>
                  <a:off x="1839258" y="4907019"/>
                  <a:ext cx="1093089" cy="2465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4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Page Table</a:t>
                  </a:r>
                  <a:endParaRPr kumimoji="1" lang="zh-CN" altLang="en-US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08E7E84-DAB0-8329-1210-61D65A45D83B}"/>
                  </a:ext>
                </a:extLst>
              </p:cNvPr>
              <p:cNvGrpSpPr/>
              <p:nvPr/>
            </p:nvGrpSpPr>
            <p:grpSpPr>
              <a:xfrm>
                <a:off x="2366813" y="5781565"/>
                <a:ext cx="1201092" cy="426094"/>
                <a:chOff x="2241358" y="5555052"/>
                <a:chExt cx="1201092" cy="57957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C0D7B93E-8ECA-4006-D05C-3482E742206E}"/>
                    </a:ext>
                  </a:extLst>
                </p:cNvPr>
                <p:cNvGrpSpPr/>
                <p:nvPr/>
              </p:nvGrpSpPr>
              <p:grpSpPr>
                <a:xfrm>
                  <a:off x="2241358" y="5555052"/>
                  <a:ext cx="1201092" cy="579579"/>
                  <a:chOff x="5171156" y="3827940"/>
                  <a:chExt cx="779903" cy="332758"/>
                </a:xfrm>
              </p:grpSpPr>
              <p:sp>
                <p:nvSpPr>
                  <p:cNvPr id="27" name="矩形 29">
                    <a:extLst>
                      <a:ext uri="{FF2B5EF4-FFF2-40B4-BE49-F238E27FC236}">
                        <a16:creationId xmlns:a16="http://schemas.microsoft.com/office/drawing/2014/main" id="{692F5CB2-CE42-D7FC-B49D-8038C928F8C8}"/>
                      </a:ext>
                    </a:extLst>
                  </p:cNvPr>
                  <p:cNvSpPr/>
                  <p:nvPr/>
                </p:nvSpPr>
                <p:spPr>
                  <a:xfrm>
                    <a:off x="5536393" y="3827940"/>
                    <a:ext cx="414666" cy="33275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t"/>
                  <a:lstStyle/>
                  <a:p>
                    <a:pPr algn="ctr"/>
                    <a:endParaRPr kumimoji="1" lang="zh-CN" altLang="en-US" sz="8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A85CD852-C900-97D1-1FAD-65474E68E7F4}"/>
                      </a:ext>
                    </a:extLst>
                  </p:cNvPr>
                  <p:cNvGrpSpPr/>
                  <p:nvPr/>
                </p:nvGrpSpPr>
                <p:grpSpPr>
                  <a:xfrm>
                    <a:off x="5171156" y="3827943"/>
                    <a:ext cx="284745" cy="332755"/>
                    <a:chOff x="5087737" y="2993679"/>
                    <a:chExt cx="382097" cy="429097"/>
                  </a:xfrm>
                </p:grpSpPr>
                <p:sp>
                  <p:nvSpPr>
                    <p:cNvPr id="43" name="矩形 29">
                      <a:extLst>
                        <a:ext uri="{FF2B5EF4-FFF2-40B4-BE49-F238E27FC236}">
                          <a16:creationId xmlns:a16="http://schemas.microsoft.com/office/drawing/2014/main" id="{74C27578-D865-0C20-51DC-BC5625A668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7737" y="2993679"/>
                      <a:ext cx="382097" cy="4290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t"/>
                    <a:lstStyle/>
                    <a:p>
                      <a:pPr algn="ctr"/>
                      <a:endParaRPr kumimoji="1" lang="zh-CN" altLang="en-US" sz="8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9" name="矩形 29">
                      <a:extLst>
                        <a:ext uri="{FF2B5EF4-FFF2-40B4-BE49-F238E27FC236}">
                          <a16:creationId xmlns:a16="http://schemas.microsoft.com/office/drawing/2014/main" id="{01ED6D47-CD12-CA73-FF3F-13CEABF0AB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7737" y="3150002"/>
                      <a:ext cx="382097" cy="1183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t"/>
                    <a:lstStyle/>
                    <a:p>
                      <a:pPr algn="ctr">
                        <a:lnSpc>
                          <a:spcPts val="520"/>
                        </a:lnSpc>
                      </a:pPr>
                      <a:endParaRPr kumimoji="1" lang="zh-CN" altLang="en-US" sz="6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42" name="Elbow Connector 74">
                    <a:extLst>
                      <a:ext uri="{FF2B5EF4-FFF2-40B4-BE49-F238E27FC236}">
                        <a16:creationId xmlns:a16="http://schemas.microsoft.com/office/drawing/2014/main" id="{23D98A06-AB7F-3B36-56BB-BA9B4B6FF9D3}"/>
                      </a:ext>
                    </a:extLst>
                  </p:cNvPr>
                  <p:cNvCxnSpPr>
                    <a:cxnSpLocks/>
                    <a:stCxn id="59" idx="3"/>
                    <a:endCxn id="27" idx="0"/>
                  </p:cNvCxnSpPr>
                  <p:nvPr/>
                </p:nvCxnSpPr>
                <p:spPr>
                  <a:xfrm flipV="1">
                    <a:off x="5455901" y="3827940"/>
                    <a:ext cx="287825" cy="167099"/>
                  </a:xfrm>
                  <a:prstGeom prst="bentConnector4">
                    <a:avLst>
                      <a:gd name="adj1" fmla="val 13983"/>
                      <a:gd name="adj2" fmla="val 136302"/>
                    </a:avLst>
                  </a:prstGeom>
                  <a:ln w="1270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triangl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矩形 29">
                  <a:extLst>
                    <a:ext uri="{FF2B5EF4-FFF2-40B4-BE49-F238E27FC236}">
                      <a16:creationId xmlns:a16="http://schemas.microsoft.com/office/drawing/2014/main" id="{5C7051DD-742E-6AED-BE08-F1303699F6D6}"/>
                    </a:ext>
                  </a:extLst>
                </p:cNvPr>
                <p:cNvSpPr/>
                <p:nvPr/>
              </p:nvSpPr>
              <p:spPr>
                <a:xfrm>
                  <a:off x="2803842" y="5695078"/>
                  <a:ext cx="638606" cy="29104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0" rIns="0" bIns="0" rtlCol="0" anchor="t"/>
                <a:lstStyle/>
                <a:p>
                  <a:r>
                    <a:rPr kumimoji="1" lang="en-US" altLang="zh-CN" sz="14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remote</a:t>
                  </a:r>
                  <a:endParaRPr kumimoji="1" lang="zh-CN" altLang="en-US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33854BD-A16B-8375-608D-12194E9FFB4E}"/>
              </a:ext>
            </a:extLst>
          </p:cNvPr>
          <p:cNvGrpSpPr/>
          <p:nvPr/>
        </p:nvGrpSpPr>
        <p:grpSpPr>
          <a:xfrm>
            <a:off x="669534" y="5485344"/>
            <a:ext cx="3014034" cy="338555"/>
            <a:chOff x="1167394" y="4841857"/>
            <a:chExt cx="4661387" cy="250724"/>
          </a:xfrm>
        </p:grpSpPr>
        <p:sp>
          <p:nvSpPr>
            <p:cNvPr id="73" name="圆角矩形 4">
              <a:extLst>
                <a:ext uri="{FF2B5EF4-FFF2-40B4-BE49-F238E27FC236}">
                  <a16:creationId xmlns:a16="http://schemas.microsoft.com/office/drawing/2014/main" id="{EE663494-7B90-C752-03A1-676D199DB2EC}"/>
                </a:ext>
              </a:extLst>
            </p:cNvPr>
            <p:cNvSpPr/>
            <p:nvPr/>
          </p:nvSpPr>
          <p:spPr>
            <a:xfrm>
              <a:off x="1167394" y="4860667"/>
              <a:ext cx="4661387" cy="213170"/>
            </a:xfrm>
            <a:prstGeom prst="roundRect">
              <a:avLst>
                <a:gd name="adj" fmla="val 11196"/>
              </a:avLst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 12">
              <a:extLst>
                <a:ext uri="{FF2B5EF4-FFF2-40B4-BE49-F238E27FC236}">
                  <a16:creationId xmlns:a16="http://schemas.microsoft.com/office/drawing/2014/main" id="{DE2E9D2A-141A-8BC2-8CF5-B0B6F267A1A0}"/>
                </a:ext>
              </a:extLst>
            </p:cNvPr>
            <p:cNvSpPr/>
            <p:nvPr/>
          </p:nvSpPr>
          <p:spPr>
            <a:xfrm>
              <a:off x="2717455" y="4841857"/>
              <a:ext cx="1961497" cy="250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UVM driver</a:t>
              </a:r>
              <a:endPara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F21AA73-0DDB-B96C-07DD-0E9B8F8B7361}"/>
              </a:ext>
            </a:extLst>
          </p:cNvPr>
          <p:cNvCxnSpPr>
            <a:cxnSpLocks/>
            <a:stCxn id="5" idx="2"/>
            <a:endCxn id="73" idx="0"/>
          </p:cNvCxnSpPr>
          <p:nvPr/>
        </p:nvCxnSpPr>
        <p:spPr>
          <a:xfrm>
            <a:off x="2175983" y="5072358"/>
            <a:ext cx="568" cy="438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131">
            <a:extLst>
              <a:ext uri="{FF2B5EF4-FFF2-40B4-BE49-F238E27FC236}">
                <a16:creationId xmlns:a16="http://schemas.microsoft.com/office/drawing/2014/main" id="{82824E5C-C1A3-3518-5BC6-26C1D5EAFFFE}"/>
              </a:ext>
            </a:extLst>
          </p:cNvPr>
          <p:cNvSpPr/>
          <p:nvPr/>
        </p:nvSpPr>
        <p:spPr>
          <a:xfrm>
            <a:off x="2839411" y="3380423"/>
            <a:ext cx="665488" cy="1478467"/>
          </a:xfrm>
          <a:prstGeom prst="rect">
            <a:avLst/>
          </a:prstGeom>
          <a:solidFill>
            <a:srgbClr val="F2E3C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IRMB</a:t>
            </a:r>
            <a:endParaRPr kumimoji="1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Slide Number Placeholder 2">
            <a:extLst>
              <a:ext uri="{FF2B5EF4-FFF2-40B4-BE49-F238E27FC236}">
                <a16:creationId xmlns:a16="http://schemas.microsoft.com/office/drawing/2014/main" id="{B0D4F735-550F-3086-8071-1A76212A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D8686549-2B9B-12E1-9DE4-6AF0859609D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cxnSp>
        <p:nvCxnSpPr>
          <p:cNvPr id="79" name="直线箭头连接符 176">
            <a:extLst>
              <a:ext uri="{FF2B5EF4-FFF2-40B4-BE49-F238E27FC236}">
                <a16:creationId xmlns:a16="http://schemas.microsoft.com/office/drawing/2014/main" id="{D63868AA-1B9C-0893-26D6-76853E790D19}"/>
              </a:ext>
            </a:extLst>
          </p:cNvPr>
          <p:cNvCxnSpPr>
            <a:cxnSpLocks/>
          </p:cNvCxnSpPr>
          <p:nvPr/>
        </p:nvCxnSpPr>
        <p:spPr>
          <a:xfrm flipV="1">
            <a:off x="3312835" y="4858890"/>
            <a:ext cx="0" cy="651853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EE03B01-6B00-6066-CFAB-417A5688C8F8}"/>
              </a:ext>
            </a:extLst>
          </p:cNvPr>
          <p:cNvSpPr txBox="1"/>
          <p:nvPr/>
        </p:nvSpPr>
        <p:spPr>
          <a:xfrm>
            <a:off x="3308995" y="5084673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2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invalidation</a:t>
            </a:r>
            <a:endParaRPr lang="en-US" sz="2000" b="1" dirty="0">
              <a:solidFill>
                <a:srgbClr val="023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6882F80-E4FA-1089-3F73-6EC79C7ADBC2}"/>
              </a:ext>
            </a:extLst>
          </p:cNvPr>
          <p:cNvSpPr txBox="1"/>
          <p:nvPr/>
        </p:nvSpPr>
        <p:spPr>
          <a:xfrm>
            <a:off x="4892810" y="1458610"/>
            <a:ext cx="1642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andara" panose="020E0502030303020204" pitchFamily="34" charset="0"/>
              </a:rPr>
              <a:t>IRMB</a:t>
            </a:r>
            <a:r>
              <a:rPr lang="zh-CN" altLang="en-US" sz="2800" b="1" dirty="0"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latin typeface="Candara" panose="020E0502030303020204" pitchFamily="34" charset="0"/>
              </a:rPr>
              <a:t>:</a:t>
            </a:r>
            <a:endParaRPr lang="en-US" sz="2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E8E663-2E6B-6326-F788-A9A9BEE3BAAE}"/>
              </a:ext>
            </a:extLst>
          </p:cNvPr>
          <p:cNvSpPr txBox="1"/>
          <p:nvPr/>
        </p:nvSpPr>
        <p:spPr>
          <a:xfrm>
            <a:off x="5043907" y="2098434"/>
            <a:ext cx="65274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Candara" panose="020E0502030303020204" pitchFamily="34" charset="0"/>
              </a:rPr>
              <a:t>The invalidation request </a:t>
            </a:r>
            <a:r>
              <a:rPr lang="en-US" altLang="zh-CN" sz="2400" b="1" i="0" dirty="0">
                <a:solidFill>
                  <a:srgbClr val="C00000"/>
                </a:solidFill>
                <a:effectLst/>
                <a:latin typeface="Candara" panose="020E0502030303020204" pitchFamily="34" charset="0"/>
              </a:rPr>
              <a:t>inserted</a:t>
            </a:r>
            <a:r>
              <a:rPr lang="zh-CN" altLang="en-US" sz="2400" b="1" i="0" dirty="0">
                <a:solidFill>
                  <a:srgbClr val="C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altLang="zh-CN" sz="2400" b="1" i="0" dirty="0">
                <a:solidFill>
                  <a:srgbClr val="C00000"/>
                </a:solidFill>
                <a:effectLst/>
                <a:latin typeface="Candara" panose="020E0502030303020204" pitchFamily="34" charset="0"/>
              </a:rPr>
              <a:t>into</a:t>
            </a:r>
            <a:r>
              <a:rPr lang="zh-CN" altLang="en-US" sz="2400" b="1" i="0" dirty="0">
                <a:solidFill>
                  <a:srgbClr val="C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altLang="zh-CN" sz="2400" b="1" i="0" dirty="0">
                <a:solidFill>
                  <a:srgbClr val="C00000"/>
                </a:solidFill>
                <a:effectLst/>
                <a:latin typeface="Candara" panose="020E0502030303020204" pitchFamily="34" charset="0"/>
              </a:rPr>
              <a:t>IRMB</a:t>
            </a:r>
            <a:r>
              <a:rPr lang="zh-CN" altLang="en-US" sz="2400" b="1" i="0" dirty="0">
                <a:solidFill>
                  <a:srgbClr val="C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altLang="zh-CN" sz="2400" i="0" dirty="0">
                <a:effectLst/>
                <a:latin typeface="Candara" panose="020E0502030303020204" pitchFamily="34" charset="0"/>
              </a:rPr>
              <a:t>instead</a:t>
            </a:r>
            <a:r>
              <a:rPr lang="zh-CN" altLang="en-US" sz="2400" i="0" dirty="0">
                <a:effectLst/>
                <a:latin typeface="Candara" panose="020E0502030303020204" pitchFamily="34" charset="0"/>
              </a:rPr>
              <a:t> </a:t>
            </a:r>
            <a:r>
              <a:rPr lang="en-US" altLang="zh-CN" sz="2400" i="0" dirty="0">
                <a:effectLst/>
                <a:latin typeface="Candara" panose="020E0502030303020204" pitchFamily="34" charset="0"/>
              </a:rPr>
              <a:t>of</a:t>
            </a:r>
            <a:r>
              <a:rPr lang="zh-CN" altLang="en-US" sz="2400" i="0" dirty="0">
                <a:effectLst/>
                <a:latin typeface="Candara" panose="020E0502030303020204" pitchFamily="34" charset="0"/>
              </a:rPr>
              <a:t> </a:t>
            </a:r>
            <a:r>
              <a:rPr lang="en-US" altLang="zh-CN" sz="2400" b="1" i="0" dirty="0">
                <a:solidFill>
                  <a:srgbClr val="C00000"/>
                </a:solidFill>
                <a:effectLst/>
                <a:latin typeface="Candara" panose="020E0502030303020204" pitchFamily="34" charset="0"/>
              </a:rPr>
              <a:t>performing</a:t>
            </a:r>
            <a:r>
              <a:rPr lang="zh-CN" altLang="en-US" sz="2400" b="1" i="0" dirty="0">
                <a:solidFill>
                  <a:srgbClr val="C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altLang="zh-CN" sz="2400" b="1" i="0" dirty="0">
                <a:solidFill>
                  <a:srgbClr val="C00000"/>
                </a:solidFill>
                <a:effectLst/>
                <a:latin typeface="Candara" panose="020E0502030303020204" pitchFamily="34" charset="0"/>
              </a:rPr>
              <a:t>invalidation</a:t>
            </a:r>
            <a:r>
              <a:rPr lang="zh-CN" altLang="en-US" sz="2400" b="1" i="0" dirty="0">
                <a:solidFill>
                  <a:srgbClr val="C00000"/>
                </a:solidFill>
                <a:effectLst/>
                <a:latin typeface="Candara" panose="020E0502030303020204" pitchFamily="34" charset="0"/>
              </a:rPr>
              <a:t> </a:t>
            </a:r>
            <a:r>
              <a:rPr lang="en-US" altLang="zh-CN" sz="2400" b="1" i="0" dirty="0">
                <a:solidFill>
                  <a:srgbClr val="C00000"/>
                </a:solidFill>
                <a:effectLst/>
                <a:latin typeface="Candara" panose="020E0502030303020204" pitchFamily="34" charset="0"/>
              </a:rPr>
              <a:t>immediately</a:t>
            </a:r>
            <a:r>
              <a:rPr lang="en-US" altLang="zh-CN" sz="2400" i="0" dirty="0">
                <a:solidFill>
                  <a:srgbClr val="C00000"/>
                </a:solidFill>
                <a:effectLst/>
                <a:latin typeface="Candara" panose="020E0502030303020204" pitchFamily="34" charset="0"/>
              </a:rPr>
              <a:t>.</a:t>
            </a:r>
            <a:endParaRPr lang="en-US" sz="24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83" name="直线箭头连接符 176">
            <a:extLst>
              <a:ext uri="{FF2B5EF4-FFF2-40B4-BE49-F238E27FC236}">
                <a16:creationId xmlns:a16="http://schemas.microsoft.com/office/drawing/2014/main" id="{6A0A3181-C293-E0E8-CF2A-DB8DBC3E165E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2437221" y="4119657"/>
            <a:ext cx="402190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70E7758-2915-81A0-50E6-DA36D062E96B}"/>
              </a:ext>
            </a:extLst>
          </p:cNvPr>
          <p:cNvSpPr txBox="1"/>
          <p:nvPr/>
        </p:nvSpPr>
        <p:spPr>
          <a:xfrm>
            <a:off x="2648636" y="4274919"/>
            <a:ext cx="106920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02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5F0601-8FA8-EA31-3EC3-007562FEB886}"/>
              </a:ext>
            </a:extLst>
          </p:cNvPr>
          <p:cNvSpPr txBox="1"/>
          <p:nvPr/>
        </p:nvSpPr>
        <p:spPr>
          <a:xfrm>
            <a:off x="4996282" y="3262512"/>
            <a:ext cx="6526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ndara" panose="020E0502030303020204" pitchFamily="34" charset="0"/>
              </a:rPr>
              <a:t>Nearby invalidations are </a:t>
            </a:r>
            <a:r>
              <a:rPr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merged</a:t>
            </a:r>
            <a:r>
              <a:rPr lang="en-US" altLang="zh-CN" sz="2400" dirty="0">
                <a:latin typeface="Candara" panose="020E0502030303020204" pitchFamily="34" charset="0"/>
              </a:rPr>
              <a:t> into one entry and </a:t>
            </a:r>
            <a:r>
              <a:rPr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batched write back </a:t>
            </a:r>
            <a:r>
              <a:rPr lang="en-US" altLang="zh-CN" sz="2400" dirty="0">
                <a:latin typeface="Candara" panose="020E0502030303020204" pitchFamily="34" charset="0"/>
              </a:rPr>
              <a:t>to page table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E8EB76D-5BB8-D6A2-D0AF-201A09473BD3}"/>
              </a:ext>
            </a:extLst>
          </p:cNvPr>
          <p:cNvSpPr txBox="1"/>
          <p:nvPr/>
        </p:nvSpPr>
        <p:spPr>
          <a:xfrm>
            <a:off x="4996282" y="4509311"/>
            <a:ext cx="64609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Candara" panose="020E0502030303020204" pitchFamily="34" charset="0"/>
              </a:rPr>
              <a:t>Serve as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andara" panose="020E0502030303020204" pitchFamily="34" charset="0"/>
              </a:rPr>
              <a:t>indicator of invalid PTE </a:t>
            </a:r>
            <a:r>
              <a:rPr lang="en-US" sz="2400" b="0" i="0" dirty="0">
                <a:effectLst/>
                <a:latin typeface="Candara" panose="020E0502030303020204" pitchFamily="34" charset="0"/>
              </a:rPr>
              <a:t>that, if hit in IRMB, can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andara" panose="020E0502030303020204" pitchFamily="34" charset="0"/>
              </a:rPr>
              <a:t>bypass</a:t>
            </a:r>
            <a:r>
              <a:rPr lang="en-US" sz="2400" b="0" i="0" dirty="0">
                <a:effectLst/>
                <a:latin typeface="Candara" panose="020E0502030303020204" pitchFamily="34" charset="0"/>
              </a:rPr>
              <a:t> local page table walk</a:t>
            </a:r>
            <a:endParaRPr lang="en-US" sz="2400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C453B3B2-4553-FF15-2C70-DE7401E117A1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3496051" y="2194200"/>
            <a:ext cx="8847" cy="1532502"/>
          </a:xfrm>
          <a:prstGeom prst="bentConnector4">
            <a:avLst>
              <a:gd name="adj1" fmla="val -4838985"/>
              <a:gd name="adj2" fmla="val 99238"/>
            </a:avLst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176">
            <a:extLst>
              <a:ext uri="{FF2B5EF4-FFF2-40B4-BE49-F238E27FC236}">
                <a16:creationId xmlns:a16="http://schemas.microsoft.com/office/drawing/2014/main" id="{1ECB4AF9-0342-C983-C2BB-5E7B21E481F6}"/>
              </a:ext>
            </a:extLst>
          </p:cNvPr>
          <p:cNvCxnSpPr>
            <a:cxnSpLocks/>
          </p:cNvCxnSpPr>
          <p:nvPr/>
        </p:nvCxnSpPr>
        <p:spPr>
          <a:xfrm>
            <a:off x="3003630" y="5072358"/>
            <a:ext cx="0" cy="43838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13DBB9C-8C98-648E-1964-AFE710E96FC5}"/>
              </a:ext>
            </a:extLst>
          </p:cNvPr>
          <p:cNvSpPr txBox="1"/>
          <p:nvPr/>
        </p:nvSpPr>
        <p:spPr>
          <a:xfrm>
            <a:off x="318481" y="3063681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2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bypass</a:t>
            </a:r>
            <a:endParaRPr lang="en-US" sz="2000" b="1" dirty="0">
              <a:solidFill>
                <a:srgbClr val="023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50AF28-0E04-6991-56AC-0723253ABEEF}"/>
              </a:ext>
            </a:extLst>
          </p:cNvPr>
          <p:cNvSpPr txBox="1"/>
          <p:nvPr/>
        </p:nvSpPr>
        <p:spPr>
          <a:xfrm>
            <a:off x="3892944" y="28624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2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</a:t>
            </a:r>
            <a:endParaRPr lang="en-US" sz="2000" b="1" dirty="0">
              <a:solidFill>
                <a:srgbClr val="023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3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2" grpId="0"/>
      <p:bldP spid="84" grpId="0"/>
      <p:bldP spid="85" grpId="0"/>
      <p:bldP spid="86" grpId="0"/>
      <p:bldP spid="93" grpId="0"/>
      <p:bldP spid="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D79A6988-BDA3-88AF-80BF-D7AF5DEEABAE}"/>
              </a:ext>
            </a:extLst>
          </p:cNvPr>
          <p:cNvSpPr txBox="1"/>
          <p:nvPr/>
        </p:nvSpPr>
        <p:spPr>
          <a:xfrm>
            <a:off x="1186960" y="1396191"/>
            <a:ext cx="1005312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Simulator:   </a:t>
            </a:r>
            <a:r>
              <a:rPr kumimoji="1" lang="en-US" altLang="zh-CN" sz="2400" dirty="0" err="1">
                <a:latin typeface="Candara" panose="020E0502030303020204" pitchFamily="34" charset="0"/>
                <a:ea typeface="PingFang SC" panose="020B0400000000000000" pitchFamily="34" charset="-122"/>
              </a:rPr>
              <a:t>MGPUSim</a:t>
            </a: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 [ISCA 19’]</a:t>
            </a:r>
          </a:p>
          <a:p>
            <a:endParaRPr kumimoji="1" lang="en-US" altLang="zh-CN" sz="11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Workloads:   9 applications from Hetero-Mark, AMDAPPSDK , SHOC, and DNN Mark benchmark suites.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1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Hardware setup:</a:t>
            </a:r>
            <a:endParaRPr kumimoji="1" lang="en" altLang="zh-CN" sz="24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Candara" panose="020E0502030303020204" pitchFamily="34" charset="0"/>
              <a:ea typeface="PingFang SC" panose="020B0400000000000000" pitchFamily="34" charset="-122"/>
            </a:endParaRPr>
          </a:p>
        </p:txBody>
      </p:sp>
      <p:graphicFrame>
        <p:nvGraphicFramePr>
          <p:cNvPr id="11" name="Table 15">
            <a:extLst>
              <a:ext uri="{FF2B5EF4-FFF2-40B4-BE49-F238E27FC236}">
                <a16:creationId xmlns:a16="http://schemas.microsoft.com/office/drawing/2014/main" id="{B438C896-702C-9DD8-B3BC-55FEE485E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2521"/>
              </p:ext>
            </p:extLst>
          </p:nvPr>
        </p:nvGraphicFramePr>
        <p:xfrm>
          <a:off x="2031999" y="3420793"/>
          <a:ext cx="8128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7115">
                  <a:extLst>
                    <a:ext uri="{9D8B030D-6E8A-4147-A177-3AD203B41FA5}">
                      <a16:colId xmlns:a16="http://schemas.microsoft.com/office/drawing/2014/main" val="2240970114"/>
                    </a:ext>
                  </a:extLst>
                </a:gridCol>
                <a:gridCol w="4940885">
                  <a:extLst>
                    <a:ext uri="{9D8B030D-6E8A-4147-A177-3AD203B41FA5}">
                      <a16:colId xmlns:a16="http://schemas.microsoft.com/office/drawing/2014/main" val="4219739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>
                        <a:latin typeface="Garamond" panose="02020404030301010803" pitchFamily="18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Configuration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76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L2</a:t>
                      </a:r>
                      <a:r>
                        <a:rPr lang="zh-CN" altLang="en-US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TLB</a:t>
                      </a:r>
                      <a:endParaRPr lang="en-US" sz="2000" dirty="0">
                        <a:latin typeface="Garamond" panose="02020404030301010803" pitchFamily="18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512</a:t>
                      </a:r>
                      <a:r>
                        <a:rPr lang="en-US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entries, </a:t>
                      </a:r>
                      <a:r>
                        <a:rPr lang="en-US" altLang="zh-CN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</a:t>
                      </a:r>
                      <a:r>
                        <a:rPr lang="en-US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way, </a:t>
                      </a:r>
                      <a:r>
                        <a:rPr lang="en-US" altLang="zh-CN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CUs</a:t>
                      </a:r>
                      <a:r>
                        <a:rPr lang="en-US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shared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2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Page table walk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GMMU 8 shared page table walker,</a:t>
                      </a:r>
                    </a:p>
                    <a:p>
                      <a:r>
                        <a:rPr lang="en-US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100-cycle latency per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9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Page table cache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128 entries shared across page table walker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5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Access</a:t>
                      </a:r>
                      <a:r>
                        <a:rPr lang="zh-CN" altLang="en-US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counter</a:t>
                      </a:r>
                      <a:r>
                        <a:rPr lang="zh-CN" altLang="en-US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altLang="zh-CN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threshold</a:t>
                      </a:r>
                      <a:endParaRPr lang="en-US" sz="2000" dirty="0">
                        <a:latin typeface="Garamond" panose="02020404030301010803" pitchFamily="18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Garamond" panose="02020404030301010803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256</a:t>
                      </a:r>
                      <a:endParaRPr lang="en-US" sz="2000" dirty="0">
                        <a:latin typeface="Garamond" panose="02020404030301010803" pitchFamily="18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56498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534D75-42F0-0524-E0B3-AD7E81CD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 dirty="0"/>
              <a:t>15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43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DCC76CC-E16A-45AD-CE4A-793E990FDB8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cxnSp>
        <p:nvCxnSpPr>
          <p:cNvPr id="19" name="直线连接符 20">
            <a:extLst>
              <a:ext uri="{FF2B5EF4-FFF2-40B4-BE49-F238E27FC236}">
                <a16:creationId xmlns:a16="http://schemas.microsoft.com/office/drawing/2014/main" id="{ECA33CF4-8304-1A7D-8AB7-17DA77BC4C7B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1">
            <a:extLst>
              <a:ext uri="{FF2B5EF4-FFF2-40B4-BE49-F238E27FC236}">
                <a16:creationId xmlns:a16="http://schemas.microsoft.com/office/drawing/2014/main" id="{43142678-74C2-B2E3-33B0-DF99251D3A9E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4EF6E6-35DF-0472-3B72-689718FFD566}"/>
              </a:ext>
            </a:extLst>
          </p:cNvPr>
          <p:cNvSpPr txBox="1"/>
          <p:nvPr/>
        </p:nvSpPr>
        <p:spPr>
          <a:xfrm>
            <a:off x="1415855" y="4954738"/>
            <a:ext cx="10888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Candara" panose="020E0502030303020204" pitchFamily="34" charset="0"/>
              </a:rPr>
              <a:t>IDYLL achieves an average of </a:t>
            </a:r>
            <a:r>
              <a:rPr lang="en-US" sz="2800" b="1" dirty="0">
                <a:solidFill>
                  <a:srgbClr val="C00000"/>
                </a:solidFill>
                <a:effectLst/>
                <a:latin typeface="Candara" panose="020E0502030303020204" pitchFamily="34" charset="0"/>
              </a:rPr>
              <a:t>69.9%</a:t>
            </a:r>
            <a:r>
              <a:rPr lang="en-US" sz="2800" b="1" dirty="0">
                <a:effectLst/>
                <a:latin typeface="Candara" panose="020E0502030303020204" pitchFamily="34" charset="0"/>
              </a:rPr>
              <a:t> performance improvement.</a:t>
            </a:r>
          </a:p>
          <a:p>
            <a:endParaRPr lang="en-US" sz="2800" b="1" dirty="0">
              <a:latin typeface="Candara" panose="020E0502030303020204" pitchFamily="34" charset="0"/>
            </a:endParaRPr>
          </a:p>
        </p:txBody>
      </p:sp>
      <p:graphicFrame>
        <p:nvGraphicFramePr>
          <p:cNvPr id="24" name="图表 3">
            <a:extLst>
              <a:ext uri="{FF2B5EF4-FFF2-40B4-BE49-F238E27FC236}">
                <a16:creationId xmlns:a16="http://schemas.microsoft.com/office/drawing/2014/main" id="{25686087-BEC0-2967-6E51-99DFBB0B3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0162800"/>
              </p:ext>
            </p:extLst>
          </p:nvPr>
        </p:nvGraphicFramePr>
        <p:xfrm>
          <a:off x="216227" y="1661525"/>
          <a:ext cx="11355166" cy="3534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AD95D7-2E49-5BDD-AAD7-3EE556402BE3}"/>
              </a:ext>
            </a:extLst>
          </p:cNvPr>
          <p:cNvCxnSpPr/>
          <p:nvPr/>
        </p:nvCxnSpPr>
        <p:spPr>
          <a:xfrm>
            <a:off x="10291010" y="2719137"/>
            <a:ext cx="0" cy="633663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52A0DED2-60A4-65C0-A219-32A47BD8DC8A}"/>
              </a:ext>
            </a:extLst>
          </p:cNvPr>
          <p:cNvSpPr/>
          <p:nvPr/>
        </p:nvSpPr>
        <p:spPr>
          <a:xfrm>
            <a:off x="9606257" y="2312594"/>
            <a:ext cx="1201443" cy="438336"/>
          </a:xfrm>
          <a:custGeom>
            <a:avLst/>
            <a:gdLst>
              <a:gd name="connsiteX0" fmla="*/ 0 w 1201443"/>
              <a:gd name="connsiteY0" fmla="*/ 73057 h 438336"/>
              <a:gd name="connsiteX1" fmla="*/ 73057 w 1201443"/>
              <a:gd name="connsiteY1" fmla="*/ 0 h 438336"/>
              <a:gd name="connsiteX2" fmla="*/ 600722 w 1201443"/>
              <a:gd name="connsiteY2" fmla="*/ 0 h 438336"/>
              <a:gd name="connsiteX3" fmla="*/ 1128386 w 1201443"/>
              <a:gd name="connsiteY3" fmla="*/ 0 h 438336"/>
              <a:gd name="connsiteX4" fmla="*/ 1201443 w 1201443"/>
              <a:gd name="connsiteY4" fmla="*/ 73057 h 438336"/>
              <a:gd name="connsiteX5" fmla="*/ 1201443 w 1201443"/>
              <a:gd name="connsiteY5" fmla="*/ 365279 h 438336"/>
              <a:gd name="connsiteX6" fmla="*/ 1128386 w 1201443"/>
              <a:gd name="connsiteY6" fmla="*/ 438336 h 438336"/>
              <a:gd name="connsiteX7" fmla="*/ 590168 w 1201443"/>
              <a:gd name="connsiteY7" fmla="*/ 438336 h 438336"/>
              <a:gd name="connsiteX8" fmla="*/ 73057 w 1201443"/>
              <a:gd name="connsiteY8" fmla="*/ 438336 h 438336"/>
              <a:gd name="connsiteX9" fmla="*/ 0 w 1201443"/>
              <a:gd name="connsiteY9" fmla="*/ 365279 h 438336"/>
              <a:gd name="connsiteX10" fmla="*/ 0 w 1201443"/>
              <a:gd name="connsiteY10" fmla="*/ 73057 h 43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1443" h="438336" fill="none" extrusionOk="0">
                <a:moveTo>
                  <a:pt x="0" y="73057"/>
                </a:moveTo>
                <a:cubicBezTo>
                  <a:pt x="1605" y="34674"/>
                  <a:pt x="35830" y="-2733"/>
                  <a:pt x="73057" y="0"/>
                </a:cubicBezTo>
                <a:cubicBezTo>
                  <a:pt x="266280" y="-41499"/>
                  <a:pt x="386935" y="22354"/>
                  <a:pt x="600722" y="0"/>
                </a:cubicBezTo>
                <a:cubicBezTo>
                  <a:pt x="814510" y="-22354"/>
                  <a:pt x="1006833" y="8007"/>
                  <a:pt x="1128386" y="0"/>
                </a:cubicBezTo>
                <a:cubicBezTo>
                  <a:pt x="1167117" y="-3297"/>
                  <a:pt x="1201584" y="30796"/>
                  <a:pt x="1201443" y="73057"/>
                </a:cubicBezTo>
                <a:cubicBezTo>
                  <a:pt x="1205647" y="210116"/>
                  <a:pt x="1184768" y="271323"/>
                  <a:pt x="1201443" y="365279"/>
                </a:cubicBezTo>
                <a:cubicBezTo>
                  <a:pt x="1195893" y="405856"/>
                  <a:pt x="1174453" y="428026"/>
                  <a:pt x="1128386" y="438336"/>
                </a:cubicBezTo>
                <a:cubicBezTo>
                  <a:pt x="903590" y="471207"/>
                  <a:pt x="698416" y="374044"/>
                  <a:pt x="590168" y="438336"/>
                </a:cubicBezTo>
                <a:cubicBezTo>
                  <a:pt x="481920" y="502628"/>
                  <a:pt x="226030" y="414260"/>
                  <a:pt x="73057" y="438336"/>
                </a:cubicBezTo>
                <a:cubicBezTo>
                  <a:pt x="32326" y="428021"/>
                  <a:pt x="3095" y="406272"/>
                  <a:pt x="0" y="365279"/>
                </a:cubicBezTo>
                <a:cubicBezTo>
                  <a:pt x="-22897" y="305389"/>
                  <a:pt x="19262" y="164075"/>
                  <a:pt x="0" y="73057"/>
                </a:cubicBezTo>
                <a:close/>
              </a:path>
              <a:path w="1201443" h="438336" stroke="0" extrusionOk="0">
                <a:moveTo>
                  <a:pt x="0" y="73057"/>
                </a:moveTo>
                <a:cubicBezTo>
                  <a:pt x="-3794" y="30369"/>
                  <a:pt x="28022" y="1759"/>
                  <a:pt x="73057" y="0"/>
                </a:cubicBezTo>
                <a:cubicBezTo>
                  <a:pt x="188068" y="-29897"/>
                  <a:pt x="487764" y="1051"/>
                  <a:pt x="621828" y="0"/>
                </a:cubicBezTo>
                <a:cubicBezTo>
                  <a:pt x="755892" y="-1051"/>
                  <a:pt x="1013440" y="16600"/>
                  <a:pt x="1128386" y="0"/>
                </a:cubicBezTo>
                <a:cubicBezTo>
                  <a:pt x="1164705" y="-2204"/>
                  <a:pt x="1210966" y="37259"/>
                  <a:pt x="1201443" y="73057"/>
                </a:cubicBezTo>
                <a:cubicBezTo>
                  <a:pt x="1213237" y="205628"/>
                  <a:pt x="1168567" y="290192"/>
                  <a:pt x="1201443" y="365279"/>
                </a:cubicBezTo>
                <a:cubicBezTo>
                  <a:pt x="1203816" y="401765"/>
                  <a:pt x="1160274" y="445770"/>
                  <a:pt x="1128386" y="438336"/>
                </a:cubicBezTo>
                <a:cubicBezTo>
                  <a:pt x="971336" y="485782"/>
                  <a:pt x="707381" y="378411"/>
                  <a:pt x="600722" y="438336"/>
                </a:cubicBezTo>
                <a:cubicBezTo>
                  <a:pt x="494063" y="498261"/>
                  <a:pt x="227574" y="382808"/>
                  <a:pt x="73057" y="438336"/>
                </a:cubicBezTo>
                <a:cubicBezTo>
                  <a:pt x="24180" y="437848"/>
                  <a:pt x="1334" y="401970"/>
                  <a:pt x="0" y="365279"/>
                </a:cubicBezTo>
                <a:cubicBezTo>
                  <a:pt x="-20381" y="274421"/>
                  <a:pt x="26292" y="147413"/>
                  <a:pt x="0" y="73057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69.9%</a:t>
            </a:r>
            <a:endParaRPr kumimoji="1" lang="en-US" sz="24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A701CE-B8CF-5401-3FCE-A2BAEA843A38}"/>
              </a:ext>
            </a:extLst>
          </p:cNvPr>
          <p:cNvCxnSpPr/>
          <p:nvPr/>
        </p:nvCxnSpPr>
        <p:spPr>
          <a:xfrm>
            <a:off x="2006600" y="3352800"/>
            <a:ext cx="909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7">
            <a:extLst>
              <a:ext uri="{FF2B5EF4-FFF2-40B4-BE49-F238E27FC236}">
                <a16:creationId xmlns:a16="http://schemas.microsoft.com/office/drawing/2014/main" id="{8AB7021D-758D-96A8-C3A6-225699DA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kumimoji="1" lang="en-US" altLang="zh-CN" dirty="0"/>
              <a:t>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76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0D0EAD-5322-6E12-4B94-82167C37CD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cxnSp>
        <p:nvCxnSpPr>
          <p:cNvPr id="6" name="直线连接符 20">
            <a:extLst>
              <a:ext uri="{FF2B5EF4-FFF2-40B4-BE49-F238E27FC236}">
                <a16:creationId xmlns:a16="http://schemas.microsoft.com/office/drawing/2014/main" id="{4297D827-94C0-CD42-0B30-ED12E5841F08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21">
            <a:extLst>
              <a:ext uri="{FF2B5EF4-FFF2-40B4-BE49-F238E27FC236}">
                <a16:creationId xmlns:a16="http://schemas.microsoft.com/office/drawing/2014/main" id="{36F863C9-75AD-39EC-386B-AD53AC9AC3C1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Evaluation</a:t>
            </a:r>
          </a:p>
        </p:txBody>
      </p:sp>
      <p:graphicFrame>
        <p:nvGraphicFramePr>
          <p:cNvPr id="9" name="图表 3">
            <a:extLst>
              <a:ext uri="{FF2B5EF4-FFF2-40B4-BE49-F238E27FC236}">
                <a16:creationId xmlns:a16="http://schemas.microsoft.com/office/drawing/2014/main" id="{C1F1BBE3-1905-00FA-AB7A-BD358A4ACFB2}"/>
              </a:ext>
            </a:extLst>
          </p:cNvPr>
          <p:cNvGraphicFramePr/>
          <p:nvPr/>
        </p:nvGraphicFramePr>
        <p:xfrm>
          <a:off x="216227" y="1661525"/>
          <a:ext cx="11355166" cy="3534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1A3DC2-D574-B961-71C4-652B39D17A0E}"/>
              </a:ext>
            </a:extLst>
          </p:cNvPr>
          <p:cNvCxnSpPr/>
          <p:nvPr/>
        </p:nvCxnSpPr>
        <p:spPr>
          <a:xfrm>
            <a:off x="2006600" y="3352800"/>
            <a:ext cx="909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93793329-3A1D-1D38-7C03-C5743127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DC18FC-3AD2-E22F-49AE-B36E4BC05201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78188" y="2374785"/>
            <a:ext cx="1096791" cy="954107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09B4B5-5701-76A6-6984-567F6C618B85}"/>
              </a:ext>
            </a:extLst>
          </p:cNvPr>
          <p:cNvSpPr txBox="1"/>
          <p:nvPr/>
        </p:nvSpPr>
        <p:spPr>
          <a:xfrm>
            <a:off x="2345249" y="4934865"/>
            <a:ext cx="8181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ndara" panose="020E0502030303020204" pitchFamily="34" charset="0"/>
              </a:rPr>
              <a:t>IDYLL nears zero-latency invalidation performance. </a:t>
            </a:r>
          </a:p>
        </p:txBody>
      </p:sp>
    </p:spTree>
    <p:extLst>
      <p:ext uri="{BB962C8B-B14F-4D97-AF65-F5344CB8AC3E}">
        <p14:creationId xmlns:p14="http://schemas.microsoft.com/office/powerpoint/2010/main" val="117458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More in the Paper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8AF70-7380-48A7-9914-69AF391FE3C6}"/>
              </a:ext>
            </a:extLst>
          </p:cNvPr>
          <p:cNvSpPr txBox="1"/>
          <p:nvPr/>
        </p:nvSpPr>
        <p:spPr>
          <a:xfrm>
            <a:off x="910357" y="2826879"/>
            <a:ext cx="644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ndara" panose="020E0502030303020204" pitchFamily="34" charset="0"/>
              </a:rPr>
              <a:t>Performance sensitivity to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90F46-A4EA-4179-B9EA-DCEE93685811}"/>
              </a:ext>
            </a:extLst>
          </p:cNvPr>
          <p:cNvSpPr txBox="1"/>
          <p:nvPr/>
        </p:nvSpPr>
        <p:spPr>
          <a:xfrm>
            <a:off x="1492739" y="3292283"/>
            <a:ext cx="6444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Candara" panose="020E0502030303020204" pitchFamily="34" charset="0"/>
              </a:rPr>
              <a:t>IRMB size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Candara" panose="020E0502030303020204" pitchFamily="34" charset="0"/>
              </a:rPr>
              <a:t>Number of page table walk threads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Candara" panose="020E0502030303020204" pitchFamily="34" charset="0"/>
              </a:rPr>
              <a:t>L2 TLB size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Candara" panose="020E0502030303020204" pitchFamily="34" charset="0"/>
              </a:rPr>
              <a:t>Number of GPUs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Candara" panose="020E0502030303020204" pitchFamily="34" charset="0"/>
              </a:rPr>
              <a:t>Number of unused bits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Candara" panose="020E0502030303020204" pitchFamily="34" charset="0"/>
              </a:rPr>
              <a:t>Access counter threshold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47A09-6853-4C5F-8655-F474659C9F68}"/>
              </a:ext>
            </a:extLst>
          </p:cNvPr>
          <p:cNvSpPr txBox="1"/>
          <p:nvPr/>
        </p:nvSpPr>
        <p:spPr>
          <a:xfrm>
            <a:off x="910356" y="1358727"/>
            <a:ext cx="6444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ndara" panose="020E0502030303020204" pitchFamily="34" charset="0"/>
              </a:rPr>
              <a:t>Detailed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lookup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process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of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IDYLL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b="1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ndara" panose="020E0502030303020204" pitchFamily="34" charset="0"/>
              </a:rPr>
              <a:t>Experiment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configurations</a:t>
            </a:r>
            <a:endParaRPr lang="en-US" sz="2400" b="1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b="1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ndara" panose="020E0502030303020204" pitchFamily="34" charset="0"/>
              </a:rPr>
              <a:t>Performance improvement breakdown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508FC4-D9F4-4E93-84A2-6C2DA0130C8F}"/>
              </a:ext>
            </a:extLst>
          </p:cNvPr>
          <p:cNvSpPr txBox="1"/>
          <p:nvPr/>
        </p:nvSpPr>
        <p:spPr>
          <a:xfrm>
            <a:off x="910357" y="5600607"/>
            <a:ext cx="10110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ndara" panose="020E0502030303020204" pitchFamily="34" charset="0"/>
              </a:rPr>
              <a:t>Comparison with Large Page, Page Replication, State-of-the-art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BBF9B8-E7CB-3A53-BE32-8D41CD6E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 dirty="0"/>
              <a:t>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604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F4E5AC-1F01-E5FB-0990-6007242D7E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3" name="文本框 6">
            <a:extLst>
              <a:ext uri="{FF2B5EF4-FFF2-40B4-BE49-F238E27FC236}">
                <a16:creationId xmlns:a16="http://schemas.microsoft.com/office/drawing/2014/main" id="{D9E3B088-A098-62A9-57AF-686B49C60527}"/>
              </a:ext>
            </a:extLst>
          </p:cNvPr>
          <p:cNvSpPr txBox="1"/>
          <p:nvPr/>
        </p:nvSpPr>
        <p:spPr>
          <a:xfrm>
            <a:off x="1310720" y="1504203"/>
            <a:ext cx="953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Candara" panose="020E0502030303020204" pitchFamily="34" charset="0"/>
                <a:ea typeface="PingFang SC" panose="020B0400000000000000" pitchFamily="34" charset="-122"/>
              </a:rPr>
              <a:t>Problem: </a:t>
            </a:r>
            <a:r>
              <a:rPr kumimoji="1" lang="en-US" altLang="zh-CN" sz="2800" b="1" dirty="0">
                <a:solidFill>
                  <a:srgbClr val="023393"/>
                </a:solidFill>
                <a:latin typeface="Candara" panose="020E0502030303020204" pitchFamily="34" charset="0"/>
                <a:ea typeface="PingFang SC" panose="020B0400000000000000" pitchFamily="34" charset="-122"/>
              </a:rPr>
              <a:t>PTE invalidation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overheads in multi-GPU systems.</a:t>
            </a:r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F7301353-5CF1-7A11-43EC-E16E18F54B0D}"/>
              </a:ext>
            </a:extLst>
          </p:cNvPr>
          <p:cNvSpPr txBox="1"/>
          <p:nvPr/>
        </p:nvSpPr>
        <p:spPr>
          <a:xfrm>
            <a:off x="1310720" y="3382296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latin typeface="Candara" panose="020E0502030303020204" pitchFamily="34" charset="0"/>
                <a:ea typeface="PingFang SC" panose="020B0400000000000000" pitchFamily="34" charset="-122"/>
              </a:rPr>
              <a:t>IDYLL:</a:t>
            </a:r>
          </a:p>
        </p:txBody>
      </p:sp>
      <p:sp>
        <p:nvSpPr>
          <p:cNvPr id="15" name="文本框 9">
            <a:extLst>
              <a:ext uri="{FF2B5EF4-FFF2-40B4-BE49-F238E27FC236}">
                <a16:creationId xmlns:a16="http://schemas.microsoft.com/office/drawing/2014/main" id="{11D67637-181A-F47A-0EA3-DA4F0D386912}"/>
              </a:ext>
            </a:extLst>
          </p:cNvPr>
          <p:cNvSpPr txBox="1"/>
          <p:nvPr/>
        </p:nvSpPr>
        <p:spPr>
          <a:xfrm>
            <a:off x="1400100" y="4129383"/>
            <a:ext cx="9354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In-PTE Directory </a:t>
            </a:r>
            <a:r>
              <a:rPr kumimoji="1" lang="en-US" altLang="zh-CN" sz="28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</a:rPr>
              <a:t>reduces unnecessary PTE invalidations</a:t>
            </a:r>
            <a:endParaRPr kumimoji="1" lang="en-US" altLang="zh-CN" sz="28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342900" indent="-342900">
              <a:buAutoNum type="alphaUcPeriod"/>
            </a:pP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Lazy Invalidation </a:t>
            </a:r>
            <a:r>
              <a:rPr kumimoji="1" lang="en-US" altLang="zh-CN" sz="28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</a:rPr>
              <a:t>amortizes and minimizes PTE invalidation overheads</a:t>
            </a: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9ECC895E-AD73-248F-0783-21853DBBED4F}"/>
              </a:ext>
            </a:extLst>
          </p:cNvPr>
          <p:cNvSpPr txBox="1"/>
          <p:nvPr/>
        </p:nvSpPr>
        <p:spPr>
          <a:xfrm>
            <a:off x="1241723" y="5713461"/>
            <a:ext cx="9671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Improves </a:t>
            </a:r>
            <a:r>
              <a:rPr kumimoji="1" lang="en-US" altLang="zh-CN" sz="2800" b="1" dirty="0">
                <a:latin typeface="Candara" panose="020E0502030303020204" pitchFamily="34" charset="0"/>
                <a:ea typeface="PingFang SC" panose="020B0400000000000000" pitchFamily="34" charset="-122"/>
              </a:rPr>
              <a:t>performance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by </a:t>
            </a:r>
            <a:r>
              <a:rPr kumimoji="1" lang="en-US" altLang="zh-CN" sz="2800" b="1" dirty="0">
                <a:solidFill>
                  <a:srgbClr val="C00000"/>
                </a:solidFill>
                <a:latin typeface="Candara" panose="020E0502030303020204" pitchFamily="34" charset="0"/>
                <a:ea typeface="PingFang SC" panose="020B0400000000000000" pitchFamily="34" charset="-122"/>
              </a:rPr>
              <a:t>69.9%</a:t>
            </a:r>
            <a:r>
              <a:rPr kumimoji="1" lang="en-US" altLang="zh-CN" sz="2800" dirty="0">
                <a:solidFill>
                  <a:srgbClr val="C00000"/>
                </a:solidFill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on average.</a:t>
            </a:r>
            <a:endParaRPr kumimoji="1" lang="zh-CN" altLang="en-US" sz="2800" dirty="0">
              <a:latin typeface="Candara" panose="020E0502030303020204" pitchFamily="34" charset="0"/>
              <a:ea typeface="PingFang SC" panose="020B0400000000000000" pitchFamily="34" charset="-122"/>
            </a:endParaRPr>
          </a:p>
        </p:txBody>
      </p:sp>
      <p:sp>
        <p:nvSpPr>
          <p:cNvPr id="17" name="文本框 3">
            <a:extLst>
              <a:ext uri="{FF2B5EF4-FFF2-40B4-BE49-F238E27FC236}">
                <a16:creationId xmlns:a16="http://schemas.microsoft.com/office/drawing/2014/main" id="{254A0168-7CA7-A422-5583-0FD923A8EC4D}"/>
              </a:ext>
            </a:extLst>
          </p:cNvPr>
          <p:cNvSpPr txBox="1"/>
          <p:nvPr/>
        </p:nvSpPr>
        <p:spPr>
          <a:xfrm>
            <a:off x="1707219" y="2147092"/>
            <a:ext cx="8740695" cy="109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i="1" dirty="0">
                <a:solidFill>
                  <a:srgbClr val="02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Unnecessary</a:t>
            </a:r>
            <a:r>
              <a:rPr kumimoji="1" lang="en-US" altLang="zh-CN" sz="2800" i="1" dirty="0"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PTE invalidation </a:t>
            </a:r>
            <a:r>
              <a:rPr kumimoji="1" lang="en-US" altLang="zh-CN" sz="2800" i="1" dirty="0">
                <a:solidFill>
                  <a:srgbClr val="02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broadcast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i="1" dirty="0"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Contend with </a:t>
            </a:r>
            <a:r>
              <a:rPr kumimoji="1" lang="en-US" altLang="zh-CN" sz="2800" i="1" dirty="0">
                <a:solidFill>
                  <a:srgbClr val="02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demand TLB miss request</a:t>
            </a:r>
            <a:endParaRPr kumimoji="1" lang="zh-CN" altLang="en-US" sz="2800" i="1" dirty="0">
              <a:solidFill>
                <a:srgbClr val="02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cxnSp>
        <p:nvCxnSpPr>
          <p:cNvPr id="18" name="直线连接符 20">
            <a:extLst>
              <a:ext uri="{FF2B5EF4-FFF2-40B4-BE49-F238E27FC236}">
                <a16:creationId xmlns:a16="http://schemas.microsoft.com/office/drawing/2014/main" id="{D329A095-E71A-8DBD-40B7-119ABA36D54A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21">
            <a:extLst>
              <a:ext uri="{FF2B5EF4-FFF2-40B4-BE49-F238E27FC236}">
                <a16:creationId xmlns:a16="http://schemas.microsoft.com/office/drawing/2014/main" id="{170B3A9F-7105-F149-2CF6-06AC9AE23E03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0" name="Slide Number Placeholder 11">
            <a:extLst>
              <a:ext uri="{FF2B5EF4-FFF2-40B4-BE49-F238E27FC236}">
                <a16:creationId xmlns:a16="http://schemas.microsoft.com/office/drawing/2014/main" id="{9A7CF990-C9FD-B267-72C0-81DAC19C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kumimoji="1" lang="en-US" altLang="zh-CN" dirty="0"/>
              <a:t>18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989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1498" y="5290263"/>
            <a:ext cx="1537023" cy="473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675" y="1954620"/>
            <a:ext cx="11112650" cy="15735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IDYLL: Enhancing Page Translation in Multi-GPUs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via Light Weight PTE Invalidations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6512"/>
            <a:ext cx="9144000" cy="625412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i="1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Bingyao Li</a:t>
            </a:r>
            <a:r>
              <a:rPr lang="en-US" sz="1800" b="1" i="1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Yanan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Guo</a:t>
            </a:r>
            <a:r>
              <a:rPr lang="en-US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Yueqi Wang</a:t>
            </a:r>
            <a:r>
              <a:rPr lang="en-US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Aamer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Jaleel</a:t>
            </a:r>
            <a:r>
              <a:rPr lang="en-US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Jun Yang</a:t>
            </a:r>
            <a:r>
              <a:rPr lang="en-US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Xulong Tang</a:t>
            </a:r>
            <a:r>
              <a:rPr lang="en-US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altLang="zh-CN" sz="16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Pittsburgh, </a:t>
            </a:r>
            <a:r>
              <a:rPr lang="en-US" sz="16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  <a:endParaRPr lang="en-US" sz="1600" baseline="30000" dirty="0">
              <a:solidFill>
                <a:srgbClr val="003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30246-BF16-4E4C-BB29-8C3EB4FC12AE}"/>
              </a:ext>
            </a:extLst>
          </p:cNvPr>
          <p:cNvSpPr txBox="1"/>
          <p:nvPr/>
        </p:nvSpPr>
        <p:spPr>
          <a:xfrm>
            <a:off x="4104532" y="1304650"/>
            <a:ext cx="4160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latin typeface="Candara" panose="020E0502030303020204" pitchFamily="34" charset="0"/>
                <a:ea typeface="PingFang SC" panose="020B0400000000000000" pitchFamily="34" charset="-122"/>
              </a:rPr>
              <a:t>Thanks!</a:t>
            </a:r>
            <a:r>
              <a:rPr kumimoji="1" lang="zh-CN" altLang="en-US" sz="5400" b="1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5400" b="1" dirty="0">
                <a:latin typeface="Candara" panose="020E0502030303020204" pitchFamily="34" charset="0"/>
                <a:ea typeface="PingFang SC" panose="020B0400000000000000" pitchFamily="34" charset="-122"/>
              </a:rPr>
              <a:t>Q&amp;A </a:t>
            </a:r>
            <a:endParaRPr kumimoji="1" lang="zh-CN" altLang="en-US" sz="5400" b="1" dirty="0">
              <a:latin typeface="Candara" panose="020E0502030303020204" pitchFamily="34" charset="0"/>
              <a:ea typeface="PingFang SC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563A9B-1483-7F40-9759-B3681397B4A7}"/>
              </a:ext>
            </a:extLst>
          </p:cNvPr>
          <p:cNvSpPr txBox="1"/>
          <p:nvPr/>
        </p:nvSpPr>
        <p:spPr>
          <a:xfrm>
            <a:off x="4700010" y="4481849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3393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Email: bil35@pitt.edu</a:t>
            </a:r>
            <a:endParaRPr kumimoji="1" lang="zh-CN" altLang="en-US" b="1" dirty="0">
              <a:solidFill>
                <a:srgbClr val="003393"/>
              </a:solidFill>
              <a:latin typeface="Arial" panose="020B0604020202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6B9688-FFA0-19F7-EE6A-370B1AFDE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83" b="22886"/>
          <a:stretch/>
        </p:blipFill>
        <p:spPr>
          <a:xfrm>
            <a:off x="7111703" y="5290263"/>
            <a:ext cx="1968061" cy="41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0">
            <a:extLst>
              <a:ext uri="{FF2B5EF4-FFF2-40B4-BE49-F238E27FC236}">
                <a16:creationId xmlns:a16="http://schemas.microsoft.com/office/drawing/2014/main" id="{D52805B4-31E8-1850-2BF3-46C74B78A110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21">
            <a:extLst>
              <a:ext uri="{FF2B5EF4-FFF2-40B4-BE49-F238E27FC236}">
                <a16:creationId xmlns:a16="http://schemas.microsoft.com/office/drawing/2014/main" id="{4A8618A8-D15C-24C8-3D57-19587813B80F}"/>
              </a:ext>
            </a:extLst>
          </p:cNvPr>
          <p:cNvSpPr txBox="1"/>
          <p:nvPr/>
        </p:nvSpPr>
        <p:spPr>
          <a:xfrm>
            <a:off x="621792" y="365760"/>
            <a:ext cx="431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Multi-GPU Scalability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979065-5F49-180D-3082-7C211D1B31AD}"/>
              </a:ext>
            </a:extLst>
          </p:cNvPr>
          <p:cNvGrpSpPr/>
          <p:nvPr/>
        </p:nvGrpSpPr>
        <p:grpSpPr>
          <a:xfrm>
            <a:off x="-1306584" y="1576441"/>
            <a:ext cx="8538091" cy="3959862"/>
            <a:chOff x="862754" y="2534925"/>
            <a:chExt cx="6731846" cy="3126020"/>
          </a:xfrm>
        </p:grpSpPr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A3F29132-814D-56C6-E0B8-161297A389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86449301"/>
                </p:ext>
              </p:extLst>
            </p:nvPr>
          </p:nvGraphicFramePr>
          <p:xfrm>
            <a:off x="862754" y="2534925"/>
            <a:ext cx="6731846" cy="31260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66A6BF-5069-D17F-4524-082ECFC198F4}"/>
                </a:ext>
              </a:extLst>
            </p:cNvPr>
            <p:cNvSpPr txBox="1"/>
            <p:nvPr/>
          </p:nvSpPr>
          <p:spPr>
            <a:xfrm>
              <a:off x="2853176" y="3385825"/>
              <a:ext cx="209968" cy="316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2AE4BFF-A043-27E1-5D21-14DA2F1C364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5D3E7C-7A73-E53C-E59E-BF7CF59139FC}"/>
              </a:ext>
            </a:extLst>
          </p:cNvPr>
          <p:cNvSpPr txBox="1"/>
          <p:nvPr/>
        </p:nvSpPr>
        <p:spPr>
          <a:xfrm>
            <a:off x="7607127" y="2385083"/>
            <a:ext cx="331372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600" b="1" dirty="0">
                <a:latin typeface="Candara" panose="020E0502030303020204" pitchFamily="34" charset="0"/>
              </a:rPr>
              <a:t>NUMA</a:t>
            </a:r>
            <a:r>
              <a:rPr lang="zh-CN" altLang="en-US" sz="2600" b="1" dirty="0">
                <a:latin typeface="Candara" panose="020E0502030303020204" pitchFamily="34" charset="0"/>
              </a:rPr>
              <a:t> </a:t>
            </a:r>
            <a:r>
              <a:rPr lang="en-US" altLang="zh-CN" sz="2600" b="1" dirty="0">
                <a:latin typeface="Candara" panose="020E0502030303020204" pitchFamily="34" charset="0"/>
              </a:rPr>
              <a:t>data</a:t>
            </a:r>
            <a:r>
              <a:rPr lang="zh-CN" altLang="en-US" sz="2600" b="1" dirty="0">
                <a:latin typeface="Candara" panose="020E0502030303020204" pitchFamily="34" charset="0"/>
              </a:rPr>
              <a:t> </a:t>
            </a:r>
            <a:r>
              <a:rPr lang="en-US" altLang="zh-CN" sz="2600" b="1" dirty="0">
                <a:latin typeface="Candara" panose="020E0502030303020204" pitchFamily="34" charset="0"/>
              </a:rPr>
              <a:t>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b="1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600" b="1" dirty="0">
                <a:latin typeface="Candara" panose="020E0502030303020204" pitchFamily="34" charset="0"/>
              </a:rPr>
              <a:t>Data</a:t>
            </a:r>
            <a:r>
              <a:rPr lang="zh-CN" altLang="en-US" sz="2600" b="1" dirty="0">
                <a:latin typeface="Candara" panose="020E0502030303020204" pitchFamily="34" charset="0"/>
              </a:rPr>
              <a:t> </a:t>
            </a:r>
            <a:r>
              <a:rPr lang="en-US" altLang="zh-CN" sz="2600" b="1" dirty="0">
                <a:latin typeface="Candara" panose="020E0502030303020204" pitchFamily="34" charset="0"/>
              </a:rPr>
              <a:t>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b="1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600" b="1" dirty="0">
                <a:latin typeface="Candara" panose="020E0502030303020204" pitchFamily="34" charset="0"/>
              </a:rPr>
              <a:t>Address</a:t>
            </a:r>
            <a:r>
              <a:rPr lang="zh-CN" altLang="en-US" sz="2600" b="1" dirty="0">
                <a:latin typeface="Candara" panose="020E0502030303020204" pitchFamily="34" charset="0"/>
              </a:rPr>
              <a:t> </a:t>
            </a:r>
            <a:r>
              <a:rPr lang="en-US" altLang="zh-CN" sz="2600" b="1" dirty="0">
                <a:latin typeface="Candara" panose="020E0502030303020204" pitchFamily="34" charset="0"/>
              </a:rPr>
              <a:t>translation</a:t>
            </a:r>
          </a:p>
          <a:p>
            <a:endParaRPr lang="en-US" altLang="zh-CN" sz="2600" b="1" dirty="0">
              <a:latin typeface="Candara" panose="020E0502030303020204" pitchFamily="34" charset="0"/>
            </a:endParaRPr>
          </a:p>
          <a:p>
            <a:r>
              <a:rPr lang="zh-CN" altLang="en-US" sz="2600" b="1" dirty="0">
                <a:latin typeface="Candara" panose="020E0502030303020204" pitchFamily="34" charset="0"/>
              </a:rPr>
              <a:t>                 </a:t>
            </a:r>
            <a:r>
              <a:rPr lang="en-US" altLang="zh-CN" sz="2600" b="1" dirty="0">
                <a:latin typeface="Candara" panose="020E0502030303020204" pitchFamily="34" charset="0"/>
              </a:rPr>
              <a:t>……</a:t>
            </a:r>
            <a:endParaRPr lang="en-US" sz="2600" b="1" dirty="0">
              <a:latin typeface="Candara" panose="020E0502030303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11EDAB-1487-9770-EEE6-0DC191845E98}"/>
              </a:ext>
            </a:extLst>
          </p:cNvPr>
          <p:cNvCxnSpPr>
            <a:cxnSpLocks/>
          </p:cNvCxnSpPr>
          <p:nvPr/>
        </p:nvCxnSpPr>
        <p:spPr>
          <a:xfrm>
            <a:off x="6239464" y="3188368"/>
            <a:ext cx="0" cy="997567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EF77ED-33F5-7D13-3FDE-B2D24E8DDE01}"/>
              </a:ext>
            </a:extLst>
          </p:cNvPr>
          <p:cNvCxnSpPr>
            <a:cxnSpLocks/>
          </p:cNvCxnSpPr>
          <p:nvPr/>
        </p:nvCxnSpPr>
        <p:spPr>
          <a:xfrm>
            <a:off x="1519280" y="4167024"/>
            <a:ext cx="519683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09912E-B09B-FC23-29FF-0C0041CF20AF}"/>
              </a:ext>
            </a:extLst>
          </p:cNvPr>
          <p:cNvSpPr txBox="1"/>
          <p:nvPr/>
        </p:nvSpPr>
        <p:spPr>
          <a:xfrm>
            <a:off x="6434814" y="3392406"/>
            <a:ext cx="796693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2.4x</a:t>
            </a:r>
            <a:endParaRPr lang="en-US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1383C0-1C80-58C7-4783-B97ED8BF4E41}"/>
              </a:ext>
            </a:extLst>
          </p:cNvPr>
          <p:cNvCxnSpPr>
            <a:cxnSpLocks/>
          </p:cNvCxnSpPr>
          <p:nvPr/>
        </p:nvCxnSpPr>
        <p:spPr>
          <a:xfrm>
            <a:off x="4482309" y="3534509"/>
            <a:ext cx="0" cy="615465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FFCA2A8-EA16-6FD1-09C8-C7972D7992F5}"/>
              </a:ext>
            </a:extLst>
          </p:cNvPr>
          <p:cNvSpPr txBox="1"/>
          <p:nvPr/>
        </p:nvSpPr>
        <p:spPr>
          <a:xfrm>
            <a:off x="4599860" y="3596021"/>
            <a:ext cx="796693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1.8x</a:t>
            </a:r>
            <a:endParaRPr lang="en-US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C01C15-DADC-2F92-20D0-5874684EF3FA}"/>
              </a:ext>
            </a:extLst>
          </p:cNvPr>
          <p:cNvGrpSpPr/>
          <p:nvPr/>
        </p:nvGrpSpPr>
        <p:grpSpPr>
          <a:xfrm>
            <a:off x="1212538" y="1914649"/>
            <a:ext cx="326889" cy="3363534"/>
            <a:chOff x="1184167" y="1776360"/>
            <a:chExt cx="326889" cy="336353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D96AD1-B962-44CA-1B1B-AA81B16C65DE}"/>
                </a:ext>
              </a:extLst>
            </p:cNvPr>
            <p:cNvSpPr txBox="1"/>
            <p:nvPr/>
          </p:nvSpPr>
          <p:spPr>
            <a:xfrm>
              <a:off x="1184167" y="1776360"/>
              <a:ext cx="306742" cy="47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2ED4F9-3EB6-3603-9DB8-9D9E8208CB60}"/>
                </a:ext>
              </a:extLst>
            </p:cNvPr>
            <p:cNvSpPr txBox="1"/>
            <p:nvPr/>
          </p:nvSpPr>
          <p:spPr>
            <a:xfrm>
              <a:off x="1184167" y="3219857"/>
              <a:ext cx="306742" cy="47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127B8CC-8270-42EA-8D50-CF7B1B246F4C}"/>
                </a:ext>
              </a:extLst>
            </p:cNvPr>
            <p:cNvSpPr txBox="1"/>
            <p:nvPr/>
          </p:nvSpPr>
          <p:spPr>
            <a:xfrm>
              <a:off x="1184167" y="3928692"/>
              <a:ext cx="306742" cy="47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AEC7CE5-ECE2-6364-4B05-8F0AA25041E9}"/>
                </a:ext>
              </a:extLst>
            </p:cNvPr>
            <p:cNvSpPr txBox="1"/>
            <p:nvPr/>
          </p:nvSpPr>
          <p:spPr>
            <a:xfrm>
              <a:off x="1204314" y="4663353"/>
              <a:ext cx="306742" cy="47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2872DF4-5E9A-D793-2787-1773EA335BC4}"/>
              </a:ext>
            </a:extLst>
          </p:cNvPr>
          <p:cNvSpPr txBox="1"/>
          <p:nvPr/>
        </p:nvSpPr>
        <p:spPr>
          <a:xfrm>
            <a:off x="1905543" y="6304361"/>
            <a:ext cx="8841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</a:rPr>
              <a:t>[1] https://developer.nvidia.com/blog/easy-multi-gpu-deep-learning-digits-2/</a:t>
            </a:r>
          </a:p>
        </p:txBody>
      </p:sp>
      <p:sp>
        <p:nvSpPr>
          <p:cNvPr id="39" name="Slide Number Placeholder 10">
            <a:extLst>
              <a:ext uri="{FF2B5EF4-FFF2-40B4-BE49-F238E27FC236}">
                <a16:creationId xmlns:a16="http://schemas.microsoft.com/office/drawing/2014/main" id="{7C415EA8-13E6-D9CC-26B1-92C4621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E58634-558F-2DC2-391A-4BCF16DC7FC2}"/>
              </a:ext>
            </a:extLst>
          </p:cNvPr>
          <p:cNvSpPr txBox="1"/>
          <p:nvPr/>
        </p:nvSpPr>
        <p:spPr>
          <a:xfrm>
            <a:off x="7264984" y="1557685"/>
            <a:ext cx="3714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ndara" panose="020E0502030303020204" pitchFamily="34" charset="0"/>
              </a:rPr>
              <a:t>Why performance gap:</a:t>
            </a:r>
          </a:p>
        </p:txBody>
      </p:sp>
    </p:spTree>
    <p:extLst>
      <p:ext uri="{BB962C8B-B14F-4D97-AF65-F5344CB8AC3E}">
        <p14:creationId xmlns:p14="http://schemas.microsoft.com/office/powerpoint/2010/main" val="383382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 animBg="1"/>
      <p:bldP spid="31" grpId="0" animBg="1"/>
      <p:bldP spid="38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0">
            <a:extLst>
              <a:ext uri="{FF2B5EF4-FFF2-40B4-BE49-F238E27FC236}">
                <a16:creationId xmlns:a16="http://schemas.microsoft.com/office/drawing/2014/main" id="{EE92950C-5253-4844-303F-95C71D257692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21">
            <a:extLst>
              <a:ext uri="{FF2B5EF4-FFF2-40B4-BE49-F238E27FC236}">
                <a16:creationId xmlns:a16="http://schemas.microsoft.com/office/drawing/2014/main" id="{79FD9FD2-23EB-669A-FDA7-638C4C64E498}"/>
              </a:ext>
            </a:extLst>
          </p:cNvPr>
          <p:cNvSpPr txBox="1"/>
          <p:nvPr/>
        </p:nvSpPr>
        <p:spPr>
          <a:xfrm>
            <a:off x="621792" y="365760"/>
            <a:ext cx="431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Multi-GPU Scalability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9CFD28-2552-0031-00FC-F936501E85B1}"/>
              </a:ext>
            </a:extLst>
          </p:cNvPr>
          <p:cNvGrpSpPr/>
          <p:nvPr/>
        </p:nvGrpSpPr>
        <p:grpSpPr>
          <a:xfrm>
            <a:off x="-1306584" y="1576441"/>
            <a:ext cx="8538091" cy="3959862"/>
            <a:chOff x="862754" y="2534925"/>
            <a:chExt cx="6731846" cy="3126020"/>
          </a:xfrm>
        </p:grpSpPr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563AC1F1-F388-95A5-27E5-AD09A4B9300D}"/>
                </a:ext>
              </a:extLst>
            </p:cNvPr>
            <p:cNvGraphicFramePr/>
            <p:nvPr/>
          </p:nvGraphicFramePr>
          <p:xfrm>
            <a:off x="862754" y="2534925"/>
            <a:ext cx="6731846" cy="31260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AA57AE-446E-0D63-A841-12932D8071C9}"/>
                </a:ext>
              </a:extLst>
            </p:cNvPr>
            <p:cNvSpPr txBox="1"/>
            <p:nvPr/>
          </p:nvSpPr>
          <p:spPr>
            <a:xfrm>
              <a:off x="2853176" y="3385825"/>
              <a:ext cx="209968" cy="316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E858EB2-BAC4-DE40-FC3D-1E842A746B8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A3EEE6-D3A0-0E29-A500-0B86C3C62E1B}"/>
              </a:ext>
            </a:extLst>
          </p:cNvPr>
          <p:cNvSpPr txBox="1"/>
          <p:nvPr/>
        </p:nvSpPr>
        <p:spPr>
          <a:xfrm>
            <a:off x="7607127" y="2385083"/>
            <a:ext cx="331372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600" b="1" dirty="0">
                <a:latin typeface="Candara" panose="020E0502030303020204" pitchFamily="34" charset="0"/>
              </a:rPr>
              <a:t>NUMA</a:t>
            </a:r>
            <a:r>
              <a:rPr lang="zh-CN" altLang="en-US" sz="2600" b="1" dirty="0">
                <a:latin typeface="Candara" panose="020E0502030303020204" pitchFamily="34" charset="0"/>
              </a:rPr>
              <a:t> </a:t>
            </a:r>
            <a:r>
              <a:rPr lang="en-US" altLang="zh-CN" sz="2600" b="1" dirty="0">
                <a:latin typeface="Candara" panose="020E0502030303020204" pitchFamily="34" charset="0"/>
              </a:rPr>
              <a:t>data</a:t>
            </a:r>
            <a:r>
              <a:rPr lang="zh-CN" altLang="en-US" sz="2600" b="1" dirty="0">
                <a:latin typeface="Candara" panose="020E0502030303020204" pitchFamily="34" charset="0"/>
              </a:rPr>
              <a:t> </a:t>
            </a:r>
            <a:r>
              <a:rPr lang="en-US" altLang="zh-CN" sz="2600" b="1" dirty="0">
                <a:latin typeface="Candara" panose="020E0502030303020204" pitchFamily="34" charset="0"/>
              </a:rPr>
              <a:t>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b="1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600" b="1" dirty="0">
                <a:latin typeface="Candara" panose="020E0502030303020204" pitchFamily="34" charset="0"/>
              </a:rPr>
              <a:t>Data</a:t>
            </a:r>
            <a:r>
              <a:rPr lang="zh-CN" altLang="en-US" sz="2600" b="1" dirty="0">
                <a:latin typeface="Candara" panose="020E0502030303020204" pitchFamily="34" charset="0"/>
              </a:rPr>
              <a:t> </a:t>
            </a:r>
            <a:r>
              <a:rPr lang="en-US" altLang="zh-CN" sz="2600" b="1" dirty="0">
                <a:latin typeface="Candara" panose="020E0502030303020204" pitchFamily="34" charset="0"/>
              </a:rPr>
              <a:t>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b="1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600" b="1" dirty="0">
                <a:solidFill>
                  <a:srgbClr val="C00000"/>
                </a:solidFill>
                <a:latin typeface="Candara" panose="020E0502030303020204" pitchFamily="34" charset="0"/>
              </a:rPr>
              <a:t>Address</a:t>
            </a:r>
            <a:r>
              <a:rPr lang="zh-CN" altLang="en-US" sz="2600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600" b="1" dirty="0">
                <a:solidFill>
                  <a:srgbClr val="C00000"/>
                </a:solidFill>
                <a:latin typeface="Candara" panose="020E0502030303020204" pitchFamily="34" charset="0"/>
              </a:rPr>
              <a:t>translation</a:t>
            </a:r>
          </a:p>
          <a:p>
            <a:endParaRPr lang="en-US" altLang="zh-CN" sz="2600" b="1" dirty="0">
              <a:latin typeface="Candara" panose="020E0502030303020204" pitchFamily="34" charset="0"/>
            </a:endParaRPr>
          </a:p>
          <a:p>
            <a:r>
              <a:rPr lang="zh-CN" altLang="en-US" sz="2600" b="1" dirty="0">
                <a:latin typeface="Candara" panose="020E0502030303020204" pitchFamily="34" charset="0"/>
              </a:rPr>
              <a:t>                 </a:t>
            </a:r>
            <a:endParaRPr lang="en-US" sz="2600" b="1" dirty="0">
              <a:latin typeface="Candara" panose="020E0502030303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B746E3-98BD-9365-AC8F-755958C9BF4B}"/>
              </a:ext>
            </a:extLst>
          </p:cNvPr>
          <p:cNvCxnSpPr>
            <a:cxnSpLocks/>
          </p:cNvCxnSpPr>
          <p:nvPr/>
        </p:nvCxnSpPr>
        <p:spPr>
          <a:xfrm>
            <a:off x="6239464" y="3188368"/>
            <a:ext cx="0" cy="997567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F82760-AFA1-89C8-3683-76B5697E76FD}"/>
              </a:ext>
            </a:extLst>
          </p:cNvPr>
          <p:cNvCxnSpPr>
            <a:cxnSpLocks/>
          </p:cNvCxnSpPr>
          <p:nvPr/>
        </p:nvCxnSpPr>
        <p:spPr>
          <a:xfrm>
            <a:off x="1519280" y="4167024"/>
            <a:ext cx="519683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1869AA-ECB2-1B59-2F2F-74572C29F1F6}"/>
              </a:ext>
            </a:extLst>
          </p:cNvPr>
          <p:cNvSpPr txBox="1"/>
          <p:nvPr/>
        </p:nvSpPr>
        <p:spPr>
          <a:xfrm>
            <a:off x="6434814" y="3392406"/>
            <a:ext cx="796693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2.4x</a:t>
            </a:r>
            <a:endParaRPr lang="en-US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BBB442-C30C-4DA4-4D6E-6057C533751F}"/>
              </a:ext>
            </a:extLst>
          </p:cNvPr>
          <p:cNvCxnSpPr>
            <a:cxnSpLocks/>
          </p:cNvCxnSpPr>
          <p:nvPr/>
        </p:nvCxnSpPr>
        <p:spPr>
          <a:xfrm>
            <a:off x="4482309" y="3534509"/>
            <a:ext cx="0" cy="615465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5F2259-C574-1316-6D63-352791994AFB}"/>
              </a:ext>
            </a:extLst>
          </p:cNvPr>
          <p:cNvSpPr txBox="1"/>
          <p:nvPr/>
        </p:nvSpPr>
        <p:spPr>
          <a:xfrm>
            <a:off x="4599860" y="3596021"/>
            <a:ext cx="796693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1.8x</a:t>
            </a:r>
            <a:endParaRPr lang="en-US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41E0F9-752D-16D4-D8B9-5FFEDB28DB90}"/>
              </a:ext>
            </a:extLst>
          </p:cNvPr>
          <p:cNvGrpSpPr/>
          <p:nvPr/>
        </p:nvGrpSpPr>
        <p:grpSpPr>
          <a:xfrm>
            <a:off x="1212538" y="1914649"/>
            <a:ext cx="326889" cy="3363534"/>
            <a:chOff x="1184167" y="1776360"/>
            <a:chExt cx="326889" cy="336353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C31143-0A97-2BC7-75C7-8E03CADAA789}"/>
                </a:ext>
              </a:extLst>
            </p:cNvPr>
            <p:cNvSpPr txBox="1"/>
            <p:nvPr/>
          </p:nvSpPr>
          <p:spPr>
            <a:xfrm>
              <a:off x="1184167" y="1776360"/>
              <a:ext cx="306742" cy="47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9C9950-8CA5-1897-FAF9-22E656922F50}"/>
                </a:ext>
              </a:extLst>
            </p:cNvPr>
            <p:cNvSpPr txBox="1"/>
            <p:nvPr/>
          </p:nvSpPr>
          <p:spPr>
            <a:xfrm>
              <a:off x="1184167" y="3219857"/>
              <a:ext cx="306742" cy="47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98816C-EA05-51DC-AA69-63DF5E0EF9AE}"/>
                </a:ext>
              </a:extLst>
            </p:cNvPr>
            <p:cNvSpPr txBox="1"/>
            <p:nvPr/>
          </p:nvSpPr>
          <p:spPr>
            <a:xfrm>
              <a:off x="1184167" y="3928692"/>
              <a:ext cx="306742" cy="47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F23BA3-244E-B844-7FC7-75040D75D950}"/>
                </a:ext>
              </a:extLst>
            </p:cNvPr>
            <p:cNvSpPr txBox="1"/>
            <p:nvPr/>
          </p:nvSpPr>
          <p:spPr>
            <a:xfrm>
              <a:off x="1204314" y="4663353"/>
              <a:ext cx="306742" cy="476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35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  <a:p>
              <a:pPr>
                <a:lnSpc>
                  <a:spcPts val="1350"/>
                </a:lnSpc>
              </a:pP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A5D5919-CB01-DA5F-E236-606D602E9D08}"/>
              </a:ext>
            </a:extLst>
          </p:cNvPr>
          <p:cNvSpPr txBox="1"/>
          <p:nvPr/>
        </p:nvSpPr>
        <p:spPr>
          <a:xfrm>
            <a:off x="1905543" y="6304361"/>
            <a:ext cx="8841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</a:rPr>
              <a:t>[1] https://developer.nvidia.com/blog/easy-multi-gpu-deep-learning-digits-2/</a:t>
            </a:r>
          </a:p>
        </p:txBody>
      </p:sp>
      <p:sp>
        <p:nvSpPr>
          <p:cNvPr id="41" name="Slide Number Placeholder 10">
            <a:extLst>
              <a:ext uri="{FF2B5EF4-FFF2-40B4-BE49-F238E27FC236}">
                <a16:creationId xmlns:a16="http://schemas.microsoft.com/office/drawing/2014/main" id="{E8F4D40E-2323-DE4D-C23F-DC3A39C0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kumimoji="1" lang="en-US" altLang="zh-CN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59B0D1-93BB-59BE-8C47-D0560BBADB94}"/>
              </a:ext>
            </a:extLst>
          </p:cNvPr>
          <p:cNvSpPr txBox="1"/>
          <p:nvPr/>
        </p:nvSpPr>
        <p:spPr>
          <a:xfrm>
            <a:off x="7264984" y="1557685"/>
            <a:ext cx="3714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ndara" panose="020E0502030303020204" pitchFamily="34" charset="0"/>
              </a:rPr>
              <a:t>Why performance gap: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E2901A-D306-3F8D-2D7D-0AE2BEA0C62D}"/>
              </a:ext>
            </a:extLst>
          </p:cNvPr>
          <p:cNvSpPr txBox="1"/>
          <p:nvPr/>
        </p:nvSpPr>
        <p:spPr>
          <a:xfrm>
            <a:off x="7147537" y="3936838"/>
            <a:ext cx="4888124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3200" b="1" dirty="0">
              <a:latin typeface="Candara" panose="020E0502030303020204" pitchFamily="34" charset="0"/>
            </a:endParaRPr>
          </a:p>
          <a:p>
            <a:r>
              <a:rPr lang="en-US" altLang="zh-CN" sz="2400" dirty="0">
                <a:latin typeface="NimbusRomNo9L"/>
                <a:ea typeface="等线"/>
              </a:rPr>
              <a:t>O</a:t>
            </a:r>
            <a:r>
              <a:rPr lang="en-US" sz="2400" dirty="0">
                <a:latin typeface="NimbusRomNo9L"/>
              </a:rPr>
              <a:t>ccupies</a:t>
            </a:r>
            <a:r>
              <a:rPr lang="en-US" sz="2400" dirty="0">
                <a:effectLst/>
                <a:latin typeface="NimbusRomNo9L"/>
              </a:rPr>
              <a:t> 30%-80% of execution time</a:t>
            </a:r>
          </a:p>
          <a:p>
            <a:endParaRPr lang="en-US" sz="1100" dirty="0">
              <a:effectLst/>
              <a:latin typeface="NimbusRomNo9L"/>
            </a:endParaRPr>
          </a:p>
          <a:p>
            <a:pPr algn="ctr"/>
            <a:r>
              <a:rPr lang="en-US" altLang="zh-CN" sz="2000" dirty="0">
                <a:latin typeface="NimbusRomNo9L"/>
              </a:rPr>
              <a:t>(T.</a:t>
            </a:r>
            <a:r>
              <a:rPr lang="zh-CN" altLang="en-US" sz="2000" dirty="0">
                <a:latin typeface="NimbusRomNo9L"/>
              </a:rPr>
              <a:t> </a:t>
            </a:r>
            <a:r>
              <a:rPr lang="en-US" altLang="zh-CN" sz="2000" dirty="0">
                <a:latin typeface="NimbusRomNo9L"/>
              </a:rPr>
              <a:t>Allen</a:t>
            </a:r>
            <a:r>
              <a:rPr lang="zh-CN" altLang="en-US" sz="2000" dirty="0">
                <a:latin typeface="NimbusRomNo9L"/>
              </a:rPr>
              <a:t> </a:t>
            </a:r>
            <a:r>
              <a:rPr lang="en-US" altLang="zh-CN" sz="2000" dirty="0">
                <a:latin typeface="NimbusRomNo9L"/>
              </a:rPr>
              <a:t>et</a:t>
            </a:r>
            <a:r>
              <a:rPr lang="zh-CN" altLang="en-US" sz="2000" dirty="0">
                <a:latin typeface="NimbusRomNo9L"/>
              </a:rPr>
              <a:t> </a:t>
            </a:r>
            <a:r>
              <a:rPr lang="en-US" altLang="zh-CN" sz="2000" dirty="0">
                <a:latin typeface="NimbusRomNo9L"/>
              </a:rPr>
              <a:t>al.</a:t>
            </a:r>
            <a:r>
              <a:rPr lang="zh-CN" altLang="en-US" sz="2000" dirty="0">
                <a:latin typeface="NimbusRomNo9L"/>
              </a:rPr>
              <a:t> </a:t>
            </a:r>
            <a:r>
              <a:rPr lang="en-US" altLang="zh-CN" sz="2000" dirty="0">
                <a:latin typeface="NimbusRomNo9L"/>
              </a:rPr>
              <a:t>[SC’21],</a:t>
            </a:r>
            <a:r>
              <a:rPr lang="zh-CN" altLang="en-US" sz="2000" dirty="0">
                <a:latin typeface="NimbusRomNo9L"/>
              </a:rPr>
              <a:t> </a:t>
            </a:r>
            <a:r>
              <a:rPr lang="en-US" altLang="zh-CN" sz="2000" dirty="0" err="1">
                <a:latin typeface="NimbusRomNo9L"/>
              </a:rPr>
              <a:t>B.Li</a:t>
            </a:r>
            <a:r>
              <a:rPr lang="zh-CN" altLang="en-US" sz="2000" dirty="0">
                <a:latin typeface="NimbusRomNo9L"/>
              </a:rPr>
              <a:t> </a:t>
            </a:r>
            <a:r>
              <a:rPr lang="en-US" altLang="zh-CN" sz="2000" dirty="0">
                <a:latin typeface="NimbusRomNo9L"/>
              </a:rPr>
              <a:t>et</a:t>
            </a:r>
            <a:r>
              <a:rPr lang="zh-CN" altLang="en-US" sz="2000" dirty="0">
                <a:latin typeface="NimbusRomNo9L"/>
              </a:rPr>
              <a:t> </a:t>
            </a:r>
            <a:r>
              <a:rPr lang="en-US" altLang="zh-CN" sz="2000" dirty="0">
                <a:latin typeface="NimbusRomNo9L"/>
              </a:rPr>
              <a:t>al.</a:t>
            </a:r>
            <a:r>
              <a:rPr lang="zh-CN" altLang="en-US" sz="2000" dirty="0">
                <a:latin typeface="NimbusRomNo9L"/>
              </a:rPr>
              <a:t> </a:t>
            </a:r>
            <a:r>
              <a:rPr lang="en-US" altLang="zh-CN" sz="2000" dirty="0">
                <a:latin typeface="NimbusRomNo9L"/>
              </a:rPr>
              <a:t>[MICRO’21],</a:t>
            </a:r>
            <a:r>
              <a:rPr lang="zh-CN" altLang="en-US" sz="2000" dirty="0">
                <a:latin typeface="NimbusRomNo9L"/>
              </a:rPr>
              <a:t> </a:t>
            </a:r>
            <a:endParaRPr lang="en-US" altLang="zh-CN" sz="2000" dirty="0">
              <a:latin typeface="NimbusRomNo9L"/>
            </a:endParaRPr>
          </a:p>
          <a:p>
            <a:pPr algn="ctr"/>
            <a:r>
              <a:rPr lang="en-US" altLang="zh-CN" sz="2000" dirty="0">
                <a:latin typeface="NimbusRomNo9L"/>
              </a:rPr>
              <a:t>S.</a:t>
            </a:r>
            <a:r>
              <a:rPr lang="zh-CN" altLang="en-US" sz="2000" dirty="0">
                <a:latin typeface="NimbusRomNo9L"/>
              </a:rPr>
              <a:t> </a:t>
            </a:r>
            <a:r>
              <a:rPr lang="en-US" altLang="zh-CN" sz="2000" dirty="0">
                <a:latin typeface="NimbusRomNo9L"/>
              </a:rPr>
              <a:t>Shin</a:t>
            </a:r>
            <a:r>
              <a:rPr lang="zh-CN" altLang="en-US" sz="2000" dirty="0">
                <a:latin typeface="NimbusRomNo9L"/>
              </a:rPr>
              <a:t> </a:t>
            </a:r>
            <a:r>
              <a:rPr lang="en-US" altLang="zh-CN" sz="2000" dirty="0">
                <a:latin typeface="NimbusRomNo9L"/>
              </a:rPr>
              <a:t>et</a:t>
            </a:r>
            <a:r>
              <a:rPr lang="zh-CN" altLang="en-US" sz="2000" dirty="0">
                <a:latin typeface="NimbusRomNo9L"/>
              </a:rPr>
              <a:t> </a:t>
            </a:r>
            <a:r>
              <a:rPr lang="en-US" altLang="zh-CN" sz="2000" dirty="0">
                <a:latin typeface="NimbusRomNo9L"/>
              </a:rPr>
              <a:t>al.</a:t>
            </a:r>
            <a:r>
              <a:rPr lang="zh-CN" altLang="en-US" sz="2000" dirty="0">
                <a:latin typeface="NimbusRomNo9L"/>
              </a:rPr>
              <a:t> </a:t>
            </a:r>
            <a:r>
              <a:rPr lang="en-US" altLang="zh-CN" sz="2000" dirty="0">
                <a:latin typeface="NimbusRomNo9L"/>
              </a:rPr>
              <a:t>[MICRO’18])</a:t>
            </a:r>
            <a:r>
              <a:rPr lang="en-US" sz="2000" dirty="0">
                <a:effectLst/>
                <a:latin typeface="NimbusRomNo9L"/>
              </a:rPr>
              <a:t> </a:t>
            </a:r>
            <a:endParaRPr lang="en-US" sz="2800" dirty="0"/>
          </a:p>
          <a:p>
            <a:endParaRPr lang="en-US" altLang="zh-CN" sz="32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4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8" name="直线连接符 20">
            <a:extLst>
              <a:ext uri="{FF2B5EF4-FFF2-40B4-BE49-F238E27FC236}">
                <a16:creationId xmlns:a16="http://schemas.microsoft.com/office/drawing/2014/main" id="{15EF4ACB-7663-6D8F-F40D-633B99309AB4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9" name="文本框 21">
            <a:extLst>
              <a:ext uri="{FF2B5EF4-FFF2-40B4-BE49-F238E27FC236}">
                <a16:creationId xmlns:a16="http://schemas.microsoft.com/office/drawing/2014/main" id="{F51BEC5B-EE20-B995-B00C-53EAD3AA9D76}"/>
              </a:ext>
            </a:extLst>
          </p:cNvPr>
          <p:cNvSpPr txBox="1"/>
          <p:nvPr/>
        </p:nvSpPr>
        <p:spPr>
          <a:xfrm>
            <a:off x="620606" y="365760"/>
            <a:ext cx="6678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Address Translation in Multi-GPU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cxnSp>
        <p:nvCxnSpPr>
          <p:cNvPr id="3240" name="Straight Connector 3239">
            <a:extLst>
              <a:ext uri="{FF2B5EF4-FFF2-40B4-BE49-F238E27FC236}">
                <a16:creationId xmlns:a16="http://schemas.microsoft.com/office/drawing/2014/main" id="{1414E978-2CA2-5355-F5CD-9216EAD71D6C}"/>
              </a:ext>
            </a:extLst>
          </p:cNvPr>
          <p:cNvCxnSpPr>
            <a:cxnSpLocks/>
          </p:cNvCxnSpPr>
          <p:nvPr/>
        </p:nvCxnSpPr>
        <p:spPr>
          <a:xfrm>
            <a:off x="5282204" y="3214509"/>
            <a:ext cx="0" cy="6506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1" name="Straight Connector 3240">
            <a:extLst>
              <a:ext uri="{FF2B5EF4-FFF2-40B4-BE49-F238E27FC236}">
                <a16:creationId xmlns:a16="http://schemas.microsoft.com/office/drawing/2014/main" id="{5C695EDE-D629-FBBD-85C0-FC42D59C9494}"/>
              </a:ext>
            </a:extLst>
          </p:cNvPr>
          <p:cNvCxnSpPr>
            <a:cxnSpLocks/>
          </p:cNvCxnSpPr>
          <p:nvPr/>
        </p:nvCxnSpPr>
        <p:spPr>
          <a:xfrm>
            <a:off x="2731403" y="3188308"/>
            <a:ext cx="4406" cy="6652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2" name="Straight Arrow Connector 3241">
            <a:extLst>
              <a:ext uri="{FF2B5EF4-FFF2-40B4-BE49-F238E27FC236}">
                <a16:creationId xmlns:a16="http://schemas.microsoft.com/office/drawing/2014/main" id="{BCC7558C-C1F7-FB2A-00E7-F87B3429C67C}"/>
              </a:ext>
            </a:extLst>
          </p:cNvPr>
          <p:cNvCxnSpPr>
            <a:cxnSpLocks/>
            <a:stCxn id="3243" idx="3"/>
          </p:cNvCxnSpPr>
          <p:nvPr/>
        </p:nvCxnSpPr>
        <p:spPr>
          <a:xfrm flipH="1">
            <a:off x="3804998" y="2424222"/>
            <a:ext cx="107980" cy="15319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3" name="矩形 131">
            <a:extLst>
              <a:ext uri="{FF2B5EF4-FFF2-40B4-BE49-F238E27FC236}">
                <a16:creationId xmlns:a16="http://schemas.microsoft.com/office/drawing/2014/main" id="{1952EDB2-A7A3-F61F-2309-AD3B26EBC886}"/>
              </a:ext>
            </a:extLst>
          </p:cNvPr>
          <p:cNvSpPr/>
          <p:nvPr/>
        </p:nvSpPr>
        <p:spPr>
          <a:xfrm>
            <a:off x="2630975" y="1660135"/>
            <a:ext cx="1282003" cy="1528173"/>
          </a:xfrm>
          <a:prstGeom prst="rect">
            <a:avLst/>
          </a:prstGeom>
          <a:solidFill>
            <a:srgbClr val="E6EA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4" name="矩形 29">
            <a:extLst>
              <a:ext uri="{FF2B5EF4-FFF2-40B4-BE49-F238E27FC236}">
                <a16:creationId xmlns:a16="http://schemas.microsoft.com/office/drawing/2014/main" id="{5897B07A-C02D-272F-84C0-A89BFEAECB5D}"/>
              </a:ext>
            </a:extLst>
          </p:cNvPr>
          <p:cNvSpPr/>
          <p:nvPr/>
        </p:nvSpPr>
        <p:spPr>
          <a:xfrm>
            <a:off x="2715460" y="2115669"/>
            <a:ext cx="1128439" cy="92937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kumimoji="1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5" name="矩形 29">
            <a:extLst>
              <a:ext uri="{FF2B5EF4-FFF2-40B4-BE49-F238E27FC236}">
                <a16:creationId xmlns:a16="http://schemas.microsoft.com/office/drawing/2014/main" id="{0C8029D1-CC02-3098-2527-89573F172215}"/>
              </a:ext>
            </a:extLst>
          </p:cNvPr>
          <p:cNvSpPr/>
          <p:nvPr/>
        </p:nvSpPr>
        <p:spPr>
          <a:xfrm>
            <a:off x="2838835" y="2441315"/>
            <a:ext cx="530532" cy="4049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kumimoji="1" lang="zh-CN" alt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6" name="矩形 29">
            <a:extLst>
              <a:ext uri="{FF2B5EF4-FFF2-40B4-BE49-F238E27FC236}">
                <a16:creationId xmlns:a16="http://schemas.microsoft.com/office/drawing/2014/main" id="{F3352D7B-0112-63CD-05A8-A73BE98BCD4D}"/>
              </a:ext>
            </a:extLst>
          </p:cNvPr>
          <p:cNvSpPr/>
          <p:nvPr/>
        </p:nvSpPr>
        <p:spPr>
          <a:xfrm>
            <a:off x="2960363" y="2512346"/>
            <a:ext cx="530532" cy="4049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kumimoji="1" lang="zh-CN" alt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7" name="矩形 29">
            <a:extLst>
              <a:ext uri="{FF2B5EF4-FFF2-40B4-BE49-F238E27FC236}">
                <a16:creationId xmlns:a16="http://schemas.microsoft.com/office/drawing/2014/main" id="{F7DC699F-4CBD-8314-14D6-CB7FF95F3194}"/>
              </a:ext>
            </a:extLst>
          </p:cNvPr>
          <p:cNvSpPr/>
          <p:nvPr/>
        </p:nvSpPr>
        <p:spPr>
          <a:xfrm>
            <a:off x="3081614" y="2564158"/>
            <a:ext cx="659186" cy="4049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kumimoji="1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8" name="文本框 97">
            <a:extLst>
              <a:ext uri="{FF2B5EF4-FFF2-40B4-BE49-F238E27FC236}">
                <a16:creationId xmlns:a16="http://schemas.microsoft.com/office/drawing/2014/main" id="{7A8D7F2D-0483-9CB7-706E-15DD722100E8}"/>
              </a:ext>
            </a:extLst>
          </p:cNvPr>
          <p:cNvSpPr txBox="1"/>
          <p:nvPr/>
        </p:nvSpPr>
        <p:spPr>
          <a:xfrm>
            <a:off x="2630975" y="1677540"/>
            <a:ext cx="115453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GPU0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9" name="Rectangle: Rounded Corners 166">
            <a:extLst>
              <a:ext uri="{FF2B5EF4-FFF2-40B4-BE49-F238E27FC236}">
                <a16:creationId xmlns:a16="http://schemas.microsoft.com/office/drawing/2014/main" id="{C345D264-E700-3945-80A7-6984C078F7D7}"/>
              </a:ext>
            </a:extLst>
          </p:cNvPr>
          <p:cNvSpPr/>
          <p:nvPr/>
        </p:nvSpPr>
        <p:spPr>
          <a:xfrm>
            <a:off x="2637989" y="4046902"/>
            <a:ext cx="2768087" cy="1139025"/>
          </a:xfrm>
          <a:prstGeom prst="roundRect">
            <a:avLst>
              <a:gd name="adj" fmla="val 5198"/>
            </a:avLst>
          </a:prstGeom>
          <a:solidFill>
            <a:schemeClr val="bg1">
              <a:lumMod val="95000"/>
              <a:alpha val="44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0" name="文本框 130">
            <a:extLst>
              <a:ext uri="{FF2B5EF4-FFF2-40B4-BE49-F238E27FC236}">
                <a16:creationId xmlns:a16="http://schemas.microsoft.com/office/drawing/2014/main" id="{B7E851E0-029A-F9DC-BEB1-D6F76F313AB1}"/>
              </a:ext>
            </a:extLst>
          </p:cNvPr>
          <p:cNvSpPr txBox="1"/>
          <p:nvPr/>
        </p:nvSpPr>
        <p:spPr>
          <a:xfrm>
            <a:off x="2626094" y="4124540"/>
            <a:ext cx="110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51" name="Group 3250">
            <a:extLst>
              <a:ext uri="{FF2B5EF4-FFF2-40B4-BE49-F238E27FC236}">
                <a16:creationId xmlns:a16="http://schemas.microsoft.com/office/drawing/2014/main" id="{2A50469A-4D0A-94CF-2E63-870EB858117D}"/>
              </a:ext>
            </a:extLst>
          </p:cNvPr>
          <p:cNvGrpSpPr/>
          <p:nvPr/>
        </p:nvGrpSpPr>
        <p:grpSpPr>
          <a:xfrm>
            <a:off x="2638557" y="3817750"/>
            <a:ext cx="2768087" cy="338554"/>
            <a:chOff x="1167394" y="4891777"/>
            <a:chExt cx="4661387" cy="193537"/>
          </a:xfrm>
        </p:grpSpPr>
        <p:sp>
          <p:nvSpPr>
            <p:cNvPr id="3252" name="圆角矩形 4">
              <a:extLst>
                <a:ext uri="{FF2B5EF4-FFF2-40B4-BE49-F238E27FC236}">
                  <a16:creationId xmlns:a16="http://schemas.microsoft.com/office/drawing/2014/main" id="{02B1FB52-123B-EBD0-45D0-FB6F67DF059E}"/>
                </a:ext>
              </a:extLst>
            </p:cNvPr>
            <p:cNvSpPr/>
            <p:nvPr/>
          </p:nvSpPr>
          <p:spPr>
            <a:xfrm>
              <a:off x="1167394" y="4900770"/>
              <a:ext cx="4661387" cy="173067"/>
            </a:xfrm>
            <a:prstGeom prst="roundRect">
              <a:avLst>
                <a:gd name="adj" fmla="val 11196"/>
              </a:avLst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53" name="矩形 12">
              <a:extLst>
                <a:ext uri="{FF2B5EF4-FFF2-40B4-BE49-F238E27FC236}">
                  <a16:creationId xmlns:a16="http://schemas.microsoft.com/office/drawing/2014/main" id="{3807F1ED-143C-86FA-CC9E-95048C7EACE3}"/>
                </a:ext>
              </a:extLst>
            </p:cNvPr>
            <p:cNvSpPr/>
            <p:nvPr/>
          </p:nvSpPr>
          <p:spPr>
            <a:xfrm>
              <a:off x="2630313" y="4891777"/>
              <a:ext cx="2135778" cy="193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UVM driver</a:t>
              </a:r>
              <a:endPara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54" name="矩形 129">
            <a:extLst>
              <a:ext uri="{FF2B5EF4-FFF2-40B4-BE49-F238E27FC236}">
                <a16:creationId xmlns:a16="http://schemas.microsoft.com/office/drawing/2014/main" id="{9A088B41-DF56-05F3-4EA0-19C05C4B8703}"/>
              </a:ext>
            </a:extLst>
          </p:cNvPr>
          <p:cNvSpPr/>
          <p:nvPr/>
        </p:nvSpPr>
        <p:spPr>
          <a:xfrm>
            <a:off x="6015866" y="1581363"/>
            <a:ext cx="2884189" cy="4116286"/>
          </a:xfrm>
          <a:prstGeom prst="rect">
            <a:avLst/>
          </a:prstGeom>
          <a:solidFill>
            <a:schemeClr val="tx2">
              <a:lumMod val="20000"/>
              <a:lumOff val="80000"/>
              <a:alpha val="38039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5" name="文本框 130">
            <a:extLst>
              <a:ext uri="{FF2B5EF4-FFF2-40B4-BE49-F238E27FC236}">
                <a16:creationId xmlns:a16="http://schemas.microsoft.com/office/drawing/2014/main" id="{26B23D7F-D8DA-2B2A-2625-779534679DA2}"/>
              </a:ext>
            </a:extLst>
          </p:cNvPr>
          <p:cNvSpPr txBox="1"/>
          <p:nvPr/>
        </p:nvSpPr>
        <p:spPr>
          <a:xfrm>
            <a:off x="5984380" y="1226432"/>
            <a:ext cx="164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GPU1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6" name="矩形 95">
            <a:extLst>
              <a:ext uri="{FF2B5EF4-FFF2-40B4-BE49-F238E27FC236}">
                <a16:creationId xmlns:a16="http://schemas.microsoft.com/office/drawing/2014/main" id="{CCC013F2-1922-55E8-CBB9-54EF4A562D5D}"/>
              </a:ext>
            </a:extLst>
          </p:cNvPr>
          <p:cNvSpPr/>
          <p:nvPr/>
        </p:nvSpPr>
        <p:spPr>
          <a:xfrm>
            <a:off x="6256013" y="3501049"/>
            <a:ext cx="2386466" cy="418081"/>
          </a:xfrm>
          <a:prstGeom prst="rect">
            <a:avLst/>
          </a:prstGeom>
          <a:solidFill>
            <a:srgbClr val="DEE4A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tIns="91440" bIns="0" rtlCol="0" anchor="t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GMMU</a:t>
            </a:r>
            <a:endParaRPr kumimoji="1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7" name="矩形 95">
            <a:extLst>
              <a:ext uri="{FF2B5EF4-FFF2-40B4-BE49-F238E27FC236}">
                <a16:creationId xmlns:a16="http://schemas.microsoft.com/office/drawing/2014/main" id="{E4A58A53-4CB0-197B-1265-319FA3381B72}"/>
              </a:ext>
            </a:extLst>
          </p:cNvPr>
          <p:cNvSpPr/>
          <p:nvPr/>
        </p:nvSpPr>
        <p:spPr>
          <a:xfrm>
            <a:off x="6266671" y="4124153"/>
            <a:ext cx="2382878" cy="1405851"/>
          </a:xfrm>
          <a:prstGeom prst="rect">
            <a:avLst/>
          </a:prstGeom>
          <a:solidFill>
            <a:srgbClr val="EDD4DB">
              <a:alpha val="74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3152" tIns="45720" rIns="0" rtlCol="0" anchor="t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Memory</a:t>
            </a:r>
            <a:endParaRPr kumimoji="1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58" name="直线箭头连接符 176">
            <a:extLst>
              <a:ext uri="{FF2B5EF4-FFF2-40B4-BE49-F238E27FC236}">
                <a16:creationId xmlns:a16="http://schemas.microsoft.com/office/drawing/2014/main" id="{E824C674-5025-F0DB-7D8D-448E75D5119C}"/>
              </a:ext>
            </a:extLst>
          </p:cNvPr>
          <p:cNvCxnSpPr>
            <a:cxnSpLocks/>
            <a:stCxn id="3276" idx="2"/>
          </p:cNvCxnSpPr>
          <p:nvPr/>
        </p:nvCxnSpPr>
        <p:spPr>
          <a:xfrm>
            <a:off x="8179010" y="2421164"/>
            <a:ext cx="0" cy="214350"/>
          </a:xfrm>
          <a:prstGeom prst="straightConnector1">
            <a:avLst/>
          </a:prstGeom>
          <a:ln w="22225">
            <a:solidFill>
              <a:srgbClr val="023393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9" name="直线箭头连接符 176">
            <a:extLst>
              <a:ext uri="{FF2B5EF4-FFF2-40B4-BE49-F238E27FC236}">
                <a16:creationId xmlns:a16="http://schemas.microsoft.com/office/drawing/2014/main" id="{90DB0D6F-D745-40B8-D140-42B97CEFDF6E}"/>
              </a:ext>
            </a:extLst>
          </p:cNvPr>
          <p:cNvCxnSpPr>
            <a:cxnSpLocks/>
            <a:stCxn id="3261" idx="2"/>
          </p:cNvCxnSpPr>
          <p:nvPr/>
        </p:nvCxnSpPr>
        <p:spPr>
          <a:xfrm>
            <a:off x="6765646" y="2421947"/>
            <a:ext cx="1" cy="202382"/>
          </a:xfrm>
          <a:prstGeom prst="straightConnector1">
            <a:avLst/>
          </a:prstGeom>
          <a:ln w="22225">
            <a:solidFill>
              <a:srgbClr val="023393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60" name="Group 3259">
            <a:extLst>
              <a:ext uri="{FF2B5EF4-FFF2-40B4-BE49-F238E27FC236}">
                <a16:creationId xmlns:a16="http://schemas.microsoft.com/office/drawing/2014/main" id="{4940818D-F992-C5C9-FE36-B5233FC6F9AE}"/>
              </a:ext>
            </a:extLst>
          </p:cNvPr>
          <p:cNvGrpSpPr/>
          <p:nvPr/>
        </p:nvGrpSpPr>
        <p:grpSpPr>
          <a:xfrm>
            <a:off x="6141225" y="1725574"/>
            <a:ext cx="1248842" cy="696373"/>
            <a:chOff x="748703" y="1879390"/>
            <a:chExt cx="1287536" cy="557297"/>
          </a:xfrm>
        </p:grpSpPr>
        <p:sp>
          <p:nvSpPr>
            <p:cNvPr id="3261" name="矩形 121">
              <a:extLst>
                <a:ext uri="{FF2B5EF4-FFF2-40B4-BE49-F238E27FC236}">
                  <a16:creationId xmlns:a16="http://schemas.microsoft.com/office/drawing/2014/main" id="{7479AB90-0D6F-CD89-5EB5-52CB02F7DF54}"/>
                </a:ext>
              </a:extLst>
            </p:cNvPr>
            <p:cNvSpPr/>
            <p:nvPr/>
          </p:nvSpPr>
          <p:spPr>
            <a:xfrm>
              <a:off x="748703" y="1879390"/>
              <a:ext cx="1287536" cy="557297"/>
            </a:xfrm>
            <a:prstGeom prst="rect">
              <a:avLst/>
            </a:prstGeom>
            <a:solidFill>
              <a:srgbClr val="A8CCD4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Compute Unit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62" name="矩形 131">
              <a:extLst>
                <a:ext uri="{FF2B5EF4-FFF2-40B4-BE49-F238E27FC236}">
                  <a16:creationId xmlns:a16="http://schemas.microsoft.com/office/drawing/2014/main" id="{0D776EA7-5E22-C2E0-356A-77FB733CACDA}"/>
                </a:ext>
              </a:extLst>
            </p:cNvPr>
            <p:cNvSpPr/>
            <p:nvPr/>
          </p:nvSpPr>
          <p:spPr>
            <a:xfrm>
              <a:off x="878036" y="2150439"/>
              <a:ext cx="1028870" cy="210730"/>
            </a:xfrm>
            <a:prstGeom prst="rect">
              <a:avLst/>
            </a:prstGeom>
            <a:solidFill>
              <a:srgbClr val="E6E9F5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L1 TLB</a:t>
              </a:r>
              <a:endPara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263" name="Straight Connector 3262">
            <a:extLst>
              <a:ext uri="{FF2B5EF4-FFF2-40B4-BE49-F238E27FC236}">
                <a16:creationId xmlns:a16="http://schemas.microsoft.com/office/drawing/2014/main" id="{B253EFE4-4962-1506-7E0E-235DB3489EE1}"/>
              </a:ext>
            </a:extLst>
          </p:cNvPr>
          <p:cNvCxnSpPr>
            <a:cxnSpLocks/>
          </p:cNvCxnSpPr>
          <p:nvPr/>
        </p:nvCxnSpPr>
        <p:spPr>
          <a:xfrm flipH="1">
            <a:off x="5406076" y="1588503"/>
            <a:ext cx="609790" cy="703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4" name="Straight Connector 3263">
            <a:extLst>
              <a:ext uri="{FF2B5EF4-FFF2-40B4-BE49-F238E27FC236}">
                <a16:creationId xmlns:a16="http://schemas.microsoft.com/office/drawing/2014/main" id="{ECB0801D-ABFF-3EDB-125E-9636BF395E9C}"/>
              </a:ext>
            </a:extLst>
          </p:cNvPr>
          <p:cNvCxnSpPr>
            <a:cxnSpLocks/>
          </p:cNvCxnSpPr>
          <p:nvPr/>
        </p:nvCxnSpPr>
        <p:spPr>
          <a:xfrm flipH="1" flipV="1">
            <a:off x="5423688" y="3214509"/>
            <a:ext cx="583944" cy="24831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5" name="Group 3264">
            <a:extLst>
              <a:ext uri="{FF2B5EF4-FFF2-40B4-BE49-F238E27FC236}">
                <a16:creationId xmlns:a16="http://schemas.microsoft.com/office/drawing/2014/main" id="{B4EA3BFA-CA40-6F9A-5C89-2BCC05D4BBC5}"/>
              </a:ext>
            </a:extLst>
          </p:cNvPr>
          <p:cNvGrpSpPr/>
          <p:nvPr/>
        </p:nvGrpSpPr>
        <p:grpSpPr>
          <a:xfrm>
            <a:off x="4128251" y="1660135"/>
            <a:ext cx="1281361" cy="1542088"/>
            <a:chOff x="3812834" y="1749209"/>
            <a:chExt cx="997477" cy="1221774"/>
          </a:xfrm>
        </p:grpSpPr>
        <p:sp>
          <p:nvSpPr>
            <p:cNvPr id="3266" name="矩形 131">
              <a:extLst>
                <a:ext uri="{FF2B5EF4-FFF2-40B4-BE49-F238E27FC236}">
                  <a16:creationId xmlns:a16="http://schemas.microsoft.com/office/drawing/2014/main" id="{1AB0338C-2C29-C107-6AD3-E4AC7DE9E5CC}"/>
                </a:ext>
              </a:extLst>
            </p:cNvPr>
            <p:cNvSpPr/>
            <p:nvPr/>
          </p:nvSpPr>
          <p:spPr>
            <a:xfrm>
              <a:off x="3812834" y="1749209"/>
              <a:ext cx="997477" cy="1221774"/>
            </a:xfrm>
            <a:prstGeom prst="rect">
              <a:avLst/>
            </a:prstGeom>
            <a:solidFill>
              <a:srgbClr val="E6EAF5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67" name="Group 3266">
              <a:extLst>
                <a:ext uri="{FF2B5EF4-FFF2-40B4-BE49-F238E27FC236}">
                  <a16:creationId xmlns:a16="http://schemas.microsoft.com/office/drawing/2014/main" id="{E2CBAE8C-C02C-2A8E-C746-291FFC205289}"/>
                </a:ext>
              </a:extLst>
            </p:cNvPr>
            <p:cNvGrpSpPr/>
            <p:nvPr/>
          </p:nvGrpSpPr>
          <p:grpSpPr>
            <a:xfrm>
              <a:off x="3812834" y="1763124"/>
              <a:ext cx="943729" cy="1093321"/>
              <a:chOff x="4252551" y="1603688"/>
              <a:chExt cx="620378" cy="827132"/>
            </a:xfrm>
          </p:grpSpPr>
          <p:grpSp>
            <p:nvGrpSpPr>
              <p:cNvPr id="3268" name="Group 3267">
                <a:extLst>
                  <a:ext uri="{FF2B5EF4-FFF2-40B4-BE49-F238E27FC236}">
                    <a16:creationId xmlns:a16="http://schemas.microsoft.com/office/drawing/2014/main" id="{6D4730C3-E3E9-90C4-EC8D-22C44532EFB7}"/>
                  </a:ext>
                </a:extLst>
              </p:cNvPr>
              <p:cNvGrpSpPr/>
              <p:nvPr/>
            </p:nvGrpSpPr>
            <p:grpSpPr>
              <a:xfrm>
                <a:off x="4295763" y="1868689"/>
                <a:ext cx="577166" cy="562131"/>
                <a:chOff x="7734111" y="2189748"/>
                <a:chExt cx="577166" cy="562131"/>
              </a:xfrm>
            </p:grpSpPr>
            <p:sp>
              <p:nvSpPr>
                <p:cNvPr id="3270" name="矩形 29">
                  <a:extLst>
                    <a:ext uri="{FF2B5EF4-FFF2-40B4-BE49-F238E27FC236}">
                      <a16:creationId xmlns:a16="http://schemas.microsoft.com/office/drawing/2014/main" id="{1F2CFA93-3857-694D-9308-3A27C950FFEC}"/>
                    </a:ext>
                  </a:extLst>
                </p:cNvPr>
                <p:cNvSpPr/>
                <p:nvPr/>
              </p:nvSpPr>
              <p:spPr>
                <a:xfrm>
                  <a:off x="7734111" y="2189748"/>
                  <a:ext cx="577166" cy="562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kumimoji="1" lang="en-US" altLang="zh-CN" sz="16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  <a:endParaRPr kumimoji="1" lang="zh-CN" alt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71" name="矩形 29">
                  <a:extLst>
                    <a:ext uri="{FF2B5EF4-FFF2-40B4-BE49-F238E27FC236}">
                      <a16:creationId xmlns:a16="http://schemas.microsoft.com/office/drawing/2014/main" id="{A7FBDB03-0824-5786-3594-F33C332F8C3E}"/>
                    </a:ext>
                  </a:extLst>
                </p:cNvPr>
                <p:cNvSpPr/>
                <p:nvPr/>
              </p:nvSpPr>
              <p:spPr>
                <a:xfrm>
                  <a:off x="7797214" y="2386714"/>
                  <a:ext cx="271353" cy="2449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:endParaRPr kumimoji="1" lang="zh-CN" altLang="en-US" sz="9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72" name="矩形 29">
                  <a:extLst>
                    <a:ext uri="{FF2B5EF4-FFF2-40B4-BE49-F238E27FC236}">
                      <a16:creationId xmlns:a16="http://schemas.microsoft.com/office/drawing/2014/main" id="{0AFD8CD4-EE96-C1BA-356E-16914EF00405}"/>
                    </a:ext>
                  </a:extLst>
                </p:cNvPr>
                <p:cNvSpPr/>
                <p:nvPr/>
              </p:nvSpPr>
              <p:spPr>
                <a:xfrm>
                  <a:off x="7859372" y="2429677"/>
                  <a:ext cx="271353" cy="2449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:endParaRPr kumimoji="1" lang="zh-CN" altLang="en-US" sz="9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73" name="矩形 29">
                  <a:extLst>
                    <a:ext uri="{FF2B5EF4-FFF2-40B4-BE49-F238E27FC236}">
                      <a16:creationId xmlns:a16="http://schemas.microsoft.com/office/drawing/2014/main" id="{9DD389B8-9F4A-408E-E825-F772EFFB1BFC}"/>
                    </a:ext>
                  </a:extLst>
                </p:cNvPr>
                <p:cNvSpPr/>
                <p:nvPr/>
              </p:nvSpPr>
              <p:spPr>
                <a:xfrm>
                  <a:off x="7921389" y="2461015"/>
                  <a:ext cx="337156" cy="2449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:r>
                    <a:rPr kumimoji="1" lang="en-US" altLang="zh-CN" sz="16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Page</a:t>
                  </a:r>
                  <a:endParaRPr kumimoji="1" lang="zh-CN" alt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269" name="文本框 97">
                <a:extLst>
                  <a:ext uri="{FF2B5EF4-FFF2-40B4-BE49-F238E27FC236}">
                    <a16:creationId xmlns:a16="http://schemas.microsoft.com/office/drawing/2014/main" id="{C057EBFA-04BE-7F84-0D67-B3253AB2C01E}"/>
                  </a:ext>
                </a:extLst>
              </p:cNvPr>
              <p:cNvSpPr txBox="1"/>
              <p:nvPr/>
            </p:nvSpPr>
            <p:spPr>
              <a:xfrm>
                <a:off x="4252551" y="1603688"/>
                <a:ext cx="590512" cy="202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GPU1</a:t>
                </a:r>
                <a:endParaRPr kumimoji="1" lang="zh-CN" alt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274" name="矩形 131">
            <a:extLst>
              <a:ext uri="{FF2B5EF4-FFF2-40B4-BE49-F238E27FC236}">
                <a16:creationId xmlns:a16="http://schemas.microsoft.com/office/drawing/2014/main" id="{0C40C355-FE7F-560B-BD6B-7AE8BD400BF2}"/>
              </a:ext>
            </a:extLst>
          </p:cNvPr>
          <p:cNvSpPr/>
          <p:nvPr/>
        </p:nvSpPr>
        <p:spPr>
          <a:xfrm>
            <a:off x="6256013" y="2633160"/>
            <a:ext cx="2382878" cy="327436"/>
          </a:xfrm>
          <a:prstGeom prst="rect">
            <a:avLst/>
          </a:prstGeom>
          <a:solidFill>
            <a:srgbClr val="E6E9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TLB</a:t>
            </a:r>
            <a:endParaRPr kumimoji="1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75" name="Group 3274">
            <a:extLst>
              <a:ext uri="{FF2B5EF4-FFF2-40B4-BE49-F238E27FC236}">
                <a16:creationId xmlns:a16="http://schemas.microsoft.com/office/drawing/2014/main" id="{E0E31E8B-1769-9E6D-DF55-8FB170E7A285}"/>
              </a:ext>
            </a:extLst>
          </p:cNvPr>
          <p:cNvGrpSpPr/>
          <p:nvPr/>
        </p:nvGrpSpPr>
        <p:grpSpPr>
          <a:xfrm>
            <a:off x="7554589" y="1724791"/>
            <a:ext cx="1248842" cy="696373"/>
            <a:chOff x="748703" y="1879390"/>
            <a:chExt cx="1287536" cy="557819"/>
          </a:xfrm>
        </p:grpSpPr>
        <p:sp>
          <p:nvSpPr>
            <p:cNvPr id="3276" name="矩形 121">
              <a:extLst>
                <a:ext uri="{FF2B5EF4-FFF2-40B4-BE49-F238E27FC236}">
                  <a16:creationId xmlns:a16="http://schemas.microsoft.com/office/drawing/2014/main" id="{DF956D1A-6BBB-49C1-2FBD-588FFB773EEF}"/>
                </a:ext>
              </a:extLst>
            </p:cNvPr>
            <p:cNvSpPr/>
            <p:nvPr/>
          </p:nvSpPr>
          <p:spPr>
            <a:xfrm>
              <a:off x="748703" y="1879390"/>
              <a:ext cx="1287536" cy="557819"/>
            </a:xfrm>
            <a:prstGeom prst="rect">
              <a:avLst/>
            </a:prstGeom>
            <a:solidFill>
              <a:srgbClr val="A8CCD4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Compute Unit</a:t>
              </a:r>
              <a:endParaRPr kumimoji="1"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7" name="矩形 131">
              <a:extLst>
                <a:ext uri="{FF2B5EF4-FFF2-40B4-BE49-F238E27FC236}">
                  <a16:creationId xmlns:a16="http://schemas.microsoft.com/office/drawing/2014/main" id="{EEEB3E7D-13B9-512F-EDEB-D4F6D1762BC8}"/>
                </a:ext>
              </a:extLst>
            </p:cNvPr>
            <p:cNvSpPr/>
            <p:nvPr/>
          </p:nvSpPr>
          <p:spPr>
            <a:xfrm>
              <a:off x="886908" y="2150961"/>
              <a:ext cx="1028870" cy="209864"/>
            </a:xfrm>
            <a:prstGeom prst="rect">
              <a:avLst/>
            </a:prstGeom>
            <a:solidFill>
              <a:srgbClr val="E6E9F5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L1 TLB</a:t>
              </a:r>
              <a:endPara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78" name="Group 3277">
            <a:extLst>
              <a:ext uri="{FF2B5EF4-FFF2-40B4-BE49-F238E27FC236}">
                <a16:creationId xmlns:a16="http://schemas.microsoft.com/office/drawing/2014/main" id="{673CBB9A-810F-E6D1-14C7-30C1962F1F0C}"/>
              </a:ext>
            </a:extLst>
          </p:cNvPr>
          <p:cNvGrpSpPr/>
          <p:nvPr/>
        </p:nvGrpSpPr>
        <p:grpSpPr>
          <a:xfrm>
            <a:off x="7878156" y="4506407"/>
            <a:ext cx="649258" cy="869762"/>
            <a:chOff x="2241498" y="3720246"/>
            <a:chExt cx="839728" cy="704854"/>
          </a:xfrm>
        </p:grpSpPr>
        <p:sp>
          <p:nvSpPr>
            <p:cNvPr id="3279" name="矩形 29">
              <a:extLst>
                <a:ext uri="{FF2B5EF4-FFF2-40B4-BE49-F238E27FC236}">
                  <a16:creationId xmlns:a16="http://schemas.microsoft.com/office/drawing/2014/main" id="{A9EC3FD1-92D1-16EC-A8B1-B36A2194342E}"/>
                </a:ext>
              </a:extLst>
            </p:cNvPr>
            <p:cNvSpPr/>
            <p:nvPr/>
          </p:nvSpPr>
          <p:spPr>
            <a:xfrm>
              <a:off x="2241498" y="3720246"/>
              <a:ext cx="741928" cy="509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0" name="矩形 29">
              <a:extLst>
                <a:ext uri="{FF2B5EF4-FFF2-40B4-BE49-F238E27FC236}">
                  <a16:creationId xmlns:a16="http://schemas.microsoft.com/office/drawing/2014/main" id="{24B9FA8E-C3FE-DBBF-EB0E-F632DA4963B4}"/>
                </a:ext>
              </a:extLst>
            </p:cNvPr>
            <p:cNvSpPr/>
            <p:nvPr/>
          </p:nvSpPr>
          <p:spPr>
            <a:xfrm>
              <a:off x="2290398" y="3791881"/>
              <a:ext cx="741928" cy="540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1" name="矩形 29">
              <a:extLst>
                <a:ext uri="{FF2B5EF4-FFF2-40B4-BE49-F238E27FC236}">
                  <a16:creationId xmlns:a16="http://schemas.microsoft.com/office/drawing/2014/main" id="{AF6DD057-A1D9-3613-C1CC-E7AC50EE3C24}"/>
                </a:ext>
              </a:extLst>
            </p:cNvPr>
            <p:cNvSpPr/>
            <p:nvPr/>
          </p:nvSpPr>
          <p:spPr>
            <a:xfrm>
              <a:off x="2339298" y="3879727"/>
              <a:ext cx="741928" cy="545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</a:t>
              </a:r>
              <a:endPara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282" name="直线箭头连接符 176">
            <a:extLst>
              <a:ext uri="{FF2B5EF4-FFF2-40B4-BE49-F238E27FC236}">
                <a16:creationId xmlns:a16="http://schemas.microsoft.com/office/drawing/2014/main" id="{88533E3A-4FE0-66BB-5248-2576BB082CF5}"/>
              </a:ext>
            </a:extLst>
          </p:cNvPr>
          <p:cNvCxnSpPr>
            <a:cxnSpLocks/>
            <a:stCxn id="3274" idx="2"/>
            <a:endCxn id="3256" idx="0"/>
          </p:cNvCxnSpPr>
          <p:nvPr/>
        </p:nvCxnSpPr>
        <p:spPr>
          <a:xfrm>
            <a:off x="7447452" y="2960596"/>
            <a:ext cx="1794" cy="540453"/>
          </a:xfrm>
          <a:prstGeom prst="straightConnector1">
            <a:avLst/>
          </a:prstGeom>
          <a:ln w="25400">
            <a:solidFill>
              <a:srgbClr val="023393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83" name="矩形 29">
            <a:extLst>
              <a:ext uri="{FF2B5EF4-FFF2-40B4-BE49-F238E27FC236}">
                <a16:creationId xmlns:a16="http://schemas.microsoft.com/office/drawing/2014/main" id="{BAE885C3-CBB2-68E3-995D-D4112DECE40A}"/>
              </a:ext>
            </a:extLst>
          </p:cNvPr>
          <p:cNvSpPr/>
          <p:nvPr/>
        </p:nvSpPr>
        <p:spPr>
          <a:xfrm>
            <a:off x="6388801" y="4479084"/>
            <a:ext cx="1298968" cy="952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kumimoji="1" lang="zh-CN" alt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4" name="TextBox 3283">
            <a:extLst>
              <a:ext uri="{FF2B5EF4-FFF2-40B4-BE49-F238E27FC236}">
                <a16:creationId xmlns:a16="http://schemas.microsoft.com/office/drawing/2014/main" id="{19599BDA-F3E7-3112-B8DB-78C356F238BD}"/>
              </a:ext>
            </a:extLst>
          </p:cNvPr>
          <p:cNvSpPr txBox="1"/>
          <p:nvPr/>
        </p:nvSpPr>
        <p:spPr>
          <a:xfrm>
            <a:off x="6354191" y="4476764"/>
            <a:ext cx="1272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Table</a:t>
            </a:r>
            <a:endParaRPr kumimoji="1" lang="zh-CN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85" name="Group 3284">
            <a:extLst>
              <a:ext uri="{FF2B5EF4-FFF2-40B4-BE49-F238E27FC236}">
                <a16:creationId xmlns:a16="http://schemas.microsoft.com/office/drawing/2014/main" id="{D60163B1-0C83-64DD-8E5C-7B56937C059D}"/>
              </a:ext>
            </a:extLst>
          </p:cNvPr>
          <p:cNvGrpSpPr/>
          <p:nvPr/>
        </p:nvGrpSpPr>
        <p:grpSpPr>
          <a:xfrm>
            <a:off x="6440577" y="4853361"/>
            <a:ext cx="1201092" cy="479802"/>
            <a:chOff x="5171156" y="3827940"/>
            <a:chExt cx="779903" cy="332758"/>
          </a:xfrm>
        </p:grpSpPr>
        <p:sp>
          <p:nvSpPr>
            <p:cNvPr id="3286" name="矩形 29">
              <a:extLst>
                <a:ext uri="{FF2B5EF4-FFF2-40B4-BE49-F238E27FC236}">
                  <a16:creationId xmlns:a16="http://schemas.microsoft.com/office/drawing/2014/main" id="{E3F0D34A-9151-B776-45A6-E6F9F6C5E9DB}"/>
                </a:ext>
              </a:extLst>
            </p:cNvPr>
            <p:cNvSpPr/>
            <p:nvPr/>
          </p:nvSpPr>
          <p:spPr>
            <a:xfrm>
              <a:off x="5536393" y="3827940"/>
              <a:ext cx="414666" cy="33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87" name="Group 3286">
              <a:extLst>
                <a:ext uri="{FF2B5EF4-FFF2-40B4-BE49-F238E27FC236}">
                  <a16:creationId xmlns:a16="http://schemas.microsoft.com/office/drawing/2014/main" id="{F44364DA-F338-BECC-CE01-59A2D0C90033}"/>
                </a:ext>
              </a:extLst>
            </p:cNvPr>
            <p:cNvGrpSpPr/>
            <p:nvPr/>
          </p:nvGrpSpPr>
          <p:grpSpPr>
            <a:xfrm>
              <a:off x="5171156" y="3827943"/>
              <a:ext cx="284745" cy="332755"/>
              <a:chOff x="5087737" y="2993679"/>
              <a:chExt cx="382097" cy="429097"/>
            </a:xfrm>
          </p:grpSpPr>
          <p:sp>
            <p:nvSpPr>
              <p:cNvPr id="3289" name="矩形 29">
                <a:extLst>
                  <a:ext uri="{FF2B5EF4-FFF2-40B4-BE49-F238E27FC236}">
                    <a16:creationId xmlns:a16="http://schemas.microsoft.com/office/drawing/2014/main" id="{AFD0D7E2-E7D5-E3DF-0FD0-488C6021B34C}"/>
                  </a:ext>
                </a:extLst>
              </p:cNvPr>
              <p:cNvSpPr/>
              <p:nvPr/>
            </p:nvSpPr>
            <p:spPr>
              <a:xfrm>
                <a:off x="5087737" y="2993679"/>
                <a:ext cx="382097" cy="4290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:endParaRPr kumimoji="1"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90" name="矩形 29">
                <a:extLst>
                  <a:ext uri="{FF2B5EF4-FFF2-40B4-BE49-F238E27FC236}">
                    <a16:creationId xmlns:a16="http://schemas.microsoft.com/office/drawing/2014/main" id="{53232935-1133-F4B1-7415-A1AF91A22DC2}"/>
                  </a:ext>
                </a:extLst>
              </p:cNvPr>
              <p:cNvSpPr/>
              <p:nvPr/>
            </p:nvSpPr>
            <p:spPr>
              <a:xfrm>
                <a:off x="5087737" y="3150002"/>
                <a:ext cx="382097" cy="1183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>
                  <a:lnSpc>
                    <a:spcPts val="520"/>
                  </a:lnSpc>
                </a:pPr>
                <a:endParaRPr kumimoji="1" lang="zh-CN" altLang="en-US" sz="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288" name="Elbow Connector 74">
              <a:extLst>
                <a:ext uri="{FF2B5EF4-FFF2-40B4-BE49-F238E27FC236}">
                  <a16:creationId xmlns:a16="http://schemas.microsoft.com/office/drawing/2014/main" id="{5988EA23-C12A-695D-2306-9D46B426E5B3}"/>
                </a:ext>
              </a:extLst>
            </p:cNvPr>
            <p:cNvCxnSpPr>
              <a:cxnSpLocks/>
              <a:stCxn id="3290" idx="3"/>
              <a:endCxn id="3286" idx="0"/>
            </p:cNvCxnSpPr>
            <p:nvPr/>
          </p:nvCxnSpPr>
          <p:spPr>
            <a:xfrm flipV="1">
              <a:off x="5455901" y="3827940"/>
              <a:ext cx="287825" cy="167099"/>
            </a:xfrm>
            <a:prstGeom prst="bentConnector4">
              <a:avLst>
                <a:gd name="adj1" fmla="val 13983"/>
                <a:gd name="adj2" fmla="val 136302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91" name="矩形 29">
            <a:extLst>
              <a:ext uri="{FF2B5EF4-FFF2-40B4-BE49-F238E27FC236}">
                <a16:creationId xmlns:a16="http://schemas.microsoft.com/office/drawing/2014/main" id="{EE40A78A-9840-BFF3-9501-0056FBB94942}"/>
              </a:ext>
            </a:extLst>
          </p:cNvPr>
          <p:cNvSpPr/>
          <p:nvPr/>
        </p:nvSpPr>
        <p:spPr>
          <a:xfrm>
            <a:off x="7003061" y="4983043"/>
            <a:ext cx="638606" cy="2409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bIns="0" rtlCol="0" anchor="t"/>
          <a:lstStyle/>
          <a:p>
            <a:r>
              <a:rPr kumimoji="1"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  <a:endParaRPr kumimoji="1"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92" name="直线箭头连接符 176">
            <a:extLst>
              <a:ext uri="{FF2B5EF4-FFF2-40B4-BE49-F238E27FC236}">
                <a16:creationId xmlns:a16="http://schemas.microsoft.com/office/drawing/2014/main" id="{3E80705A-511C-A55C-D007-08A4AED3287C}"/>
              </a:ext>
            </a:extLst>
          </p:cNvPr>
          <p:cNvCxnSpPr>
            <a:cxnSpLocks/>
            <a:stCxn id="3256" idx="2"/>
            <a:endCxn id="3257" idx="0"/>
          </p:cNvCxnSpPr>
          <p:nvPr/>
        </p:nvCxnSpPr>
        <p:spPr>
          <a:xfrm>
            <a:off x="7449246" y="3919130"/>
            <a:ext cx="0" cy="205023"/>
          </a:xfrm>
          <a:prstGeom prst="straightConnector1">
            <a:avLst/>
          </a:prstGeom>
          <a:ln w="22225">
            <a:solidFill>
              <a:srgbClr val="023393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93" name="Group 3292">
            <a:extLst>
              <a:ext uri="{FF2B5EF4-FFF2-40B4-BE49-F238E27FC236}">
                <a16:creationId xmlns:a16="http://schemas.microsoft.com/office/drawing/2014/main" id="{6304E219-A0EE-0DAA-2CED-31CD77443946}"/>
              </a:ext>
            </a:extLst>
          </p:cNvPr>
          <p:cNvGrpSpPr/>
          <p:nvPr/>
        </p:nvGrpSpPr>
        <p:grpSpPr>
          <a:xfrm>
            <a:off x="3179218" y="4165001"/>
            <a:ext cx="1828081" cy="895302"/>
            <a:chOff x="4178049" y="4261326"/>
            <a:chExt cx="1435489" cy="691095"/>
          </a:xfrm>
        </p:grpSpPr>
        <p:grpSp>
          <p:nvGrpSpPr>
            <p:cNvPr id="3294" name="Group 3293">
              <a:extLst>
                <a:ext uri="{FF2B5EF4-FFF2-40B4-BE49-F238E27FC236}">
                  <a16:creationId xmlns:a16="http://schemas.microsoft.com/office/drawing/2014/main" id="{49467313-87FA-6951-B25A-B7493F75BA1F}"/>
                </a:ext>
              </a:extLst>
            </p:cNvPr>
            <p:cNvGrpSpPr/>
            <p:nvPr/>
          </p:nvGrpSpPr>
          <p:grpSpPr>
            <a:xfrm>
              <a:off x="4178049" y="4261326"/>
              <a:ext cx="1435489" cy="691095"/>
              <a:chOff x="1725009" y="4908462"/>
              <a:chExt cx="1233326" cy="728426"/>
            </a:xfrm>
          </p:grpSpPr>
          <p:sp>
            <p:nvSpPr>
              <p:cNvPr id="3303" name="矩形 29">
                <a:extLst>
                  <a:ext uri="{FF2B5EF4-FFF2-40B4-BE49-F238E27FC236}">
                    <a16:creationId xmlns:a16="http://schemas.microsoft.com/office/drawing/2014/main" id="{310A4477-D7D5-7507-44C3-90A4E97DC2AA}"/>
                  </a:ext>
                </a:extLst>
              </p:cNvPr>
              <p:cNvSpPr/>
              <p:nvPr/>
            </p:nvSpPr>
            <p:spPr>
              <a:xfrm>
                <a:off x="1842304" y="4921631"/>
                <a:ext cx="1116031" cy="7152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:endParaRPr kumimoji="1" lang="zh-CN" altLang="en-US" sz="9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4" name="TextBox 3303">
                <a:extLst>
                  <a:ext uri="{FF2B5EF4-FFF2-40B4-BE49-F238E27FC236}">
                    <a16:creationId xmlns:a16="http://schemas.microsoft.com/office/drawing/2014/main" id="{1A57526E-9144-D566-9D5A-A97CAAF35D8F}"/>
                  </a:ext>
                </a:extLst>
              </p:cNvPr>
              <p:cNvSpPr txBox="1"/>
              <p:nvPr/>
            </p:nvSpPr>
            <p:spPr>
              <a:xfrm>
                <a:off x="1725009" y="4908462"/>
                <a:ext cx="1093089" cy="250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Page Table</a:t>
                </a:r>
                <a:endParaRPr kumimoji="1"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95" name="Group 3294">
              <a:extLst>
                <a:ext uri="{FF2B5EF4-FFF2-40B4-BE49-F238E27FC236}">
                  <a16:creationId xmlns:a16="http://schemas.microsoft.com/office/drawing/2014/main" id="{C92D36DA-F248-BADE-93D4-7B81C2E1A963}"/>
                </a:ext>
              </a:extLst>
            </p:cNvPr>
            <p:cNvGrpSpPr/>
            <p:nvPr/>
          </p:nvGrpSpPr>
          <p:grpSpPr>
            <a:xfrm>
              <a:off x="4463550" y="4560630"/>
              <a:ext cx="1001007" cy="332445"/>
              <a:chOff x="2241360" y="5555052"/>
              <a:chExt cx="1001007" cy="579579"/>
            </a:xfrm>
          </p:grpSpPr>
          <p:grpSp>
            <p:nvGrpSpPr>
              <p:cNvPr id="3296" name="Group 3295">
                <a:extLst>
                  <a:ext uri="{FF2B5EF4-FFF2-40B4-BE49-F238E27FC236}">
                    <a16:creationId xmlns:a16="http://schemas.microsoft.com/office/drawing/2014/main" id="{CECC6C1B-1622-5FE5-600A-13C0EC1D1540}"/>
                  </a:ext>
                </a:extLst>
              </p:cNvPr>
              <p:cNvGrpSpPr/>
              <p:nvPr/>
            </p:nvGrpSpPr>
            <p:grpSpPr>
              <a:xfrm>
                <a:off x="2241360" y="5555052"/>
                <a:ext cx="1001007" cy="579579"/>
                <a:chOff x="5171156" y="3827940"/>
                <a:chExt cx="649982" cy="332758"/>
              </a:xfrm>
            </p:grpSpPr>
            <p:sp>
              <p:nvSpPr>
                <p:cNvPr id="3298" name="矩形 29">
                  <a:extLst>
                    <a:ext uri="{FF2B5EF4-FFF2-40B4-BE49-F238E27FC236}">
                      <a16:creationId xmlns:a16="http://schemas.microsoft.com/office/drawing/2014/main" id="{181AFD95-750F-C5E0-E504-4B26AD0D80BB}"/>
                    </a:ext>
                  </a:extLst>
                </p:cNvPr>
                <p:cNvSpPr/>
                <p:nvPr/>
              </p:nvSpPr>
              <p:spPr>
                <a:xfrm>
                  <a:off x="5536393" y="3827940"/>
                  <a:ext cx="284745" cy="3327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t"/>
                <a:lstStyle/>
                <a:p>
                  <a:pPr algn="ctr"/>
                  <a:endParaRPr kumimoji="1" lang="zh-CN" altLang="en-US" sz="9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299" name="Group 3298">
                  <a:extLst>
                    <a:ext uri="{FF2B5EF4-FFF2-40B4-BE49-F238E27FC236}">
                      <a16:creationId xmlns:a16="http://schemas.microsoft.com/office/drawing/2014/main" id="{5DBA0D3A-CB59-9F8A-DCED-EA6B0CB5CE46}"/>
                    </a:ext>
                  </a:extLst>
                </p:cNvPr>
                <p:cNvGrpSpPr/>
                <p:nvPr/>
              </p:nvGrpSpPr>
              <p:grpSpPr>
                <a:xfrm>
                  <a:off x="5171156" y="3827943"/>
                  <a:ext cx="284745" cy="332755"/>
                  <a:chOff x="5087737" y="2993679"/>
                  <a:chExt cx="382097" cy="429097"/>
                </a:xfrm>
              </p:grpSpPr>
              <p:sp>
                <p:nvSpPr>
                  <p:cNvPr id="3301" name="矩形 29">
                    <a:extLst>
                      <a:ext uri="{FF2B5EF4-FFF2-40B4-BE49-F238E27FC236}">
                        <a16:creationId xmlns:a16="http://schemas.microsoft.com/office/drawing/2014/main" id="{E6079661-24C7-908C-DAC8-EBACE81526E9}"/>
                      </a:ext>
                    </a:extLst>
                  </p:cNvPr>
                  <p:cNvSpPr/>
                  <p:nvPr/>
                </p:nvSpPr>
                <p:spPr>
                  <a:xfrm>
                    <a:off x="5087737" y="2993679"/>
                    <a:ext cx="382097" cy="4290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t"/>
                  <a:lstStyle/>
                  <a:p>
                    <a:pPr algn="ctr"/>
                    <a:endParaRPr kumimoji="1" lang="zh-CN" altLang="en-US" sz="9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02" name="矩形 29">
                    <a:extLst>
                      <a:ext uri="{FF2B5EF4-FFF2-40B4-BE49-F238E27FC236}">
                        <a16:creationId xmlns:a16="http://schemas.microsoft.com/office/drawing/2014/main" id="{D3F2459A-CFCF-633F-DDC6-31061FF08A47}"/>
                      </a:ext>
                    </a:extLst>
                  </p:cNvPr>
                  <p:cNvSpPr/>
                  <p:nvPr/>
                </p:nvSpPr>
                <p:spPr>
                  <a:xfrm>
                    <a:off x="5087737" y="3150002"/>
                    <a:ext cx="382097" cy="11830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t"/>
                  <a:lstStyle/>
                  <a:p>
                    <a:pPr algn="ctr">
                      <a:lnSpc>
                        <a:spcPts val="520"/>
                      </a:lnSpc>
                    </a:pPr>
                    <a:endParaRPr kumimoji="1" lang="zh-CN" altLang="en-US" sz="700"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300" name="Elbow Connector 74">
                  <a:extLst>
                    <a:ext uri="{FF2B5EF4-FFF2-40B4-BE49-F238E27FC236}">
                      <a16:creationId xmlns:a16="http://schemas.microsoft.com/office/drawing/2014/main" id="{59C55F7B-C101-2954-5ECE-EBB9476DF0A2}"/>
                    </a:ext>
                  </a:extLst>
                </p:cNvPr>
                <p:cNvCxnSpPr>
                  <a:cxnSpLocks/>
                  <a:stCxn id="3302" idx="3"/>
                  <a:endCxn id="3298" idx="0"/>
                </p:cNvCxnSpPr>
                <p:nvPr/>
              </p:nvCxnSpPr>
              <p:spPr>
                <a:xfrm flipV="1">
                  <a:off x="5455901" y="3827940"/>
                  <a:ext cx="222864" cy="167099"/>
                </a:xfrm>
                <a:prstGeom prst="bentConnector4">
                  <a:avLst>
                    <a:gd name="adj1" fmla="val 18058"/>
                    <a:gd name="adj2" fmla="val 149379"/>
                  </a:avLst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97" name="矩形 29">
                <a:extLst>
                  <a:ext uri="{FF2B5EF4-FFF2-40B4-BE49-F238E27FC236}">
                    <a16:creationId xmlns:a16="http://schemas.microsoft.com/office/drawing/2014/main" id="{D53AB3C8-D00C-6ABA-1A02-77195846C53F}"/>
                  </a:ext>
                </a:extLst>
              </p:cNvPr>
              <p:cNvSpPr/>
              <p:nvPr/>
            </p:nvSpPr>
            <p:spPr>
              <a:xfrm>
                <a:off x="2803841" y="5766201"/>
                <a:ext cx="438526" cy="1597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rIns="0" bIns="0" rtlCol="0" anchor="t"/>
              <a:lstStyle/>
              <a:p>
                <a:endParaRPr kumimoji="1" lang="zh-CN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305" name="矩形 29">
            <a:extLst>
              <a:ext uri="{FF2B5EF4-FFF2-40B4-BE49-F238E27FC236}">
                <a16:creationId xmlns:a16="http://schemas.microsoft.com/office/drawing/2014/main" id="{B9F4893D-123F-909C-6073-99D57CF35E98}"/>
              </a:ext>
            </a:extLst>
          </p:cNvPr>
          <p:cNvSpPr/>
          <p:nvPr/>
        </p:nvSpPr>
        <p:spPr>
          <a:xfrm>
            <a:off x="7005689" y="4985309"/>
            <a:ext cx="633223" cy="240940"/>
          </a:xfrm>
          <a:prstGeom prst="rect">
            <a:avLst/>
          </a:prstGeom>
          <a:solidFill>
            <a:srgbClr val="023393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0" bIns="0" rtlCol="0" anchor="t"/>
          <a:lstStyle/>
          <a:p>
            <a:r>
              <a:rPr kumimoji="1"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endParaRPr kumimoji="1"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6" name="Slide Number Placeholder 17">
            <a:extLst>
              <a:ext uri="{FF2B5EF4-FFF2-40B4-BE49-F238E27FC236}">
                <a16:creationId xmlns:a16="http://schemas.microsoft.com/office/drawing/2014/main" id="{BD8FEB13-1840-822D-53EA-EAF42D50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pic>
        <p:nvPicPr>
          <p:cNvPr id="3307" name="Picture 3306">
            <a:extLst>
              <a:ext uri="{FF2B5EF4-FFF2-40B4-BE49-F238E27FC236}">
                <a16:creationId xmlns:a16="http://schemas.microsoft.com/office/drawing/2014/main" id="{1943FFBA-5B59-7076-4458-530D695EC4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3308" name="TextBox 3307">
            <a:extLst>
              <a:ext uri="{FF2B5EF4-FFF2-40B4-BE49-F238E27FC236}">
                <a16:creationId xmlns:a16="http://schemas.microsoft.com/office/drawing/2014/main" id="{8E926CAE-6842-CA6E-0FC4-3603960465D5}"/>
              </a:ext>
            </a:extLst>
          </p:cNvPr>
          <p:cNvSpPr txBox="1"/>
          <p:nvPr/>
        </p:nvSpPr>
        <p:spPr>
          <a:xfrm>
            <a:off x="7593535" y="3041934"/>
            <a:ext cx="380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 TLB miss request</a:t>
            </a:r>
          </a:p>
        </p:txBody>
      </p:sp>
      <p:sp>
        <p:nvSpPr>
          <p:cNvPr id="3309" name="TextBox 3308">
            <a:extLst>
              <a:ext uri="{FF2B5EF4-FFF2-40B4-BE49-F238E27FC236}">
                <a16:creationId xmlns:a16="http://schemas.microsoft.com/office/drawing/2014/main" id="{84D2E4C2-8818-09E7-735C-9465B222C5D9}"/>
              </a:ext>
            </a:extLst>
          </p:cNvPr>
          <p:cNvSpPr txBox="1"/>
          <p:nvPr/>
        </p:nvSpPr>
        <p:spPr>
          <a:xfrm>
            <a:off x="6186671" y="5954353"/>
            <a:ext cx="115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 fault</a:t>
            </a:r>
          </a:p>
        </p:txBody>
      </p:sp>
      <p:sp>
        <p:nvSpPr>
          <p:cNvPr id="3310" name="TextBox 3309">
            <a:extLst>
              <a:ext uri="{FF2B5EF4-FFF2-40B4-BE49-F238E27FC236}">
                <a16:creationId xmlns:a16="http://schemas.microsoft.com/office/drawing/2014/main" id="{9FFA6C6D-9946-66C0-4CA2-8C0BBCE32A03}"/>
              </a:ext>
            </a:extLst>
          </p:cNvPr>
          <p:cNvSpPr txBox="1"/>
          <p:nvPr/>
        </p:nvSpPr>
        <p:spPr>
          <a:xfrm>
            <a:off x="3532666" y="5135095"/>
            <a:ext cx="2345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r>
              <a: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1" name="Pentagon 3310">
            <a:extLst>
              <a:ext uri="{FF2B5EF4-FFF2-40B4-BE49-F238E27FC236}">
                <a16:creationId xmlns:a16="http://schemas.microsoft.com/office/drawing/2014/main" id="{7D0D0091-BA06-3C17-634A-28595B9338AA}"/>
              </a:ext>
            </a:extLst>
          </p:cNvPr>
          <p:cNvSpPr/>
          <p:nvPr/>
        </p:nvSpPr>
        <p:spPr>
          <a:xfrm>
            <a:off x="831984" y="5480258"/>
            <a:ext cx="4652414" cy="452176"/>
          </a:xfrm>
          <a:prstGeom prst="homePlate">
            <a:avLst/>
          </a:prstGeom>
          <a:solidFill>
            <a:srgbClr val="023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Reduce</a:t>
            </a:r>
            <a:r>
              <a:rPr lang="zh-CN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far</a:t>
            </a:r>
            <a:r>
              <a:rPr lang="zh-CN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faults</a:t>
            </a:r>
            <a:r>
              <a:rPr lang="zh-CN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and</a:t>
            </a:r>
            <a:r>
              <a:rPr lang="zh-CN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page</a:t>
            </a:r>
            <a:r>
              <a:rPr lang="zh-CN" altLang="en-US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Candara" panose="020E0502030303020204" pitchFamily="34" charset="0"/>
              </a:rPr>
              <a:t>migration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312" name="Group 3311">
            <a:extLst>
              <a:ext uri="{FF2B5EF4-FFF2-40B4-BE49-F238E27FC236}">
                <a16:creationId xmlns:a16="http://schemas.microsoft.com/office/drawing/2014/main" id="{8A35E1EC-2B56-8A3E-8B5C-5FCC618BFC09}"/>
              </a:ext>
            </a:extLst>
          </p:cNvPr>
          <p:cNvGrpSpPr/>
          <p:nvPr/>
        </p:nvGrpSpPr>
        <p:grpSpPr>
          <a:xfrm>
            <a:off x="9025206" y="3405597"/>
            <a:ext cx="2863508" cy="452176"/>
            <a:chOff x="4785157" y="6221702"/>
            <a:chExt cx="2863508" cy="452176"/>
          </a:xfrm>
        </p:grpSpPr>
        <p:sp>
          <p:nvSpPr>
            <p:cNvPr id="3313" name="Pentagon 3312">
              <a:extLst>
                <a:ext uri="{FF2B5EF4-FFF2-40B4-BE49-F238E27FC236}">
                  <a16:creationId xmlns:a16="http://schemas.microsoft.com/office/drawing/2014/main" id="{AE9875DB-45CE-28EA-B45E-176985E64A5A}"/>
                </a:ext>
              </a:extLst>
            </p:cNvPr>
            <p:cNvSpPr/>
            <p:nvPr/>
          </p:nvSpPr>
          <p:spPr>
            <a:xfrm rot="10800000">
              <a:off x="4785157" y="6221702"/>
              <a:ext cx="2863508" cy="452176"/>
            </a:xfrm>
            <a:prstGeom prst="homePlate">
              <a:avLst/>
            </a:prstGeom>
            <a:solidFill>
              <a:srgbClr val="0233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314" name="TextBox 3313">
              <a:extLst>
                <a:ext uri="{FF2B5EF4-FFF2-40B4-BE49-F238E27FC236}">
                  <a16:creationId xmlns:a16="http://schemas.microsoft.com/office/drawing/2014/main" id="{9F483044-AB7B-0B85-53FB-DE195D7D7E3B}"/>
                </a:ext>
              </a:extLst>
            </p:cNvPr>
            <p:cNvSpPr txBox="1"/>
            <p:nvPr/>
          </p:nvSpPr>
          <p:spPr>
            <a:xfrm>
              <a:off x="5029199" y="6226306"/>
              <a:ext cx="26194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On</a:t>
              </a:r>
              <a:r>
                <a:rPr lang="zh-CN" altLang="en-US" sz="20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 </a:t>
              </a:r>
              <a:r>
                <a:rPr lang="en-US" altLang="zh-CN" sz="20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critical</a:t>
              </a:r>
              <a:r>
                <a:rPr lang="zh-CN" altLang="en-US" sz="20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 </a:t>
              </a:r>
              <a:r>
                <a:rPr lang="en-US" altLang="zh-CN" sz="20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path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15" name="Elbow Connector 3314">
            <a:extLst>
              <a:ext uri="{FF2B5EF4-FFF2-40B4-BE49-F238E27FC236}">
                <a16:creationId xmlns:a16="http://schemas.microsoft.com/office/drawing/2014/main" id="{201F8F61-659E-660B-FC16-ABB9ACC8DFCC}"/>
              </a:ext>
            </a:extLst>
          </p:cNvPr>
          <p:cNvCxnSpPr>
            <a:cxnSpLocks/>
            <a:stCxn id="3305" idx="1"/>
            <a:endCxn id="3247" idx="2"/>
          </p:cNvCxnSpPr>
          <p:nvPr/>
        </p:nvCxnSpPr>
        <p:spPr>
          <a:xfrm rot="10800000">
            <a:off x="3411207" y="2969141"/>
            <a:ext cx="3594482" cy="2136638"/>
          </a:xfrm>
          <a:prstGeom prst="bentConnector2">
            <a:avLst/>
          </a:prstGeom>
          <a:ln w="25400">
            <a:solidFill>
              <a:srgbClr val="02339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6" name="Group 3315">
            <a:extLst>
              <a:ext uri="{FF2B5EF4-FFF2-40B4-BE49-F238E27FC236}">
                <a16:creationId xmlns:a16="http://schemas.microsoft.com/office/drawing/2014/main" id="{8C17AFCA-7C7C-C75C-AB2B-CAC0DF9EF6F9}"/>
              </a:ext>
            </a:extLst>
          </p:cNvPr>
          <p:cNvGrpSpPr/>
          <p:nvPr/>
        </p:nvGrpSpPr>
        <p:grpSpPr>
          <a:xfrm>
            <a:off x="7687769" y="5883053"/>
            <a:ext cx="2954183" cy="496937"/>
            <a:chOff x="4785158" y="6221701"/>
            <a:chExt cx="1834066" cy="411107"/>
          </a:xfrm>
        </p:grpSpPr>
        <p:sp>
          <p:nvSpPr>
            <p:cNvPr id="3317" name="Pentagon 3316">
              <a:extLst>
                <a:ext uri="{FF2B5EF4-FFF2-40B4-BE49-F238E27FC236}">
                  <a16:creationId xmlns:a16="http://schemas.microsoft.com/office/drawing/2014/main" id="{7FF042E9-9120-2A76-B1EB-F197CDEA456D}"/>
                </a:ext>
              </a:extLst>
            </p:cNvPr>
            <p:cNvSpPr/>
            <p:nvPr/>
          </p:nvSpPr>
          <p:spPr>
            <a:xfrm rot="10800000">
              <a:off x="4785158" y="6221701"/>
              <a:ext cx="1777771" cy="403788"/>
            </a:xfrm>
            <a:prstGeom prst="homePlate">
              <a:avLst/>
            </a:prstGeom>
            <a:solidFill>
              <a:srgbClr val="0233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318" name="TextBox 3317">
              <a:extLst>
                <a:ext uri="{FF2B5EF4-FFF2-40B4-BE49-F238E27FC236}">
                  <a16:creationId xmlns:a16="http://schemas.microsoft.com/office/drawing/2014/main" id="{BE8B897F-AA94-B128-766B-13A24F62F9D6}"/>
                </a:ext>
              </a:extLst>
            </p:cNvPr>
            <p:cNvSpPr txBox="1"/>
            <p:nvPr/>
          </p:nvSpPr>
          <p:spPr>
            <a:xfrm>
              <a:off x="4876081" y="6229019"/>
              <a:ext cx="1743143" cy="4037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Candara" panose="020E0502030303020204" pitchFamily="34" charset="0"/>
                </a:rPr>
                <a:t>Long latency handling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19" name="Elbow Connector 3318">
            <a:extLst>
              <a:ext uri="{FF2B5EF4-FFF2-40B4-BE49-F238E27FC236}">
                <a16:creationId xmlns:a16="http://schemas.microsoft.com/office/drawing/2014/main" id="{02F5C3DF-D5BF-D5CF-981E-9B8082AFFA91}"/>
              </a:ext>
            </a:extLst>
          </p:cNvPr>
          <p:cNvCxnSpPr>
            <a:cxnSpLocks/>
            <a:stCxn id="3254" idx="2"/>
            <a:endCxn id="3252" idx="1"/>
          </p:cNvCxnSpPr>
          <p:nvPr/>
        </p:nvCxnSpPr>
        <p:spPr>
          <a:xfrm rot="5400000" flipH="1">
            <a:off x="4191861" y="2431550"/>
            <a:ext cx="1712795" cy="4819404"/>
          </a:xfrm>
          <a:prstGeom prst="bentConnector4">
            <a:avLst>
              <a:gd name="adj1" fmla="val -13347"/>
              <a:gd name="adj2" fmla="val 104743"/>
            </a:avLst>
          </a:prstGeom>
          <a:ln w="25400">
            <a:solidFill>
              <a:srgbClr val="023393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4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000" fill="hold"/>
                                        <p:tgtEl>
                                          <p:spTgt spid="3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339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3393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2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3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5" grpId="0" animBg="1"/>
      <p:bldP spid="3308" grpId="0"/>
      <p:bldP spid="3309" grpId="0"/>
      <p:bldP spid="3310" grpId="0"/>
      <p:bldP spid="33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Page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Sharing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Characterization</a:t>
            </a:r>
          </a:p>
        </p:txBody>
      </p:sp>
      <p:graphicFrame>
        <p:nvGraphicFramePr>
          <p:cNvPr id="6" name="图表 4">
            <a:extLst>
              <a:ext uri="{FF2B5EF4-FFF2-40B4-BE49-F238E27FC236}">
                <a16:creationId xmlns:a16="http://schemas.microsoft.com/office/drawing/2014/main" id="{2770B02D-443F-02DE-153A-7A1D141D0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498267"/>
              </p:ext>
            </p:extLst>
          </p:nvPr>
        </p:nvGraphicFramePr>
        <p:xfrm>
          <a:off x="456752" y="1097280"/>
          <a:ext cx="11676295" cy="3798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F129125E-FAB3-01C3-7E39-B3857F81F620}"/>
              </a:ext>
            </a:extLst>
          </p:cNvPr>
          <p:cNvGrpSpPr/>
          <p:nvPr/>
        </p:nvGrpSpPr>
        <p:grpSpPr>
          <a:xfrm>
            <a:off x="1938052" y="4458858"/>
            <a:ext cx="8713694" cy="1560816"/>
            <a:chOff x="1036993" y="4392308"/>
            <a:chExt cx="5339370" cy="1560816"/>
          </a:xfrm>
        </p:grpSpPr>
        <p:sp>
          <p:nvSpPr>
            <p:cNvPr id="10" name="Rectangle: Rounded Corners 5">
              <a:extLst>
                <a:ext uri="{FF2B5EF4-FFF2-40B4-BE49-F238E27FC236}">
                  <a16:creationId xmlns:a16="http://schemas.microsoft.com/office/drawing/2014/main" id="{27ED2DF9-5054-F151-0182-5B3D95B31EF4}"/>
                </a:ext>
              </a:extLst>
            </p:cNvPr>
            <p:cNvSpPr/>
            <p:nvPr/>
          </p:nvSpPr>
          <p:spPr>
            <a:xfrm>
              <a:off x="1036993" y="4411357"/>
              <a:ext cx="5339370" cy="1541767"/>
            </a:xfrm>
            <a:custGeom>
              <a:avLst/>
              <a:gdLst>
                <a:gd name="connsiteX0" fmla="*/ 0 w 5339370"/>
                <a:gd name="connsiteY0" fmla="*/ 80958 h 1541767"/>
                <a:gd name="connsiteX1" fmla="*/ 80958 w 5339370"/>
                <a:gd name="connsiteY1" fmla="*/ 0 h 1541767"/>
                <a:gd name="connsiteX2" fmla="*/ 779914 w 5339370"/>
                <a:gd name="connsiteY2" fmla="*/ 0 h 1541767"/>
                <a:gd name="connsiteX3" fmla="*/ 1323547 w 5339370"/>
                <a:gd name="connsiteY3" fmla="*/ 0 h 1541767"/>
                <a:gd name="connsiteX4" fmla="*/ 2022503 w 5339370"/>
                <a:gd name="connsiteY4" fmla="*/ 0 h 1541767"/>
                <a:gd name="connsiteX5" fmla="*/ 2514361 w 5339370"/>
                <a:gd name="connsiteY5" fmla="*/ 0 h 1541767"/>
                <a:gd name="connsiteX6" fmla="*/ 3213318 w 5339370"/>
                <a:gd name="connsiteY6" fmla="*/ 0 h 1541767"/>
                <a:gd name="connsiteX7" fmla="*/ 3756950 w 5339370"/>
                <a:gd name="connsiteY7" fmla="*/ 0 h 1541767"/>
                <a:gd name="connsiteX8" fmla="*/ 4248808 w 5339370"/>
                <a:gd name="connsiteY8" fmla="*/ 0 h 1541767"/>
                <a:gd name="connsiteX9" fmla="*/ 5258412 w 5339370"/>
                <a:gd name="connsiteY9" fmla="*/ 0 h 1541767"/>
                <a:gd name="connsiteX10" fmla="*/ 5339370 w 5339370"/>
                <a:gd name="connsiteY10" fmla="*/ 80958 h 1541767"/>
                <a:gd name="connsiteX11" fmla="*/ 5339370 w 5339370"/>
                <a:gd name="connsiteY11" fmla="*/ 784682 h 1541767"/>
                <a:gd name="connsiteX12" fmla="*/ 5339370 w 5339370"/>
                <a:gd name="connsiteY12" fmla="*/ 1460809 h 1541767"/>
                <a:gd name="connsiteX13" fmla="*/ 5258412 w 5339370"/>
                <a:gd name="connsiteY13" fmla="*/ 1541767 h 1541767"/>
                <a:gd name="connsiteX14" fmla="*/ 4766554 w 5339370"/>
                <a:gd name="connsiteY14" fmla="*/ 1541767 h 1541767"/>
                <a:gd name="connsiteX15" fmla="*/ 4015823 w 5339370"/>
                <a:gd name="connsiteY15" fmla="*/ 1541767 h 1541767"/>
                <a:gd name="connsiteX16" fmla="*/ 3368641 w 5339370"/>
                <a:gd name="connsiteY16" fmla="*/ 1541767 h 1541767"/>
                <a:gd name="connsiteX17" fmla="*/ 2617910 w 5339370"/>
                <a:gd name="connsiteY17" fmla="*/ 1541767 h 1541767"/>
                <a:gd name="connsiteX18" fmla="*/ 1918954 w 5339370"/>
                <a:gd name="connsiteY18" fmla="*/ 1541767 h 1541767"/>
                <a:gd name="connsiteX19" fmla="*/ 1323547 w 5339370"/>
                <a:gd name="connsiteY19" fmla="*/ 1541767 h 1541767"/>
                <a:gd name="connsiteX20" fmla="*/ 80958 w 5339370"/>
                <a:gd name="connsiteY20" fmla="*/ 1541767 h 1541767"/>
                <a:gd name="connsiteX21" fmla="*/ 0 w 5339370"/>
                <a:gd name="connsiteY21" fmla="*/ 1460809 h 1541767"/>
                <a:gd name="connsiteX22" fmla="*/ 0 w 5339370"/>
                <a:gd name="connsiteY22" fmla="*/ 770884 h 1541767"/>
                <a:gd name="connsiteX23" fmla="*/ 0 w 5339370"/>
                <a:gd name="connsiteY23" fmla="*/ 80958 h 154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39370" h="1541767" fill="none" extrusionOk="0">
                  <a:moveTo>
                    <a:pt x="0" y="80958"/>
                  </a:moveTo>
                  <a:cubicBezTo>
                    <a:pt x="-4374" y="45027"/>
                    <a:pt x="29850" y="-8486"/>
                    <a:pt x="80958" y="0"/>
                  </a:cubicBezTo>
                  <a:cubicBezTo>
                    <a:pt x="254706" y="30565"/>
                    <a:pt x="520966" y="-24536"/>
                    <a:pt x="779914" y="0"/>
                  </a:cubicBezTo>
                  <a:cubicBezTo>
                    <a:pt x="1038862" y="24536"/>
                    <a:pt x="1055767" y="18332"/>
                    <a:pt x="1323547" y="0"/>
                  </a:cubicBezTo>
                  <a:cubicBezTo>
                    <a:pt x="1591327" y="-18332"/>
                    <a:pt x="1721030" y="11591"/>
                    <a:pt x="2022503" y="0"/>
                  </a:cubicBezTo>
                  <a:cubicBezTo>
                    <a:pt x="2323976" y="-11591"/>
                    <a:pt x="2333487" y="21749"/>
                    <a:pt x="2514361" y="0"/>
                  </a:cubicBezTo>
                  <a:cubicBezTo>
                    <a:pt x="2695235" y="-21749"/>
                    <a:pt x="3047227" y="19229"/>
                    <a:pt x="3213318" y="0"/>
                  </a:cubicBezTo>
                  <a:cubicBezTo>
                    <a:pt x="3379409" y="-19229"/>
                    <a:pt x="3609709" y="17701"/>
                    <a:pt x="3756950" y="0"/>
                  </a:cubicBezTo>
                  <a:cubicBezTo>
                    <a:pt x="3904191" y="-17701"/>
                    <a:pt x="4043244" y="-5273"/>
                    <a:pt x="4248808" y="0"/>
                  </a:cubicBezTo>
                  <a:cubicBezTo>
                    <a:pt x="4454372" y="5273"/>
                    <a:pt x="4764201" y="-14041"/>
                    <a:pt x="5258412" y="0"/>
                  </a:cubicBezTo>
                  <a:cubicBezTo>
                    <a:pt x="5300403" y="10182"/>
                    <a:pt x="5346077" y="38170"/>
                    <a:pt x="5339370" y="80958"/>
                  </a:cubicBezTo>
                  <a:cubicBezTo>
                    <a:pt x="5367975" y="249049"/>
                    <a:pt x="5362074" y="507081"/>
                    <a:pt x="5339370" y="784682"/>
                  </a:cubicBezTo>
                  <a:cubicBezTo>
                    <a:pt x="5316666" y="1062283"/>
                    <a:pt x="5315961" y="1228307"/>
                    <a:pt x="5339370" y="1460809"/>
                  </a:cubicBezTo>
                  <a:cubicBezTo>
                    <a:pt x="5340947" y="1509376"/>
                    <a:pt x="5308413" y="1546999"/>
                    <a:pt x="5258412" y="1541767"/>
                  </a:cubicBezTo>
                  <a:cubicBezTo>
                    <a:pt x="5155309" y="1562942"/>
                    <a:pt x="4951567" y="1558735"/>
                    <a:pt x="4766554" y="1541767"/>
                  </a:cubicBezTo>
                  <a:cubicBezTo>
                    <a:pt x="4581541" y="1524799"/>
                    <a:pt x="4332220" y="1551284"/>
                    <a:pt x="4015823" y="1541767"/>
                  </a:cubicBezTo>
                  <a:cubicBezTo>
                    <a:pt x="3699426" y="1532250"/>
                    <a:pt x="3592512" y="1571300"/>
                    <a:pt x="3368641" y="1541767"/>
                  </a:cubicBezTo>
                  <a:cubicBezTo>
                    <a:pt x="3144770" y="1512234"/>
                    <a:pt x="2802489" y="1562119"/>
                    <a:pt x="2617910" y="1541767"/>
                  </a:cubicBezTo>
                  <a:cubicBezTo>
                    <a:pt x="2433331" y="1521415"/>
                    <a:pt x="2140954" y="1524805"/>
                    <a:pt x="1918954" y="1541767"/>
                  </a:cubicBezTo>
                  <a:cubicBezTo>
                    <a:pt x="1696954" y="1558729"/>
                    <a:pt x="1480927" y="1516219"/>
                    <a:pt x="1323547" y="1541767"/>
                  </a:cubicBezTo>
                  <a:cubicBezTo>
                    <a:pt x="1166167" y="1567315"/>
                    <a:pt x="531058" y="1506978"/>
                    <a:pt x="80958" y="1541767"/>
                  </a:cubicBezTo>
                  <a:cubicBezTo>
                    <a:pt x="36424" y="1549888"/>
                    <a:pt x="1145" y="1504494"/>
                    <a:pt x="0" y="1460809"/>
                  </a:cubicBezTo>
                  <a:cubicBezTo>
                    <a:pt x="27886" y="1279557"/>
                    <a:pt x="-28275" y="958386"/>
                    <a:pt x="0" y="770884"/>
                  </a:cubicBezTo>
                  <a:cubicBezTo>
                    <a:pt x="28275" y="583382"/>
                    <a:pt x="29726" y="250981"/>
                    <a:pt x="0" y="80958"/>
                  </a:cubicBezTo>
                  <a:close/>
                </a:path>
                <a:path w="5339370" h="1541767" stroke="0" extrusionOk="0">
                  <a:moveTo>
                    <a:pt x="0" y="80958"/>
                  </a:moveTo>
                  <a:cubicBezTo>
                    <a:pt x="-3407" y="34145"/>
                    <a:pt x="30015" y="2339"/>
                    <a:pt x="80958" y="0"/>
                  </a:cubicBezTo>
                  <a:cubicBezTo>
                    <a:pt x="343247" y="9315"/>
                    <a:pt x="503842" y="-15769"/>
                    <a:pt x="831689" y="0"/>
                  </a:cubicBezTo>
                  <a:cubicBezTo>
                    <a:pt x="1159536" y="15769"/>
                    <a:pt x="1179175" y="2474"/>
                    <a:pt x="1427096" y="0"/>
                  </a:cubicBezTo>
                  <a:cubicBezTo>
                    <a:pt x="1675017" y="-2474"/>
                    <a:pt x="1787817" y="-2310"/>
                    <a:pt x="1970729" y="0"/>
                  </a:cubicBezTo>
                  <a:cubicBezTo>
                    <a:pt x="2153641" y="2310"/>
                    <a:pt x="2502784" y="-6549"/>
                    <a:pt x="2669685" y="0"/>
                  </a:cubicBezTo>
                  <a:cubicBezTo>
                    <a:pt x="2836586" y="6549"/>
                    <a:pt x="3068594" y="-826"/>
                    <a:pt x="3265092" y="0"/>
                  </a:cubicBezTo>
                  <a:cubicBezTo>
                    <a:pt x="3461590" y="826"/>
                    <a:pt x="3774880" y="34023"/>
                    <a:pt x="4015823" y="0"/>
                  </a:cubicBezTo>
                  <a:cubicBezTo>
                    <a:pt x="4256766" y="-34023"/>
                    <a:pt x="4381145" y="-24883"/>
                    <a:pt x="4559456" y="0"/>
                  </a:cubicBezTo>
                  <a:cubicBezTo>
                    <a:pt x="4737767" y="24883"/>
                    <a:pt x="4992844" y="-5150"/>
                    <a:pt x="5258412" y="0"/>
                  </a:cubicBezTo>
                  <a:cubicBezTo>
                    <a:pt x="5311070" y="1911"/>
                    <a:pt x="5337944" y="36015"/>
                    <a:pt x="5339370" y="80958"/>
                  </a:cubicBezTo>
                  <a:cubicBezTo>
                    <a:pt x="5335734" y="367856"/>
                    <a:pt x="5336747" y="503603"/>
                    <a:pt x="5339370" y="770884"/>
                  </a:cubicBezTo>
                  <a:cubicBezTo>
                    <a:pt x="5341993" y="1038165"/>
                    <a:pt x="5349381" y="1201890"/>
                    <a:pt x="5339370" y="1460809"/>
                  </a:cubicBezTo>
                  <a:cubicBezTo>
                    <a:pt x="5343290" y="1510323"/>
                    <a:pt x="5303909" y="1541080"/>
                    <a:pt x="5258412" y="1541767"/>
                  </a:cubicBezTo>
                  <a:cubicBezTo>
                    <a:pt x="5093476" y="1524598"/>
                    <a:pt x="4878715" y="1514877"/>
                    <a:pt x="4611230" y="1541767"/>
                  </a:cubicBezTo>
                  <a:cubicBezTo>
                    <a:pt x="4343745" y="1568657"/>
                    <a:pt x="4158914" y="1513453"/>
                    <a:pt x="3964049" y="1541767"/>
                  </a:cubicBezTo>
                  <a:cubicBezTo>
                    <a:pt x="3769184" y="1570081"/>
                    <a:pt x="3498652" y="1544391"/>
                    <a:pt x="3213318" y="1541767"/>
                  </a:cubicBezTo>
                  <a:cubicBezTo>
                    <a:pt x="2927984" y="1539143"/>
                    <a:pt x="2867275" y="1525154"/>
                    <a:pt x="2566136" y="1541767"/>
                  </a:cubicBezTo>
                  <a:cubicBezTo>
                    <a:pt x="2264997" y="1558380"/>
                    <a:pt x="2185359" y="1543598"/>
                    <a:pt x="2074278" y="1541767"/>
                  </a:cubicBezTo>
                  <a:cubicBezTo>
                    <a:pt x="1963197" y="1539936"/>
                    <a:pt x="1750089" y="1567454"/>
                    <a:pt x="1530645" y="1541767"/>
                  </a:cubicBezTo>
                  <a:cubicBezTo>
                    <a:pt x="1311201" y="1516080"/>
                    <a:pt x="1018292" y="1540426"/>
                    <a:pt x="779914" y="1541767"/>
                  </a:cubicBezTo>
                  <a:cubicBezTo>
                    <a:pt x="541536" y="1543108"/>
                    <a:pt x="330963" y="1549251"/>
                    <a:pt x="80958" y="1541767"/>
                  </a:cubicBezTo>
                  <a:cubicBezTo>
                    <a:pt x="40208" y="1549612"/>
                    <a:pt x="-3201" y="1507209"/>
                    <a:pt x="0" y="1460809"/>
                  </a:cubicBezTo>
                  <a:cubicBezTo>
                    <a:pt x="-20189" y="1307460"/>
                    <a:pt x="29671" y="1064817"/>
                    <a:pt x="0" y="757085"/>
                  </a:cubicBezTo>
                  <a:cubicBezTo>
                    <a:pt x="-29671" y="449353"/>
                    <a:pt x="6074" y="401271"/>
                    <a:pt x="0" y="8095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251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  <a:p>
              <a:r>
                <a:rPr lang="en-US" sz="20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  </a:t>
              </a:r>
              <a:r>
                <a:rPr lang="en-US" sz="24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Significant</a:t>
              </a:r>
              <a:r>
                <a:rPr lang="zh-CN" altLang="en-US" sz="24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page sharing among multiple GPUs </a:t>
              </a:r>
            </a:p>
            <a:p>
              <a:endParaRPr lang="en-US" sz="1100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200" dirty="0">
                  <a:solidFill>
                    <a:schemeClr val="tx1"/>
                  </a:solidFill>
                  <a:latin typeface="Candara" panose="020E0502030303020204" pitchFamily="34" charset="0"/>
                </a:rPr>
                <a:t>Reduce</a:t>
              </a:r>
              <a:r>
                <a:rPr lang="zh-CN" altLang="en-US" sz="2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n-US" altLang="zh-CN" sz="2200" dirty="0">
                  <a:solidFill>
                    <a:schemeClr val="tx1"/>
                  </a:solidFill>
                  <a:latin typeface="Candara" panose="020E0502030303020204" pitchFamily="34" charset="0"/>
                </a:rPr>
                <a:t>NUMA</a:t>
              </a:r>
              <a:r>
                <a:rPr lang="zh-CN" altLang="en-US" sz="2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n-US" altLang="zh-CN" sz="2200" dirty="0">
                  <a:solidFill>
                    <a:schemeClr val="tx1"/>
                  </a:solidFill>
                  <a:latin typeface="Candara" panose="020E0502030303020204" pitchFamily="34" charset="0"/>
                </a:rPr>
                <a:t>data</a:t>
              </a:r>
              <a:r>
                <a:rPr lang="zh-CN" altLang="en-US" sz="2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n-US" altLang="zh-CN" sz="2200" dirty="0">
                  <a:solidFill>
                    <a:schemeClr val="tx1"/>
                  </a:solidFill>
                  <a:latin typeface="Candara" panose="020E0502030303020204" pitchFamily="34" charset="0"/>
                </a:rPr>
                <a:t>access</a:t>
              </a:r>
              <a:r>
                <a:rPr lang="zh-CN" altLang="en-US" sz="2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n-US" altLang="zh-CN" sz="2200" dirty="0">
                  <a:solidFill>
                    <a:schemeClr val="tx1"/>
                  </a:solidFill>
                  <a:latin typeface="Candara" panose="020E0502030303020204" pitchFamily="34" charset="0"/>
                </a:rPr>
                <a:t>-&gt;</a:t>
              </a:r>
              <a:r>
                <a:rPr lang="zh-CN" altLang="en-US" sz="2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n-US" altLang="zh-CN" sz="2200" b="1" dirty="0">
                  <a:solidFill>
                    <a:srgbClr val="023393"/>
                  </a:solidFill>
                  <a:latin typeface="Candara" panose="020E0502030303020204" pitchFamily="34" charset="0"/>
                </a:rPr>
                <a:t>Frequent</a:t>
              </a:r>
              <a:r>
                <a:rPr lang="zh-CN" altLang="en-US" sz="2200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n-US" altLang="zh-CN" sz="2200" b="1" dirty="0">
                  <a:solidFill>
                    <a:srgbClr val="023393"/>
                  </a:solidFill>
                  <a:latin typeface="Candara" panose="020E0502030303020204" pitchFamily="34" charset="0"/>
                </a:rPr>
                <a:t>p</a:t>
              </a:r>
              <a:r>
                <a:rPr lang="en-US" sz="2200" b="1" dirty="0">
                  <a:solidFill>
                    <a:srgbClr val="023393"/>
                  </a:solidFill>
                  <a:latin typeface="Candara" panose="020E0502030303020204" pitchFamily="34" charset="0"/>
                </a:rPr>
                <a:t>age </a:t>
              </a:r>
              <a:r>
                <a:rPr lang="en-US" altLang="zh-CN" sz="2200" b="1" dirty="0">
                  <a:solidFill>
                    <a:srgbClr val="023393"/>
                  </a:solidFill>
                  <a:latin typeface="Candara" panose="020E0502030303020204" pitchFamily="34" charset="0"/>
                </a:rPr>
                <a:t>migrat</a:t>
              </a:r>
              <a:r>
                <a:rPr lang="en-US" sz="2200" b="1" dirty="0">
                  <a:solidFill>
                    <a:srgbClr val="023393"/>
                  </a:solidFill>
                  <a:latin typeface="Candara" panose="020E0502030303020204" pitchFamily="34" charset="0"/>
                </a:rPr>
                <a:t>ion</a:t>
              </a:r>
            </a:p>
          </p:txBody>
        </p:sp>
        <p:sp>
          <p:nvSpPr>
            <p:cNvPr id="11" name="Rectangle: Rounded Corners 2">
              <a:extLst>
                <a:ext uri="{FF2B5EF4-FFF2-40B4-BE49-F238E27FC236}">
                  <a16:creationId xmlns:a16="http://schemas.microsoft.com/office/drawing/2014/main" id="{021C3966-8966-4A30-3086-F8AB042A8E04}"/>
                </a:ext>
              </a:extLst>
            </p:cNvPr>
            <p:cNvSpPr/>
            <p:nvPr/>
          </p:nvSpPr>
          <p:spPr>
            <a:xfrm>
              <a:off x="1036993" y="4392308"/>
              <a:ext cx="5339369" cy="303086"/>
            </a:xfrm>
            <a:prstGeom prst="roundRect">
              <a:avLst>
                <a:gd name="adj" fmla="val 5932"/>
              </a:avLst>
            </a:prstGeom>
            <a:solidFill>
              <a:srgbClr val="1539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latin typeface="Candara" panose="020E0502030303020204" pitchFamily="34" charset="0"/>
                </a:rPr>
                <a:t>Observation: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BDD36-C409-4547-53AC-1C0C5AEE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60F3C-D9D7-109D-8A19-A769E777631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9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直线连接符 20">
            <a:extLst>
              <a:ext uri="{FF2B5EF4-FFF2-40B4-BE49-F238E27FC236}">
                <a16:creationId xmlns:a16="http://schemas.microsoft.com/office/drawing/2014/main" id="{38C0733A-A88E-F4E6-E3E4-28F60652DE5E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21">
            <a:extLst>
              <a:ext uri="{FF2B5EF4-FFF2-40B4-BE49-F238E27FC236}">
                <a16:creationId xmlns:a16="http://schemas.microsoft.com/office/drawing/2014/main" id="{12A324F8-8AB5-0B73-F2B5-C9CF7939986E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Page Migration with Remote Mapping</a:t>
            </a:r>
          </a:p>
        </p:txBody>
      </p:sp>
      <p:sp>
        <p:nvSpPr>
          <p:cNvPr id="135" name="矩形 129">
            <a:extLst>
              <a:ext uri="{FF2B5EF4-FFF2-40B4-BE49-F238E27FC236}">
                <a16:creationId xmlns:a16="http://schemas.microsoft.com/office/drawing/2014/main" id="{B67DB449-BC78-D4DB-734D-A185CA702BD9}"/>
              </a:ext>
            </a:extLst>
          </p:cNvPr>
          <p:cNvSpPr/>
          <p:nvPr/>
        </p:nvSpPr>
        <p:spPr>
          <a:xfrm>
            <a:off x="3636652" y="1813734"/>
            <a:ext cx="2396902" cy="1405534"/>
          </a:xfrm>
          <a:prstGeom prst="rect">
            <a:avLst/>
          </a:prstGeom>
          <a:solidFill>
            <a:schemeClr val="tx2">
              <a:lumMod val="20000"/>
              <a:lumOff val="80000"/>
              <a:alpha val="38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文本框 130">
            <a:extLst>
              <a:ext uri="{FF2B5EF4-FFF2-40B4-BE49-F238E27FC236}">
                <a16:creationId xmlns:a16="http://schemas.microsoft.com/office/drawing/2014/main" id="{3E98C669-3924-3346-7169-1230F414FBEB}"/>
              </a:ext>
            </a:extLst>
          </p:cNvPr>
          <p:cNvSpPr txBox="1"/>
          <p:nvPr/>
        </p:nvSpPr>
        <p:spPr>
          <a:xfrm>
            <a:off x="3576987" y="1469737"/>
            <a:ext cx="1642686" cy="320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GPU0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矩形 95">
            <a:extLst>
              <a:ext uri="{FF2B5EF4-FFF2-40B4-BE49-F238E27FC236}">
                <a16:creationId xmlns:a16="http://schemas.microsoft.com/office/drawing/2014/main" id="{341E828B-011A-F6DA-17E4-7127DB686E6E}"/>
              </a:ext>
            </a:extLst>
          </p:cNvPr>
          <p:cNvSpPr/>
          <p:nvPr/>
        </p:nvSpPr>
        <p:spPr>
          <a:xfrm>
            <a:off x="3781270" y="1947893"/>
            <a:ext cx="1238879" cy="1114438"/>
          </a:xfrm>
          <a:prstGeom prst="rect">
            <a:avLst/>
          </a:prstGeom>
          <a:solidFill>
            <a:srgbClr val="E8CCC4">
              <a:alpha val="54939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5720" rIns="0" rtlCol="0" anchor="t"/>
          <a:lstStyle/>
          <a:p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kumimoji="1" lang="en-US" altLang="zh-CN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kumimoji="1"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矩形 13">
            <a:extLst>
              <a:ext uri="{FF2B5EF4-FFF2-40B4-BE49-F238E27FC236}">
                <a16:creationId xmlns:a16="http://schemas.microsoft.com/office/drawing/2014/main" id="{E6E6F7E3-E56A-9546-B95F-0A0143809ACC}"/>
              </a:ext>
            </a:extLst>
          </p:cNvPr>
          <p:cNvSpPr/>
          <p:nvPr/>
        </p:nvSpPr>
        <p:spPr>
          <a:xfrm>
            <a:off x="3878183" y="2484862"/>
            <a:ext cx="1038615" cy="221376"/>
          </a:xfrm>
          <a:prstGeom prst="rect">
            <a:avLst/>
          </a:prstGeom>
          <a:solidFill>
            <a:srgbClr val="023393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矩形 13">
            <a:extLst>
              <a:ext uri="{FF2B5EF4-FFF2-40B4-BE49-F238E27FC236}">
                <a16:creationId xmlns:a16="http://schemas.microsoft.com/office/drawing/2014/main" id="{BB436C8B-BA2C-3E9F-24E4-A4516D416479}"/>
              </a:ext>
            </a:extLst>
          </p:cNvPr>
          <p:cNvSpPr/>
          <p:nvPr/>
        </p:nvSpPr>
        <p:spPr>
          <a:xfrm>
            <a:off x="3878183" y="2263487"/>
            <a:ext cx="1038615" cy="22137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">
            <a:extLst>
              <a:ext uri="{FF2B5EF4-FFF2-40B4-BE49-F238E27FC236}">
                <a16:creationId xmlns:a16="http://schemas.microsoft.com/office/drawing/2014/main" id="{E503CD3D-D945-9A24-4F3C-22C91FA39DB2}"/>
              </a:ext>
            </a:extLst>
          </p:cNvPr>
          <p:cNvSpPr/>
          <p:nvPr/>
        </p:nvSpPr>
        <p:spPr>
          <a:xfrm>
            <a:off x="3878183" y="2697951"/>
            <a:ext cx="1038615" cy="22137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矩形 29">
            <a:extLst>
              <a:ext uri="{FF2B5EF4-FFF2-40B4-BE49-F238E27FC236}">
                <a16:creationId xmlns:a16="http://schemas.microsoft.com/office/drawing/2014/main" id="{AE20CFAB-9D93-4BC6-ABF2-EA57051289BD}"/>
              </a:ext>
            </a:extLst>
          </p:cNvPr>
          <p:cNvSpPr/>
          <p:nvPr/>
        </p:nvSpPr>
        <p:spPr>
          <a:xfrm>
            <a:off x="5169433" y="1947893"/>
            <a:ext cx="631583" cy="8061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kumimoji="1" lang="zh-CN" altLang="en-US" sz="8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矩形 29">
            <a:extLst>
              <a:ext uri="{FF2B5EF4-FFF2-40B4-BE49-F238E27FC236}">
                <a16:creationId xmlns:a16="http://schemas.microsoft.com/office/drawing/2014/main" id="{7CDD0E80-6538-38A5-0623-43D865D5043B}"/>
              </a:ext>
            </a:extLst>
          </p:cNvPr>
          <p:cNvSpPr/>
          <p:nvPr/>
        </p:nvSpPr>
        <p:spPr>
          <a:xfrm>
            <a:off x="5211060" y="2061154"/>
            <a:ext cx="631583" cy="8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143" name="矩形 129">
            <a:extLst>
              <a:ext uri="{FF2B5EF4-FFF2-40B4-BE49-F238E27FC236}">
                <a16:creationId xmlns:a16="http://schemas.microsoft.com/office/drawing/2014/main" id="{F27FB421-B62C-7E7F-35AB-CBDD658C7C68}"/>
              </a:ext>
            </a:extLst>
          </p:cNvPr>
          <p:cNvSpPr/>
          <p:nvPr/>
        </p:nvSpPr>
        <p:spPr>
          <a:xfrm>
            <a:off x="6487642" y="1812458"/>
            <a:ext cx="2396902" cy="1406769"/>
          </a:xfrm>
          <a:prstGeom prst="rect">
            <a:avLst/>
          </a:prstGeom>
          <a:solidFill>
            <a:schemeClr val="tx2">
              <a:lumMod val="20000"/>
              <a:lumOff val="80000"/>
              <a:alpha val="38039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文本框 130">
            <a:extLst>
              <a:ext uri="{FF2B5EF4-FFF2-40B4-BE49-F238E27FC236}">
                <a16:creationId xmlns:a16="http://schemas.microsoft.com/office/drawing/2014/main" id="{2B6A2729-6F6A-083D-A87A-3946883D89FE}"/>
              </a:ext>
            </a:extLst>
          </p:cNvPr>
          <p:cNvSpPr txBox="1"/>
          <p:nvPr/>
        </p:nvSpPr>
        <p:spPr>
          <a:xfrm>
            <a:off x="6427977" y="1468203"/>
            <a:ext cx="1642686" cy="320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GPU1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矩形 95">
            <a:extLst>
              <a:ext uri="{FF2B5EF4-FFF2-40B4-BE49-F238E27FC236}">
                <a16:creationId xmlns:a16="http://schemas.microsoft.com/office/drawing/2014/main" id="{A55B4BBB-9FC5-CCB3-E90B-9F707E3C2C2E}"/>
              </a:ext>
            </a:extLst>
          </p:cNvPr>
          <p:cNvSpPr/>
          <p:nvPr/>
        </p:nvSpPr>
        <p:spPr>
          <a:xfrm>
            <a:off x="6632260" y="1946735"/>
            <a:ext cx="1238879" cy="1115416"/>
          </a:xfrm>
          <a:prstGeom prst="rect">
            <a:avLst/>
          </a:prstGeom>
          <a:solidFill>
            <a:srgbClr val="E8CCC4">
              <a:alpha val="55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5720" rIns="0" rtlCol="0" anchor="t"/>
          <a:lstStyle/>
          <a:p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kumimoji="1" lang="en-US" altLang="zh-CN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kumimoji="1"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矩形 13">
            <a:extLst>
              <a:ext uri="{FF2B5EF4-FFF2-40B4-BE49-F238E27FC236}">
                <a16:creationId xmlns:a16="http://schemas.microsoft.com/office/drawing/2014/main" id="{AA121411-BF35-2319-03BF-726CFDECB25C}"/>
              </a:ext>
            </a:extLst>
          </p:cNvPr>
          <p:cNvSpPr/>
          <p:nvPr/>
        </p:nvSpPr>
        <p:spPr>
          <a:xfrm>
            <a:off x="6729173" y="2484175"/>
            <a:ext cx="1038615" cy="221571"/>
          </a:xfrm>
          <a:prstGeom prst="rect">
            <a:avLst/>
          </a:prstGeom>
          <a:solidFill>
            <a:srgbClr val="023393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矩形 13">
            <a:extLst>
              <a:ext uri="{FF2B5EF4-FFF2-40B4-BE49-F238E27FC236}">
                <a16:creationId xmlns:a16="http://schemas.microsoft.com/office/drawing/2014/main" id="{4B7CAB84-8316-230B-ECE1-DFD7E846EAAA}"/>
              </a:ext>
            </a:extLst>
          </p:cNvPr>
          <p:cNvSpPr/>
          <p:nvPr/>
        </p:nvSpPr>
        <p:spPr>
          <a:xfrm>
            <a:off x="6729173" y="2262606"/>
            <a:ext cx="1038615" cy="22157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13">
            <a:extLst>
              <a:ext uri="{FF2B5EF4-FFF2-40B4-BE49-F238E27FC236}">
                <a16:creationId xmlns:a16="http://schemas.microsoft.com/office/drawing/2014/main" id="{C8D4A76E-9DF3-DB4D-E98A-A7890CC5FB24}"/>
              </a:ext>
            </a:extLst>
          </p:cNvPr>
          <p:cNvSpPr/>
          <p:nvPr/>
        </p:nvSpPr>
        <p:spPr>
          <a:xfrm>
            <a:off x="6729173" y="2697451"/>
            <a:ext cx="1038615" cy="22157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3CAE202-D3B0-019A-1BEE-C79152A97AFB}"/>
              </a:ext>
            </a:extLst>
          </p:cNvPr>
          <p:cNvGrpSpPr/>
          <p:nvPr/>
        </p:nvGrpSpPr>
        <p:grpSpPr>
          <a:xfrm>
            <a:off x="8020423" y="1946735"/>
            <a:ext cx="714837" cy="1115416"/>
            <a:chOff x="2241498" y="3720246"/>
            <a:chExt cx="839728" cy="704854"/>
          </a:xfrm>
        </p:grpSpPr>
        <p:sp>
          <p:nvSpPr>
            <p:cNvPr id="150" name="矩形 29">
              <a:extLst>
                <a:ext uri="{FF2B5EF4-FFF2-40B4-BE49-F238E27FC236}">
                  <a16:creationId xmlns:a16="http://schemas.microsoft.com/office/drawing/2014/main" id="{DD2BBE3A-A99D-3464-BD6C-F380E62A0D03}"/>
                </a:ext>
              </a:extLst>
            </p:cNvPr>
            <p:cNvSpPr/>
            <p:nvPr/>
          </p:nvSpPr>
          <p:spPr>
            <a:xfrm>
              <a:off x="2241498" y="3720246"/>
              <a:ext cx="741928" cy="5098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矩形 29">
              <a:extLst>
                <a:ext uri="{FF2B5EF4-FFF2-40B4-BE49-F238E27FC236}">
                  <a16:creationId xmlns:a16="http://schemas.microsoft.com/office/drawing/2014/main" id="{C5B984BD-1D9F-DFDF-A6A6-17FFCE4A5D88}"/>
                </a:ext>
              </a:extLst>
            </p:cNvPr>
            <p:cNvSpPr/>
            <p:nvPr/>
          </p:nvSpPr>
          <p:spPr>
            <a:xfrm>
              <a:off x="2290398" y="3791881"/>
              <a:ext cx="741928" cy="5409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矩形 29">
              <a:extLst>
                <a:ext uri="{FF2B5EF4-FFF2-40B4-BE49-F238E27FC236}">
                  <a16:creationId xmlns:a16="http://schemas.microsoft.com/office/drawing/2014/main" id="{77B6A21C-1012-A36B-EEE5-60B3F469A0C9}"/>
                </a:ext>
              </a:extLst>
            </p:cNvPr>
            <p:cNvSpPr/>
            <p:nvPr/>
          </p:nvSpPr>
          <p:spPr>
            <a:xfrm>
              <a:off x="2339298" y="3879727"/>
              <a:ext cx="741928" cy="5453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</a:t>
              </a:r>
              <a:endParaRPr kumimoji="1"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3" name="矩形 129">
            <a:extLst>
              <a:ext uri="{FF2B5EF4-FFF2-40B4-BE49-F238E27FC236}">
                <a16:creationId xmlns:a16="http://schemas.microsoft.com/office/drawing/2014/main" id="{CB482DFF-1AA6-AD8A-A72D-5797F1DED6B9}"/>
              </a:ext>
            </a:extLst>
          </p:cNvPr>
          <p:cNvSpPr/>
          <p:nvPr/>
        </p:nvSpPr>
        <p:spPr>
          <a:xfrm>
            <a:off x="3633613" y="3862277"/>
            <a:ext cx="2396902" cy="1406769"/>
          </a:xfrm>
          <a:prstGeom prst="rect">
            <a:avLst/>
          </a:prstGeom>
          <a:solidFill>
            <a:schemeClr val="tx2">
              <a:lumMod val="20000"/>
              <a:lumOff val="80000"/>
              <a:alpha val="38039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文本框 130">
            <a:extLst>
              <a:ext uri="{FF2B5EF4-FFF2-40B4-BE49-F238E27FC236}">
                <a16:creationId xmlns:a16="http://schemas.microsoft.com/office/drawing/2014/main" id="{068E18B0-713C-6259-6F0C-44FD9DF7ED7C}"/>
              </a:ext>
            </a:extLst>
          </p:cNvPr>
          <p:cNvSpPr txBox="1"/>
          <p:nvPr/>
        </p:nvSpPr>
        <p:spPr>
          <a:xfrm>
            <a:off x="3573948" y="3518022"/>
            <a:ext cx="1642686" cy="320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GPU2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矩形 95">
            <a:extLst>
              <a:ext uri="{FF2B5EF4-FFF2-40B4-BE49-F238E27FC236}">
                <a16:creationId xmlns:a16="http://schemas.microsoft.com/office/drawing/2014/main" id="{134212F8-B9A0-B8A8-8822-00193DB80ED4}"/>
              </a:ext>
            </a:extLst>
          </p:cNvPr>
          <p:cNvSpPr/>
          <p:nvPr/>
        </p:nvSpPr>
        <p:spPr>
          <a:xfrm>
            <a:off x="3778231" y="3996554"/>
            <a:ext cx="1238879" cy="1115416"/>
          </a:xfrm>
          <a:prstGeom prst="rect">
            <a:avLst/>
          </a:prstGeom>
          <a:solidFill>
            <a:srgbClr val="E8CCC4">
              <a:alpha val="55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5720" rIns="0" rtlCol="0" anchor="t"/>
          <a:lstStyle/>
          <a:p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kumimoji="1" lang="en-US" altLang="zh-CN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kumimoji="1"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矩形 13">
            <a:extLst>
              <a:ext uri="{FF2B5EF4-FFF2-40B4-BE49-F238E27FC236}">
                <a16:creationId xmlns:a16="http://schemas.microsoft.com/office/drawing/2014/main" id="{83D8D0C3-14C8-3DAB-F0A7-A2DBBE8AECB0}"/>
              </a:ext>
            </a:extLst>
          </p:cNvPr>
          <p:cNvSpPr/>
          <p:nvPr/>
        </p:nvSpPr>
        <p:spPr>
          <a:xfrm>
            <a:off x="3875144" y="4533994"/>
            <a:ext cx="1038615" cy="221571"/>
          </a:xfrm>
          <a:prstGeom prst="rect">
            <a:avLst/>
          </a:prstGeom>
          <a:solidFill>
            <a:srgbClr val="023393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矩形 13">
            <a:extLst>
              <a:ext uri="{FF2B5EF4-FFF2-40B4-BE49-F238E27FC236}">
                <a16:creationId xmlns:a16="http://schemas.microsoft.com/office/drawing/2014/main" id="{EF448E5B-1BA6-719C-044B-AB3A8849F2BE}"/>
              </a:ext>
            </a:extLst>
          </p:cNvPr>
          <p:cNvSpPr/>
          <p:nvPr/>
        </p:nvSpPr>
        <p:spPr>
          <a:xfrm>
            <a:off x="3875144" y="4312425"/>
            <a:ext cx="1038615" cy="22157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矩形 13">
            <a:extLst>
              <a:ext uri="{FF2B5EF4-FFF2-40B4-BE49-F238E27FC236}">
                <a16:creationId xmlns:a16="http://schemas.microsoft.com/office/drawing/2014/main" id="{957ED477-DD92-1816-943C-50DC8DEB486F}"/>
              </a:ext>
            </a:extLst>
          </p:cNvPr>
          <p:cNvSpPr/>
          <p:nvPr/>
        </p:nvSpPr>
        <p:spPr>
          <a:xfrm>
            <a:off x="3875144" y="4747270"/>
            <a:ext cx="1038615" cy="22157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81F3408-B9AE-1B23-D4D2-7403F8CA38AD}"/>
              </a:ext>
            </a:extLst>
          </p:cNvPr>
          <p:cNvGrpSpPr/>
          <p:nvPr/>
        </p:nvGrpSpPr>
        <p:grpSpPr>
          <a:xfrm>
            <a:off x="5166394" y="3996554"/>
            <a:ext cx="714837" cy="1115416"/>
            <a:chOff x="2241498" y="3720246"/>
            <a:chExt cx="839728" cy="704854"/>
          </a:xfrm>
        </p:grpSpPr>
        <p:sp>
          <p:nvSpPr>
            <p:cNvPr id="160" name="矩形 29">
              <a:extLst>
                <a:ext uri="{FF2B5EF4-FFF2-40B4-BE49-F238E27FC236}">
                  <a16:creationId xmlns:a16="http://schemas.microsoft.com/office/drawing/2014/main" id="{C33724C7-DA97-AEE8-D5C3-C2B421BA122A}"/>
                </a:ext>
              </a:extLst>
            </p:cNvPr>
            <p:cNvSpPr/>
            <p:nvPr/>
          </p:nvSpPr>
          <p:spPr>
            <a:xfrm>
              <a:off x="2241498" y="3720246"/>
              <a:ext cx="741928" cy="5098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矩形 29">
              <a:extLst>
                <a:ext uri="{FF2B5EF4-FFF2-40B4-BE49-F238E27FC236}">
                  <a16:creationId xmlns:a16="http://schemas.microsoft.com/office/drawing/2014/main" id="{823E528A-FA73-CC68-9AD7-072DF0FC2165}"/>
                </a:ext>
              </a:extLst>
            </p:cNvPr>
            <p:cNvSpPr/>
            <p:nvPr/>
          </p:nvSpPr>
          <p:spPr>
            <a:xfrm>
              <a:off x="2290398" y="3791881"/>
              <a:ext cx="741928" cy="5409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矩形 29">
              <a:extLst>
                <a:ext uri="{FF2B5EF4-FFF2-40B4-BE49-F238E27FC236}">
                  <a16:creationId xmlns:a16="http://schemas.microsoft.com/office/drawing/2014/main" id="{6BCBDD9E-73E8-13AC-4E6E-B6D3E4210A83}"/>
                </a:ext>
              </a:extLst>
            </p:cNvPr>
            <p:cNvSpPr/>
            <p:nvPr/>
          </p:nvSpPr>
          <p:spPr>
            <a:xfrm>
              <a:off x="2339298" y="3879727"/>
              <a:ext cx="741928" cy="5453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</a:t>
              </a:r>
              <a:endParaRPr kumimoji="1"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3042672-B33E-4EE0-944F-63CB7274D2F2}"/>
              </a:ext>
            </a:extLst>
          </p:cNvPr>
          <p:cNvGrpSpPr/>
          <p:nvPr/>
        </p:nvGrpSpPr>
        <p:grpSpPr>
          <a:xfrm>
            <a:off x="6424032" y="3514742"/>
            <a:ext cx="2456567" cy="1751024"/>
            <a:chOff x="1241227" y="1169048"/>
            <a:chExt cx="2456567" cy="2016279"/>
          </a:xfrm>
        </p:grpSpPr>
        <p:sp>
          <p:nvSpPr>
            <p:cNvPr id="164" name="矩形 129">
              <a:extLst>
                <a:ext uri="{FF2B5EF4-FFF2-40B4-BE49-F238E27FC236}">
                  <a16:creationId xmlns:a16="http://schemas.microsoft.com/office/drawing/2014/main" id="{B69D4F5E-FBF2-7AC3-FB9E-0860F9E6C9C0}"/>
                </a:ext>
              </a:extLst>
            </p:cNvPr>
            <p:cNvSpPr/>
            <p:nvPr/>
          </p:nvSpPr>
          <p:spPr>
            <a:xfrm>
              <a:off x="1300892" y="1565453"/>
              <a:ext cx="2396902" cy="1619874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8039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文本框 130">
              <a:extLst>
                <a:ext uri="{FF2B5EF4-FFF2-40B4-BE49-F238E27FC236}">
                  <a16:creationId xmlns:a16="http://schemas.microsoft.com/office/drawing/2014/main" id="{703F4C0E-FFA9-8299-B1E6-E0E071F351FE}"/>
                </a:ext>
              </a:extLst>
            </p:cNvPr>
            <p:cNvSpPr txBox="1"/>
            <p:nvPr/>
          </p:nvSpPr>
          <p:spPr>
            <a:xfrm>
              <a:off x="1241227" y="1169048"/>
              <a:ext cx="1642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GPU3</a:t>
              </a:r>
              <a:endPara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矩形 95">
              <a:extLst>
                <a:ext uri="{FF2B5EF4-FFF2-40B4-BE49-F238E27FC236}">
                  <a16:creationId xmlns:a16="http://schemas.microsoft.com/office/drawing/2014/main" id="{2B39A984-BF1C-7295-97BF-F1FAC7A8D2B5}"/>
                </a:ext>
              </a:extLst>
            </p:cNvPr>
            <p:cNvSpPr/>
            <p:nvPr/>
          </p:nvSpPr>
          <p:spPr>
            <a:xfrm>
              <a:off x="1445510" y="1720071"/>
              <a:ext cx="1238879" cy="1284386"/>
            </a:xfrm>
            <a:prstGeom prst="rect">
              <a:avLst/>
            </a:prstGeom>
            <a:solidFill>
              <a:srgbClr val="E8CCC4">
                <a:alpha val="55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kumimoji="1"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</a:t>
              </a:r>
              <a:r>
                <a:rPr kumimoji="1"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Table</a:t>
              </a:r>
              <a:endParaRPr kumimoji="1"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C8DC60DE-DA1C-6E60-9C6E-8ECF1B4BAFE9}"/>
                </a:ext>
              </a:extLst>
            </p:cNvPr>
            <p:cNvGrpSpPr/>
            <p:nvPr/>
          </p:nvGrpSpPr>
          <p:grpSpPr>
            <a:xfrm>
              <a:off x="1542423" y="2083792"/>
              <a:ext cx="1038615" cy="755854"/>
              <a:chOff x="10106897" y="2777206"/>
              <a:chExt cx="622349" cy="546690"/>
            </a:xfrm>
          </p:grpSpPr>
          <p:sp>
            <p:nvSpPr>
              <p:cNvPr id="172" name="矩形 13">
                <a:extLst>
                  <a:ext uri="{FF2B5EF4-FFF2-40B4-BE49-F238E27FC236}">
                    <a16:creationId xmlns:a16="http://schemas.microsoft.com/office/drawing/2014/main" id="{2C974C65-AD33-64B8-E0F0-BDE1AECE4E77}"/>
                  </a:ext>
                </a:extLst>
              </p:cNvPr>
              <p:cNvSpPr/>
              <p:nvPr/>
            </p:nvSpPr>
            <p:spPr>
              <a:xfrm>
                <a:off x="10106897" y="2961738"/>
                <a:ext cx="622349" cy="1845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矩形 13">
                <a:extLst>
                  <a:ext uri="{FF2B5EF4-FFF2-40B4-BE49-F238E27FC236}">
                    <a16:creationId xmlns:a16="http://schemas.microsoft.com/office/drawing/2014/main" id="{1304904B-A1EC-77A1-8849-4973607145B3}"/>
                  </a:ext>
                </a:extLst>
              </p:cNvPr>
              <p:cNvSpPr/>
              <p:nvPr/>
            </p:nvSpPr>
            <p:spPr>
              <a:xfrm>
                <a:off x="10106897" y="2777206"/>
                <a:ext cx="622349" cy="1845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4" name="矩形 13">
                <a:extLst>
                  <a:ext uri="{FF2B5EF4-FFF2-40B4-BE49-F238E27FC236}">
                    <a16:creationId xmlns:a16="http://schemas.microsoft.com/office/drawing/2014/main" id="{42E662AB-5B9A-5821-8B54-DECE38FE54E6}"/>
                  </a:ext>
                </a:extLst>
              </p:cNvPr>
              <p:cNvSpPr/>
              <p:nvPr/>
            </p:nvSpPr>
            <p:spPr>
              <a:xfrm>
                <a:off x="10106897" y="3139363"/>
                <a:ext cx="622349" cy="1845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8FA80042-525D-820C-3E43-3E84E8EADDC9}"/>
                </a:ext>
              </a:extLst>
            </p:cNvPr>
            <p:cNvGrpSpPr/>
            <p:nvPr/>
          </p:nvGrpSpPr>
          <p:grpSpPr>
            <a:xfrm>
              <a:off x="2833673" y="1720071"/>
              <a:ext cx="714837" cy="1284386"/>
              <a:chOff x="2241498" y="3720246"/>
              <a:chExt cx="839728" cy="704854"/>
            </a:xfrm>
          </p:grpSpPr>
          <p:sp>
            <p:nvSpPr>
              <p:cNvPr id="169" name="矩形 29">
                <a:extLst>
                  <a:ext uri="{FF2B5EF4-FFF2-40B4-BE49-F238E27FC236}">
                    <a16:creationId xmlns:a16="http://schemas.microsoft.com/office/drawing/2014/main" id="{C21FA3AF-B357-FF3F-10B2-0F07A3E3FE53}"/>
                  </a:ext>
                </a:extLst>
              </p:cNvPr>
              <p:cNvSpPr/>
              <p:nvPr/>
            </p:nvSpPr>
            <p:spPr>
              <a:xfrm>
                <a:off x="2241498" y="3720246"/>
                <a:ext cx="741928" cy="5098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:endParaRPr kumimoji="1"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矩形 29">
                <a:extLst>
                  <a:ext uri="{FF2B5EF4-FFF2-40B4-BE49-F238E27FC236}">
                    <a16:creationId xmlns:a16="http://schemas.microsoft.com/office/drawing/2014/main" id="{4DB0D193-837C-74E2-FC7E-E552640896C1}"/>
                  </a:ext>
                </a:extLst>
              </p:cNvPr>
              <p:cNvSpPr/>
              <p:nvPr/>
            </p:nvSpPr>
            <p:spPr>
              <a:xfrm>
                <a:off x="2290398" y="3791881"/>
                <a:ext cx="741928" cy="54095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:endParaRPr kumimoji="1"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矩形 29">
                <a:extLst>
                  <a:ext uri="{FF2B5EF4-FFF2-40B4-BE49-F238E27FC236}">
                    <a16:creationId xmlns:a16="http://schemas.microsoft.com/office/drawing/2014/main" id="{A56F010C-0D8E-9FCC-C4E4-4CB47A32B35F}"/>
                  </a:ext>
                </a:extLst>
              </p:cNvPr>
              <p:cNvSpPr/>
              <p:nvPr/>
            </p:nvSpPr>
            <p:spPr>
              <a:xfrm>
                <a:off x="2339298" y="3879727"/>
                <a:ext cx="741928" cy="54537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Page</a:t>
                </a:r>
                <a:endParaRPr kumimoji="1"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75" name="圆角矩形 4">
            <a:extLst>
              <a:ext uri="{FF2B5EF4-FFF2-40B4-BE49-F238E27FC236}">
                <a16:creationId xmlns:a16="http://schemas.microsoft.com/office/drawing/2014/main" id="{7FA80DA3-508E-7C7F-4DEF-2DE544D529DE}"/>
              </a:ext>
            </a:extLst>
          </p:cNvPr>
          <p:cNvSpPr/>
          <p:nvPr/>
        </p:nvSpPr>
        <p:spPr>
          <a:xfrm>
            <a:off x="3619233" y="6011110"/>
            <a:ext cx="5256244" cy="345240"/>
          </a:xfrm>
          <a:prstGeom prst="roundRect">
            <a:avLst>
              <a:gd name="adj" fmla="val 11196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UVM Driver</a:t>
            </a:r>
            <a:endParaRPr kumimoji="1"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6" name="Elbow Connector 308">
            <a:extLst>
              <a:ext uri="{FF2B5EF4-FFF2-40B4-BE49-F238E27FC236}">
                <a16:creationId xmlns:a16="http://schemas.microsoft.com/office/drawing/2014/main" id="{0C2C7569-2DA1-F211-C7DB-7F8B461858EF}"/>
              </a:ext>
            </a:extLst>
          </p:cNvPr>
          <p:cNvCxnSpPr>
            <a:cxnSpLocks/>
            <a:stCxn id="135" idx="1"/>
            <a:endCxn id="175" idx="1"/>
          </p:cNvCxnSpPr>
          <p:nvPr/>
        </p:nvCxnSpPr>
        <p:spPr>
          <a:xfrm rot="10800000" flipV="1">
            <a:off x="3619234" y="2516500"/>
            <a:ext cx="17419" cy="3667229"/>
          </a:xfrm>
          <a:prstGeom prst="bentConnector3">
            <a:avLst>
              <a:gd name="adj1" fmla="val 141236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Elbow Connector 308">
            <a:extLst>
              <a:ext uri="{FF2B5EF4-FFF2-40B4-BE49-F238E27FC236}">
                <a16:creationId xmlns:a16="http://schemas.microsoft.com/office/drawing/2014/main" id="{8133ED05-6AC3-7F41-9FB3-E3B73FEEC116}"/>
              </a:ext>
            </a:extLst>
          </p:cNvPr>
          <p:cNvCxnSpPr>
            <a:cxnSpLocks/>
            <a:stCxn id="143" idx="3"/>
            <a:endCxn id="175" idx="3"/>
          </p:cNvCxnSpPr>
          <p:nvPr/>
        </p:nvCxnSpPr>
        <p:spPr>
          <a:xfrm flipH="1">
            <a:off x="8875477" y="2515843"/>
            <a:ext cx="9067" cy="3667887"/>
          </a:xfrm>
          <a:prstGeom prst="bentConnector3">
            <a:avLst>
              <a:gd name="adj1" fmla="val -2521231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1A612C6-AA4F-2004-C8DC-00A6D9CB6496}"/>
              </a:ext>
            </a:extLst>
          </p:cNvPr>
          <p:cNvCxnSpPr>
            <a:cxnSpLocks/>
          </p:cNvCxnSpPr>
          <p:nvPr/>
        </p:nvCxnSpPr>
        <p:spPr>
          <a:xfrm>
            <a:off x="3778231" y="5265766"/>
            <a:ext cx="0" cy="7453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9F3F288-724E-B16C-56CA-2FC1FC6F0A21}"/>
              </a:ext>
            </a:extLst>
          </p:cNvPr>
          <p:cNvCxnSpPr>
            <a:cxnSpLocks/>
          </p:cNvCxnSpPr>
          <p:nvPr/>
        </p:nvCxnSpPr>
        <p:spPr>
          <a:xfrm>
            <a:off x="8731315" y="5265766"/>
            <a:ext cx="0" cy="7453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804E96D-FC0D-6F47-2031-12B5E9F0EA57}"/>
              </a:ext>
            </a:extLst>
          </p:cNvPr>
          <p:cNvCxnSpPr>
            <a:cxnSpLocks/>
          </p:cNvCxnSpPr>
          <p:nvPr/>
        </p:nvCxnSpPr>
        <p:spPr>
          <a:xfrm>
            <a:off x="7941625" y="3215947"/>
            <a:ext cx="0" cy="2795163"/>
          </a:xfrm>
          <a:prstGeom prst="straightConnector1">
            <a:avLst/>
          </a:prstGeom>
          <a:ln w="38100">
            <a:solidFill>
              <a:srgbClr val="B484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A2DD184-7FD2-474C-CB7A-FF64332D33CE}"/>
              </a:ext>
            </a:extLst>
          </p:cNvPr>
          <p:cNvSpPr/>
          <p:nvPr/>
        </p:nvSpPr>
        <p:spPr>
          <a:xfrm>
            <a:off x="8238271" y="3305529"/>
            <a:ext cx="2569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Initiate</a:t>
            </a:r>
            <a:r>
              <a:rPr lang="zh-CN" altLang="en-US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migration</a:t>
            </a:r>
            <a:endParaRPr lang="en-US" sz="2400" b="1" dirty="0">
              <a:solidFill>
                <a:srgbClr val="023393"/>
              </a:solidFill>
              <a:latin typeface="Candara" panose="020E0502030303020204" pitchFamily="34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A479EE1-5038-2B9D-CBFD-1DC356EB0BDE}"/>
              </a:ext>
            </a:extLst>
          </p:cNvPr>
          <p:cNvGrpSpPr/>
          <p:nvPr/>
        </p:nvGrpSpPr>
        <p:grpSpPr>
          <a:xfrm>
            <a:off x="4394453" y="2919022"/>
            <a:ext cx="2854028" cy="3092089"/>
            <a:chOff x="4394453" y="2919022"/>
            <a:chExt cx="2854028" cy="3092089"/>
          </a:xfrm>
        </p:grpSpPr>
        <p:cxnSp>
          <p:nvCxnSpPr>
            <p:cNvPr id="183" name="Elbow Connector 182">
              <a:extLst>
                <a:ext uri="{FF2B5EF4-FFF2-40B4-BE49-F238E27FC236}">
                  <a16:creationId xmlns:a16="http://schemas.microsoft.com/office/drawing/2014/main" id="{A6DCA0F9-B8E2-4CA4-6A8F-2494202E2A27}"/>
                </a:ext>
              </a:extLst>
            </p:cNvPr>
            <p:cNvCxnSpPr>
              <a:cxnSpLocks/>
              <a:stCxn id="175" idx="0"/>
              <a:endCxn id="158" idx="2"/>
            </p:cNvCxnSpPr>
            <p:nvPr/>
          </p:nvCxnSpPr>
          <p:spPr>
            <a:xfrm rot="16200000" flipV="1">
              <a:off x="4799770" y="4563524"/>
              <a:ext cx="1042269" cy="1852903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B484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>
              <a:extLst>
                <a:ext uri="{FF2B5EF4-FFF2-40B4-BE49-F238E27FC236}">
                  <a16:creationId xmlns:a16="http://schemas.microsoft.com/office/drawing/2014/main" id="{53654172-84F0-88E7-284B-354A6B85A463}"/>
                </a:ext>
              </a:extLst>
            </p:cNvPr>
            <p:cNvCxnSpPr>
              <a:cxnSpLocks/>
              <a:stCxn id="175" idx="0"/>
              <a:endCxn id="174" idx="2"/>
            </p:cNvCxnSpPr>
            <p:nvPr/>
          </p:nvCxnSpPr>
          <p:spPr>
            <a:xfrm rot="5400000" flipH="1" flipV="1">
              <a:off x="6223171" y="4989746"/>
              <a:ext cx="1045549" cy="9971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B484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Elbow Connector 184">
              <a:extLst>
                <a:ext uri="{FF2B5EF4-FFF2-40B4-BE49-F238E27FC236}">
                  <a16:creationId xmlns:a16="http://schemas.microsoft.com/office/drawing/2014/main" id="{191160D9-9A94-CE85-3CDB-5B9D587F373B}"/>
                </a:ext>
              </a:extLst>
            </p:cNvPr>
            <p:cNvCxnSpPr>
              <a:cxnSpLocks/>
              <a:stCxn id="175" idx="0"/>
              <a:endCxn id="140" idx="2"/>
            </p:cNvCxnSpPr>
            <p:nvPr/>
          </p:nvCxnSpPr>
          <p:spPr>
            <a:xfrm rot="16200000" flipV="1">
              <a:off x="3776532" y="3540287"/>
              <a:ext cx="3091783" cy="1849864"/>
            </a:xfrm>
            <a:prstGeom prst="bentConnector3">
              <a:avLst>
                <a:gd name="adj1" fmla="val 81662"/>
              </a:avLst>
            </a:prstGeom>
            <a:ln w="38100">
              <a:solidFill>
                <a:srgbClr val="B484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Elbow Connector 185">
              <a:extLst>
                <a:ext uri="{FF2B5EF4-FFF2-40B4-BE49-F238E27FC236}">
                  <a16:creationId xmlns:a16="http://schemas.microsoft.com/office/drawing/2014/main" id="{FFD18179-B0CB-A6A9-C67B-EF67B2D9A681}"/>
                </a:ext>
              </a:extLst>
            </p:cNvPr>
            <p:cNvCxnSpPr>
              <a:cxnSpLocks/>
              <a:endCxn id="148" idx="2"/>
            </p:cNvCxnSpPr>
            <p:nvPr/>
          </p:nvCxnSpPr>
          <p:spPr>
            <a:xfrm rot="5400000" flipH="1" flipV="1">
              <a:off x="5346705" y="3824796"/>
              <a:ext cx="2807550" cy="996002"/>
            </a:xfrm>
            <a:prstGeom prst="bentConnector3">
              <a:avLst>
                <a:gd name="adj1" fmla="val 79857"/>
              </a:avLst>
            </a:prstGeom>
            <a:ln w="38100">
              <a:solidFill>
                <a:srgbClr val="B484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7409B09-53B6-509C-7943-9C7943BE2541}"/>
              </a:ext>
            </a:extLst>
          </p:cNvPr>
          <p:cNvSpPr/>
          <p:nvPr/>
        </p:nvSpPr>
        <p:spPr>
          <a:xfrm>
            <a:off x="2919513" y="5497178"/>
            <a:ext cx="3464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Broadcast to every GPU</a:t>
            </a:r>
            <a:endParaRPr lang="en-US" sz="2400" b="1" dirty="0">
              <a:solidFill>
                <a:srgbClr val="023393"/>
              </a:solidFill>
              <a:latin typeface="Candara" panose="020E0502030303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F10CE6D-7BD1-C248-33A3-81275ED360BB}"/>
              </a:ext>
            </a:extLst>
          </p:cNvPr>
          <p:cNvSpPr/>
          <p:nvPr/>
        </p:nvSpPr>
        <p:spPr>
          <a:xfrm>
            <a:off x="476815" y="2012493"/>
            <a:ext cx="49382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Each</a:t>
            </a:r>
            <a:r>
              <a:rPr lang="zh-CN" altLang="en-US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GPU</a:t>
            </a:r>
          </a:p>
          <a:p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invalidate</a:t>
            </a:r>
            <a:r>
              <a:rPr lang="zh-CN" altLang="en-US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TLB</a:t>
            </a:r>
            <a:r>
              <a:rPr lang="zh-CN" altLang="en-US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&amp;</a:t>
            </a:r>
            <a:r>
              <a:rPr lang="zh-CN" altLang="en-US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PTE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E23881B-FAE6-8589-E12F-CC2B78E0083F}"/>
              </a:ext>
            </a:extLst>
          </p:cNvPr>
          <p:cNvSpPr/>
          <p:nvPr/>
        </p:nvSpPr>
        <p:spPr>
          <a:xfrm>
            <a:off x="7508589" y="1272479"/>
            <a:ext cx="2636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Update</a:t>
            </a:r>
            <a:r>
              <a:rPr lang="zh-CN" altLang="en-US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page table</a:t>
            </a:r>
          </a:p>
        </p:txBody>
      </p:sp>
      <p:sp>
        <p:nvSpPr>
          <p:cNvPr id="191" name="Slide Number Placeholder 4">
            <a:extLst>
              <a:ext uri="{FF2B5EF4-FFF2-40B4-BE49-F238E27FC236}">
                <a16:creationId xmlns:a16="http://schemas.microsoft.com/office/drawing/2014/main" id="{B7275489-A350-07C2-4D49-DB967382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pic>
        <p:nvPicPr>
          <p:cNvPr id="192" name="Picture 191">
            <a:extLst>
              <a:ext uri="{FF2B5EF4-FFF2-40B4-BE49-F238E27FC236}">
                <a16:creationId xmlns:a16="http://schemas.microsoft.com/office/drawing/2014/main" id="{49A38CCC-BD1E-8643-2A49-21019EEEAD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02C23A1-3601-DEB7-7D6B-80F732F916EC}"/>
              </a:ext>
            </a:extLst>
          </p:cNvPr>
          <p:cNvGrpSpPr/>
          <p:nvPr/>
        </p:nvGrpSpPr>
        <p:grpSpPr>
          <a:xfrm>
            <a:off x="3878181" y="2488803"/>
            <a:ext cx="1035578" cy="200749"/>
            <a:chOff x="3878181" y="2488803"/>
            <a:chExt cx="1035578" cy="200749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3C9F55D-9BAD-8B6A-A0D7-760D01076ED5}"/>
                </a:ext>
              </a:extLst>
            </p:cNvPr>
            <p:cNvCxnSpPr>
              <a:cxnSpLocks/>
            </p:cNvCxnSpPr>
            <p:nvPr/>
          </p:nvCxnSpPr>
          <p:spPr>
            <a:xfrm>
              <a:off x="3878182" y="2488803"/>
              <a:ext cx="1035577" cy="200749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8FC355C-9ABE-D7C5-5D13-6231BD2F9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8181" y="2493169"/>
              <a:ext cx="1030884" cy="196383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CA1B8BE-DAF9-46D5-A53D-BBAA7239233E}"/>
              </a:ext>
            </a:extLst>
          </p:cNvPr>
          <p:cNvGrpSpPr/>
          <p:nvPr/>
        </p:nvGrpSpPr>
        <p:grpSpPr>
          <a:xfrm>
            <a:off x="6725228" y="2479488"/>
            <a:ext cx="1035578" cy="200749"/>
            <a:chOff x="3878181" y="2488803"/>
            <a:chExt cx="1035578" cy="200749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091B1CB-D2FB-6765-F5DC-D6B8FE3AE03F}"/>
                </a:ext>
              </a:extLst>
            </p:cNvPr>
            <p:cNvCxnSpPr>
              <a:cxnSpLocks/>
            </p:cNvCxnSpPr>
            <p:nvPr/>
          </p:nvCxnSpPr>
          <p:spPr>
            <a:xfrm>
              <a:off x="3878182" y="2488803"/>
              <a:ext cx="1035577" cy="200749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EF7A8DE4-E874-7DC1-3786-1CECDF24D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8181" y="2493169"/>
              <a:ext cx="1030884" cy="196383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207F869-2910-47BE-C38C-D0D447361427}"/>
              </a:ext>
            </a:extLst>
          </p:cNvPr>
          <p:cNvGrpSpPr/>
          <p:nvPr/>
        </p:nvGrpSpPr>
        <p:grpSpPr>
          <a:xfrm>
            <a:off x="3881219" y="4538316"/>
            <a:ext cx="1035578" cy="200749"/>
            <a:chOff x="3878181" y="2488803"/>
            <a:chExt cx="1035578" cy="200749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A0CB0B0-7604-FE94-2CC2-96D03676897A}"/>
                </a:ext>
              </a:extLst>
            </p:cNvPr>
            <p:cNvCxnSpPr>
              <a:cxnSpLocks/>
            </p:cNvCxnSpPr>
            <p:nvPr/>
          </p:nvCxnSpPr>
          <p:spPr>
            <a:xfrm>
              <a:off x="3878182" y="2488803"/>
              <a:ext cx="1035577" cy="200749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08964BA-A3E5-9143-C1F8-BFE3B9E489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8181" y="2493169"/>
              <a:ext cx="1030884" cy="196383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矩形 13">
            <a:extLst>
              <a:ext uri="{FF2B5EF4-FFF2-40B4-BE49-F238E27FC236}">
                <a16:creationId xmlns:a16="http://schemas.microsoft.com/office/drawing/2014/main" id="{8BCB8751-920B-8D25-FC57-CB16132C4BAF}"/>
              </a:ext>
            </a:extLst>
          </p:cNvPr>
          <p:cNvSpPr/>
          <p:nvPr/>
        </p:nvSpPr>
        <p:spPr>
          <a:xfrm>
            <a:off x="6728446" y="2476508"/>
            <a:ext cx="1038615" cy="221376"/>
          </a:xfrm>
          <a:prstGeom prst="rect">
            <a:avLst/>
          </a:prstGeom>
          <a:solidFill>
            <a:srgbClr val="023393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矩形 29">
            <a:extLst>
              <a:ext uri="{FF2B5EF4-FFF2-40B4-BE49-F238E27FC236}">
                <a16:creationId xmlns:a16="http://schemas.microsoft.com/office/drawing/2014/main" id="{33D6BE56-4489-C31C-92B9-07FBFC955004}"/>
              </a:ext>
            </a:extLst>
          </p:cNvPr>
          <p:cNvSpPr/>
          <p:nvPr/>
        </p:nvSpPr>
        <p:spPr>
          <a:xfrm>
            <a:off x="5252687" y="2200047"/>
            <a:ext cx="631583" cy="862284"/>
          </a:xfrm>
          <a:prstGeom prst="rect">
            <a:avLst/>
          </a:prstGeom>
          <a:solidFill>
            <a:srgbClr val="023393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23633 0.0203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0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7" grpId="0"/>
      <p:bldP spid="188" grpId="0"/>
      <p:bldP spid="190" grpId="0"/>
      <p:bldP spid="202" grpId="0" animBg="1"/>
      <p:bldP spid="1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20">
            <a:extLst>
              <a:ext uri="{FF2B5EF4-FFF2-40B4-BE49-F238E27FC236}">
                <a16:creationId xmlns:a16="http://schemas.microsoft.com/office/drawing/2014/main" id="{DE94F54D-CC06-62B1-5D61-530CA57A435C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21">
            <a:extLst>
              <a:ext uri="{FF2B5EF4-FFF2-40B4-BE49-F238E27FC236}">
                <a16:creationId xmlns:a16="http://schemas.microsoft.com/office/drawing/2014/main" id="{DA25508A-7284-286D-8C5F-57C4644B7AD8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Problem of Existing Page Migration</a:t>
            </a:r>
          </a:p>
        </p:txBody>
      </p:sp>
      <p:sp>
        <p:nvSpPr>
          <p:cNvPr id="14" name="矩形 129">
            <a:extLst>
              <a:ext uri="{FF2B5EF4-FFF2-40B4-BE49-F238E27FC236}">
                <a16:creationId xmlns:a16="http://schemas.microsoft.com/office/drawing/2014/main" id="{C4AC0C8E-1439-EDF6-F0DD-30C468E1C34F}"/>
              </a:ext>
            </a:extLst>
          </p:cNvPr>
          <p:cNvSpPr/>
          <p:nvPr/>
        </p:nvSpPr>
        <p:spPr>
          <a:xfrm>
            <a:off x="3636652" y="1813734"/>
            <a:ext cx="2396902" cy="1405534"/>
          </a:xfrm>
          <a:prstGeom prst="rect">
            <a:avLst/>
          </a:prstGeom>
          <a:solidFill>
            <a:schemeClr val="tx2">
              <a:lumMod val="20000"/>
              <a:lumOff val="80000"/>
              <a:alpha val="38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30">
            <a:extLst>
              <a:ext uri="{FF2B5EF4-FFF2-40B4-BE49-F238E27FC236}">
                <a16:creationId xmlns:a16="http://schemas.microsoft.com/office/drawing/2014/main" id="{C96EDD8F-4CB5-9145-FBD0-8D44CFBF654C}"/>
              </a:ext>
            </a:extLst>
          </p:cNvPr>
          <p:cNvSpPr txBox="1"/>
          <p:nvPr/>
        </p:nvSpPr>
        <p:spPr>
          <a:xfrm>
            <a:off x="3576987" y="1469737"/>
            <a:ext cx="1642686" cy="320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GPU0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95">
            <a:extLst>
              <a:ext uri="{FF2B5EF4-FFF2-40B4-BE49-F238E27FC236}">
                <a16:creationId xmlns:a16="http://schemas.microsoft.com/office/drawing/2014/main" id="{D6C36168-CF91-D2F9-D507-5FC9791A5D5D}"/>
              </a:ext>
            </a:extLst>
          </p:cNvPr>
          <p:cNvSpPr/>
          <p:nvPr/>
        </p:nvSpPr>
        <p:spPr>
          <a:xfrm>
            <a:off x="3781270" y="1947893"/>
            <a:ext cx="1238879" cy="1114438"/>
          </a:xfrm>
          <a:prstGeom prst="rect">
            <a:avLst/>
          </a:prstGeom>
          <a:solidFill>
            <a:srgbClr val="E8CCC4">
              <a:alpha val="54939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5720" rIns="0" rtlCol="0" anchor="t"/>
          <a:lstStyle/>
          <a:p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kumimoji="1" lang="en-US" altLang="zh-CN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kumimoji="1"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3">
            <a:extLst>
              <a:ext uri="{FF2B5EF4-FFF2-40B4-BE49-F238E27FC236}">
                <a16:creationId xmlns:a16="http://schemas.microsoft.com/office/drawing/2014/main" id="{2D71FD19-B19B-F784-6CDC-E4985CBAC6C1}"/>
              </a:ext>
            </a:extLst>
          </p:cNvPr>
          <p:cNvSpPr/>
          <p:nvPr/>
        </p:nvSpPr>
        <p:spPr>
          <a:xfrm>
            <a:off x="3878183" y="2484862"/>
            <a:ext cx="1038615" cy="221376"/>
          </a:xfrm>
          <a:prstGeom prst="rect">
            <a:avLst/>
          </a:prstGeom>
          <a:solidFill>
            <a:srgbClr val="023393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3">
            <a:extLst>
              <a:ext uri="{FF2B5EF4-FFF2-40B4-BE49-F238E27FC236}">
                <a16:creationId xmlns:a16="http://schemas.microsoft.com/office/drawing/2014/main" id="{1CEB17A4-CE54-E127-BF8C-2BAA92E1C381}"/>
              </a:ext>
            </a:extLst>
          </p:cNvPr>
          <p:cNvSpPr/>
          <p:nvPr/>
        </p:nvSpPr>
        <p:spPr>
          <a:xfrm>
            <a:off x="3878183" y="2263487"/>
            <a:ext cx="1038615" cy="22137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3">
            <a:extLst>
              <a:ext uri="{FF2B5EF4-FFF2-40B4-BE49-F238E27FC236}">
                <a16:creationId xmlns:a16="http://schemas.microsoft.com/office/drawing/2014/main" id="{42B24226-0612-37D5-149B-FD32E875A7EC}"/>
              </a:ext>
            </a:extLst>
          </p:cNvPr>
          <p:cNvSpPr/>
          <p:nvPr/>
        </p:nvSpPr>
        <p:spPr>
          <a:xfrm>
            <a:off x="3878183" y="2697951"/>
            <a:ext cx="1038615" cy="22137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9">
            <a:extLst>
              <a:ext uri="{FF2B5EF4-FFF2-40B4-BE49-F238E27FC236}">
                <a16:creationId xmlns:a16="http://schemas.microsoft.com/office/drawing/2014/main" id="{707AC4B1-765F-4EB4-F39D-7FF13AD51BD6}"/>
              </a:ext>
            </a:extLst>
          </p:cNvPr>
          <p:cNvSpPr/>
          <p:nvPr/>
        </p:nvSpPr>
        <p:spPr>
          <a:xfrm>
            <a:off x="5169433" y="1947893"/>
            <a:ext cx="631583" cy="80611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kumimoji="1" lang="zh-CN" altLang="en-US" sz="8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9">
            <a:extLst>
              <a:ext uri="{FF2B5EF4-FFF2-40B4-BE49-F238E27FC236}">
                <a16:creationId xmlns:a16="http://schemas.microsoft.com/office/drawing/2014/main" id="{F99BC18F-0E44-F80B-FD03-585A5E45606D}"/>
              </a:ext>
            </a:extLst>
          </p:cNvPr>
          <p:cNvSpPr/>
          <p:nvPr/>
        </p:nvSpPr>
        <p:spPr>
          <a:xfrm>
            <a:off x="5211060" y="2061154"/>
            <a:ext cx="631583" cy="85529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26" name="矩形 129">
            <a:extLst>
              <a:ext uri="{FF2B5EF4-FFF2-40B4-BE49-F238E27FC236}">
                <a16:creationId xmlns:a16="http://schemas.microsoft.com/office/drawing/2014/main" id="{E71EEF6D-2C4F-C442-22D6-386A619EA6E6}"/>
              </a:ext>
            </a:extLst>
          </p:cNvPr>
          <p:cNvSpPr/>
          <p:nvPr/>
        </p:nvSpPr>
        <p:spPr>
          <a:xfrm>
            <a:off x="6487642" y="1812458"/>
            <a:ext cx="2396902" cy="1406769"/>
          </a:xfrm>
          <a:prstGeom prst="rect">
            <a:avLst/>
          </a:prstGeom>
          <a:solidFill>
            <a:schemeClr val="tx2">
              <a:lumMod val="20000"/>
              <a:lumOff val="80000"/>
              <a:alpha val="38039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130">
            <a:extLst>
              <a:ext uri="{FF2B5EF4-FFF2-40B4-BE49-F238E27FC236}">
                <a16:creationId xmlns:a16="http://schemas.microsoft.com/office/drawing/2014/main" id="{1F979FB7-5EEA-5016-9E20-0032236763E0}"/>
              </a:ext>
            </a:extLst>
          </p:cNvPr>
          <p:cNvSpPr txBox="1"/>
          <p:nvPr/>
        </p:nvSpPr>
        <p:spPr>
          <a:xfrm>
            <a:off x="6427977" y="1468203"/>
            <a:ext cx="1642686" cy="320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GPU1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95">
            <a:extLst>
              <a:ext uri="{FF2B5EF4-FFF2-40B4-BE49-F238E27FC236}">
                <a16:creationId xmlns:a16="http://schemas.microsoft.com/office/drawing/2014/main" id="{B6B617E9-669F-5155-7FAA-C257B5E04C90}"/>
              </a:ext>
            </a:extLst>
          </p:cNvPr>
          <p:cNvSpPr/>
          <p:nvPr/>
        </p:nvSpPr>
        <p:spPr>
          <a:xfrm>
            <a:off x="6632260" y="1946735"/>
            <a:ext cx="1238879" cy="1115416"/>
          </a:xfrm>
          <a:prstGeom prst="rect">
            <a:avLst/>
          </a:prstGeom>
          <a:solidFill>
            <a:srgbClr val="E8CCC4">
              <a:alpha val="55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5720" rIns="0" rtlCol="0" anchor="t"/>
          <a:lstStyle/>
          <a:p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kumimoji="1" lang="en-US" altLang="zh-CN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kumimoji="1"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13">
            <a:extLst>
              <a:ext uri="{FF2B5EF4-FFF2-40B4-BE49-F238E27FC236}">
                <a16:creationId xmlns:a16="http://schemas.microsoft.com/office/drawing/2014/main" id="{B95D0CF7-D0FE-2320-1B4A-6CE6767770F1}"/>
              </a:ext>
            </a:extLst>
          </p:cNvPr>
          <p:cNvSpPr/>
          <p:nvPr/>
        </p:nvSpPr>
        <p:spPr>
          <a:xfrm>
            <a:off x="6729173" y="2484175"/>
            <a:ext cx="1038615" cy="221571"/>
          </a:xfrm>
          <a:prstGeom prst="rect">
            <a:avLst/>
          </a:prstGeom>
          <a:solidFill>
            <a:srgbClr val="023393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1FFFD2D3-3504-7083-C7B9-C3363EFDC3E4}"/>
              </a:ext>
            </a:extLst>
          </p:cNvPr>
          <p:cNvSpPr/>
          <p:nvPr/>
        </p:nvSpPr>
        <p:spPr>
          <a:xfrm>
            <a:off x="6729173" y="2262606"/>
            <a:ext cx="1038615" cy="22157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13">
            <a:extLst>
              <a:ext uri="{FF2B5EF4-FFF2-40B4-BE49-F238E27FC236}">
                <a16:creationId xmlns:a16="http://schemas.microsoft.com/office/drawing/2014/main" id="{D678DCE3-155E-09ED-BF1A-BA8E28763E01}"/>
              </a:ext>
            </a:extLst>
          </p:cNvPr>
          <p:cNvSpPr/>
          <p:nvPr/>
        </p:nvSpPr>
        <p:spPr>
          <a:xfrm>
            <a:off x="6729173" y="2697451"/>
            <a:ext cx="1038615" cy="22157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35EB19-D138-4D21-0208-D1DF97D8B639}"/>
              </a:ext>
            </a:extLst>
          </p:cNvPr>
          <p:cNvGrpSpPr/>
          <p:nvPr/>
        </p:nvGrpSpPr>
        <p:grpSpPr>
          <a:xfrm>
            <a:off x="8020423" y="1946735"/>
            <a:ext cx="714837" cy="1115416"/>
            <a:chOff x="2241498" y="3720246"/>
            <a:chExt cx="839728" cy="704854"/>
          </a:xfrm>
        </p:grpSpPr>
        <p:sp>
          <p:nvSpPr>
            <p:cNvPr id="35" name="矩形 29">
              <a:extLst>
                <a:ext uri="{FF2B5EF4-FFF2-40B4-BE49-F238E27FC236}">
                  <a16:creationId xmlns:a16="http://schemas.microsoft.com/office/drawing/2014/main" id="{2CBF50B8-4E35-7291-E134-733849937037}"/>
                </a:ext>
              </a:extLst>
            </p:cNvPr>
            <p:cNvSpPr/>
            <p:nvPr/>
          </p:nvSpPr>
          <p:spPr>
            <a:xfrm>
              <a:off x="2241498" y="3720246"/>
              <a:ext cx="741928" cy="5098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29">
              <a:extLst>
                <a:ext uri="{FF2B5EF4-FFF2-40B4-BE49-F238E27FC236}">
                  <a16:creationId xmlns:a16="http://schemas.microsoft.com/office/drawing/2014/main" id="{A14F07B9-5A80-48E2-1B89-83178B467C75}"/>
                </a:ext>
              </a:extLst>
            </p:cNvPr>
            <p:cNvSpPr/>
            <p:nvPr/>
          </p:nvSpPr>
          <p:spPr>
            <a:xfrm>
              <a:off x="2290398" y="3791881"/>
              <a:ext cx="741928" cy="5409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29">
              <a:extLst>
                <a:ext uri="{FF2B5EF4-FFF2-40B4-BE49-F238E27FC236}">
                  <a16:creationId xmlns:a16="http://schemas.microsoft.com/office/drawing/2014/main" id="{F832B7ED-CAAC-EFDC-092B-E61320EF39A1}"/>
                </a:ext>
              </a:extLst>
            </p:cNvPr>
            <p:cNvSpPr/>
            <p:nvPr/>
          </p:nvSpPr>
          <p:spPr>
            <a:xfrm>
              <a:off x="2339298" y="3879727"/>
              <a:ext cx="741928" cy="5453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</a:t>
              </a:r>
              <a:endParaRPr kumimoji="1"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矩形 129">
            <a:extLst>
              <a:ext uri="{FF2B5EF4-FFF2-40B4-BE49-F238E27FC236}">
                <a16:creationId xmlns:a16="http://schemas.microsoft.com/office/drawing/2014/main" id="{C665F9F9-30BF-1033-B755-0643E8BFEC4E}"/>
              </a:ext>
            </a:extLst>
          </p:cNvPr>
          <p:cNvSpPr/>
          <p:nvPr/>
        </p:nvSpPr>
        <p:spPr>
          <a:xfrm>
            <a:off x="3633613" y="3862277"/>
            <a:ext cx="2396902" cy="1406769"/>
          </a:xfrm>
          <a:prstGeom prst="rect">
            <a:avLst/>
          </a:prstGeom>
          <a:solidFill>
            <a:schemeClr val="tx2">
              <a:lumMod val="20000"/>
              <a:lumOff val="80000"/>
              <a:alpha val="38039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130">
            <a:extLst>
              <a:ext uri="{FF2B5EF4-FFF2-40B4-BE49-F238E27FC236}">
                <a16:creationId xmlns:a16="http://schemas.microsoft.com/office/drawing/2014/main" id="{279071CF-DC11-0E25-F28F-9AA12EBA4232}"/>
              </a:ext>
            </a:extLst>
          </p:cNvPr>
          <p:cNvSpPr txBox="1"/>
          <p:nvPr/>
        </p:nvSpPr>
        <p:spPr>
          <a:xfrm>
            <a:off x="3573948" y="3518022"/>
            <a:ext cx="1642686" cy="320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GPU2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95">
            <a:extLst>
              <a:ext uri="{FF2B5EF4-FFF2-40B4-BE49-F238E27FC236}">
                <a16:creationId xmlns:a16="http://schemas.microsoft.com/office/drawing/2014/main" id="{0A29B1EF-0085-9113-3C2A-61EF417ECF38}"/>
              </a:ext>
            </a:extLst>
          </p:cNvPr>
          <p:cNvSpPr/>
          <p:nvPr/>
        </p:nvSpPr>
        <p:spPr>
          <a:xfrm>
            <a:off x="3778231" y="3996554"/>
            <a:ext cx="1238879" cy="1115416"/>
          </a:xfrm>
          <a:prstGeom prst="rect">
            <a:avLst/>
          </a:prstGeom>
          <a:solidFill>
            <a:srgbClr val="E8CCC4">
              <a:alpha val="55000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5720" rIns="0" rtlCol="0" anchor="t"/>
          <a:lstStyle/>
          <a:p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kumimoji="1" lang="en-US" altLang="zh-CN" sz="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kumimoji="1"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13">
            <a:extLst>
              <a:ext uri="{FF2B5EF4-FFF2-40B4-BE49-F238E27FC236}">
                <a16:creationId xmlns:a16="http://schemas.microsoft.com/office/drawing/2014/main" id="{82471C5C-7B4F-702E-861B-97147D1409CD}"/>
              </a:ext>
            </a:extLst>
          </p:cNvPr>
          <p:cNvSpPr/>
          <p:nvPr/>
        </p:nvSpPr>
        <p:spPr>
          <a:xfrm>
            <a:off x="3875144" y="4533994"/>
            <a:ext cx="1038615" cy="221571"/>
          </a:xfrm>
          <a:prstGeom prst="rect">
            <a:avLst/>
          </a:prstGeom>
          <a:solidFill>
            <a:srgbClr val="023393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13">
            <a:extLst>
              <a:ext uri="{FF2B5EF4-FFF2-40B4-BE49-F238E27FC236}">
                <a16:creationId xmlns:a16="http://schemas.microsoft.com/office/drawing/2014/main" id="{D72A76B7-1FD1-761D-DC9C-5E38446AA410}"/>
              </a:ext>
            </a:extLst>
          </p:cNvPr>
          <p:cNvSpPr/>
          <p:nvPr/>
        </p:nvSpPr>
        <p:spPr>
          <a:xfrm>
            <a:off x="3875144" y="4312425"/>
            <a:ext cx="1038615" cy="22157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13">
            <a:extLst>
              <a:ext uri="{FF2B5EF4-FFF2-40B4-BE49-F238E27FC236}">
                <a16:creationId xmlns:a16="http://schemas.microsoft.com/office/drawing/2014/main" id="{1E9D4A3A-4EB8-9F58-2097-BB4C9C092E5B}"/>
              </a:ext>
            </a:extLst>
          </p:cNvPr>
          <p:cNvSpPr/>
          <p:nvPr/>
        </p:nvSpPr>
        <p:spPr>
          <a:xfrm>
            <a:off x="3875144" y="4747270"/>
            <a:ext cx="1038615" cy="22157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36EF74-24DF-0130-0F3C-FBA74B68845B}"/>
              </a:ext>
            </a:extLst>
          </p:cNvPr>
          <p:cNvGrpSpPr/>
          <p:nvPr/>
        </p:nvGrpSpPr>
        <p:grpSpPr>
          <a:xfrm>
            <a:off x="5166394" y="3996554"/>
            <a:ext cx="714837" cy="1115416"/>
            <a:chOff x="2241498" y="3720246"/>
            <a:chExt cx="839728" cy="704854"/>
          </a:xfrm>
        </p:grpSpPr>
        <p:sp>
          <p:nvSpPr>
            <p:cNvPr id="52" name="矩形 29">
              <a:extLst>
                <a:ext uri="{FF2B5EF4-FFF2-40B4-BE49-F238E27FC236}">
                  <a16:creationId xmlns:a16="http://schemas.microsoft.com/office/drawing/2014/main" id="{1300D934-5809-12EA-0C72-52195ABD5C5C}"/>
                </a:ext>
              </a:extLst>
            </p:cNvPr>
            <p:cNvSpPr/>
            <p:nvPr/>
          </p:nvSpPr>
          <p:spPr>
            <a:xfrm>
              <a:off x="2241498" y="3720246"/>
              <a:ext cx="741928" cy="5098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29">
              <a:extLst>
                <a:ext uri="{FF2B5EF4-FFF2-40B4-BE49-F238E27FC236}">
                  <a16:creationId xmlns:a16="http://schemas.microsoft.com/office/drawing/2014/main" id="{08EA6532-C9AF-737F-1AC7-1A2D718C0C99}"/>
                </a:ext>
              </a:extLst>
            </p:cNvPr>
            <p:cNvSpPr/>
            <p:nvPr/>
          </p:nvSpPr>
          <p:spPr>
            <a:xfrm>
              <a:off x="2290398" y="3791881"/>
              <a:ext cx="741928" cy="5409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/>
            <a:lstStyle/>
            <a:p>
              <a:pPr algn="ctr"/>
              <a:endParaRPr kumimoji="1" lang="zh-CN" altLang="en-US"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29">
              <a:extLst>
                <a:ext uri="{FF2B5EF4-FFF2-40B4-BE49-F238E27FC236}">
                  <a16:creationId xmlns:a16="http://schemas.microsoft.com/office/drawing/2014/main" id="{928C4182-E11C-11CC-F58B-DA2C07050BEE}"/>
                </a:ext>
              </a:extLst>
            </p:cNvPr>
            <p:cNvSpPr/>
            <p:nvPr/>
          </p:nvSpPr>
          <p:spPr>
            <a:xfrm>
              <a:off x="2339298" y="3879727"/>
              <a:ext cx="741928" cy="5453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</a:t>
              </a:r>
              <a:endParaRPr kumimoji="1"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3AAE596-27AD-AE2E-911B-64E4229E83DB}"/>
              </a:ext>
            </a:extLst>
          </p:cNvPr>
          <p:cNvGrpSpPr/>
          <p:nvPr/>
        </p:nvGrpSpPr>
        <p:grpSpPr>
          <a:xfrm>
            <a:off x="6424032" y="3514742"/>
            <a:ext cx="2456567" cy="1751024"/>
            <a:chOff x="1241227" y="1169048"/>
            <a:chExt cx="2456567" cy="2016279"/>
          </a:xfrm>
        </p:grpSpPr>
        <p:sp>
          <p:nvSpPr>
            <p:cNvPr id="59" name="矩形 129">
              <a:extLst>
                <a:ext uri="{FF2B5EF4-FFF2-40B4-BE49-F238E27FC236}">
                  <a16:creationId xmlns:a16="http://schemas.microsoft.com/office/drawing/2014/main" id="{060F348F-A96E-682C-EF56-64A1D05A7FBA}"/>
                </a:ext>
              </a:extLst>
            </p:cNvPr>
            <p:cNvSpPr/>
            <p:nvPr/>
          </p:nvSpPr>
          <p:spPr>
            <a:xfrm>
              <a:off x="1300892" y="1565453"/>
              <a:ext cx="2396902" cy="1619874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8039"/>
              </a:schemeClr>
            </a:solidFill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130">
              <a:extLst>
                <a:ext uri="{FF2B5EF4-FFF2-40B4-BE49-F238E27FC236}">
                  <a16:creationId xmlns:a16="http://schemas.microsoft.com/office/drawing/2014/main" id="{21B92EE5-F6E6-4669-FD13-70CE8443243E}"/>
                </a:ext>
              </a:extLst>
            </p:cNvPr>
            <p:cNvSpPr txBox="1"/>
            <p:nvPr/>
          </p:nvSpPr>
          <p:spPr>
            <a:xfrm>
              <a:off x="1241227" y="1169048"/>
              <a:ext cx="1642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GPU3</a:t>
              </a:r>
              <a:endPara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矩形 95">
              <a:extLst>
                <a:ext uri="{FF2B5EF4-FFF2-40B4-BE49-F238E27FC236}">
                  <a16:creationId xmlns:a16="http://schemas.microsoft.com/office/drawing/2014/main" id="{A3DAF254-CD35-EA00-BDBD-68478011ECEA}"/>
                </a:ext>
              </a:extLst>
            </p:cNvPr>
            <p:cNvSpPr/>
            <p:nvPr/>
          </p:nvSpPr>
          <p:spPr>
            <a:xfrm>
              <a:off x="1445510" y="1720071"/>
              <a:ext cx="1238879" cy="1284386"/>
            </a:xfrm>
            <a:prstGeom prst="rect">
              <a:avLst/>
            </a:prstGeom>
            <a:solidFill>
              <a:srgbClr val="E8CCC4">
                <a:alpha val="55000"/>
              </a:srgb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r>
                <a:rPr kumimoji="1"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Page</a:t>
              </a:r>
              <a:r>
                <a:rPr kumimoji="1" lang="en-US" altLang="zh-CN" sz="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Table</a:t>
              </a:r>
              <a:endParaRPr kumimoji="1"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458BE1A-CD74-AA10-5794-84086EB01F71}"/>
                </a:ext>
              </a:extLst>
            </p:cNvPr>
            <p:cNvGrpSpPr/>
            <p:nvPr/>
          </p:nvGrpSpPr>
          <p:grpSpPr>
            <a:xfrm>
              <a:off x="1542423" y="2083792"/>
              <a:ext cx="1038615" cy="755854"/>
              <a:chOff x="10106897" y="2777206"/>
              <a:chExt cx="622349" cy="546690"/>
            </a:xfrm>
          </p:grpSpPr>
          <p:sp>
            <p:nvSpPr>
              <p:cNvPr id="71" name="矩形 13">
                <a:extLst>
                  <a:ext uri="{FF2B5EF4-FFF2-40B4-BE49-F238E27FC236}">
                    <a16:creationId xmlns:a16="http://schemas.microsoft.com/office/drawing/2014/main" id="{65863C90-A174-9513-C970-639C32502DF8}"/>
                  </a:ext>
                </a:extLst>
              </p:cNvPr>
              <p:cNvSpPr/>
              <p:nvPr/>
            </p:nvSpPr>
            <p:spPr>
              <a:xfrm>
                <a:off x="10106897" y="2961738"/>
                <a:ext cx="622349" cy="1845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13">
                <a:extLst>
                  <a:ext uri="{FF2B5EF4-FFF2-40B4-BE49-F238E27FC236}">
                    <a16:creationId xmlns:a16="http://schemas.microsoft.com/office/drawing/2014/main" id="{C9C34CC1-DBA7-228E-6548-FEBA670EF2F5}"/>
                  </a:ext>
                </a:extLst>
              </p:cNvPr>
              <p:cNvSpPr/>
              <p:nvPr/>
            </p:nvSpPr>
            <p:spPr>
              <a:xfrm>
                <a:off x="10106897" y="2777206"/>
                <a:ext cx="622349" cy="1845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3" name="矩形 13">
                <a:extLst>
                  <a:ext uri="{FF2B5EF4-FFF2-40B4-BE49-F238E27FC236}">
                    <a16:creationId xmlns:a16="http://schemas.microsoft.com/office/drawing/2014/main" id="{188274C6-7EA6-9208-18D4-FD413A3A6974}"/>
                  </a:ext>
                </a:extLst>
              </p:cNvPr>
              <p:cNvSpPr/>
              <p:nvPr/>
            </p:nvSpPr>
            <p:spPr>
              <a:xfrm>
                <a:off x="10106897" y="3139363"/>
                <a:ext cx="622349" cy="1845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4642B42-D43B-96EA-E478-5D40ADA481EF}"/>
                </a:ext>
              </a:extLst>
            </p:cNvPr>
            <p:cNvGrpSpPr/>
            <p:nvPr/>
          </p:nvGrpSpPr>
          <p:grpSpPr>
            <a:xfrm>
              <a:off x="2833673" y="1720071"/>
              <a:ext cx="714837" cy="1284386"/>
              <a:chOff x="2241498" y="3720246"/>
              <a:chExt cx="839728" cy="704854"/>
            </a:xfrm>
          </p:grpSpPr>
          <p:sp>
            <p:nvSpPr>
              <p:cNvPr id="68" name="矩形 29">
                <a:extLst>
                  <a:ext uri="{FF2B5EF4-FFF2-40B4-BE49-F238E27FC236}">
                    <a16:creationId xmlns:a16="http://schemas.microsoft.com/office/drawing/2014/main" id="{8A579441-4095-3B2A-FE3B-ECE35B8F83F8}"/>
                  </a:ext>
                </a:extLst>
              </p:cNvPr>
              <p:cNvSpPr/>
              <p:nvPr/>
            </p:nvSpPr>
            <p:spPr>
              <a:xfrm>
                <a:off x="2241498" y="3720246"/>
                <a:ext cx="741928" cy="5098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:endParaRPr kumimoji="1"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矩形 29">
                <a:extLst>
                  <a:ext uri="{FF2B5EF4-FFF2-40B4-BE49-F238E27FC236}">
                    <a16:creationId xmlns:a16="http://schemas.microsoft.com/office/drawing/2014/main" id="{C876F722-5C14-DF55-F13E-4890A71B0AE3}"/>
                  </a:ext>
                </a:extLst>
              </p:cNvPr>
              <p:cNvSpPr/>
              <p:nvPr/>
            </p:nvSpPr>
            <p:spPr>
              <a:xfrm>
                <a:off x="2290398" y="3791881"/>
                <a:ext cx="741928" cy="54095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:endParaRPr kumimoji="1" lang="zh-CN" altLang="en-US" sz="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矩形 29">
                <a:extLst>
                  <a:ext uri="{FF2B5EF4-FFF2-40B4-BE49-F238E27FC236}">
                    <a16:creationId xmlns:a16="http://schemas.microsoft.com/office/drawing/2014/main" id="{4664FC39-23A7-CD9B-E17C-A975C9D1D7B7}"/>
                  </a:ext>
                </a:extLst>
              </p:cNvPr>
              <p:cNvSpPr/>
              <p:nvPr/>
            </p:nvSpPr>
            <p:spPr>
              <a:xfrm>
                <a:off x="2339298" y="3879727"/>
                <a:ext cx="741928" cy="54537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Page</a:t>
                </a:r>
                <a:endParaRPr kumimoji="1"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6" name="圆角矩形 4">
            <a:extLst>
              <a:ext uri="{FF2B5EF4-FFF2-40B4-BE49-F238E27FC236}">
                <a16:creationId xmlns:a16="http://schemas.microsoft.com/office/drawing/2014/main" id="{D8C52571-0CFD-0180-3FEE-BF96EE6FB765}"/>
              </a:ext>
            </a:extLst>
          </p:cNvPr>
          <p:cNvSpPr/>
          <p:nvPr/>
        </p:nvSpPr>
        <p:spPr>
          <a:xfrm>
            <a:off x="3619233" y="6011110"/>
            <a:ext cx="5256244" cy="345240"/>
          </a:xfrm>
          <a:prstGeom prst="roundRect">
            <a:avLst>
              <a:gd name="adj" fmla="val 11196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UVM Driver</a:t>
            </a:r>
            <a:endParaRPr kumimoji="1"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Elbow Connector 308">
            <a:extLst>
              <a:ext uri="{FF2B5EF4-FFF2-40B4-BE49-F238E27FC236}">
                <a16:creationId xmlns:a16="http://schemas.microsoft.com/office/drawing/2014/main" id="{3892DEDA-3211-6644-BB3D-2F0C796B3551}"/>
              </a:ext>
            </a:extLst>
          </p:cNvPr>
          <p:cNvCxnSpPr>
            <a:cxnSpLocks/>
            <a:stCxn id="14" idx="1"/>
            <a:endCxn id="76" idx="1"/>
          </p:cNvCxnSpPr>
          <p:nvPr/>
        </p:nvCxnSpPr>
        <p:spPr>
          <a:xfrm rot="10800000" flipV="1">
            <a:off x="3619234" y="2516500"/>
            <a:ext cx="17419" cy="3667229"/>
          </a:xfrm>
          <a:prstGeom prst="bentConnector3">
            <a:avLst>
              <a:gd name="adj1" fmla="val 141236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308">
            <a:extLst>
              <a:ext uri="{FF2B5EF4-FFF2-40B4-BE49-F238E27FC236}">
                <a16:creationId xmlns:a16="http://schemas.microsoft.com/office/drawing/2014/main" id="{516E4E30-B819-C44C-4478-BA202C939DC1}"/>
              </a:ext>
            </a:extLst>
          </p:cNvPr>
          <p:cNvCxnSpPr>
            <a:cxnSpLocks/>
            <a:stCxn id="26" idx="3"/>
            <a:endCxn id="76" idx="3"/>
          </p:cNvCxnSpPr>
          <p:nvPr/>
        </p:nvCxnSpPr>
        <p:spPr>
          <a:xfrm flipH="1">
            <a:off x="8875477" y="2515843"/>
            <a:ext cx="9067" cy="3667887"/>
          </a:xfrm>
          <a:prstGeom prst="bentConnector3">
            <a:avLst>
              <a:gd name="adj1" fmla="val -2521231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CF88519-C914-8B40-4E66-12DBD864413F}"/>
              </a:ext>
            </a:extLst>
          </p:cNvPr>
          <p:cNvCxnSpPr>
            <a:cxnSpLocks/>
          </p:cNvCxnSpPr>
          <p:nvPr/>
        </p:nvCxnSpPr>
        <p:spPr>
          <a:xfrm>
            <a:off x="3778231" y="5265766"/>
            <a:ext cx="0" cy="7453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0CCA1B0-E933-B32C-0AB6-23414BB66D72}"/>
              </a:ext>
            </a:extLst>
          </p:cNvPr>
          <p:cNvCxnSpPr>
            <a:cxnSpLocks/>
          </p:cNvCxnSpPr>
          <p:nvPr/>
        </p:nvCxnSpPr>
        <p:spPr>
          <a:xfrm>
            <a:off x="8731315" y="5265766"/>
            <a:ext cx="0" cy="7453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94AA464-34DD-5DEF-39B5-4CDF6FC86DF0}"/>
              </a:ext>
            </a:extLst>
          </p:cNvPr>
          <p:cNvCxnSpPr>
            <a:cxnSpLocks/>
          </p:cNvCxnSpPr>
          <p:nvPr/>
        </p:nvCxnSpPr>
        <p:spPr>
          <a:xfrm>
            <a:off x="7941625" y="3215947"/>
            <a:ext cx="0" cy="2795163"/>
          </a:xfrm>
          <a:prstGeom prst="straightConnector1">
            <a:avLst/>
          </a:prstGeom>
          <a:ln w="38100">
            <a:solidFill>
              <a:srgbClr val="B48400">
                <a:alpha val="13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02B9BB-A83A-1100-645F-12EAE5F75F0A}"/>
              </a:ext>
            </a:extLst>
          </p:cNvPr>
          <p:cNvSpPr/>
          <p:nvPr/>
        </p:nvSpPr>
        <p:spPr>
          <a:xfrm>
            <a:off x="8238271" y="3305529"/>
            <a:ext cx="2569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Candara" panose="020E0502030303020204" pitchFamily="34" charset="0"/>
              </a:rPr>
              <a:t>Initiate</a:t>
            </a:r>
            <a:r>
              <a:rPr lang="zh-CN" altLang="en-US" sz="2400" b="1" dirty="0">
                <a:solidFill>
                  <a:schemeClr val="bg2">
                    <a:lumMod val="9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Candara" panose="020E0502030303020204" pitchFamily="34" charset="0"/>
              </a:rPr>
              <a:t>migration</a:t>
            </a:r>
            <a:endParaRPr lang="en-US" sz="2400" b="1" dirty="0">
              <a:solidFill>
                <a:schemeClr val="bg2">
                  <a:lumMod val="90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BA80E72-75E1-CA85-3AD4-35F6D3553080}"/>
              </a:ext>
            </a:extLst>
          </p:cNvPr>
          <p:cNvGrpSpPr/>
          <p:nvPr/>
        </p:nvGrpSpPr>
        <p:grpSpPr>
          <a:xfrm>
            <a:off x="4394453" y="2919022"/>
            <a:ext cx="2854028" cy="3092089"/>
            <a:chOff x="4394453" y="2919022"/>
            <a:chExt cx="2854028" cy="3092089"/>
          </a:xfrm>
        </p:grpSpPr>
        <p:cxnSp>
          <p:nvCxnSpPr>
            <p:cNvPr id="113" name="Elbow Connector 112">
              <a:extLst>
                <a:ext uri="{FF2B5EF4-FFF2-40B4-BE49-F238E27FC236}">
                  <a16:creationId xmlns:a16="http://schemas.microsoft.com/office/drawing/2014/main" id="{D893D922-9725-2963-D0A2-C73297DC9DD8}"/>
                </a:ext>
              </a:extLst>
            </p:cNvPr>
            <p:cNvCxnSpPr>
              <a:cxnSpLocks/>
              <a:stCxn id="76" idx="0"/>
              <a:endCxn id="50" idx="2"/>
            </p:cNvCxnSpPr>
            <p:nvPr/>
          </p:nvCxnSpPr>
          <p:spPr>
            <a:xfrm rot="16200000" flipV="1">
              <a:off x="4799770" y="4563524"/>
              <a:ext cx="1042269" cy="1852903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B48400">
                  <a:alpha val="17764"/>
                </a:srgb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>
              <a:extLst>
                <a:ext uri="{FF2B5EF4-FFF2-40B4-BE49-F238E27FC236}">
                  <a16:creationId xmlns:a16="http://schemas.microsoft.com/office/drawing/2014/main" id="{39FB1155-B743-F0C1-DD5F-3227A71AAB42}"/>
                </a:ext>
              </a:extLst>
            </p:cNvPr>
            <p:cNvCxnSpPr>
              <a:cxnSpLocks/>
              <a:stCxn id="76" idx="0"/>
              <a:endCxn id="73" idx="2"/>
            </p:cNvCxnSpPr>
            <p:nvPr/>
          </p:nvCxnSpPr>
          <p:spPr>
            <a:xfrm rot="5400000" flipH="1" flipV="1">
              <a:off x="6223171" y="4989746"/>
              <a:ext cx="1045549" cy="9971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B48400">
                  <a:alpha val="17764"/>
                </a:srgb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>
              <a:extLst>
                <a:ext uri="{FF2B5EF4-FFF2-40B4-BE49-F238E27FC236}">
                  <a16:creationId xmlns:a16="http://schemas.microsoft.com/office/drawing/2014/main" id="{EBB93E1C-B117-3555-D8B0-61B647C83A39}"/>
                </a:ext>
              </a:extLst>
            </p:cNvPr>
            <p:cNvCxnSpPr>
              <a:cxnSpLocks/>
              <a:stCxn id="76" idx="0"/>
              <a:endCxn id="20" idx="2"/>
            </p:cNvCxnSpPr>
            <p:nvPr/>
          </p:nvCxnSpPr>
          <p:spPr>
            <a:xfrm rot="16200000" flipV="1">
              <a:off x="3776532" y="3540287"/>
              <a:ext cx="3091783" cy="1849864"/>
            </a:xfrm>
            <a:prstGeom prst="bentConnector3">
              <a:avLst>
                <a:gd name="adj1" fmla="val 81662"/>
              </a:avLst>
            </a:prstGeom>
            <a:ln w="38100">
              <a:solidFill>
                <a:srgbClr val="B48400">
                  <a:alpha val="17764"/>
                </a:srgb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>
              <a:extLst>
                <a:ext uri="{FF2B5EF4-FFF2-40B4-BE49-F238E27FC236}">
                  <a16:creationId xmlns:a16="http://schemas.microsoft.com/office/drawing/2014/main" id="{5BB4C7E8-98EA-423F-4776-DA8B2276ECAD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rot="5400000" flipH="1" flipV="1">
              <a:off x="5346705" y="3824796"/>
              <a:ext cx="2807550" cy="996002"/>
            </a:xfrm>
            <a:prstGeom prst="bentConnector3">
              <a:avLst>
                <a:gd name="adj1" fmla="val 79857"/>
              </a:avLst>
            </a:prstGeom>
            <a:ln w="38100">
              <a:solidFill>
                <a:srgbClr val="B48400">
                  <a:alpha val="17764"/>
                </a:srgb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664C6CF-1767-9300-B4E4-B6FCBDEBF685}"/>
              </a:ext>
            </a:extLst>
          </p:cNvPr>
          <p:cNvSpPr/>
          <p:nvPr/>
        </p:nvSpPr>
        <p:spPr>
          <a:xfrm>
            <a:off x="2919513" y="5497178"/>
            <a:ext cx="3464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Broadcast to every GPU</a:t>
            </a:r>
            <a:endParaRPr lang="en-US" sz="2400" b="1" dirty="0">
              <a:solidFill>
                <a:srgbClr val="023393"/>
              </a:solidFill>
              <a:latin typeface="Candara" panose="020E0502030303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F1A8292-CCB2-46B1-9E74-941FE2A2EB8D}"/>
              </a:ext>
            </a:extLst>
          </p:cNvPr>
          <p:cNvSpPr/>
          <p:nvPr/>
        </p:nvSpPr>
        <p:spPr>
          <a:xfrm>
            <a:off x="476815" y="2012493"/>
            <a:ext cx="49382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Each</a:t>
            </a:r>
            <a:r>
              <a:rPr lang="zh-CN" altLang="en-US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GPU</a:t>
            </a:r>
          </a:p>
          <a:p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invalidate</a:t>
            </a:r>
            <a:r>
              <a:rPr lang="zh-CN" altLang="en-US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TLB</a:t>
            </a:r>
            <a:r>
              <a:rPr lang="zh-CN" altLang="en-US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&amp;</a:t>
            </a:r>
            <a:r>
              <a:rPr lang="zh-CN" altLang="en-US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rgbClr val="023393"/>
                </a:solidFill>
                <a:latin typeface="Candara" panose="020E0502030303020204" pitchFamily="34" charset="0"/>
              </a:rPr>
              <a:t>PTE</a:t>
            </a:r>
          </a:p>
        </p:txBody>
      </p:sp>
      <p:sp>
        <p:nvSpPr>
          <p:cNvPr id="124" name="矩形 29">
            <a:extLst>
              <a:ext uri="{FF2B5EF4-FFF2-40B4-BE49-F238E27FC236}">
                <a16:creationId xmlns:a16="http://schemas.microsoft.com/office/drawing/2014/main" id="{954EBE94-2CDA-4F01-F30C-CC0FB8D63C27}"/>
              </a:ext>
            </a:extLst>
          </p:cNvPr>
          <p:cNvSpPr/>
          <p:nvPr/>
        </p:nvSpPr>
        <p:spPr>
          <a:xfrm>
            <a:off x="5252687" y="2200047"/>
            <a:ext cx="631583" cy="862284"/>
          </a:xfrm>
          <a:prstGeom prst="rect">
            <a:avLst/>
          </a:prstGeom>
          <a:solidFill>
            <a:srgbClr val="023393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2CFECF8-6F5B-FE2C-CA73-491926FC9A51}"/>
              </a:ext>
            </a:extLst>
          </p:cNvPr>
          <p:cNvSpPr/>
          <p:nvPr/>
        </p:nvSpPr>
        <p:spPr>
          <a:xfrm>
            <a:off x="7508589" y="1272479"/>
            <a:ext cx="2636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Candara" panose="020E0502030303020204" pitchFamily="34" charset="0"/>
              </a:rPr>
              <a:t>Update</a:t>
            </a:r>
            <a:r>
              <a:rPr lang="zh-CN" altLang="en-US" sz="2400" b="1" dirty="0">
                <a:solidFill>
                  <a:schemeClr val="bg2">
                    <a:lumMod val="9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chemeClr val="bg2">
                    <a:lumMod val="90000"/>
                  </a:schemeClr>
                </a:solidFill>
                <a:latin typeface="Candara" panose="020E0502030303020204" pitchFamily="34" charset="0"/>
              </a:rPr>
              <a:t>page table</a:t>
            </a:r>
          </a:p>
        </p:txBody>
      </p:sp>
      <p:sp>
        <p:nvSpPr>
          <p:cNvPr id="126" name="矩形 13">
            <a:extLst>
              <a:ext uri="{FF2B5EF4-FFF2-40B4-BE49-F238E27FC236}">
                <a16:creationId xmlns:a16="http://schemas.microsoft.com/office/drawing/2014/main" id="{6E90800E-1F83-7C1B-1A4C-8EACE6D5CBE0}"/>
              </a:ext>
            </a:extLst>
          </p:cNvPr>
          <p:cNvSpPr/>
          <p:nvPr/>
        </p:nvSpPr>
        <p:spPr>
          <a:xfrm>
            <a:off x="6729729" y="2483187"/>
            <a:ext cx="1038615" cy="221376"/>
          </a:xfrm>
          <a:prstGeom prst="rect">
            <a:avLst/>
          </a:prstGeom>
          <a:solidFill>
            <a:srgbClr val="023393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endParaRPr kumimoji="1"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Slide Number Placeholder 4">
            <a:extLst>
              <a:ext uri="{FF2B5EF4-FFF2-40B4-BE49-F238E27FC236}">
                <a16:creationId xmlns:a16="http://schemas.microsoft.com/office/drawing/2014/main" id="{CFCC1D3D-9387-B0B6-A7D7-9C896853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58F96A2-0D15-F1C0-E1AE-ADA8FC8DC5F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29" name="Rectangle: Rounded Corners 3">
            <a:extLst>
              <a:ext uri="{FF2B5EF4-FFF2-40B4-BE49-F238E27FC236}">
                <a16:creationId xmlns:a16="http://schemas.microsoft.com/office/drawing/2014/main" id="{54D216DF-CD63-98F7-3353-CE61213CD5AB}"/>
              </a:ext>
            </a:extLst>
          </p:cNvPr>
          <p:cNvSpPr/>
          <p:nvPr/>
        </p:nvSpPr>
        <p:spPr>
          <a:xfrm>
            <a:off x="6347973" y="3856049"/>
            <a:ext cx="2723456" cy="1482530"/>
          </a:xfrm>
          <a:prstGeom prst="roundRect">
            <a:avLst>
              <a:gd name="adj" fmla="val 7061"/>
            </a:avLst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C2F34DEC-E2EB-32E0-7584-BE38EBFD4BD4}"/>
              </a:ext>
            </a:extLst>
          </p:cNvPr>
          <p:cNvCxnSpPr>
            <a:cxnSpLocks/>
            <a:stCxn id="129" idx="3"/>
            <a:endCxn id="131" idx="1"/>
          </p:cNvCxnSpPr>
          <p:nvPr/>
        </p:nvCxnSpPr>
        <p:spPr>
          <a:xfrm>
            <a:off x="9071429" y="4597314"/>
            <a:ext cx="593738" cy="742209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06BE683-61C3-0737-01CE-5DE49BA5E818}"/>
              </a:ext>
            </a:extLst>
          </p:cNvPr>
          <p:cNvSpPr/>
          <p:nvPr/>
        </p:nvSpPr>
        <p:spPr>
          <a:xfrm>
            <a:off x="9665167" y="5108690"/>
            <a:ext cx="2172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Unnecessary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88F26E3-F292-20E4-15B8-42EEBAA450D3}"/>
              </a:ext>
            </a:extLst>
          </p:cNvPr>
          <p:cNvSpPr/>
          <p:nvPr/>
        </p:nvSpPr>
        <p:spPr>
          <a:xfrm>
            <a:off x="430554" y="3339336"/>
            <a:ext cx="24697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Additional memory accesses</a:t>
            </a:r>
          </a:p>
        </p:txBody>
      </p: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186476E7-B133-F810-23A7-8B7177760B97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2233535" y="2595550"/>
            <a:ext cx="1644649" cy="919192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9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1" grpId="0"/>
      <p:bldP spid="1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620606" y="1097280"/>
            <a:ext cx="10950787" cy="0"/>
          </a:xfrm>
          <a:prstGeom prst="line">
            <a:avLst/>
          </a:prstGeom>
          <a:ln w="41275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620606" y="365760"/>
            <a:ext cx="10187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PTE Invalidation Characterization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129125E-FAB3-01C3-7E39-B3857F81F620}"/>
              </a:ext>
            </a:extLst>
          </p:cNvPr>
          <p:cNvGrpSpPr/>
          <p:nvPr/>
        </p:nvGrpSpPr>
        <p:grpSpPr>
          <a:xfrm>
            <a:off x="1739153" y="4477907"/>
            <a:ext cx="8713694" cy="1560816"/>
            <a:chOff x="1036993" y="4392308"/>
            <a:chExt cx="5339370" cy="1560816"/>
          </a:xfrm>
        </p:grpSpPr>
        <p:sp>
          <p:nvSpPr>
            <p:cNvPr id="10" name="Rectangle: Rounded Corners 5">
              <a:extLst>
                <a:ext uri="{FF2B5EF4-FFF2-40B4-BE49-F238E27FC236}">
                  <a16:creationId xmlns:a16="http://schemas.microsoft.com/office/drawing/2014/main" id="{27ED2DF9-5054-F151-0182-5B3D95B31EF4}"/>
                </a:ext>
              </a:extLst>
            </p:cNvPr>
            <p:cNvSpPr/>
            <p:nvPr/>
          </p:nvSpPr>
          <p:spPr>
            <a:xfrm>
              <a:off x="1036993" y="4411357"/>
              <a:ext cx="5339370" cy="1541767"/>
            </a:xfrm>
            <a:custGeom>
              <a:avLst/>
              <a:gdLst>
                <a:gd name="connsiteX0" fmla="*/ 0 w 5339370"/>
                <a:gd name="connsiteY0" fmla="*/ 80958 h 1541767"/>
                <a:gd name="connsiteX1" fmla="*/ 80958 w 5339370"/>
                <a:gd name="connsiteY1" fmla="*/ 0 h 1541767"/>
                <a:gd name="connsiteX2" fmla="*/ 779914 w 5339370"/>
                <a:gd name="connsiteY2" fmla="*/ 0 h 1541767"/>
                <a:gd name="connsiteX3" fmla="*/ 1323547 w 5339370"/>
                <a:gd name="connsiteY3" fmla="*/ 0 h 1541767"/>
                <a:gd name="connsiteX4" fmla="*/ 2022503 w 5339370"/>
                <a:gd name="connsiteY4" fmla="*/ 0 h 1541767"/>
                <a:gd name="connsiteX5" fmla="*/ 2514361 w 5339370"/>
                <a:gd name="connsiteY5" fmla="*/ 0 h 1541767"/>
                <a:gd name="connsiteX6" fmla="*/ 3213318 w 5339370"/>
                <a:gd name="connsiteY6" fmla="*/ 0 h 1541767"/>
                <a:gd name="connsiteX7" fmla="*/ 3756950 w 5339370"/>
                <a:gd name="connsiteY7" fmla="*/ 0 h 1541767"/>
                <a:gd name="connsiteX8" fmla="*/ 4248808 w 5339370"/>
                <a:gd name="connsiteY8" fmla="*/ 0 h 1541767"/>
                <a:gd name="connsiteX9" fmla="*/ 5258412 w 5339370"/>
                <a:gd name="connsiteY9" fmla="*/ 0 h 1541767"/>
                <a:gd name="connsiteX10" fmla="*/ 5339370 w 5339370"/>
                <a:gd name="connsiteY10" fmla="*/ 80958 h 1541767"/>
                <a:gd name="connsiteX11" fmla="*/ 5339370 w 5339370"/>
                <a:gd name="connsiteY11" fmla="*/ 784682 h 1541767"/>
                <a:gd name="connsiteX12" fmla="*/ 5339370 w 5339370"/>
                <a:gd name="connsiteY12" fmla="*/ 1460809 h 1541767"/>
                <a:gd name="connsiteX13" fmla="*/ 5258412 w 5339370"/>
                <a:gd name="connsiteY13" fmla="*/ 1541767 h 1541767"/>
                <a:gd name="connsiteX14" fmla="*/ 4766554 w 5339370"/>
                <a:gd name="connsiteY14" fmla="*/ 1541767 h 1541767"/>
                <a:gd name="connsiteX15" fmla="*/ 4015823 w 5339370"/>
                <a:gd name="connsiteY15" fmla="*/ 1541767 h 1541767"/>
                <a:gd name="connsiteX16" fmla="*/ 3368641 w 5339370"/>
                <a:gd name="connsiteY16" fmla="*/ 1541767 h 1541767"/>
                <a:gd name="connsiteX17" fmla="*/ 2617910 w 5339370"/>
                <a:gd name="connsiteY17" fmla="*/ 1541767 h 1541767"/>
                <a:gd name="connsiteX18" fmla="*/ 1918954 w 5339370"/>
                <a:gd name="connsiteY18" fmla="*/ 1541767 h 1541767"/>
                <a:gd name="connsiteX19" fmla="*/ 1323547 w 5339370"/>
                <a:gd name="connsiteY19" fmla="*/ 1541767 h 1541767"/>
                <a:gd name="connsiteX20" fmla="*/ 80958 w 5339370"/>
                <a:gd name="connsiteY20" fmla="*/ 1541767 h 1541767"/>
                <a:gd name="connsiteX21" fmla="*/ 0 w 5339370"/>
                <a:gd name="connsiteY21" fmla="*/ 1460809 h 1541767"/>
                <a:gd name="connsiteX22" fmla="*/ 0 w 5339370"/>
                <a:gd name="connsiteY22" fmla="*/ 770884 h 1541767"/>
                <a:gd name="connsiteX23" fmla="*/ 0 w 5339370"/>
                <a:gd name="connsiteY23" fmla="*/ 80958 h 154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39370" h="1541767" fill="none" extrusionOk="0">
                  <a:moveTo>
                    <a:pt x="0" y="80958"/>
                  </a:moveTo>
                  <a:cubicBezTo>
                    <a:pt x="-4374" y="45027"/>
                    <a:pt x="29850" y="-8486"/>
                    <a:pt x="80958" y="0"/>
                  </a:cubicBezTo>
                  <a:cubicBezTo>
                    <a:pt x="254706" y="30565"/>
                    <a:pt x="520966" y="-24536"/>
                    <a:pt x="779914" y="0"/>
                  </a:cubicBezTo>
                  <a:cubicBezTo>
                    <a:pt x="1038862" y="24536"/>
                    <a:pt x="1055767" y="18332"/>
                    <a:pt x="1323547" y="0"/>
                  </a:cubicBezTo>
                  <a:cubicBezTo>
                    <a:pt x="1591327" y="-18332"/>
                    <a:pt x="1721030" y="11591"/>
                    <a:pt x="2022503" y="0"/>
                  </a:cubicBezTo>
                  <a:cubicBezTo>
                    <a:pt x="2323976" y="-11591"/>
                    <a:pt x="2333487" y="21749"/>
                    <a:pt x="2514361" y="0"/>
                  </a:cubicBezTo>
                  <a:cubicBezTo>
                    <a:pt x="2695235" y="-21749"/>
                    <a:pt x="3047227" y="19229"/>
                    <a:pt x="3213318" y="0"/>
                  </a:cubicBezTo>
                  <a:cubicBezTo>
                    <a:pt x="3379409" y="-19229"/>
                    <a:pt x="3609709" y="17701"/>
                    <a:pt x="3756950" y="0"/>
                  </a:cubicBezTo>
                  <a:cubicBezTo>
                    <a:pt x="3904191" y="-17701"/>
                    <a:pt x="4043244" y="-5273"/>
                    <a:pt x="4248808" y="0"/>
                  </a:cubicBezTo>
                  <a:cubicBezTo>
                    <a:pt x="4454372" y="5273"/>
                    <a:pt x="4764201" y="-14041"/>
                    <a:pt x="5258412" y="0"/>
                  </a:cubicBezTo>
                  <a:cubicBezTo>
                    <a:pt x="5300403" y="10182"/>
                    <a:pt x="5346077" y="38170"/>
                    <a:pt x="5339370" y="80958"/>
                  </a:cubicBezTo>
                  <a:cubicBezTo>
                    <a:pt x="5367975" y="249049"/>
                    <a:pt x="5362074" y="507081"/>
                    <a:pt x="5339370" y="784682"/>
                  </a:cubicBezTo>
                  <a:cubicBezTo>
                    <a:pt x="5316666" y="1062283"/>
                    <a:pt x="5315961" y="1228307"/>
                    <a:pt x="5339370" y="1460809"/>
                  </a:cubicBezTo>
                  <a:cubicBezTo>
                    <a:pt x="5340947" y="1509376"/>
                    <a:pt x="5308413" y="1546999"/>
                    <a:pt x="5258412" y="1541767"/>
                  </a:cubicBezTo>
                  <a:cubicBezTo>
                    <a:pt x="5155309" y="1562942"/>
                    <a:pt x="4951567" y="1558735"/>
                    <a:pt x="4766554" y="1541767"/>
                  </a:cubicBezTo>
                  <a:cubicBezTo>
                    <a:pt x="4581541" y="1524799"/>
                    <a:pt x="4332220" y="1551284"/>
                    <a:pt x="4015823" y="1541767"/>
                  </a:cubicBezTo>
                  <a:cubicBezTo>
                    <a:pt x="3699426" y="1532250"/>
                    <a:pt x="3592512" y="1571300"/>
                    <a:pt x="3368641" y="1541767"/>
                  </a:cubicBezTo>
                  <a:cubicBezTo>
                    <a:pt x="3144770" y="1512234"/>
                    <a:pt x="2802489" y="1562119"/>
                    <a:pt x="2617910" y="1541767"/>
                  </a:cubicBezTo>
                  <a:cubicBezTo>
                    <a:pt x="2433331" y="1521415"/>
                    <a:pt x="2140954" y="1524805"/>
                    <a:pt x="1918954" y="1541767"/>
                  </a:cubicBezTo>
                  <a:cubicBezTo>
                    <a:pt x="1696954" y="1558729"/>
                    <a:pt x="1480927" y="1516219"/>
                    <a:pt x="1323547" y="1541767"/>
                  </a:cubicBezTo>
                  <a:cubicBezTo>
                    <a:pt x="1166167" y="1567315"/>
                    <a:pt x="531058" y="1506978"/>
                    <a:pt x="80958" y="1541767"/>
                  </a:cubicBezTo>
                  <a:cubicBezTo>
                    <a:pt x="36424" y="1549888"/>
                    <a:pt x="1145" y="1504494"/>
                    <a:pt x="0" y="1460809"/>
                  </a:cubicBezTo>
                  <a:cubicBezTo>
                    <a:pt x="27886" y="1279557"/>
                    <a:pt x="-28275" y="958386"/>
                    <a:pt x="0" y="770884"/>
                  </a:cubicBezTo>
                  <a:cubicBezTo>
                    <a:pt x="28275" y="583382"/>
                    <a:pt x="29726" y="250981"/>
                    <a:pt x="0" y="80958"/>
                  </a:cubicBezTo>
                  <a:close/>
                </a:path>
                <a:path w="5339370" h="1541767" stroke="0" extrusionOk="0">
                  <a:moveTo>
                    <a:pt x="0" y="80958"/>
                  </a:moveTo>
                  <a:cubicBezTo>
                    <a:pt x="-3407" y="34145"/>
                    <a:pt x="30015" y="2339"/>
                    <a:pt x="80958" y="0"/>
                  </a:cubicBezTo>
                  <a:cubicBezTo>
                    <a:pt x="343247" y="9315"/>
                    <a:pt x="503842" y="-15769"/>
                    <a:pt x="831689" y="0"/>
                  </a:cubicBezTo>
                  <a:cubicBezTo>
                    <a:pt x="1159536" y="15769"/>
                    <a:pt x="1179175" y="2474"/>
                    <a:pt x="1427096" y="0"/>
                  </a:cubicBezTo>
                  <a:cubicBezTo>
                    <a:pt x="1675017" y="-2474"/>
                    <a:pt x="1787817" y="-2310"/>
                    <a:pt x="1970729" y="0"/>
                  </a:cubicBezTo>
                  <a:cubicBezTo>
                    <a:pt x="2153641" y="2310"/>
                    <a:pt x="2502784" y="-6549"/>
                    <a:pt x="2669685" y="0"/>
                  </a:cubicBezTo>
                  <a:cubicBezTo>
                    <a:pt x="2836586" y="6549"/>
                    <a:pt x="3068594" y="-826"/>
                    <a:pt x="3265092" y="0"/>
                  </a:cubicBezTo>
                  <a:cubicBezTo>
                    <a:pt x="3461590" y="826"/>
                    <a:pt x="3774880" y="34023"/>
                    <a:pt x="4015823" y="0"/>
                  </a:cubicBezTo>
                  <a:cubicBezTo>
                    <a:pt x="4256766" y="-34023"/>
                    <a:pt x="4381145" y="-24883"/>
                    <a:pt x="4559456" y="0"/>
                  </a:cubicBezTo>
                  <a:cubicBezTo>
                    <a:pt x="4737767" y="24883"/>
                    <a:pt x="4992844" y="-5150"/>
                    <a:pt x="5258412" y="0"/>
                  </a:cubicBezTo>
                  <a:cubicBezTo>
                    <a:pt x="5311070" y="1911"/>
                    <a:pt x="5337944" y="36015"/>
                    <a:pt x="5339370" y="80958"/>
                  </a:cubicBezTo>
                  <a:cubicBezTo>
                    <a:pt x="5335734" y="367856"/>
                    <a:pt x="5336747" y="503603"/>
                    <a:pt x="5339370" y="770884"/>
                  </a:cubicBezTo>
                  <a:cubicBezTo>
                    <a:pt x="5341993" y="1038165"/>
                    <a:pt x="5349381" y="1201890"/>
                    <a:pt x="5339370" y="1460809"/>
                  </a:cubicBezTo>
                  <a:cubicBezTo>
                    <a:pt x="5343290" y="1510323"/>
                    <a:pt x="5303909" y="1541080"/>
                    <a:pt x="5258412" y="1541767"/>
                  </a:cubicBezTo>
                  <a:cubicBezTo>
                    <a:pt x="5093476" y="1524598"/>
                    <a:pt x="4878715" y="1514877"/>
                    <a:pt x="4611230" y="1541767"/>
                  </a:cubicBezTo>
                  <a:cubicBezTo>
                    <a:pt x="4343745" y="1568657"/>
                    <a:pt x="4158914" y="1513453"/>
                    <a:pt x="3964049" y="1541767"/>
                  </a:cubicBezTo>
                  <a:cubicBezTo>
                    <a:pt x="3769184" y="1570081"/>
                    <a:pt x="3498652" y="1544391"/>
                    <a:pt x="3213318" y="1541767"/>
                  </a:cubicBezTo>
                  <a:cubicBezTo>
                    <a:pt x="2927984" y="1539143"/>
                    <a:pt x="2867275" y="1525154"/>
                    <a:pt x="2566136" y="1541767"/>
                  </a:cubicBezTo>
                  <a:cubicBezTo>
                    <a:pt x="2264997" y="1558380"/>
                    <a:pt x="2185359" y="1543598"/>
                    <a:pt x="2074278" y="1541767"/>
                  </a:cubicBezTo>
                  <a:cubicBezTo>
                    <a:pt x="1963197" y="1539936"/>
                    <a:pt x="1750089" y="1567454"/>
                    <a:pt x="1530645" y="1541767"/>
                  </a:cubicBezTo>
                  <a:cubicBezTo>
                    <a:pt x="1311201" y="1516080"/>
                    <a:pt x="1018292" y="1540426"/>
                    <a:pt x="779914" y="1541767"/>
                  </a:cubicBezTo>
                  <a:cubicBezTo>
                    <a:pt x="541536" y="1543108"/>
                    <a:pt x="330963" y="1549251"/>
                    <a:pt x="80958" y="1541767"/>
                  </a:cubicBezTo>
                  <a:cubicBezTo>
                    <a:pt x="40208" y="1549612"/>
                    <a:pt x="-3201" y="1507209"/>
                    <a:pt x="0" y="1460809"/>
                  </a:cubicBezTo>
                  <a:cubicBezTo>
                    <a:pt x="-20189" y="1307460"/>
                    <a:pt x="29671" y="1064817"/>
                    <a:pt x="0" y="757085"/>
                  </a:cubicBezTo>
                  <a:cubicBezTo>
                    <a:pt x="-29671" y="449353"/>
                    <a:pt x="6074" y="401271"/>
                    <a:pt x="0" y="8095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251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  <a:p>
              <a:r>
                <a:rPr lang="en-US" sz="20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  Substantial</a:t>
              </a:r>
              <a:r>
                <a:rPr lang="zh-CN" altLang="en-US" sz="20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 </a:t>
              </a:r>
              <a:r>
                <a:rPr lang="en-US" altLang="zh-CN" sz="20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PTE</a:t>
              </a:r>
              <a:r>
                <a:rPr lang="en-US" sz="20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 invalidation requests</a:t>
              </a:r>
            </a:p>
            <a:p>
              <a:endParaRPr lang="en-US" sz="400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PTE</a:t>
              </a:r>
              <a:r>
                <a:rPr lang="zh-CN" altLang="en-US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invalidations </a:t>
              </a:r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accounts for </a:t>
              </a:r>
              <a:r>
                <a:rPr lang="en-US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a quarter</a:t>
              </a:r>
              <a:r>
                <a:rPr lang="en-US" dirty="0">
                  <a:solidFill>
                    <a:schemeClr val="tx1"/>
                  </a:solidFill>
                  <a:latin typeface="Candara" panose="020E0502030303020204" pitchFamily="34" charset="0"/>
                </a:rPr>
                <a:t> of total requests to the page walker.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1" name="Rectangle: Rounded Corners 2">
              <a:extLst>
                <a:ext uri="{FF2B5EF4-FFF2-40B4-BE49-F238E27FC236}">
                  <a16:creationId xmlns:a16="http://schemas.microsoft.com/office/drawing/2014/main" id="{021C3966-8966-4A30-3086-F8AB042A8E04}"/>
                </a:ext>
              </a:extLst>
            </p:cNvPr>
            <p:cNvSpPr/>
            <p:nvPr/>
          </p:nvSpPr>
          <p:spPr>
            <a:xfrm>
              <a:off x="1036993" y="4392308"/>
              <a:ext cx="5339369" cy="303086"/>
            </a:xfrm>
            <a:prstGeom prst="roundRect">
              <a:avLst>
                <a:gd name="adj" fmla="val 5932"/>
              </a:avLst>
            </a:prstGeom>
            <a:solidFill>
              <a:srgbClr val="1539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latin typeface="Candara" panose="020E0502030303020204" pitchFamily="34" charset="0"/>
                </a:rPr>
                <a:t>Observation:</a:t>
              </a:r>
            </a:p>
          </p:txBody>
        </p:sp>
      </p:grpSp>
      <p:graphicFrame>
        <p:nvGraphicFramePr>
          <p:cNvPr id="12" name="图表 6">
            <a:extLst>
              <a:ext uri="{FF2B5EF4-FFF2-40B4-BE49-F238E27FC236}">
                <a16:creationId xmlns:a16="http://schemas.microsoft.com/office/drawing/2014/main" id="{DFCBB00C-8948-4037-A1C3-FA1FD53D8B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008931"/>
              </p:ext>
            </p:extLst>
          </p:nvPr>
        </p:nvGraphicFramePr>
        <p:xfrm>
          <a:off x="339047" y="1462067"/>
          <a:ext cx="11525998" cy="29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909D41-4B34-23AA-3294-8AAEFFF5AEFC}"/>
              </a:ext>
            </a:extLst>
          </p:cNvPr>
          <p:cNvCxnSpPr>
            <a:cxnSpLocks/>
          </p:cNvCxnSpPr>
          <p:nvPr/>
        </p:nvCxnSpPr>
        <p:spPr>
          <a:xfrm>
            <a:off x="10353422" y="2098297"/>
            <a:ext cx="0" cy="1635503"/>
          </a:xfrm>
          <a:prstGeom prst="straightConnector1">
            <a:avLst/>
          </a:prstGeom>
          <a:ln w="3175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A89D6A38-F359-42CB-D0C0-52FAD713E116}"/>
              </a:ext>
            </a:extLst>
          </p:cNvPr>
          <p:cNvSpPr/>
          <p:nvPr/>
        </p:nvSpPr>
        <p:spPr>
          <a:xfrm>
            <a:off x="10632985" y="2060197"/>
            <a:ext cx="952497" cy="461677"/>
          </a:xfrm>
          <a:custGeom>
            <a:avLst/>
            <a:gdLst>
              <a:gd name="connsiteX0" fmla="*/ 0 w 952497"/>
              <a:gd name="connsiteY0" fmla="*/ 76948 h 461677"/>
              <a:gd name="connsiteX1" fmla="*/ 76948 w 952497"/>
              <a:gd name="connsiteY1" fmla="*/ 0 h 461677"/>
              <a:gd name="connsiteX2" fmla="*/ 476249 w 952497"/>
              <a:gd name="connsiteY2" fmla="*/ 0 h 461677"/>
              <a:gd name="connsiteX3" fmla="*/ 875549 w 952497"/>
              <a:gd name="connsiteY3" fmla="*/ 0 h 461677"/>
              <a:gd name="connsiteX4" fmla="*/ 952497 w 952497"/>
              <a:gd name="connsiteY4" fmla="*/ 76948 h 461677"/>
              <a:gd name="connsiteX5" fmla="*/ 952497 w 952497"/>
              <a:gd name="connsiteY5" fmla="*/ 384729 h 461677"/>
              <a:gd name="connsiteX6" fmla="*/ 875549 w 952497"/>
              <a:gd name="connsiteY6" fmla="*/ 461677 h 461677"/>
              <a:gd name="connsiteX7" fmla="*/ 468262 w 952497"/>
              <a:gd name="connsiteY7" fmla="*/ 461677 h 461677"/>
              <a:gd name="connsiteX8" fmla="*/ 76948 w 952497"/>
              <a:gd name="connsiteY8" fmla="*/ 461677 h 461677"/>
              <a:gd name="connsiteX9" fmla="*/ 0 w 952497"/>
              <a:gd name="connsiteY9" fmla="*/ 384729 h 461677"/>
              <a:gd name="connsiteX10" fmla="*/ 0 w 952497"/>
              <a:gd name="connsiteY10" fmla="*/ 76948 h 46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2497" h="461677" fill="none" extrusionOk="0">
                <a:moveTo>
                  <a:pt x="0" y="76948"/>
                </a:moveTo>
                <a:cubicBezTo>
                  <a:pt x="6942" y="42954"/>
                  <a:pt x="41847" y="-6476"/>
                  <a:pt x="76948" y="0"/>
                </a:cubicBezTo>
                <a:cubicBezTo>
                  <a:pt x="270829" y="-15318"/>
                  <a:pt x="297768" y="11466"/>
                  <a:pt x="476249" y="0"/>
                </a:cubicBezTo>
                <a:cubicBezTo>
                  <a:pt x="654730" y="-11466"/>
                  <a:pt x="780011" y="11079"/>
                  <a:pt x="875549" y="0"/>
                </a:cubicBezTo>
                <a:cubicBezTo>
                  <a:pt x="914525" y="-7178"/>
                  <a:pt x="952847" y="29713"/>
                  <a:pt x="952497" y="76948"/>
                </a:cubicBezTo>
                <a:cubicBezTo>
                  <a:pt x="988615" y="173822"/>
                  <a:pt x="935369" y="279151"/>
                  <a:pt x="952497" y="384729"/>
                </a:cubicBezTo>
                <a:cubicBezTo>
                  <a:pt x="945093" y="427531"/>
                  <a:pt x="919457" y="459134"/>
                  <a:pt x="875549" y="461677"/>
                </a:cubicBezTo>
                <a:cubicBezTo>
                  <a:pt x="713079" y="463501"/>
                  <a:pt x="669762" y="436410"/>
                  <a:pt x="468262" y="461677"/>
                </a:cubicBezTo>
                <a:cubicBezTo>
                  <a:pt x="266762" y="486944"/>
                  <a:pt x="169889" y="419241"/>
                  <a:pt x="76948" y="461677"/>
                </a:cubicBezTo>
                <a:cubicBezTo>
                  <a:pt x="34300" y="457615"/>
                  <a:pt x="8465" y="428991"/>
                  <a:pt x="0" y="384729"/>
                </a:cubicBezTo>
                <a:cubicBezTo>
                  <a:pt x="-18256" y="258753"/>
                  <a:pt x="13029" y="143286"/>
                  <a:pt x="0" y="76948"/>
                </a:cubicBezTo>
                <a:close/>
              </a:path>
              <a:path w="952497" h="461677" stroke="0" extrusionOk="0">
                <a:moveTo>
                  <a:pt x="0" y="76948"/>
                </a:moveTo>
                <a:cubicBezTo>
                  <a:pt x="-7342" y="29922"/>
                  <a:pt x="31700" y="1032"/>
                  <a:pt x="76948" y="0"/>
                </a:cubicBezTo>
                <a:cubicBezTo>
                  <a:pt x="193116" y="-44130"/>
                  <a:pt x="328908" y="36101"/>
                  <a:pt x="492221" y="0"/>
                </a:cubicBezTo>
                <a:cubicBezTo>
                  <a:pt x="655534" y="-36101"/>
                  <a:pt x="747019" y="30985"/>
                  <a:pt x="875549" y="0"/>
                </a:cubicBezTo>
                <a:cubicBezTo>
                  <a:pt x="916199" y="-1011"/>
                  <a:pt x="959724" y="37904"/>
                  <a:pt x="952497" y="76948"/>
                </a:cubicBezTo>
                <a:cubicBezTo>
                  <a:pt x="961871" y="184948"/>
                  <a:pt x="945419" y="295343"/>
                  <a:pt x="952497" y="384729"/>
                </a:cubicBezTo>
                <a:cubicBezTo>
                  <a:pt x="955448" y="422424"/>
                  <a:pt x="916322" y="463192"/>
                  <a:pt x="875549" y="461677"/>
                </a:cubicBezTo>
                <a:cubicBezTo>
                  <a:pt x="759607" y="497828"/>
                  <a:pt x="561438" y="416938"/>
                  <a:pt x="476249" y="461677"/>
                </a:cubicBezTo>
                <a:cubicBezTo>
                  <a:pt x="391060" y="506416"/>
                  <a:pt x="187239" y="449353"/>
                  <a:pt x="76948" y="461677"/>
                </a:cubicBezTo>
                <a:cubicBezTo>
                  <a:pt x="32260" y="461552"/>
                  <a:pt x="3072" y="418802"/>
                  <a:pt x="0" y="384729"/>
                </a:cubicBezTo>
                <a:cubicBezTo>
                  <a:pt x="-26614" y="260989"/>
                  <a:pt x="6199" y="173877"/>
                  <a:pt x="0" y="76948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</a:rPr>
              <a:t>27.2%</a:t>
            </a:r>
            <a:endParaRPr kumimoji="1" lang="en-US" sz="24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ctangle: Rounded Corners 3">
            <a:extLst>
              <a:ext uri="{FF2B5EF4-FFF2-40B4-BE49-F238E27FC236}">
                <a16:creationId xmlns:a16="http://schemas.microsoft.com/office/drawing/2014/main" id="{2A5C8B39-EE1F-0ADD-B2EB-85535E269ADC}"/>
              </a:ext>
            </a:extLst>
          </p:cNvPr>
          <p:cNvSpPr/>
          <p:nvPr/>
        </p:nvSpPr>
        <p:spPr>
          <a:xfrm>
            <a:off x="9766301" y="2060197"/>
            <a:ext cx="487700" cy="519475"/>
          </a:xfrm>
          <a:prstGeom prst="roundRect">
            <a:avLst>
              <a:gd name="adj" fmla="val 706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C17BB-FA87-3985-F8FC-0DFF61EB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093C5-806A-5039-A828-4CF193C620B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6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17185</TotalTime>
  <Words>1176</Words>
  <Application>Microsoft Macintosh PowerPoint</Application>
  <PresentationFormat>Widescreen</PresentationFormat>
  <Paragraphs>422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NimbusRomNo9L</vt:lpstr>
      <vt:lpstr>Arial</vt:lpstr>
      <vt:lpstr>Candara</vt:lpstr>
      <vt:lpstr>Garamond</vt:lpstr>
      <vt:lpstr>Wingdings</vt:lpstr>
      <vt:lpstr>Office 主题​​</vt:lpstr>
      <vt:lpstr>IDYLL: Enhancing Page Translation in Multi-GPUs  via Light Weight PTE Invalidations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IDYLL: Enhancing Page Translation in Multi-GPUs  via Light Weight PTE Invalidations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1</dc:title>
  <dc:creator>Li, Bingyao</dc:creator>
  <cp:lastModifiedBy>Li, Bingyao</cp:lastModifiedBy>
  <cp:revision>324</cp:revision>
  <dcterms:created xsi:type="dcterms:W3CDTF">2021-09-16T17:20:08Z</dcterms:created>
  <dcterms:modified xsi:type="dcterms:W3CDTF">2024-02-27T04:13:52Z</dcterms:modified>
</cp:coreProperties>
</file>