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0" r:id="rId2"/>
    <p:sldId id="446" r:id="rId3"/>
    <p:sldId id="447" r:id="rId4"/>
    <p:sldId id="424" r:id="rId5"/>
    <p:sldId id="425" r:id="rId6"/>
    <p:sldId id="431" r:id="rId7"/>
    <p:sldId id="429" r:id="rId8"/>
    <p:sldId id="448" r:id="rId9"/>
    <p:sldId id="398" r:id="rId10"/>
    <p:sldId id="434" r:id="rId11"/>
    <p:sldId id="437" r:id="rId12"/>
    <p:sldId id="438" r:id="rId13"/>
    <p:sldId id="439" r:id="rId14"/>
    <p:sldId id="441" r:id="rId15"/>
    <p:sldId id="442" r:id="rId16"/>
    <p:sldId id="443" r:id="rId17"/>
    <p:sldId id="444" r:id="rId18"/>
    <p:sldId id="270" r:id="rId19"/>
    <p:sldId id="274" r:id="rId20"/>
    <p:sldId id="412" r:id="rId21"/>
    <p:sldId id="449" r:id="rId22"/>
    <p:sldId id="391" r:id="rId23"/>
    <p:sldId id="275" r:id="rId24"/>
    <p:sldId id="445" r:id="rId2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2B46C4-0442-00A2-97F7-B5CCBB899B68}" name="Guest User" initials="GU" userId="S::urn:spo:anon#6d8bcbffe3a43d981916085bd26105debed6a3ef431c9ecf6b92f7df0fd46d34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3"/>
    <a:srgbClr val="EAD9DC"/>
    <a:srgbClr val="A5B1CA"/>
    <a:srgbClr val="C0D3DA"/>
    <a:srgbClr val="AAA2C6"/>
    <a:srgbClr val="FAF0E2"/>
    <a:srgbClr val="EADBC9"/>
    <a:srgbClr val="FAF1E2"/>
    <a:srgbClr val="C38689"/>
    <a:srgbClr val="8F9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205E0-E69A-F141-B2A2-70B8F7C33269}" v="2" dt="2024-11-11T19:01:49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9"/>
    <p:restoredTop sz="71293" autoAdjust="0"/>
  </p:normalViewPr>
  <p:slideViewPr>
    <p:cSldViewPr snapToGrid="0">
      <p:cViewPr varScale="1">
        <p:scale>
          <a:sx n="89" d="100"/>
          <a:sy n="89" d="100"/>
        </p:scale>
        <p:origin x="15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Bingyao" userId="6020a0d1-527a-4229-8e4c-eb30bf0f9e70" providerId="ADAL" clId="{A11A13B5-09E0-AC4F-A1DF-84D56564F03E}"/>
    <pc:docChg chg="custSel addSld delSld modSld">
      <pc:chgData name="Li, Bingyao" userId="6020a0d1-527a-4229-8e4c-eb30bf0f9e70" providerId="ADAL" clId="{A11A13B5-09E0-AC4F-A1DF-84D56564F03E}" dt="2024-10-27T06:07:34.365" v="718"/>
      <pc:docMkLst>
        <pc:docMk/>
      </pc:docMkLst>
      <pc:sldChg chg="modSp mod">
        <pc:chgData name="Li, Bingyao" userId="6020a0d1-527a-4229-8e4c-eb30bf0f9e70" providerId="ADAL" clId="{A11A13B5-09E0-AC4F-A1DF-84D56564F03E}" dt="2024-10-27T06:06:11.614" v="712" actId="20577"/>
        <pc:sldMkLst>
          <pc:docMk/>
          <pc:sldMk cId="1213093032" sldId="270"/>
        </pc:sldMkLst>
        <pc:spChg chg="mod">
          <ac:chgData name="Li, Bingyao" userId="6020a0d1-527a-4229-8e4c-eb30bf0f9e70" providerId="ADAL" clId="{A11A13B5-09E0-AC4F-A1DF-84D56564F03E}" dt="2024-10-27T06:06:11.614" v="712" actId="20577"/>
          <ac:spMkLst>
            <pc:docMk/>
            <pc:sldMk cId="1213093032" sldId="270"/>
            <ac:spMk id="4" creationId="{B7AC6387-BBB8-12C5-1158-57E7127EE32A}"/>
          </ac:spMkLst>
        </pc:spChg>
      </pc:sldChg>
      <pc:sldChg chg="addSp delSp modSp mod modAnim">
        <pc:chgData name="Li, Bingyao" userId="6020a0d1-527a-4229-8e4c-eb30bf0f9e70" providerId="ADAL" clId="{A11A13B5-09E0-AC4F-A1DF-84D56564F03E}" dt="2024-10-27T05:43:20.179" v="586" actId="1076"/>
        <pc:sldMkLst>
          <pc:docMk/>
          <pc:sldMk cId="3781328061" sldId="274"/>
        </pc:sldMkLst>
        <pc:spChg chg="mod">
          <ac:chgData name="Li, Bingyao" userId="6020a0d1-527a-4229-8e4c-eb30bf0f9e70" providerId="ADAL" clId="{A11A13B5-09E0-AC4F-A1DF-84D56564F03E}" dt="2024-10-27T05:43:20.179" v="586" actId="1076"/>
          <ac:spMkLst>
            <pc:docMk/>
            <pc:sldMk cId="3781328061" sldId="274"/>
            <ac:spMk id="2" creationId="{40E142DB-CCDE-2CB1-C34E-874D2CC3C2F0}"/>
          </ac:spMkLst>
        </pc:spChg>
        <pc:graphicFrameChg chg="add mod">
          <ac:chgData name="Li, Bingyao" userId="6020a0d1-527a-4229-8e4c-eb30bf0f9e70" providerId="ADAL" clId="{A11A13B5-09E0-AC4F-A1DF-84D56564F03E}" dt="2024-10-27T05:43:14.492" v="585" actId="1076"/>
          <ac:graphicFrameMkLst>
            <pc:docMk/>
            <pc:sldMk cId="3781328061" sldId="274"/>
            <ac:graphicFrameMk id="3" creationId="{10DBE3B2-884E-942C-BBEC-2D27B6DDBA74}"/>
          </ac:graphicFrameMkLst>
        </pc:graphicFrameChg>
        <pc:graphicFrameChg chg="del">
          <ac:chgData name="Li, Bingyao" userId="6020a0d1-527a-4229-8e4c-eb30bf0f9e70" providerId="ADAL" clId="{A11A13B5-09E0-AC4F-A1DF-84D56564F03E}" dt="2024-10-27T05:26:50.456" v="195" actId="478"/>
          <ac:graphicFrameMkLst>
            <pc:docMk/>
            <pc:sldMk cId="3781328061" sldId="274"/>
            <ac:graphicFrameMk id="9" creationId="{78942464-1593-582F-C5B5-7FCBBE596815}"/>
          </ac:graphicFrameMkLst>
        </pc:graphicFrameChg>
        <pc:picChg chg="del">
          <ac:chgData name="Li, Bingyao" userId="6020a0d1-527a-4229-8e4c-eb30bf0f9e70" providerId="ADAL" clId="{A11A13B5-09E0-AC4F-A1DF-84D56564F03E}" dt="2024-10-27T05:27:09.806" v="201" actId="478"/>
          <ac:picMkLst>
            <pc:docMk/>
            <pc:sldMk cId="3781328061" sldId="274"/>
            <ac:picMk id="4" creationId="{257337B4-26AA-1EC4-FE10-6048790BED37}"/>
          </ac:picMkLst>
        </pc:picChg>
      </pc:sldChg>
      <pc:sldChg chg="modSp mod">
        <pc:chgData name="Li, Bingyao" userId="6020a0d1-527a-4229-8e4c-eb30bf0f9e70" providerId="ADAL" clId="{A11A13B5-09E0-AC4F-A1DF-84D56564F03E}" dt="2024-10-27T05:36:42.080" v="506" actId="113"/>
        <pc:sldMkLst>
          <pc:docMk/>
          <pc:sldMk cId="3828880949" sldId="391"/>
        </pc:sldMkLst>
        <pc:spChg chg="mod">
          <ac:chgData name="Li, Bingyao" userId="6020a0d1-527a-4229-8e4c-eb30bf0f9e70" providerId="ADAL" clId="{A11A13B5-09E0-AC4F-A1DF-84D56564F03E}" dt="2024-10-27T05:33:43.491" v="351" actId="20577"/>
          <ac:spMkLst>
            <pc:docMk/>
            <pc:sldMk cId="3828880949" sldId="391"/>
            <ac:spMk id="2" creationId="{E921E95C-D8C5-2454-E9AA-14B54533C3A3}"/>
          </ac:spMkLst>
        </pc:spChg>
        <pc:spChg chg="mod">
          <ac:chgData name="Li, Bingyao" userId="6020a0d1-527a-4229-8e4c-eb30bf0f9e70" providerId="ADAL" clId="{A11A13B5-09E0-AC4F-A1DF-84D56564F03E}" dt="2024-10-27T05:33:29.021" v="335" actId="20577"/>
          <ac:spMkLst>
            <pc:docMk/>
            <pc:sldMk cId="3828880949" sldId="391"/>
            <ac:spMk id="4" creationId="{D10DAE16-827D-82F3-674E-3C16AF4B9BC0}"/>
          </ac:spMkLst>
        </pc:spChg>
        <pc:spChg chg="mod">
          <ac:chgData name="Li, Bingyao" userId="6020a0d1-527a-4229-8e4c-eb30bf0f9e70" providerId="ADAL" clId="{A11A13B5-09E0-AC4F-A1DF-84D56564F03E}" dt="2024-10-27T05:36:42.080" v="506" actId="113"/>
          <ac:spMkLst>
            <pc:docMk/>
            <pc:sldMk cId="3828880949" sldId="391"/>
            <ac:spMk id="6" creationId="{7729FF19-701C-D245-3A54-DE19D4A07E75}"/>
          </ac:spMkLst>
        </pc:spChg>
        <pc:spChg chg="mod">
          <ac:chgData name="Li, Bingyao" userId="6020a0d1-527a-4229-8e4c-eb30bf0f9e70" providerId="ADAL" clId="{A11A13B5-09E0-AC4F-A1DF-84D56564F03E}" dt="2024-10-27T05:36:29.536" v="503" actId="1076"/>
          <ac:spMkLst>
            <pc:docMk/>
            <pc:sldMk cId="3828880949" sldId="391"/>
            <ac:spMk id="7" creationId="{976D09F9-DA6F-215C-D57D-96E3C9DA2EB9}"/>
          </ac:spMkLst>
        </pc:spChg>
        <pc:spChg chg="mod">
          <ac:chgData name="Li, Bingyao" userId="6020a0d1-527a-4229-8e4c-eb30bf0f9e70" providerId="ADAL" clId="{A11A13B5-09E0-AC4F-A1DF-84D56564F03E}" dt="2024-10-27T05:33:18.990" v="331" actId="113"/>
          <ac:spMkLst>
            <pc:docMk/>
            <pc:sldMk cId="3828880949" sldId="391"/>
            <ac:spMk id="9" creationId="{32513630-2ECC-DB2A-15F6-ABE5A063BC2E}"/>
          </ac:spMkLst>
        </pc:spChg>
      </pc:sldChg>
      <pc:sldChg chg="addSp delSp modSp mod">
        <pc:chgData name="Li, Bingyao" userId="6020a0d1-527a-4229-8e4c-eb30bf0f9e70" providerId="ADAL" clId="{A11A13B5-09E0-AC4F-A1DF-84D56564F03E}" dt="2024-10-27T06:05:26.155" v="706" actId="1076"/>
        <pc:sldMkLst>
          <pc:docMk/>
          <pc:sldMk cId="3955871252" sldId="412"/>
        </pc:sldMkLst>
        <pc:spChg chg="del mod">
          <ac:chgData name="Li, Bingyao" userId="6020a0d1-527a-4229-8e4c-eb30bf0f9e70" providerId="ADAL" clId="{A11A13B5-09E0-AC4F-A1DF-84D56564F03E}" dt="2024-10-27T05:32:06.374" v="244" actId="478"/>
          <ac:spMkLst>
            <pc:docMk/>
            <pc:sldMk cId="3955871252" sldId="412"/>
            <ac:spMk id="2" creationId="{40E142DB-CCDE-2CB1-C34E-874D2CC3C2F0}"/>
          </ac:spMkLst>
        </pc:spChg>
        <pc:spChg chg="mod">
          <ac:chgData name="Li, Bingyao" userId="6020a0d1-527a-4229-8e4c-eb30bf0f9e70" providerId="ADAL" clId="{A11A13B5-09E0-AC4F-A1DF-84D56564F03E}" dt="2024-10-27T05:32:14.869" v="267" actId="20577"/>
          <ac:spMkLst>
            <pc:docMk/>
            <pc:sldMk cId="3955871252" sldId="412"/>
            <ac:spMk id="5" creationId="{1C9BD0D5-6523-FBE1-D7BF-6BF3E643ED7E}"/>
          </ac:spMkLst>
        </pc:spChg>
        <pc:spChg chg="add mod">
          <ac:chgData name="Li, Bingyao" userId="6020a0d1-527a-4229-8e4c-eb30bf0f9e70" providerId="ADAL" clId="{A11A13B5-09E0-AC4F-A1DF-84D56564F03E}" dt="2024-10-27T06:05:18" v="705" actId="1076"/>
          <ac:spMkLst>
            <pc:docMk/>
            <pc:sldMk cId="3955871252" sldId="412"/>
            <ac:spMk id="6" creationId="{30D1BDC5-C873-BB8D-B87F-AF39340C4DF7}"/>
          </ac:spMkLst>
        </pc:spChg>
        <pc:graphicFrameChg chg="del">
          <ac:chgData name="Li, Bingyao" userId="6020a0d1-527a-4229-8e4c-eb30bf0f9e70" providerId="ADAL" clId="{A11A13B5-09E0-AC4F-A1DF-84D56564F03E}" dt="2024-10-27T05:32:00.902" v="241" actId="478"/>
          <ac:graphicFrameMkLst>
            <pc:docMk/>
            <pc:sldMk cId="3955871252" sldId="412"/>
            <ac:graphicFrameMk id="3" creationId="{9D7EC0E5-3563-285E-7AB5-E237C50EABB8}"/>
          </ac:graphicFrameMkLst>
        </pc:graphicFrameChg>
        <pc:graphicFrameChg chg="add mod">
          <ac:chgData name="Li, Bingyao" userId="6020a0d1-527a-4229-8e4c-eb30bf0f9e70" providerId="ADAL" clId="{A11A13B5-09E0-AC4F-A1DF-84D56564F03E}" dt="2024-10-27T06:05:26.155" v="706" actId="1076"/>
          <ac:graphicFrameMkLst>
            <pc:docMk/>
            <pc:sldMk cId="3955871252" sldId="412"/>
            <ac:graphicFrameMk id="4" creationId="{5FFB5154-BB61-93D9-F4CD-0CCAD95B7741}"/>
          </ac:graphicFrameMkLst>
        </pc:graphicFrameChg>
      </pc:sldChg>
    </pc:docChg>
  </pc:docChgLst>
  <pc:docChgLst>
    <pc:chgData name="Guest User" userId="S::urn:spo:anon#6d8bcbffe3a43d981916085bd26105debed6a3ef431c9ecf6b92f7df0fd46d34::" providerId="AD" clId="Web-{4869EB1B-5ED5-F2B8-7FBF-00E00EC15559}"/>
    <pc:docChg chg="modSld">
      <pc:chgData name="Guest User" userId="S::urn:spo:anon#6d8bcbffe3a43d981916085bd26105debed6a3ef431c9ecf6b92f7df0fd46d34::" providerId="AD" clId="Web-{4869EB1B-5ED5-F2B8-7FBF-00E00EC15559}" dt="2024-11-02T14:08:36.460" v="67" actId="20577"/>
      <pc:docMkLst>
        <pc:docMk/>
      </pc:docMkLst>
      <pc:sldChg chg="modSp">
        <pc:chgData name="Guest User" userId="S::urn:spo:anon#6d8bcbffe3a43d981916085bd26105debed6a3ef431c9ecf6b92f7df0fd46d34::" providerId="AD" clId="Web-{4869EB1B-5ED5-F2B8-7FBF-00E00EC15559}" dt="2024-11-02T14:06:17.667" v="62" actId="20577"/>
        <pc:sldMkLst>
          <pc:docMk/>
          <pc:sldMk cId="1666739584" sldId="398"/>
        </pc:sldMkLst>
        <pc:spChg chg="mod">
          <ac:chgData name="Guest User" userId="S::urn:spo:anon#6d8bcbffe3a43d981916085bd26105debed6a3ef431c9ecf6b92f7df0fd46d34::" providerId="AD" clId="Web-{4869EB1B-5ED5-F2B8-7FBF-00E00EC15559}" dt="2024-11-02T14:06:17.667" v="62" actId="20577"/>
          <ac:spMkLst>
            <pc:docMk/>
            <pc:sldMk cId="1666739584" sldId="398"/>
            <ac:spMk id="21" creationId="{00BF2194-3D76-4048-9E26-12356ABB8295}"/>
          </ac:spMkLst>
        </pc:spChg>
      </pc:sldChg>
      <pc:sldChg chg="modSp">
        <pc:chgData name="Guest User" userId="S::urn:spo:anon#6d8bcbffe3a43d981916085bd26105debed6a3ef431c9ecf6b92f7df0fd46d34::" providerId="AD" clId="Web-{4869EB1B-5ED5-F2B8-7FBF-00E00EC15559}" dt="2024-11-02T14:04:08.563" v="55" actId="20577"/>
        <pc:sldMkLst>
          <pc:docMk/>
          <pc:sldMk cId="2608291723" sldId="424"/>
        </pc:sldMkLst>
        <pc:spChg chg="mod">
          <ac:chgData name="Guest User" userId="S::urn:spo:anon#6d8bcbffe3a43d981916085bd26105debed6a3ef431c9ecf6b92f7df0fd46d34::" providerId="AD" clId="Web-{4869EB1B-5ED5-F2B8-7FBF-00E00EC15559}" dt="2024-11-02T14:04:08.563" v="55" actId="20577"/>
          <ac:spMkLst>
            <pc:docMk/>
            <pc:sldMk cId="2608291723" sldId="424"/>
            <ac:spMk id="2" creationId="{DC105939-73C6-48C1-9B48-1B05B91F22D4}"/>
          </ac:spMkLst>
        </pc:spChg>
        <pc:spChg chg="mod">
          <ac:chgData name="Guest User" userId="S::urn:spo:anon#6d8bcbffe3a43d981916085bd26105debed6a3ef431c9ecf6b92f7df0fd46d34::" providerId="AD" clId="Web-{4869EB1B-5ED5-F2B8-7FBF-00E00EC15559}" dt="2024-11-02T14:03:12.449" v="54" actId="20577"/>
          <ac:spMkLst>
            <pc:docMk/>
            <pc:sldMk cId="2608291723" sldId="424"/>
            <ac:spMk id="4" creationId="{BA918E8E-E25A-ADF8-6D62-9FBFA3515ABF}"/>
          </ac:spMkLst>
        </pc:spChg>
      </pc:sldChg>
      <pc:sldChg chg="modSp">
        <pc:chgData name="Guest User" userId="S::urn:spo:anon#6d8bcbffe3a43d981916085bd26105debed6a3ef431c9ecf6b92f7df0fd46d34::" providerId="AD" clId="Web-{4869EB1B-5ED5-F2B8-7FBF-00E00EC15559}" dt="2024-11-02T14:04:52.957" v="61" actId="20577"/>
        <pc:sldMkLst>
          <pc:docMk/>
          <pc:sldMk cId="2209369703" sldId="425"/>
        </pc:sldMkLst>
        <pc:spChg chg="mod">
          <ac:chgData name="Guest User" userId="S::urn:spo:anon#6d8bcbffe3a43d981916085bd26105debed6a3ef431c9ecf6b92f7df0fd46d34::" providerId="AD" clId="Web-{4869EB1B-5ED5-F2B8-7FBF-00E00EC15559}" dt="2024-11-02T14:04:52.957" v="61" actId="20577"/>
          <ac:spMkLst>
            <pc:docMk/>
            <pc:sldMk cId="2209369703" sldId="425"/>
            <ac:spMk id="39" creationId="{E9F526DE-A186-48CB-A2EE-201FB1AF9C75}"/>
          </ac:spMkLst>
        </pc:spChg>
      </pc:sldChg>
      <pc:sldChg chg="modSp">
        <pc:chgData name="Guest User" userId="S::urn:spo:anon#6d8bcbffe3a43d981916085bd26105debed6a3ef431c9ecf6b92f7df0fd46d34::" providerId="AD" clId="Web-{4869EB1B-5ED5-F2B8-7FBF-00E00EC15559}" dt="2024-11-02T14:08:36.460" v="67" actId="20577"/>
        <pc:sldMkLst>
          <pc:docMk/>
          <pc:sldMk cId="236414320" sldId="439"/>
        </pc:sldMkLst>
        <pc:spChg chg="mod">
          <ac:chgData name="Guest User" userId="S::urn:spo:anon#6d8bcbffe3a43d981916085bd26105debed6a3ef431c9ecf6b92f7df0fd46d34::" providerId="AD" clId="Web-{4869EB1B-5ED5-F2B8-7FBF-00E00EC15559}" dt="2024-11-02T14:07:50.237" v="64" actId="20577"/>
          <ac:spMkLst>
            <pc:docMk/>
            <pc:sldMk cId="236414320" sldId="439"/>
            <ac:spMk id="116" creationId="{3F58E4CA-3EC4-B95D-4D59-00A978FDC0C1}"/>
          </ac:spMkLst>
        </pc:spChg>
        <pc:spChg chg="mod">
          <ac:chgData name="Guest User" userId="S::urn:spo:anon#6d8bcbffe3a43d981916085bd26105debed6a3ef431c9ecf6b92f7df0fd46d34::" providerId="AD" clId="Web-{4869EB1B-5ED5-F2B8-7FBF-00E00EC15559}" dt="2024-11-02T14:08:36.460" v="67" actId="20577"/>
          <ac:spMkLst>
            <pc:docMk/>
            <pc:sldMk cId="236414320" sldId="439"/>
            <ac:spMk id="187" creationId="{7343648B-54FF-D3B7-5F75-F3EC61A884F6}"/>
          </ac:spMkLst>
        </pc:spChg>
      </pc:sldChg>
    </pc:docChg>
  </pc:docChgLst>
  <pc:docChgLst>
    <pc:chgData name="Li, Bingyao" userId="6020a0d1-527a-4229-8e4c-eb30bf0f9e70" providerId="ADAL" clId="{72F94E55-3CEC-DC40-B334-64BEA11BE12B}"/>
    <pc:docChg chg="undo custSel modSld">
      <pc:chgData name="Li, Bingyao" userId="6020a0d1-527a-4229-8e4c-eb30bf0f9e70" providerId="ADAL" clId="{72F94E55-3CEC-DC40-B334-64BEA11BE12B}" dt="2024-10-31T14:51:04.602" v="5689" actId="20577"/>
      <pc:docMkLst>
        <pc:docMk/>
      </pc:docMkLst>
      <pc:sldChg chg="modNotesTx">
        <pc:chgData name="Li, Bingyao" userId="6020a0d1-527a-4229-8e4c-eb30bf0f9e70" providerId="ADAL" clId="{72F94E55-3CEC-DC40-B334-64BEA11BE12B}" dt="2024-10-28T02:56:30.243" v="18" actId="20577"/>
        <pc:sldMkLst>
          <pc:docMk/>
          <pc:sldMk cId="530338047" sldId="260"/>
        </pc:sldMkLst>
      </pc:sldChg>
      <pc:sldChg chg="modSp mod modNotesTx">
        <pc:chgData name="Li, Bingyao" userId="6020a0d1-527a-4229-8e4c-eb30bf0f9e70" providerId="ADAL" clId="{72F94E55-3CEC-DC40-B334-64BEA11BE12B}" dt="2024-10-29T03:58:13.167" v="5060" actId="1076"/>
        <pc:sldMkLst>
          <pc:docMk/>
          <pc:sldMk cId="1213093032" sldId="270"/>
        </pc:sldMkLst>
        <pc:spChg chg="mod">
          <ac:chgData name="Li, Bingyao" userId="6020a0d1-527a-4229-8e4c-eb30bf0f9e70" providerId="ADAL" clId="{72F94E55-3CEC-DC40-B334-64BEA11BE12B}" dt="2024-10-29T03:58:13.167" v="5060" actId="1076"/>
          <ac:spMkLst>
            <pc:docMk/>
            <pc:sldMk cId="1213093032" sldId="270"/>
            <ac:spMk id="4" creationId="{B7AC6387-BBB8-12C5-1158-57E7127EE32A}"/>
          </ac:spMkLst>
        </pc:spChg>
      </pc:sldChg>
      <pc:sldChg chg="modNotesTx">
        <pc:chgData name="Li, Bingyao" userId="6020a0d1-527a-4229-8e4c-eb30bf0f9e70" providerId="ADAL" clId="{72F94E55-3CEC-DC40-B334-64BEA11BE12B}" dt="2024-10-29T03:51:34.292" v="4947" actId="20577"/>
        <pc:sldMkLst>
          <pc:docMk/>
          <pc:sldMk cId="3781328061" sldId="274"/>
        </pc:sldMkLst>
      </pc:sldChg>
      <pc:sldChg chg="modSp mod">
        <pc:chgData name="Li, Bingyao" userId="6020a0d1-527a-4229-8e4c-eb30bf0f9e70" providerId="ADAL" clId="{72F94E55-3CEC-DC40-B334-64BEA11BE12B}" dt="2024-10-29T03:57:12.229" v="5040" actId="113"/>
        <pc:sldMkLst>
          <pc:docMk/>
          <pc:sldMk cId="3828880949" sldId="391"/>
        </pc:sldMkLst>
        <pc:spChg chg="mod">
          <ac:chgData name="Li, Bingyao" userId="6020a0d1-527a-4229-8e4c-eb30bf0f9e70" providerId="ADAL" clId="{72F94E55-3CEC-DC40-B334-64BEA11BE12B}" dt="2024-10-29T03:56:58.332" v="5039" actId="113"/>
          <ac:spMkLst>
            <pc:docMk/>
            <pc:sldMk cId="3828880949" sldId="391"/>
            <ac:spMk id="2" creationId="{E921E95C-D8C5-2454-E9AA-14B54533C3A3}"/>
          </ac:spMkLst>
        </pc:spChg>
        <pc:spChg chg="mod">
          <ac:chgData name="Li, Bingyao" userId="6020a0d1-527a-4229-8e4c-eb30bf0f9e70" providerId="ADAL" clId="{72F94E55-3CEC-DC40-B334-64BEA11BE12B}" dt="2024-10-29T03:57:12.229" v="5040" actId="113"/>
          <ac:spMkLst>
            <pc:docMk/>
            <pc:sldMk cId="3828880949" sldId="391"/>
            <ac:spMk id="6" creationId="{7729FF19-701C-D245-3A54-DE19D4A07E75}"/>
          </ac:spMkLst>
        </pc:spChg>
        <pc:spChg chg="mod">
          <ac:chgData name="Li, Bingyao" userId="6020a0d1-527a-4229-8e4c-eb30bf0f9e70" providerId="ADAL" clId="{72F94E55-3CEC-DC40-B334-64BEA11BE12B}" dt="2024-10-29T03:56:47.980" v="5038" actId="1076"/>
          <ac:spMkLst>
            <pc:docMk/>
            <pc:sldMk cId="3828880949" sldId="391"/>
            <ac:spMk id="7" creationId="{976D09F9-DA6F-215C-D57D-96E3C9DA2EB9}"/>
          </ac:spMkLst>
        </pc:spChg>
      </pc:sldChg>
      <pc:sldChg chg="modNotesTx">
        <pc:chgData name="Li, Bingyao" userId="6020a0d1-527a-4229-8e4c-eb30bf0f9e70" providerId="ADAL" clId="{72F94E55-3CEC-DC40-B334-64BEA11BE12B}" dt="2024-10-29T02:31:57.626" v="3224" actId="20577"/>
        <pc:sldMkLst>
          <pc:docMk/>
          <pc:sldMk cId="1666739584" sldId="398"/>
        </pc:sldMkLst>
      </pc:sldChg>
      <pc:sldChg chg="modNotesTx">
        <pc:chgData name="Li, Bingyao" userId="6020a0d1-527a-4229-8e4c-eb30bf0f9e70" providerId="ADAL" clId="{72F94E55-3CEC-DC40-B334-64BEA11BE12B}" dt="2024-10-29T03:53:19.807" v="4961" actId="20577"/>
        <pc:sldMkLst>
          <pc:docMk/>
          <pc:sldMk cId="3955871252" sldId="412"/>
        </pc:sldMkLst>
      </pc:sldChg>
      <pc:sldChg chg="modSp mod modAnim modNotesTx">
        <pc:chgData name="Li, Bingyao" userId="6020a0d1-527a-4229-8e4c-eb30bf0f9e70" providerId="ADAL" clId="{72F94E55-3CEC-DC40-B334-64BEA11BE12B}" dt="2024-10-29T02:07:51.046" v="3132" actId="20577"/>
        <pc:sldMkLst>
          <pc:docMk/>
          <pc:sldMk cId="2608291723" sldId="424"/>
        </pc:sldMkLst>
        <pc:spChg chg="mod">
          <ac:chgData name="Li, Bingyao" userId="6020a0d1-527a-4229-8e4c-eb30bf0f9e70" providerId="ADAL" clId="{72F94E55-3CEC-DC40-B334-64BEA11BE12B}" dt="2024-10-28T03:46:19.094" v="533" actId="14100"/>
          <ac:spMkLst>
            <pc:docMk/>
            <pc:sldMk cId="2608291723" sldId="424"/>
            <ac:spMk id="4" creationId="{BA918E8E-E25A-ADF8-6D62-9FBFA3515ABF}"/>
          </ac:spMkLst>
        </pc:spChg>
        <pc:spChg chg="mod">
          <ac:chgData name="Li, Bingyao" userId="6020a0d1-527a-4229-8e4c-eb30bf0f9e70" providerId="ADAL" clId="{72F94E55-3CEC-DC40-B334-64BEA11BE12B}" dt="2024-10-29T00:53:58.432" v="1815" actId="1076"/>
          <ac:spMkLst>
            <pc:docMk/>
            <pc:sldMk cId="2608291723" sldId="424"/>
            <ac:spMk id="15" creationId="{41AB20FE-50C5-422A-9399-1F72BA14AC53}"/>
          </ac:spMkLst>
        </pc:spChg>
      </pc:sldChg>
      <pc:sldChg chg="addSp modSp mod modAnim modNotesTx">
        <pc:chgData name="Li, Bingyao" userId="6020a0d1-527a-4229-8e4c-eb30bf0f9e70" providerId="ADAL" clId="{72F94E55-3CEC-DC40-B334-64BEA11BE12B}" dt="2024-10-29T03:59:29.911" v="5066"/>
        <pc:sldMkLst>
          <pc:docMk/>
          <pc:sldMk cId="2209369703" sldId="425"/>
        </pc:sldMkLst>
        <pc:spChg chg="mod">
          <ac:chgData name="Li, Bingyao" userId="6020a0d1-527a-4229-8e4c-eb30bf0f9e70" providerId="ADAL" clId="{72F94E55-3CEC-DC40-B334-64BEA11BE12B}" dt="2024-10-29T03:59:11.380" v="5062" actId="164"/>
          <ac:spMkLst>
            <pc:docMk/>
            <pc:sldMk cId="2209369703" sldId="425"/>
            <ac:spMk id="32" creationId="{C17BC7D5-CCBC-49DF-AAC8-2A2FDD4BC12C}"/>
          </ac:spMkLst>
        </pc:spChg>
        <pc:spChg chg="mod">
          <ac:chgData name="Li, Bingyao" userId="6020a0d1-527a-4229-8e4c-eb30bf0f9e70" providerId="ADAL" clId="{72F94E55-3CEC-DC40-B334-64BEA11BE12B}" dt="2024-10-29T03:59:27.667" v="5065" actId="164"/>
          <ac:spMkLst>
            <pc:docMk/>
            <pc:sldMk cId="2209369703" sldId="425"/>
            <ac:spMk id="39" creationId="{E9F526DE-A186-48CB-A2EE-201FB1AF9C75}"/>
          </ac:spMkLst>
        </pc:spChg>
        <pc:grpChg chg="add mod">
          <ac:chgData name="Li, Bingyao" userId="6020a0d1-527a-4229-8e4c-eb30bf0f9e70" providerId="ADAL" clId="{72F94E55-3CEC-DC40-B334-64BEA11BE12B}" dt="2024-10-29T03:59:11.380" v="5062" actId="164"/>
          <ac:grpSpMkLst>
            <pc:docMk/>
            <pc:sldMk cId="2209369703" sldId="425"/>
            <ac:grpSpMk id="2" creationId="{3DB76A8B-8658-8C2E-BF79-D13731979FDD}"/>
          </ac:grpSpMkLst>
        </pc:grpChg>
        <pc:grpChg chg="add mod">
          <ac:chgData name="Li, Bingyao" userId="6020a0d1-527a-4229-8e4c-eb30bf0f9e70" providerId="ADAL" clId="{72F94E55-3CEC-DC40-B334-64BEA11BE12B}" dt="2024-10-29T03:59:27.667" v="5065" actId="164"/>
          <ac:grpSpMkLst>
            <pc:docMk/>
            <pc:sldMk cId="2209369703" sldId="425"/>
            <ac:grpSpMk id="4" creationId="{8C690426-BF72-B5CF-9B94-7E30B1232EBA}"/>
          </ac:grpSpMkLst>
        </pc:grpChg>
        <pc:picChg chg="mod">
          <ac:chgData name="Li, Bingyao" userId="6020a0d1-527a-4229-8e4c-eb30bf0f9e70" providerId="ADAL" clId="{72F94E55-3CEC-DC40-B334-64BEA11BE12B}" dt="2024-10-29T03:59:11.380" v="5062" actId="164"/>
          <ac:picMkLst>
            <pc:docMk/>
            <pc:sldMk cId="2209369703" sldId="425"/>
            <ac:picMk id="33" creationId="{45E06925-E292-4C1E-B7F2-BF6078B6A5D0}"/>
          </ac:picMkLst>
        </pc:picChg>
        <pc:picChg chg="mod">
          <ac:chgData name="Li, Bingyao" userId="6020a0d1-527a-4229-8e4c-eb30bf0f9e70" providerId="ADAL" clId="{72F94E55-3CEC-DC40-B334-64BEA11BE12B}" dt="2024-10-29T03:59:27.667" v="5065" actId="164"/>
          <ac:picMkLst>
            <pc:docMk/>
            <pc:sldMk cId="2209369703" sldId="425"/>
            <ac:picMk id="37" creationId="{5B311075-3122-44B3-810A-4E9C5F55E9BC}"/>
          </ac:picMkLst>
        </pc:picChg>
      </pc:sldChg>
      <pc:sldChg chg="modSp mod modNotesTx">
        <pc:chgData name="Li, Bingyao" userId="6020a0d1-527a-4229-8e4c-eb30bf0f9e70" providerId="ADAL" clId="{72F94E55-3CEC-DC40-B334-64BEA11BE12B}" dt="2024-10-29T01:56:27.683" v="3131" actId="20577"/>
        <pc:sldMkLst>
          <pc:docMk/>
          <pc:sldMk cId="4274341305" sldId="429"/>
        </pc:sldMkLst>
        <pc:spChg chg="mod">
          <ac:chgData name="Li, Bingyao" userId="6020a0d1-527a-4229-8e4c-eb30bf0f9e70" providerId="ADAL" clId="{72F94E55-3CEC-DC40-B334-64BEA11BE12B}" dt="2024-10-29T01:50:37.661" v="2707" actId="20577"/>
          <ac:spMkLst>
            <pc:docMk/>
            <pc:sldMk cId="4274341305" sldId="429"/>
            <ac:spMk id="40" creationId="{0C94C3C6-1845-4972-9F69-1DBC2695CA71}"/>
          </ac:spMkLst>
        </pc:spChg>
        <pc:spChg chg="mod">
          <ac:chgData name="Li, Bingyao" userId="6020a0d1-527a-4229-8e4c-eb30bf0f9e70" providerId="ADAL" clId="{72F94E55-3CEC-DC40-B334-64BEA11BE12B}" dt="2024-10-29T01:51:11.390" v="2721" actId="20577"/>
          <ac:spMkLst>
            <pc:docMk/>
            <pc:sldMk cId="4274341305" sldId="429"/>
            <ac:spMk id="102" creationId="{27A8377A-7416-4299-B3E7-68334D997F4B}"/>
          </ac:spMkLst>
        </pc:spChg>
        <pc:spChg chg="mod">
          <ac:chgData name="Li, Bingyao" userId="6020a0d1-527a-4229-8e4c-eb30bf0f9e70" providerId="ADAL" clId="{72F94E55-3CEC-DC40-B334-64BEA11BE12B}" dt="2024-10-29T01:53:11.151" v="3071" actId="1076"/>
          <ac:spMkLst>
            <pc:docMk/>
            <pc:sldMk cId="4274341305" sldId="429"/>
            <ac:spMk id="164" creationId="{263037B6-AED3-421E-8DDD-C75A7B35FEEA}"/>
          </ac:spMkLst>
        </pc:spChg>
      </pc:sldChg>
      <pc:sldChg chg="modAnim modNotesTx">
        <pc:chgData name="Li, Bingyao" userId="6020a0d1-527a-4229-8e4c-eb30bf0f9e70" providerId="ADAL" clId="{72F94E55-3CEC-DC40-B334-64BEA11BE12B}" dt="2024-10-29T01:49:31.799" v="2683" actId="113"/>
        <pc:sldMkLst>
          <pc:docMk/>
          <pc:sldMk cId="1801872379" sldId="431"/>
        </pc:sldMkLst>
      </pc:sldChg>
      <pc:sldChg chg="modNotesTx">
        <pc:chgData name="Li, Bingyao" userId="6020a0d1-527a-4229-8e4c-eb30bf0f9e70" providerId="ADAL" clId="{72F94E55-3CEC-DC40-B334-64BEA11BE12B}" dt="2024-10-31T04:30:22.714" v="5133" actId="20577"/>
        <pc:sldMkLst>
          <pc:docMk/>
          <pc:sldMk cId="129503453" sldId="434"/>
        </pc:sldMkLst>
      </pc:sldChg>
      <pc:sldChg chg="modNotesTx">
        <pc:chgData name="Li, Bingyao" userId="6020a0d1-527a-4229-8e4c-eb30bf0f9e70" providerId="ADAL" clId="{72F94E55-3CEC-DC40-B334-64BEA11BE12B}" dt="2024-10-31T14:42:28.798" v="5192" actId="20577"/>
        <pc:sldMkLst>
          <pc:docMk/>
          <pc:sldMk cId="1756411623" sldId="437"/>
        </pc:sldMkLst>
      </pc:sldChg>
      <pc:sldChg chg="modNotesTx">
        <pc:chgData name="Li, Bingyao" userId="6020a0d1-527a-4229-8e4c-eb30bf0f9e70" providerId="ADAL" clId="{72F94E55-3CEC-DC40-B334-64BEA11BE12B}" dt="2024-10-29T03:12:47.561" v="3807" actId="113"/>
        <pc:sldMkLst>
          <pc:docMk/>
          <pc:sldMk cId="3587683939" sldId="438"/>
        </pc:sldMkLst>
      </pc:sldChg>
      <pc:sldChg chg="modSp mod modNotesTx">
        <pc:chgData name="Li, Bingyao" userId="6020a0d1-527a-4229-8e4c-eb30bf0f9e70" providerId="ADAL" clId="{72F94E55-3CEC-DC40-B334-64BEA11BE12B}" dt="2024-10-31T14:49:58.437" v="5614" actId="313"/>
        <pc:sldMkLst>
          <pc:docMk/>
          <pc:sldMk cId="236414320" sldId="439"/>
        </pc:sldMkLst>
        <pc:spChg chg="mod">
          <ac:chgData name="Li, Bingyao" userId="6020a0d1-527a-4229-8e4c-eb30bf0f9e70" providerId="ADAL" clId="{72F94E55-3CEC-DC40-B334-64BEA11BE12B}" dt="2024-10-31T14:49:58.437" v="5614" actId="313"/>
          <ac:spMkLst>
            <pc:docMk/>
            <pc:sldMk cId="236414320" sldId="439"/>
            <ac:spMk id="191" creationId="{7EEF9968-2717-F9C9-8493-D57D0370C265}"/>
          </ac:spMkLst>
        </pc:spChg>
        <pc:cxnChg chg="mod">
          <ac:chgData name="Li, Bingyao" userId="6020a0d1-527a-4229-8e4c-eb30bf0f9e70" providerId="ADAL" clId="{72F94E55-3CEC-DC40-B334-64BEA11BE12B}" dt="2024-10-31T14:49:50.527" v="5610" actId="1076"/>
          <ac:cxnSpMkLst>
            <pc:docMk/>
            <pc:sldMk cId="236414320" sldId="439"/>
            <ac:cxnSpMk id="193" creationId="{976A5986-10EC-213F-3DA8-CD22369A72A4}"/>
          </ac:cxnSpMkLst>
        </pc:cxnChg>
        <pc:cxnChg chg="mod">
          <ac:chgData name="Li, Bingyao" userId="6020a0d1-527a-4229-8e4c-eb30bf0f9e70" providerId="ADAL" clId="{72F94E55-3CEC-DC40-B334-64BEA11BE12B}" dt="2024-10-31T14:49:50.527" v="5610" actId="1076"/>
          <ac:cxnSpMkLst>
            <pc:docMk/>
            <pc:sldMk cId="236414320" sldId="439"/>
            <ac:cxnSpMk id="196" creationId="{F1947794-C2F9-81D2-6A38-55FEC1253F83}"/>
          </ac:cxnSpMkLst>
        </pc:cxnChg>
      </pc:sldChg>
      <pc:sldChg chg="modNotesTx">
        <pc:chgData name="Li, Bingyao" userId="6020a0d1-527a-4229-8e4c-eb30bf0f9e70" providerId="ADAL" clId="{72F94E55-3CEC-DC40-B334-64BEA11BE12B}" dt="2024-10-29T03:25:09.861" v="4156" actId="20577"/>
        <pc:sldMkLst>
          <pc:docMk/>
          <pc:sldMk cId="2479707169" sldId="441"/>
        </pc:sldMkLst>
      </pc:sldChg>
      <pc:sldChg chg="modNotesTx">
        <pc:chgData name="Li, Bingyao" userId="6020a0d1-527a-4229-8e4c-eb30bf0f9e70" providerId="ADAL" clId="{72F94E55-3CEC-DC40-B334-64BEA11BE12B}" dt="2024-10-31T14:51:04.602" v="5689" actId="20577"/>
        <pc:sldMkLst>
          <pc:docMk/>
          <pc:sldMk cId="730012183" sldId="442"/>
        </pc:sldMkLst>
      </pc:sldChg>
      <pc:sldChg chg="modNotesTx">
        <pc:chgData name="Li, Bingyao" userId="6020a0d1-527a-4229-8e4c-eb30bf0f9e70" providerId="ADAL" clId="{72F94E55-3CEC-DC40-B334-64BEA11BE12B}" dt="2024-10-29T03:37:47.374" v="4377" actId="113"/>
        <pc:sldMkLst>
          <pc:docMk/>
          <pc:sldMk cId="585414284" sldId="443"/>
        </pc:sldMkLst>
      </pc:sldChg>
      <pc:sldChg chg="modNotesTx">
        <pc:chgData name="Li, Bingyao" userId="6020a0d1-527a-4229-8e4c-eb30bf0f9e70" providerId="ADAL" clId="{72F94E55-3CEC-DC40-B334-64BEA11BE12B}" dt="2024-10-29T04:06:30.555" v="5088" actId="20577"/>
        <pc:sldMkLst>
          <pc:docMk/>
          <pc:sldMk cId="1971514151" sldId="444"/>
        </pc:sldMkLst>
      </pc:sldChg>
    </pc:docChg>
  </pc:docChgLst>
  <pc:docChgLst>
    <pc:chgData name="Guest User" userId="S::urn:spo:anon#6d8bcbffe3a43d981916085bd26105debed6a3ef431c9ecf6b92f7df0fd46d34::" providerId="AD" clId="Web-{1687E368-5988-3787-8285-DA6C09C14A81}"/>
    <pc:docChg chg="mod modSld">
      <pc:chgData name="Guest User" userId="S::urn:spo:anon#6d8bcbffe3a43d981916085bd26105debed6a3ef431c9ecf6b92f7df0fd46d34::" providerId="AD" clId="Web-{1687E368-5988-3787-8285-DA6C09C14A81}" dt="2024-11-04T16:25:30.094" v="31" actId="20577"/>
      <pc:docMkLst>
        <pc:docMk/>
      </pc:docMkLst>
      <pc:sldChg chg="modSp">
        <pc:chgData name="Guest User" userId="S::urn:spo:anon#6d8bcbffe3a43d981916085bd26105debed6a3ef431c9ecf6b92f7df0fd46d34::" providerId="AD" clId="Web-{1687E368-5988-3787-8285-DA6C09C14A81}" dt="2024-11-04T16:25:30.094" v="31" actId="20577"/>
        <pc:sldMkLst>
          <pc:docMk/>
          <pc:sldMk cId="1213093032" sldId="270"/>
        </pc:sldMkLst>
        <pc:spChg chg="mod">
          <ac:chgData name="Guest User" userId="S::urn:spo:anon#6d8bcbffe3a43d981916085bd26105debed6a3ef431c9ecf6b92f7df0fd46d34::" providerId="AD" clId="Web-{1687E368-5988-3787-8285-DA6C09C14A81}" dt="2024-11-04T16:25:30.094" v="31" actId="20577"/>
          <ac:spMkLst>
            <pc:docMk/>
            <pc:sldMk cId="1213093032" sldId="270"/>
            <ac:spMk id="4" creationId="{B7AC6387-BBB8-12C5-1158-57E7127EE32A}"/>
          </ac:spMkLst>
        </pc:spChg>
      </pc:sldChg>
      <pc:sldChg chg="modSp">
        <pc:chgData name="Guest User" userId="S::urn:spo:anon#6d8bcbffe3a43d981916085bd26105debed6a3ef431c9ecf6b92f7df0fd46d34::" providerId="AD" clId="Web-{1687E368-5988-3787-8285-DA6C09C14A81}" dt="2024-11-04T16:17:46.960" v="0" actId="20577"/>
        <pc:sldMkLst>
          <pc:docMk/>
          <pc:sldMk cId="2608291723" sldId="424"/>
        </pc:sldMkLst>
        <pc:spChg chg="mod">
          <ac:chgData name="Guest User" userId="S::urn:spo:anon#6d8bcbffe3a43d981916085bd26105debed6a3ef431c9ecf6b92f7df0fd46d34::" providerId="AD" clId="Web-{1687E368-5988-3787-8285-DA6C09C14A81}" dt="2024-11-04T16:17:46.960" v="0" actId="20577"/>
          <ac:spMkLst>
            <pc:docMk/>
            <pc:sldMk cId="2608291723" sldId="424"/>
            <ac:spMk id="4" creationId="{BA918E8E-E25A-ADF8-6D62-9FBFA3515ABF}"/>
          </ac:spMkLst>
        </pc:spChg>
      </pc:sldChg>
      <pc:sldChg chg="modSp">
        <pc:chgData name="Guest User" userId="S::urn:spo:anon#6d8bcbffe3a43d981916085bd26105debed6a3ef431c9ecf6b92f7df0fd46d34::" providerId="AD" clId="Web-{1687E368-5988-3787-8285-DA6C09C14A81}" dt="2024-11-04T16:19:23.130" v="3" actId="20577"/>
        <pc:sldMkLst>
          <pc:docMk/>
          <pc:sldMk cId="2209369703" sldId="425"/>
        </pc:sldMkLst>
        <pc:spChg chg="mod">
          <ac:chgData name="Guest User" userId="S::urn:spo:anon#6d8bcbffe3a43d981916085bd26105debed6a3ef431c9ecf6b92f7df0fd46d34::" providerId="AD" clId="Web-{1687E368-5988-3787-8285-DA6C09C14A81}" dt="2024-11-04T16:19:23.130" v="3" actId="20577"/>
          <ac:spMkLst>
            <pc:docMk/>
            <pc:sldMk cId="2209369703" sldId="425"/>
            <ac:spMk id="39" creationId="{E9F526DE-A186-48CB-A2EE-201FB1AF9C75}"/>
          </ac:spMkLst>
        </pc:spChg>
      </pc:sldChg>
      <pc:sldChg chg="modSp">
        <pc:chgData name="Guest User" userId="S::urn:spo:anon#6d8bcbffe3a43d981916085bd26105debed6a3ef431c9ecf6b92f7df0fd46d34::" providerId="AD" clId="Web-{1687E368-5988-3787-8285-DA6C09C14A81}" dt="2024-11-04T16:22:50.768" v="11" actId="20577"/>
        <pc:sldMkLst>
          <pc:docMk/>
          <pc:sldMk cId="1756411623" sldId="437"/>
        </pc:sldMkLst>
        <pc:spChg chg="mod">
          <ac:chgData name="Guest User" userId="S::urn:spo:anon#6d8bcbffe3a43d981916085bd26105debed6a3ef431c9ecf6b92f7df0fd46d34::" providerId="AD" clId="Web-{1687E368-5988-3787-8285-DA6C09C14A81}" dt="2024-11-04T16:22:50.768" v="11" actId="20577"/>
          <ac:spMkLst>
            <pc:docMk/>
            <pc:sldMk cId="1756411623" sldId="437"/>
            <ac:spMk id="51" creationId="{126DBD6D-5412-4952-8DAA-56F859BF6B0D}"/>
          </ac:spMkLst>
        </pc:spChg>
      </pc:sldChg>
      <pc:sldChg chg="modSp">
        <pc:chgData name="Guest User" userId="S::urn:spo:anon#6d8bcbffe3a43d981916085bd26105debed6a3ef431c9ecf6b92f7df0fd46d34::" providerId="AD" clId="Web-{1687E368-5988-3787-8285-DA6C09C14A81}" dt="2024-11-04T16:23:16.002" v="14" actId="20577"/>
        <pc:sldMkLst>
          <pc:docMk/>
          <pc:sldMk cId="2479707169" sldId="441"/>
        </pc:sldMkLst>
        <pc:spChg chg="mod">
          <ac:chgData name="Guest User" userId="S::urn:spo:anon#6d8bcbffe3a43d981916085bd26105debed6a3ef431c9ecf6b92f7df0fd46d34::" providerId="AD" clId="Web-{1687E368-5988-3787-8285-DA6C09C14A81}" dt="2024-11-04T16:23:16.002" v="14" actId="20577"/>
          <ac:spMkLst>
            <pc:docMk/>
            <pc:sldMk cId="2479707169" sldId="441"/>
            <ac:spMk id="20" creationId="{364C46B7-7ABC-88B1-750B-5DF9EA2EAB41}"/>
          </ac:spMkLst>
        </pc:spChg>
      </pc:sldChg>
      <pc:sldChg chg="modSp">
        <pc:chgData name="Guest User" userId="S::urn:spo:anon#6d8bcbffe3a43d981916085bd26105debed6a3ef431c9ecf6b92f7df0fd46d34::" providerId="AD" clId="Web-{1687E368-5988-3787-8285-DA6C09C14A81}" dt="2024-11-04T16:24:57.423" v="24" actId="20577"/>
        <pc:sldMkLst>
          <pc:docMk/>
          <pc:sldMk cId="585414284" sldId="443"/>
        </pc:sldMkLst>
        <pc:spChg chg="mod">
          <ac:chgData name="Guest User" userId="S::urn:spo:anon#6d8bcbffe3a43d981916085bd26105debed6a3ef431c9ecf6b92f7df0fd46d34::" providerId="AD" clId="Web-{1687E368-5988-3787-8285-DA6C09C14A81}" dt="2024-11-04T16:24:57.423" v="24" actId="20577"/>
          <ac:spMkLst>
            <pc:docMk/>
            <pc:sldMk cId="585414284" sldId="443"/>
            <ac:spMk id="5" creationId="{D5FDE47C-7628-C3FF-C174-7ABA5AB4935B}"/>
          </ac:spMkLst>
        </pc:spChg>
      </pc:sldChg>
      <pc:sldChg chg="modSp">
        <pc:chgData name="Guest User" userId="S::urn:spo:anon#6d8bcbffe3a43d981916085bd26105debed6a3ef431c9ecf6b92f7df0fd46d34::" providerId="AD" clId="Web-{1687E368-5988-3787-8285-DA6C09C14A81}" dt="2024-11-04T16:24:47.095" v="22" actId="1076"/>
        <pc:sldMkLst>
          <pc:docMk/>
          <pc:sldMk cId="1971514151" sldId="444"/>
        </pc:sldMkLst>
        <pc:spChg chg="mod">
          <ac:chgData name="Guest User" userId="S::urn:spo:anon#6d8bcbffe3a43d981916085bd26105debed6a3ef431c9ecf6b92f7df0fd46d34::" providerId="AD" clId="Web-{1687E368-5988-3787-8285-DA6C09C14A81}" dt="2024-11-04T16:24:47.001" v="20" actId="1076"/>
          <ac:spMkLst>
            <pc:docMk/>
            <pc:sldMk cId="1971514151" sldId="444"/>
            <ac:spMk id="66" creationId="{68FBE39D-6986-F2FF-80F1-0629EE031346}"/>
          </ac:spMkLst>
        </pc:spChg>
        <pc:spChg chg="mod">
          <ac:chgData name="Guest User" userId="S::urn:spo:anon#6d8bcbffe3a43d981916085bd26105debed6a3ef431c9ecf6b92f7df0fd46d34::" providerId="AD" clId="Web-{1687E368-5988-3787-8285-DA6C09C14A81}" dt="2024-11-04T16:24:47.095" v="22" actId="1076"/>
          <ac:spMkLst>
            <pc:docMk/>
            <pc:sldMk cId="1971514151" sldId="444"/>
            <ac:spMk id="68" creationId="{ED63DDA8-4BE6-0CFB-989C-6713D74BE2C4}"/>
          </ac:spMkLst>
        </pc:spChg>
        <pc:spChg chg="mod">
          <ac:chgData name="Guest User" userId="S::urn:spo:anon#6d8bcbffe3a43d981916085bd26105debed6a3ef431c9ecf6b92f7df0fd46d34::" providerId="AD" clId="Web-{1687E368-5988-3787-8285-DA6C09C14A81}" dt="2024-11-04T16:24:47.048" v="21" actId="1076"/>
          <ac:spMkLst>
            <pc:docMk/>
            <pc:sldMk cId="1971514151" sldId="444"/>
            <ac:spMk id="69" creationId="{6644697D-5D9E-BE48-EF37-06D316194517}"/>
          </ac:spMkLst>
        </pc:spChg>
      </pc:sldChg>
    </pc:docChg>
  </pc:docChgLst>
  <pc:docChgLst>
    <pc:chgData name="Li, Bingyao" userId="6020a0d1-527a-4229-8e4c-eb30bf0f9e70" providerId="ADAL" clId="{938D82DB-81F5-6B44-BC51-BD18908131D4}"/>
    <pc:docChg chg="modSld">
      <pc:chgData name="Li, Bingyao" userId="6020a0d1-527a-4229-8e4c-eb30bf0f9e70" providerId="ADAL" clId="{938D82DB-81F5-6B44-BC51-BD18908131D4}" dt="2024-11-03T16:45:49.984" v="91" actId="1076"/>
      <pc:docMkLst>
        <pc:docMk/>
      </pc:docMkLst>
      <pc:sldChg chg="modNotesTx">
        <pc:chgData name="Li, Bingyao" userId="6020a0d1-527a-4229-8e4c-eb30bf0f9e70" providerId="ADAL" clId="{938D82DB-81F5-6B44-BC51-BD18908131D4}" dt="2024-10-31T21:18:36.933" v="89" actId="20577"/>
        <pc:sldMkLst>
          <pc:docMk/>
          <pc:sldMk cId="1213093032" sldId="270"/>
        </pc:sldMkLst>
      </pc:sldChg>
      <pc:sldChg chg="modNotesTx">
        <pc:chgData name="Li, Bingyao" userId="6020a0d1-527a-4229-8e4c-eb30bf0f9e70" providerId="ADAL" clId="{938D82DB-81F5-6B44-BC51-BD18908131D4}" dt="2024-10-31T21:16:44.095" v="53" actId="20577"/>
        <pc:sldMkLst>
          <pc:docMk/>
          <pc:sldMk cId="1666739584" sldId="398"/>
        </pc:sldMkLst>
      </pc:sldChg>
      <pc:sldChg chg="modNotesTx">
        <pc:chgData name="Li, Bingyao" userId="6020a0d1-527a-4229-8e4c-eb30bf0f9e70" providerId="ADAL" clId="{938D82DB-81F5-6B44-BC51-BD18908131D4}" dt="2024-10-31T21:14:40.206" v="33" actId="20577"/>
        <pc:sldMkLst>
          <pc:docMk/>
          <pc:sldMk cId="2608291723" sldId="424"/>
        </pc:sldMkLst>
      </pc:sldChg>
      <pc:sldChg chg="modSp mod modNotesTx">
        <pc:chgData name="Li, Bingyao" userId="6020a0d1-527a-4229-8e4c-eb30bf0f9e70" providerId="ADAL" clId="{938D82DB-81F5-6B44-BC51-BD18908131D4}" dt="2024-11-03T16:45:49.984" v="91" actId="1076"/>
        <pc:sldMkLst>
          <pc:docMk/>
          <pc:sldMk cId="2209369703" sldId="425"/>
        </pc:sldMkLst>
        <pc:spChg chg="mod">
          <ac:chgData name="Li, Bingyao" userId="6020a0d1-527a-4229-8e4c-eb30bf0f9e70" providerId="ADAL" clId="{938D82DB-81F5-6B44-BC51-BD18908131D4}" dt="2024-11-03T16:45:49.984" v="91" actId="1076"/>
          <ac:spMkLst>
            <pc:docMk/>
            <pc:sldMk cId="2209369703" sldId="425"/>
            <ac:spMk id="13" creationId="{B29330C5-75D4-4039-8747-D9F59135AE07}"/>
          </ac:spMkLst>
        </pc:spChg>
      </pc:sldChg>
      <pc:sldChg chg="modNotesTx">
        <pc:chgData name="Li, Bingyao" userId="6020a0d1-527a-4229-8e4c-eb30bf0f9e70" providerId="ADAL" clId="{938D82DB-81F5-6B44-BC51-BD18908131D4}" dt="2024-10-31T21:16:16.425" v="48" actId="20577"/>
        <pc:sldMkLst>
          <pc:docMk/>
          <pc:sldMk cId="4274341305" sldId="429"/>
        </pc:sldMkLst>
      </pc:sldChg>
      <pc:sldChg chg="modNotesTx">
        <pc:chgData name="Li, Bingyao" userId="6020a0d1-527a-4229-8e4c-eb30bf0f9e70" providerId="ADAL" clId="{938D82DB-81F5-6B44-BC51-BD18908131D4}" dt="2024-10-31T21:15:59.120" v="47" actId="20577"/>
        <pc:sldMkLst>
          <pc:docMk/>
          <pc:sldMk cId="1801872379" sldId="431"/>
        </pc:sldMkLst>
      </pc:sldChg>
      <pc:sldChg chg="modNotesTx">
        <pc:chgData name="Li, Bingyao" userId="6020a0d1-527a-4229-8e4c-eb30bf0f9e70" providerId="ADAL" clId="{938D82DB-81F5-6B44-BC51-BD18908131D4}" dt="2024-10-31T21:17:04.586" v="68" actId="20577"/>
        <pc:sldMkLst>
          <pc:docMk/>
          <pc:sldMk cId="129503453" sldId="434"/>
        </pc:sldMkLst>
      </pc:sldChg>
      <pc:sldChg chg="modNotesTx">
        <pc:chgData name="Li, Bingyao" userId="6020a0d1-527a-4229-8e4c-eb30bf0f9e70" providerId="ADAL" clId="{938D82DB-81F5-6B44-BC51-BD18908131D4}" dt="2024-10-31T21:17:11.386" v="69" actId="20577"/>
        <pc:sldMkLst>
          <pc:docMk/>
          <pc:sldMk cId="1756411623" sldId="437"/>
        </pc:sldMkLst>
      </pc:sldChg>
      <pc:sldChg chg="modNotesTx">
        <pc:chgData name="Li, Bingyao" userId="6020a0d1-527a-4229-8e4c-eb30bf0f9e70" providerId="ADAL" clId="{938D82DB-81F5-6B44-BC51-BD18908131D4}" dt="2024-10-31T21:17:19.740" v="70" actId="20577"/>
        <pc:sldMkLst>
          <pc:docMk/>
          <pc:sldMk cId="3587683939" sldId="438"/>
        </pc:sldMkLst>
      </pc:sldChg>
      <pc:sldChg chg="modNotesTx">
        <pc:chgData name="Li, Bingyao" userId="6020a0d1-527a-4229-8e4c-eb30bf0f9e70" providerId="ADAL" clId="{938D82DB-81F5-6B44-BC51-BD18908131D4}" dt="2024-10-31T21:17:42.680" v="75" actId="20577"/>
        <pc:sldMkLst>
          <pc:docMk/>
          <pc:sldMk cId="236414320" sldId="439"/>
        </pc:sldMkLst>
      </pc:sldChg>
      <pc:sldChg chg="modNotesTx">
        <pc:chgData name="Li, Bingyao" userId="6020a0d1-527a-4229-8e4c-eb30bf0f9e70" providerId="ADAL" clId="{938D82DB-81F5-6B44-BC51-BD18908131D4}" dt="2024-10-31T21:17:52.088" v="76" actId="20577"/>
        <pc:sldMkLst>
          <pc:docMk/>
          <pc:sldMk cId="2479707169" sldId="441"/>
        </pc:sldMkLst>
      </pc:sldChg>
      <pc:sldChg chg="modNotesTx">
        <pc:chgData name="Li, Bingyao" userId="6020a0d1-527a-4229-8e4c-eb30bf0f9e70" providerId="ADAL" clId="{938D82DB-81F5-6B44-BC51-BD18908131D4}" dt="2024-10-31T21:17:57.927" v="77" actId="20577"/>
        <pc:sldMkLst>
          <pc:docMk/>
          <pc:sldMk cId="730012183" sldId="442"/>
        </pc:sldMkLst>
      </pc:sldChg>
      <pc:sldChg chg="modNotesTx">
        <pc:chgData name="Li, Bingyao" userId="6020a0d1-527a-4229-8e4c-eb30bf0f9e70" providerId="ADAL" clId="{938D82DB-81F5-6B44-BC51-BD18908131D4}" dt="2024-10-31T21:18:02.911" v="78" actId="20577"/>
        <pc:sldMkLst>
          <pc:docMk/>
          <pc:sldMk cId="585414284" sldId="443"/>
        </pc:sldMkLst>
      </pc:sldChg>
      <pc:sldChg chg="modNotesTx">
        <pc:chgData name="Li, Bingyao" userId="6020a0d1-527a-4229-8e4c-eb30bf0f9e70" providerId="ADAL" clId="{938D82DB-81F5-6B44-BC51-BD18908131D4}" dt="2024-10-31T21:18:25.994" v="86" actId="20577"/>
        <pc:sldMkLst>
          <pc:docMk/>
          <pc:sldMk cId="1971514151" sldId="444"/>
        </pc:sldMkLst>
      </pc:sldChg>
    </pc:docChg>
  </pc:docChgLst>
  <pc:docChgLst>
    <pc:chgData name="Li, Bingyao" userId="6020a0d1-527a-4229-8e4c-eb30bf0f9e70" providerId="ADAL" clId="{D61D017A-10E9-4AD1-B362-E9BF590A9E55}"/>
    <pc:docChg chg="custSel addSld delSld modSld sldOrd">
      <pc:chgData name="Li, Bingyao" userId="6020a0d1-527a-4229-8e4c-eb30bf0f9e70" providerId="ADAL" clId="{D61D017A-10E9-4AD1-B362-E9BF590A9E55}" dt="2024-11-11T19:07:01.937" v="171" actId="20577"/>
      <pc:docMkLst>
        <pc:docMk/>
      </pc:docMkLst>
      <pc:sldChg chg="modSp">
        <pc:chgData name="Li, Bingyao" userId="6020a0d1-527a-4229-8e4c-eb30bf0f9e70" providerId="ADAL" clId="{D61D017A-10E9-4AD1-B362-E9BF590A9E55}" dt="2024-11-11T19:02:35.829" v="134" actId="20577"/>
        <pc:sldMkLst>
          <pc:docMk/>
          <pc:sldMk cId="1213093032" sldId="270"/>
        </pc:sldMkLst>
        <pc:spChg chg="mod">
          <ac:chgData name="Li, Bingyao" userId="6020a0d1-527a-4229-8e4c-eb30bf0f9e70" providerId="ADAL" clId="{D61D017A-10E9-4AD1-B362-E9BF590A9E55}" dt="2024-11-11T19:02:35.829" v="134" actId="20577"/>
          <ac:spMkLst>
            <pc:docMk/>
            <pc:sldMk cId="1213093032" sldId="270"/>
            <ac:spMk id="4" creationId="{B7AC6387-BBB8-12C5-1158-57E7127EE32A}"/>
          </ac:spMkLst>
        </pc:spChg>
      </pc:sldChg>
      <pc:sldChg chg="modSp">
        <pc:chgData name="Li, Bingyao" userId="6020a0d1-527a-4229-8e4c-eb30bf0f9e70" providerId="ADAL" clId="{D61D017A-10E9-4AD1-B362-E9BF590A9E55}" dt="2024-11-11T19:03:10.940" v="140" actId="1076"/>
        <pc:sldMkLst>
          <pc:docMk/>
          <pc:sldMk cId="3828880949" sldId="391"/>
        </pc:sldMkLst>
        <pc:spChg chg="mod">
          <ac:chgData name="Li, Bingyao" userId="6020a0d1-527a-4229-8e4c-eb30bf0f9e70" providerId="ADAL" clId="{D61D017A-10E9-4AD1-B362-E9BF590A9E55}" dt="2024-11-11T19:03:10.940" v="140" actId="1076"/>
          <ac:spMkLst>
            <pc:docMk/>
            <pc:sldMk cId="3828880949" sldId="391"/>
            <ac:spMk id="7" creationId="{976D09F9-DA6F-215C-D57D-96E3C9DA2EB9}"/>
          </ac:spMkLst>
        </pc:spChg>
      </pc:sldChg>
      <pc:sldChg chg="del modNotesTx">
        <pc:chgData name="Li, Bingyao" userId="6020a0d1-527a-4229-8e4c-eb30bf0f9e70" providerId="ADAL" clId="{D61D017A-10E9-4AD1-B362-E9BF590A9E55}" dt="2024-11-11T19:00:01.249" v="129" actId="2696"/>
        <pc:sldMkLst>
          <pc:docMk/>
          <pc:sldMk cId="3418508612" sldId="392"/>
        </pc:sldMkLst>
      </pc:sldChg>
      <pc:sldChg chg="modNotesTx">
        <pc:chgData name="Li, Bingyao" userId="6020a0d1-527a-4229-8e4c-eb30bf0f9e70" providerId="ADAL" clId="{D61D017A-10E9-4AD1-B362-E9BF590A9E55}" dt="2024-11-11T19:04:32.475" v="143" actId="20577"/>
        <pc:sldMkLst>
          <pc:docMk/>
          <pc:sldMk cId="3955871252" sldId="412"/>
        </pc:sldMkLst>
      </pc:sldChg>
      <pc:sldChg chg="del">
        <pc:chgData name="Li, Bingyao" userId="6020a0d1-527a-4229-8e4c-eb30bf0f9e70" providerId="ADAL" clId="{D61D017A-10E9-4AD1-B362-E9BF590A9E55}" dt="2024-11-11T19:00:21.783" v="131" actId="2696"/>
        <pc:sldMkLst>
          <pc:docMk/>
          <pc:sldMk cId="1036783493" sldId="422"/>
        </pc:sldMkLst>
      </pc:sldChg>
      <pc:sldChg chg="modNotesTx">
        <pc:chgData name="Li, Bingyao" userId="6020a0d1-527a-4229-8e4c-eb30bf0f9e70" providerId="ADAL" clId="{D61D017A-10E9-4AD1-B362-E9BF590A9E55}" dt="2024-11-11T19:05:55.962" v="159" actId="20577"/>
        <pc:sldMkLst>
          <pc:docMk/>
          <pc:sldMk cId="2608291723" sldId="424"/>
        </pc:sldMkLst>
      </pc:sldChg>
      <pc:sldChg chg="addSp delSp modSp modNotesTx">
        <pc:chgData name="Li, Bingyao" userId="6020a0d1-527a-4229-8e4c-eb30bf0f9e70" providerId="ADAL" clId="{D61D017A-10E9-4AD1-B362-E9BF590A9E55}" dt="2024-11-11T19:06:13.929" v="161" actId="20577"/>
        <pc:sldMkLst>
          <pc:docMk/>
          <pc:sldMk cId="2209369703" sldId="425"/>
        </pc:sldMkLst>
        <pc:spChg chg="add del mod">
          <ac:chgData name="Li, Bingyao" userId="6020a0d1-527a-4229-8e4c-eb30bf0f9e70" providerId="ADAL" clId="{D61D017A-10E9-4AD1-B362-E9BF590A9E55}" dt="2024-11-01T18:31:42.159" v="62" actId="478"/>
          <ac:spMkLst>
            <pc:docMk/>
            <pc:sldMk cId="2209369703" sldId="425"/>
            <ac:spMk id="12" creationId="{6850077C-53CD-416F-8B15-2EB0AC4BEE71}"/>
          </ac:spMkLst>
        </pc:spChg>
        <pc:spChg chg="add mod">
          <ac:chgData name="Li, Bingyao" userId="6020a0d1-527a-4229-8e4c-eb30bf0f9e70" providerId="ADAL" clId="{D61D017A-10E9-4AD1-B362-E9BF590A9E55}" dt="2024-11-01T18:33:21.198" v="89" actId="1076"/>
          <ac:spMkLst>
            <pc:docMk/>
            <pc:sldMk cId="2209369703" sldId="425"/>
            <ac:spMk id="13" creationId="{B29330C5-75D4-4039-8747-D9F59135AE07}"/>
          </ac:spMkLst>
        </pc:spChg>
      </pc:sldChg>
      <pc:sldChg chg="del">
        <pc:chgData name="Li, Bingyao" userId="6020a0d1-527a-4229-8e4c-eb30bf0f9e70" providerId="ADAL" clId="{D61D017A-10E9-4AD1-B362-E9BF590A9E55}" dt="2024-11-11T19:02:15.409" v="133" actId="2696"/>
        <pc:sldMkLst>
          <pc:docMk/>
          <pc:sldMk cId="213578965" sldId="432"/>
        </pc:sldMkLst>
      </pc:sldChg>
      <pc:sldChg chg="modNotesTx">
        <pc:chgData name="Li, Bingyao" userId="6020a0d1-527a-4229-8e4c-eb30bf0f9e70" providerId="ADAL" clId="{D61D017A-10E9-4AD1-B362-E9BF590A9E55}" dt="2024-11-11T19:04:47.882" v="145" actId="20577"/>
        <pc:sldMkLst>
          <pc:docMk/>
          <pc:sldMk cId="129503453" sldId="434"/>
        </pc:sldMkLst>
      </pc:sldChg>
      <pc:sldChg chg="modSp modNotesTx">
        <pc:chgData name="Li, Bingyao" userId="6020a0d1-527a-4229-8e4c-eb30bf0f9e70" providerId="ADAL" clId="{D61D017A-10E9-4AD1-B362-E9BF590A9E55}" dt="2024-11-11T19:06:40.420" v="165" actId="20577"/>
        <pc:sldMkLst>
          <pc:docMk/>
          <pc:sldMk cId="1756411623" sldId="437"/>
        </pc:sldMkLst>
        <pc:spChg chg="mod">
          <ac:chgData name="Li, Bingyao" userId="6020a0d1-527a-4229-8e4c-eb30bf0f9e70" providerId="ADAL" clId="{D61D017A-10E9-4AD1-B362-E9BF590A9E55}" dt="2024-11-01T18:24:31.216" v="30"/>
          <ac:spMkLst>
            <pc:docMk/>
            <pc:sldMk cId="1756411623" sldId="437"/>
            <ac:spMk id="5" creationId="{81DCAD71-5E89-716A-2762-3838F5C22E31}"/>
          </ac:spMkLst>
        </pc:spChg>
        <pc:spChg chg="mod">
          <ac:chgData name="Li, Bingyao" userId="6020a0d1-527a-4229-8e4c-eb30bf0f9e70" providerId="ADAL" clId="{D61D017A-10E9-4AD1-B362-E9BF590A9E55}" dt="2024-11-01T18:22:54.889" v="18" actId="20577"/>
          <ac:spMkLst>
            <pc:docMk/>
            <pc:sldMk cId="1756411623" sldId="437"/>
            <ac:spMk id="18" creationId="{0E7642AA-01BD-3313-8957-1C5C3BEB47DC}"/>
          </ac:spMkLst>
        </pc:spChg>
      </pc:sldChg>
      <pc:sldChg chg="modSp">
        <pc:chgData name="Li, Bingyao" userId="6020a0d1-527a-4229-8e4c-eb30bf0f9e70" providerId="ADAL" clId="{D61D017A-10E9-4AD1-B362-E9BF590A9E55}" dt="2024-11-01T18:24:43.515" v="31"/>
        <pc:sldMkLst>
          <pc:docMk/>
          <pc:sldMk cId="3587683939" sldId="438"/>
        </pc:sldMkLst>
        <pc:spChg chg="mod">
          <ac:chgData name="Li, Bingyao" userId="6020a0d1-527a-4229-8e4c-eb30bf0f9e70" providerId="ADAL" clId="{D61D017A-10E9-4AD1-B362-E9BF590A9E55}" dt="2024-11-01T18:24:43.515" v="31"/>
          <ac:spMkLst>
            <pc:docMk/>
            <pc:sldMk cId="3587683939" sldId="438"/>
            <ac:spMk id="5" creationId="{81DCAD71-5E89-716A-2762-3838F5C22E31}"/>
          </ac:spMkLst>
        </pc:spChg>
      </pc:sldChg>
      <pc:sldChg chg="modSp modNotesTx">
        <pc:chgData name="Li, Bingyao" userId="6020a0d1-527a-4229-8e4c-eb30bf0f9e70" providerId="ADAL" clId="{D61D017A-10E9-4AD1-B362-E9BF590A9E55}" dt="2024-11-11T19:06:48.277" v="168" actId="20577"/>
        <pc:sldMkLst>
          <pc:docMk/>
          <pc:sldMk cId="236414320" sldId="439"/>
        </pc:sldMkLst>
        <pc:spChg chg="mod">
          <ac:chgData name="Li, Bingyao" userId="6020a0d1-527a-4229-8e4c-eb30bf0f9e70" providerId="ADAL" clId="{D61D017A-10E9-4AD1-B362-E9BF590A9E55}" dt="2024-11-01T18:25:50.864" v="39" actId="20577"/>
          <ac:spMkLst>
            <pc:docMk/>
            <pc:sldMk cId="236414320" sldId="439"/>
            <ac:spMk id="5" creationId="{A033203F-23C5-45B7-2337-3610B345E839}"/>
          </ac:spMkLst>
        </pc:spChg>
      </pc:sldChg>
      <pc:sldChg chg="modSp">
        <pc:chgData name="Li, Bingyao" userId="6020a0d1-527a-4229-8e4c-eb30bf0f9e70" providerId="ADAL" clId="{D61D017A-10E9-4AD1-B362-E9BF590A9E55}" dt="2024-11-01T18:26:28.401" v="57" actId="255"/>
        <pc:sldMkLst>
          <pc:docMk/>
          <pc:sldMk cId="2479707169" sldId="441"/>
        </pc:sldMkLst>
        <pc:spChg chg="mod">
          <ac:chgData name="Li, Bingyao" userId="6020a0d1-527a-4229-8e4c-eb30bf0f9e70" providerId="ADAL" clId="{D61D017A-10E9-4AD1-B362-E9BF590A9E55}" dt="2024-11-01T18:26:28.401" v="57" actId="255"/>
          <ac:spMkLst>
            <pc:docMk/>
            <pc:sldMk cId="2479707169" sldId="441"/>
            <ac:spMk id="5" creationId="{D97822CE-48B2-93B9-FB9C-FE8F279EB417}"/>
          </ac:spMkLst>
        </pc:spChg>
      </pc:sldChg>
      <pc:sldChg chg="modSp">
        <pc:chgData name="Li, Bingyao" userId="6020a0d1-527a-4229-8e4c-eb30bf0f9e70" providerId="ADAL" clId="{D61D017A-10E9-4AD1-B362-E9BF590A9E55}" dt="2024-11-01T18:26:35.333" v="58"/>
        <pc:sldMkLst>
          <pc:docMk/>
          <pc:sldMk cId="730012183" sldId="442"/>
        </pc:sldMkLst>
        <pc:spChg chg="mod">
          <ac:chgData name="Li, Bingyao" userId="6020a0d1-527a-4229-8e4c-eb30bf0f9e70" providerId="ADAL" clId="{D61D017A-10E9-4AD1-B362-E9BF590A9E55}" dt="2024-11-01T18:26:35.333" v="58"/>
          <ac:spMkLst>
            <pc:docMk/>
            <pc:sldMk cId="730012183" sldId="442"/>
            <ac:spMk id="5" creationId="{3179B1D9-3A4D-9918-9874-01CB9A683F0B}"/>
          </ac:spMkLst>
        </pc:spChg>
      </pc:sldChg>
      <pc:sldChg chg="modSp modNotesTx">
        <pc:chgData name="Li, Bingyao" userId="6020a0d1-527a-4229-8e4c-eb30bf0f9e70" providerId="ADAL" clId="{D61D017A-10E9-4AD1-B362-E9BF590A9E55}" dt="2024-11-11T19:06:58.269" v="169" actId="20577"/>
        <pc:sldMkLst>
          <pc:docMk/>
          <pc:sldMk cId="585414284" sldId="443"/>
        </pc:sldMkLst>
        <pc:spChg chg="mod">
          <ac:chgData name="Li, Bingyao" userId="6020a0d1-527a-4229-8e4c-eb30bf0f9e70" providerId="ADAL" clId="{D61D017A-10E9-4AD1-B362-E9BF590A9E55}" dt="2024-11-01T18:27:46.837" v="59" actId="255"/>
          <ac:spMkLst>
            <pc:docMk/>
            <pc:sldMk cId="585414284" sldId="443"/>
            <ac:spMk id="5" creationId="{D5FDE47C-7628-C3FF-C174-7ABA5AB4935B}"/>
          </ac:spMkLst>
        </pc:spChg>
      </pc:sldChg>
      <pc:sldChg chg="modSp modNotesTx">
        <pc:chgData name="Li, Bingyao" userId="6020a0d1-527a-4229-8e4c-eb30bf0f9e70" providerId="ADAL" clId="{D61D017A-10E9-4AD1-B362-E9BF590A9E55}" dt="2024-11-11T19:07:01.937" v="171" actId="20577"/>
        <pc:sldMkLst>
          <pc:docMk/>
          <pc:sldMk cId="1971514151" sldId="444"/>
        </pc:sldMkLst>
        <pc:spChg chg="mod">
          <ac:chgData name="Li, Bingyao" userId="6020a0d1-527a-4229-8e4c-eb30bf0f9e70" providerId="ADAL" clId="{D61D017A-10E9-4AD1-B362-E9BF590A9E55}" dt="2024-11-01T18:27:53.272" v="60" actId="255"/>
          <ac:spMkLst>
            <pc:docMk/>
            <pc:sldMk cId="1971514151" sldId="444"/>
            <ac:spMk id="5" creationId="{B68F7643-E8D1-6467-5141-085A7D2778DA}"/>
          </ac:spMkLst>
        </pc:spChg>
      </pc:sldChg>
      <pc:sldChg chg="addSp delSp modSp add ord">
        <pc:chgData name="Li, Bingyao" userId="6020a0d1-527a-4229-8e4c-eb30bf0f9e70" providerId="ADAL" clId="{D61D017A-10E9-4AD1-B362-E9BF590A9E55}" dt="2024-11-01T18:45:59.210" v="126"/>
        <pc:sldMkLst>
          <pc:docMk/>
          <pc:sldMk cId="1770879396" sldId="445"/>
        </pc:sldMkLst>
        <pc:spChg chg="mod">
          <ac:chgData name="Li, Bingyao" userId="6020a0d1-527a-4229-8e4c-eb30bf0f9e70" providerId="ADAL" clId="{D61D017A-10E9-4AD1-B362-E9BF590A9E55}" dt="2024-11-01T18:45:52.941" v="125" actId="20577"/>
          <ac:spMkLst>
            <pc:docMk/>
            <pc:sldMk cId="1770879396" sldId="445"/>
            <ac:spMk id="2" creationId="{40E142DB-CCDE-2CB1-C34E-874D2CC3C2F0}"/>
          </ac:spMkLst>
        </pc:spChg>
        <pc:spChg chg="mod">
          <ac:chgData name="Li, Bingyao" userId="6020a0d1-527a-4229-8e4c-eb30bf0f9e70" providerId="ADAL" clId="{D61D017A-10E9-4AD1-B362-E9BF590A9E55}" dt="2024-11-01T18:44:28.507" v="104" actId="20577"/>
          <ac:spMkLst>
            <pc:docMk/>
            <pc:sldMk cId="1770879396" sldId="445"/>
            <ac:spMk id="5" creationId="{1C9BD0D5-6523-FBE1-D7BF-6BF3E643ED7E}"/>
          </ac:spMkLst>
        </pc:spChg>
        <pc:graphicFrameChg chg="del">
          <ac:chgData name="Li, Bingyao" userId="6020a0d1-527a-4229-8e4c-eb30bf0f9e70" providerId="ADAL" clId="{D61D017A-10E9-4AD1-B362-E9BF590A9E55}" dt="2024-11-01T18:45:02.957" v="105" actId="478"/>
          <ac:graphicFrameMkLst>
            <pc:docMk/>
            <pc:sldMk cId="1770879396" sldId="445"/>
            <ac:graphicFrameMk id="3" creationId="{10DBE3B2-884E-942C-BBEC-2D27B6DDBA74}"/>
          </ac:graphicFrameMkLst>
        </pc:graphicFrameChg>
        <pc:graphicFrameChg chg="add mod">
          <ac:chgData name="Li, Bingyao" userId="6020a0d1-527a-4229-8e4c-eb30bf0f9e70" providerId="ADAL" clId="{D61D017A-10E9-4AD1-B362-E9BF590A9E55}" dt="2024-11-01T18:45:59.210" v="126"/>
          <ac:graphicFrameMkLst>
            <pc:docMk/>
            <pc:sldMk cId="1770879396" sldId="445"/>
            <ac:graphicFrameMk id="9" creationId="{4753AB46-246A-436A-8823-AC75A7E9516F}"/>
          </ac:graphicFrameMkLst>
        </pc:graphicFrameChg>
      </pc:sldChg>
      <pc:sldChg chg="add modNotesTx">
        <pc:chgData name="Li, Bingyao" userId="6020a0d1-527a-4229-8e4c-eb30bf0f9e70" providerId="ADAL" clId="{D61D017A-10E9-4AD1-B362-E9BF590A9E55}" dt="2024-11-11T19:05:31.507" v="148" actId="20577"/>
        <pc:sldMkLst>
          <pc:docMk/>
          <pc:sldMk cId="4076351025" sldId="446"/>
        </pc:sldMkLst>
      </pc:sldChg>
      <pc:sldChg chg="add modNotesTx">
        <pc:chgData name="Li, Bingyao" userId="6020a0d1-527a-4229-8e4c-eb30bf0f9e70" providerId="ADAL" clId="{D61D017A-10E9-4AD1-B362-E9BF590A9E55}" dt="2024-11-11T19:05:46.409" v="157" actId="20577"/>
        <pc:sldMkLst>
          <pc:docMk/>
          <pc:sldMk cId="1282624030" sldId="447"/>
        </pc:sldMkLst>
      </pc:sldChg>
      <pc:sldChg chg="add modNotesTx">
        <pc:chgData name="Li, Bingyao" userId="6020a0d1-527a-4229-8e4c-eb30bf0f9e70" providerId="ADAL" clId="{D61D017A-10E9-4AD1-B362-E9BF590A9E55}" dt="2024-11-11T19:06:33.750" v="164" actId="20577"/>
        <pc:sldMkLst>
          <pc:docMk/>
          <pc:sldMk cId="3239451572" sldId="448"/>
        </pc:sldMkLst>
      </pc:sldChg>
      <pc:sldChg chg="add">
        <pc:chgData name="Li, Bingyao" userId="6020a0d1-527a-4229-8e4c-eb30bf0f9e70" providerId="ADAL" clId="{D61D017A-10E9-4AD1-B362-E9BF590A9E55}" dt="2024-11-11T19:02:47.060" v="135"/>
        <pc:sldMkLst>
          <pc:docMk/>
          <pc:sldMk cId="1446021110" sldId="44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212578227924263"/>
          <c:y val="9.8906917885264331E-2"/>
          <c:w val="0.81200980329478678"/>
          <c:h val="0.46935694018434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Sheet1!$A$2:$B$28</c:f>
              <c:multiLvlStrCache>
                <c:ptCount val="14"/>
                <c:lvl>
                  <c:pt idx="0">
                    <c:v>CONV</c:v>
                  </c:pt>
                  <c:pt idx="1">
                    <c:v>MT</c:v>
                  </c:pt>
                  <c:pt idx="2">
                    <c:v>ST</c:v>
                  </c:pt>
                  <c:pt idx="4">
                    <c:v>VGG</c:v>
                  </c:pt>
                  <c:pt idx="5">
                    <c:v>ResNet</c:v>
                  </c:pt>
                  <c:pt idx="6">
                    <c:v>ResNext</c:v>
                  </c:pt>
                  <c:pt idx="9">
                    <c:v>DenseNet</c:v>
                  </c:pt>
                  <c:pt idx="10">
                    <c:v>DenseNet</c:v>
                  </c:pt>
                  <c:pt idx="12">
                    <c:v>VGG</c:v>
                  </c:pt>
                  <c:pt idx="13">
                    <c:v>ResNet</c:v>
                  </c:pt>
                </c:lvl>
                <c:lvl>
                  <c:pt idx="0">
                    <c:v>3:2:2</c:v>
                  </c:pt>
                  <c:pt idx="8">
                    <c:v>3:3</c:v>
                  </c:pt>
                </c:lvl>
              </c:multiLvlStrCache>
            </c:multiLvlStrRef>
          </c:cat>
          <c:val>
            <c:numRef>
              <c:f>Sheet1!$B$2:$B$15</c:f>
              <c:numCache>
                <c:formatCode>General</c:formatCode>
                <c:ptCount val="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9">
                  <c:v>0</c:v>
                </c:pt>
                <c:pt idx="10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B-4B28-BE75-92AF46D8C5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rgbClr val="EAD9DC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9"/>
            <c:invertIfNegative val="0"/>
            <c:bubble3D val="0"/>
            <c:spPr>
              <a:solidFill>
                <a:srgbClr val="8F9E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DB58-40D6-8807-591E7CB8F1A7}"/>
              </c:ext>
            </c:extLst>
          </c:dPt>
          <c:dPt>
            <c:idx val="10"/>
            <c:invertIfNegative val="0"/>
            <c:bubble3D val="0"/>
            <c:spPr>
              <a:solidFill>
                <a:srgbClr val="8F9E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0F-46D0-9B1B-446172FEAF71}"/>
              </c:ext>
            </c:extLst>
          </c:dPt>
          <c:dPt>
            <c:idx val="11"/>
            <c:invertIfNegative val="0"/>
            <c:bubble3D val="0"/>
            <c:spPr>
              <a:solidFill>
                <a:srgbClr val="EAD9DC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0F-46D0-9B1B-446172FEAF71}"/>
              </c:ext>
            </c:extLst>
          </c:dPt>
          <c:dPt>
            <c:idx val="12"/>
            <c:invertIfNegative val="0"/>
            <c:bubble3D val="0"/>
            <c:spPr>
              <a:solidFill>
                <a:srgbClr val="8F9E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8-40D6-8807-591E7CB8F1A7}"/>
              </c:ext>
            </c:extLst>
          </c:dPt>
          <c:dPt>
            <c:idx val="13"/>
            <c:invertIfNegative val="0"/>
            <c:bubble3D val="0"/>
            <c:spPr>
              <a:solidFill>
                <a:srgbClr val="8F9EC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40F-46D0-9B1B-446172FEAF71}"/>
              </c:ext>
            </c:extLst>
          </c:dPt>
          <c:dPt>
            <c:idx val="14"/>
            <c:invertIfNegative val="0"/>
            <c:bubble3D val="0"/>
            <c:spPr>
              <a:solidFill>
                <a:srgbClr val="EAD9DC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40F-46D0-9B1B-446172FEAF71}"/>
              </c:ext>
            </c:extLst>
          </c:dPt>
          <c:cat>
            <c:multiLvlStrRef>
              <c:f>Sheet1!$A$2:$B$28</c:f>
              <c:multiLvlStrCache>
                <c:ptCount val="14"/>
                <c:lvl>
                  <c:pt idx="0">
                    <c:v>CONV</c:v>
                  </c:pt>
                  <c:pt idx="1">
                    <c:v>MT</c:v>
                  </c:pt>
                  <c:pt idx="2">
                    <c:v>ST</c:v>
                  </c:pt>
                  <c:pt idx="4">
                    <c:v>VGG</c:v>
                  </c:pt>
                  <c:pt idx="5">
                    <c:v>ResNet</c:v>
                  </c:pt>
                  <c:pt idx="6">
                    <c:v>ResNext</c:v>
                  </c:pt>
                  <c:pt idx="9">
                    <c:v>DenseNet</c:v>
                  </c:pt>
                  <c:pt idx="10">
                    <c:v>DenseNet</c:v>
                  </c:pt>
                  <c:pt idx="12">
                    <c:v>VGG</c:v>
                  </c:pt>
                  <c:pt idx="13">
                    <c:v>ResNet</c:v>
                  </c:pt>
                </c:lvl>
                <c:lvl>
                  <c:pt idx="0">
                    <c:v>3:2:2</c:v>
                  </c:pt>
                  <c:pt idx="8">
                    <c:v>3:3</c:v>
                  </c:pt>
                </c:lvl>
              </c:multiLvlStrCache>
            </c:multiLvlStrRef>
          </c:cat>
          <c:val>
            <c:numRef>
              <c:f>Sheet1!$C$2:$C$15</c:f>
              <c:numCache>
                <c:formatCode>General</c:formatCode>
                <c:ptCount val="14"/>
                <c:pt idx="0">
                  <c:v>0.77907221999999998</c:v>
                </c:pt>
                <c:pt idx="1">
                  <c:v>0.75758816699999998</c:v>
                </c:pt>
                <c:pt idx="2">
                  <c:v>0.76680713</c:v>
                </c:pt>
                <c:pt idx="4">
                  <c:v>0.76324218893433804</c:v>
                </c:pt>
                <c:pt idx="5">
                  <c:v>0.76852393982973033</c:v>
                </c:pt>
                <c:pt idx="6">
                  <c:v>0.81868320062498223</c:v>
                </c:pt>
                <c:pt idx="9">
                  <c:v>0.85975024015369839</c:v>
                </c:pt>
                <c:pt idx="10">
                  <c:v>0.88745661874070403</c:v>
                </c:pt>
                <c:pt idx="12">
                  <c:v>0.78298975026014572</c:v>
                </c:pt>
                <c:pt idx="13">
                  <c:v>0.90063017283593827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2EB-4B28-BE75-92AF46D8C5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100"/>
        <c:axId val="840856431"/>
        <c:axId val="986183727"/>
      </c:barChart>
      <c:catAx>
        <c:axId val="84085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86183727"/>
        <c:crosses val="autoZero"/>
        <c:auto val="1"/>
        <c:lblAlgn val="ctr"/>
        <c:lblOffset val="0"/>
        <c:noMultiLvlLbl val="0"/>
      </c:catAx>
      <c:valAx>
        <c:axId val="9861837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/>
                  <a:t>Normalized</a:t>
                </a:r>
                <a:r>
                  <a:rPr lang="zh-CN"/>
                  <a:t> </a:t>
                </a:r>
                <a:endParaRPr lang="en-US"/>
              </a:p>
              <a:p>
                <a:pPr>
                  <a:defRPr/>
                </a:pPr>
                <a:r>
                  <a:rPr lang="en-US"/>
                  <a:t>performance</a:t>
                </a:r>
              </a:p>
            </c:rich>
          </c:tx>
          <c:layout>
            <c:manualLayout>
              <c:xMode val="edge"/>
              <c:yMode val="edge"/>
              <c:x val="1.4245046943168208E-4"/>
              <c:y val="0.156663385826771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40856431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437474469508212E-2"/>
          <c:y val="0.11141806264883367"/>
          <c:w val="0.90069436442277084"/>
          <c:h val="0.648029996914435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</c:v>
                </c:pt>
              </c:strCache>
            </c:strRef>
          </c:tx>
          <c:spPr>
            <a:solidFill>
              <a:srgbClr val="EAD9DC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HHH</c:v>
                </c:pt>
                <c:pt idx="1">
                  <c:v>HHM</c:v>
                </c:pt>
                <c:pt idx="2">
                  <c:v>HMM</c:v>
                </c:pt>
                <c:pt idx="3">
                  <c:v>HML</c:v>
                </c:pt>
                <c:pt idx="4">
                  <c:v>MMM</c:v>
                </c:pt>
                <c:pt idx="5">
                  <c:v>LLL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0.65248165999999996</c:v>
                </c:pt>
                <c:pt idx="1">
                  <c:v>0.65248165999999996</c:v>
                </c:pt>
                <c:pt idx="2">
                  <c:v>0.75139391</c:v>
                </c:pt>
                <c:pt idx="3">
                  <c:v>0.76632292999999996</c:v>
                </c:pt>
                <c:pt idx="4">
                  <c:v>0.99158661999999997</c:v>
                </c:pt>
                <c:pt idx="5">
                  <c:v>0.99127893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FB-4C6B-8B5B-F8EA90C0D5F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Co-run</c:v>
                </c:pt>
              </c:strCache>
            </c:strRef>
          </c:tx>
          <c:spPr>
            <a:solidFill>
              <a:srgbClr val="8F9E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HHH</c:v>
                </c:pt>
                <c:pt idx="1">
                  <c:v>HHM</c:v>
                </c:pt>
                <c:pt idx="2">
                  <c:v>HMM</c:v>
                </c:pt>
                <c:pt idx="3">
                  <c:v>HML</c:v>
                </c:pt>
                <c:pt idx="4">
                  <c:v>MMM</c:v>
                </c:pt>
                <c:pt idx="5">
                  <c:v>LLL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0.14479122</c:v>
                </c:pt>
                <c:pt idx="1">
                  <c:v>0.11425193750000001</c:v>
                </c:pt>
                <c:pt idx="2">
                  <c:v>0.10697429999999999</c:v>
                </c:pt>
                <c:pt idx="3">
                  <c:v>0.17311718749999999</c:v>
                </c:pt>
                <c:pt idx="4">
                  <c:v>0.58131262500000003</c:v>
                </c:pt>
                <c:pt idx="5">
                  <c:v>0.94993510000000003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4FB-4C6B-8B5B-F8EA90C0D5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738960"/>
        <c:axId val="1150862848"/>
      </c:barChart>
      <c:catAx>
        <c:axId val="119773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50862848"/>
        <c:crosses val="autoZero"/>
        <c:auto val="1"/>
        <c:lblAlgn val="ctr"/>
        <c:lblOffset val="100"/>
        <c:noMultiLvlLbl val="0"/>
      </c:catAx>
      <c:valAx>
        <c:axId val="11508628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9773896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2.7559857044760685E-2"/>
          <c:y val="0.12256126947746243"/>
          <c:w val="0.4944942827756757"/>
          <c:h val="9.788445216875649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550144866348657"/>
          <c:y val="0.11407950280975482"/>
          <c:w val="0.80797682363792123"/>
          <c:h val="0.54918549759355939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rgbClr val="EAD9DC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Sheet1!$A$2:$B$12</c:f>
              <c:multiLvlStrCache>
                <c:ptCount val="11"/>
                <c:lvl>
                  <c:pt idx="0">
                    <c:v>W1</c:v>
                  </c:pt>
                  <c:pt idx="1">
                    <c:v>W2</c:v>
                  </c:pt>
                  <c:pt idx="2">
                    <c:v>W3</c:v>
                  </c:pt>
                  <c:pt idx="3">
                    <c:v>W4</c:v>
                  </c:pt>
                  <c:pt idx="4">
                    <c:v>W5</c:v>
                  </c:pt>
                  <c:pt idx="5">
                    <c:v>W6</c:v>
                  </c:pt>
                  <c:pt idx="6">
                    <c:v>W7</c:v>
                  </c:pt>
                  <c:pt idx="7">
                    <c:v>W8</c:v>
                  </c:pt>
                  <c:pt idx="8">
                    <c:v>W9</c:v>
                  </c:pt>
                  <c:pt idx="9">
                    <c:v>W10</c:v>
                  </c:pt>
                  <c:pt idx="10">
                    <c:v>W11</c:v>
                  </c:pt>
                </c:lvl>
                <c:lvl>
                  <c:pt idx="0">
                    <c:v>HHH</c:v>
                  </c:pt>
                  <c:pt idx="1">
                    <c:v>HHM</c:v>
                  </c:pt>
                  <c:pt idx="2">
                    <c:v>HMM</c:v>
                  </c:pt>
                  <c:pt idx="3">
                    <c:v>HML</c:v>
                  </c:pt>
                  <c:pt idx="5">
                    <c:v>HLL</c:v>
                  </c:pt>
                  <c:pt idx="6">
                    <c:v>MMM</c:v>
                  </c:pt>
                  <c:pt idx="7">
                    <c:v>MML</c:v>
                  </c:pt>
                  <c:pt idx="9">
                    <c:v>MLL</c:v>
                  </c:pt>
                  <c:pt idx="10">
                    <c:v>LLL</c:v>
                  </c:pt>
                </c:lvl>
              </c:multiLvlStrCache>
            </c:multiLvl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1.2746653854253152</c:v>
                </c:pt>
                <c:pt idx="1">
                  <c:v>1.5198673722438822</c:v>
                </c:pt>
                <c:pt idx="2">
                  <c:v>1.5106113361484492</c:v>
                </c:pt>
                <c:pt idx="3">
                  <c:v>1.3331362277223426</c:v>
                </c:pt>
                <c:pt idx="4">
                  <c:v>1.2649065033170952</c:v>
                </c:pt>
                <c:pt idx="5">
                  <c:v>1.2949432594883854</c:v>
                </c:pt>
                <c:pt idx="6">
                  <c:v>1.244297901902063</c:v>
                </c:pt>
                <c:pt idx="7">
                  <c:v>1.1170388943564868</c:v>
                </c:pt>
                <c:pt idx="8">
                  <c:v>1.1570939558666666</c:v>
                </c:pt>
                <c:pt idx="9">
                  <c:v>1.2195074371896</c:v>
                </c:pt>
                <c:pt idx="10">
                  <c:v>1.016329166410793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2389-2E46-B63F-52EFFF766A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4"/>
        <c:axId val="840856431"/>
        <c:axId val="986183727"/>
      </c:barChart>
      <c:catAx>
        <c:axId val="84085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86183727"/>
        <c:crosses val="autoZero"/>
        <c:auto val="1"/>
        <c:lblAlgn val="ctr"/>
        <c:lblOffset val="0"/>
        <c:noMultiLvlLbl val="0"/>
      </c:catAx>
      <c:valAx>
        <c:axId val="986183727"/>
        <c:scaling>
          <c:orientation val="minMax"/>
          <c:max val="1.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600"/>
                  <a:t>Normalized</a:t>
                </a:r>
                <a:r>
                  <a:rPr lang="zh-CN" sz="1600"/>
                  <a:t> </a:t>
                </a:r>
                <a:endParaRPr lang="en-US" sz="1600"/>
              </a:p>
              <a:p>
                <a:pPr>
                  <a:defRPr sz="1600"/>
                </a:pPr>
                <a:r>
                  <a:rPr lang="en-US" sz="1600"/>
                  <a:t>performance</a:t>
                </a:r>
              </a:p>
            </c:rich>
          </c:tx>
          <c:layout>
            <c:manualLayout>
              <c:xMode val="edge"/>
              <c:yMode val="edge"/>
              <c:x val="2.0041456923319337E-2"/>
              <c:y val="0.208390981640886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40856431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064996827928967E-2"/>
          <c:y val="0.10559791277551957"/>
          <c:w val="0.84458856220975698"/>
          <c:h val="0.529531472090407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EAD9DC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Sheet1!$A$2:$B$12</c:f>
              <c:multiLvlStrCache>
                <c:ptCount val="11"/>
                <c:lvl>
                  <c:pt idx="0">
                    <c:v>W1</c:v>
                  </c:pt>
                  <c:pt idx="1">
                    <c:v>W2</c:v>
                  </c:pt>
                  <c:pt idx="2">
                    <c:v>W3</c:v>
                  </c:pt>
                  <c:pt idx="3">
                    <c:v>W4</c:v>
                  </c:pt>
                  <c:pt idx="4">
                    <c:v>W5</c:v>
                  </c:pt>
                  <c:pt idx="5">
                    <c:v>W6</c:v>
                  </c:pt>
                  <c:pt idx="6">
                    <c:v>W7</c:v>
                  </c:pt>
                  <c:pt idx="7">
                    <c:v>W8</c:v>
                  </c:pt>
                  <c:pt idx="8">
                    <c:v>W9</c:v>
                  </c:pt>
                  <c:pt idx="9">
                    <c:v>W10</c:v>
                  </c:pt>
                  <c:pt idx="10">
                    <c:v>W11</c:v>
                  </c:pt>
                </c:lvl>
                <c:lvl>
                  <c:pt idx="0">
                    <c:v>HHH</c:v>
                  </c:pt>
                  <c:pt idx="1">
                    <c:v>HHM</c:v>
                  </c:pt>
                  <c:pt idx="2">
                    <c:v>HMM</c:v>
                  </c:pt>
                  <c:pt idx="3">
                    <c:v>HML</c:v>
                  </c:pt>
                  <c:pt idx="5">
                    <c:v>HLL</c:v>
                  </c:pt>
                  <c:pt idx="6">
                    <c:v>MMM</c:v>
                  </c:pt>
                  <c:pt idx="7">
                    <c:v>MML</c:v>
                  </c:pt>
                  <c:pt idx="9">
                    <c:v>MLL</c:v>
                  </c:pt>
                  <c:pt idx="10">
                    <c:v>LLL</c:v>
                  </c:pt>
                </c:lvl>
              </c:multiLvlStrCache>
            </c:multiLvl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0.15329128308163564</c:v>
                </c:pt>
                <c:pt idx="1">
                  <c:v>0.11425193750000001</c:v>
                </c:pt>
                <c:pt idx="2">
                  <c:v>0.10697425000000002</c:v>
                </c:pt>
                <c:pt idx="3">
                  <c:v>0.17311718749999999</c:v>
                </c:pt>
                <c:pt idx="4">
                  <c:v>0.16410514654043698</c:v>
                </c:pt>
                <c:pt idx="5">
                  <c:v>0.19849381250000001</c:v>
                </c:pt>
                <c:pt idx="6">
                  <c:v>0.58131262500000003</c:v>
                </c:pt>
                <c:pt idx="7">
                  <c:v>0.74160600545950861</c:v>
                </c:pt>
                <c:pt idx="8">
                  <c:v>0.53375344115622836</c:v>
                </c:pt>
                <c:pt idx="9">
                  <c:v>0.80595231878002915</c:v>
                </c:pt>
                <c:pt idx="10">
                  <c:v>0.94993510000000003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E77-9E4A-B705-E69E0D29E4C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STAR</c:v>
                </c:pt>
              </c:strCache>
            </c:strRef>
          </c:tx>
          <c:spPr>
            <a:solidFill>
              <a:srgbClr val="8F9EC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Sheet1!$A$2:$B$12</c:f>
              <c:multiLvlStrCache>
                <c:ptCount val="11"/>
                <c:lvl>
                  <c:pt idx="0">
                    <c:v>W1</c:v>
                  </c:pt>
                  <c:pt idx="1">
                    <c:v>W2</c:v>
                  </c:pt>
                  <c:pt idx="2">
                    <c:v>W3</c:v>
                  </c:pt>
                  <c:pt idx="3">
                    <c:v>W4</c:v>
                  </c:pt>
                  <c:pt idx="4">
                    <c:v>W5</c:v>
                  </c:pt>
                  <c:pt idx="5">
                    <c:v>W6</c:v>
                  </c:pt>
                  <c:pt idx="6">
                    <c:v>W7</c:v>
                  </c:pt>
                  <c:pt idx="7">
                    <c:v>W8</c:v>
                  </c:pt>
                  <c:pt idx="8">
                    <c:v>W9</c:v>
                  </c:pt>
                  <c:pt idx="9">
                    <c:v>W10</c:v>
                  </c:pt>
                  <c:pt idx="10">
                    <c:v>W11</c:v>
                  </c:pt>
                </c:lvl>
                <c:lvl>
                  <c:pt idx="0">
                    <c:v>HHH</c:v>
                  </c:pt>
                  <c:pt idx="1">
                    <c:v>HHM</c:v>
                  </c:pt>
                  <c:pt idx="2">
                    <c:v>HMM</c:v>
                  </c:pt>
                  <c:pt idx="3">
                    <c:v>HML</c:v>
                  </c:pt>
                  <c:pt idx="5">
                    <c:v>HLL</c:v>
                  </c:pt>
                  <c:pt idx="6">
                    <c:v>MMM</c:v>
                  </c:pt>
                  <c:pt idx="7">
                    <c:v>MML</c:v>
                  </c:pt>
                  <c:pt idx="9">
                    <c:v>MLL</c:v>
                  </c:pt>
                  <c:pt idx="10">
                    <c:v>LLL</c:v>
                  </c:pt>
                </c:lvl>
              </c:multiLvlStrCache>
            </c:multiLvl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0.54547338833616432</c:v>
                </c:pt>
                <c:pt idx="1">
                  <c:v>0.47725853138330276</c:v>
                </c:pt>
                <c:pt idx="2">
                  <c:v>0.47688029321185677</c:v>
                </c:pt>
                <c:pt idx="3">
                  <c:v>0.58110181483548562</c:v>
                </c:pt>
                <c:pt idx="4">
                  <c:v>0.6396758690308989</c:v>
                </c:pt>
                <c:pt idx="5">
                  <c:v>0.78659442637658405</c:v>
                </c:pt>
                <c:pt idx="6">
                  <c:v>0.9099383349176966</c:v>
                </c:pt>
                <c:pt idx="7">
                  <c:v>0.91803674269373392</c:v>
                </c:pt>
                <c:pt idx="8">
                  <c:v>0.810237686139748</c:v>
                </c:pt>
                <c:pt idx="9">
                  <c:v>0.96728664964815425</c:v>
                </c:pt>
                <c:pt idx="10">
                  <c:v>0.96097170513775099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E77-9E4A-B705-E69E0D29E4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97738960"/>
        <c:axId val="1150862848"/>
      </c:barChart>
      <c:catAx>
        <c:axId val="1197738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50862848"/>
        <c:crosses val="autoZero"/>
        <c:auto val="1"/>
        <c:lblAlgn val="ctr"/>
        <c:lblOffset val="100"/>
        <c:noMultiLvlLbl val="0"/>
      </c:catAx>
      <c:valAx>
        <c:axId val="115086284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197738960"/>
        <c:crosses val="autoZero"/>
        <c:crossBetween val="between"/>
        <c:majorUnit val="0.2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4.5910964083859085E-2"/>
          <c:y val="0.12555114478446477"/>
          <c:w val="0.47507017240181387"/>
          <c:h val="6.96005645040009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082492405115765E-2"/>
          <c:y val="0.11335974905806172"/>
          <c:w val="0.90132248937111792"/>
          <c:h val="0.46935694018434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Sheet1!$A$2:$B$34</c:f>
              <c:multiLvlStrCache>
                <c:ptCount val="33"/>
                <c:lvl>
                  <c:pt idx="0">
                    <c:v>MT</c:v>
                  </c:pt>
                  <c:pt idx="1">
                    <c:v>BICG</c:v>
                  </c:pt>
                  <c:pt idx="2">
                    <c:v>ATAX</c:v>
                  </c:pt>
                  <c:pt idx="3">
                    <c:v>MT</c:v>
                  </c:pt>
                  <c:pt idx="4">
                    <c:v>ATAX</c:v>
                  </c:pt>
                  <c:pt idx="5">
                    <c:v>ST</c:v>
                  </c:pt>
                  <c:pt idx="6">
                    <c:v>MT</c:v>
                  </c:pt>
                  <c:pt idx="7">
                    <c:v>NW</c:v>
                  </c:pt>
                  <c:pt idx="8">
                    <c:v>ST</c:v>
                  </c:pt>
                  <c:pt idx="9">
                    <c:v>MT_s</c:v>
                  </c:pt>
                  <c:pt idx="10">
                    <c:v>ST_s</c:v>
                  </c:pt>
                  <c:pt idx="11">
                    <c:v>FIR</c:v>
                  </c:pt>
                  <c:pt idx="12">
                    <c:v>MT_s</c:v>
                  </c:pt>
                  <c:pt idx="13">
                    <c:v>BFS</c:v>
                  </c:pt>
                  <c:pt idx="14">
                    <c:v>PR</c:v>
                  </c:pt>
                  <c:pt idx="15">
                    <c:v>MT_s</c:v>
                  </c:pt>
                  <c:pt idx="16">
                    <c:v>FFT</c:v>
                  </c:pt>
                  <c:pt idx="17">
                    <c:v>FIR</c:v>
                  </c:pt>
                  <c:pt idx="18">
                    <c:v>NW</c:v>
                  </c:pt>
                  <c:pt idx="19">
                    <c:v>C2D</c:v>
                  </c:pt>
                  <c:pt idx="20">
                    <c:v>ST_s</c:v>
                  </c:pt>
                  <c:pt idx="21">
                    <c:v>ST_s</c:v>
                  </c:pt>
                  <c:pt idx="22">
                    <c:v>NW</c:v>
                  </c:pt>
                  <c:pt idx="23">
                    <c:v>FFT</c:v>
                  </c:pt>
                  <c:pt idx="24">
                    <c:v>BFS</c:v>
                  </c:pt>
                  <c:pt idx="25">
                    <c:v>BFS</c:v>
                  </c:pt>
                  <c:pt idx="26">
                    <c:v>PR</c:v>
                  </c:pt>
                  <c:pt idx="27">
                    <c:v>ST_s</c:v>
                  </c:pt>
                  <c:pt idx="28">
                    <c:v>FIR</c:v>
                  </c:pt>
                  <c:pt idx="29">
                    <c:v>FFT</c:v>
                  </c:pt>
                  <c:pt idx="30">
                    <c:v>FFT</c:v>
                  </c:pt>
                  <c:pt idx="31">
                    <c:v>FFT</c:v>
                  </c:pt>
                  <c:pt idx="32">
                    <c:v>FIR</c:v>
                  </c:pt>
                </c:lvl>
                <c:lvl>
                  <c:pt idx="0">
                    <c:v>W1</c:v>
                  </c:pt>
                  <c:pt idx="3">
                    <c:v>W2</c:v>
                  </c:pt>
                  <c:pt idx="6">
                    <c:v>W3</c:v>
                  </c:pt>
                  <c:pt idx="9">
                    <c:v>W4</c:v>
                  </c:pt>
                  <c:pt idx="12">
                    <c:v>W5</c:v>
                  </c:pt>
                  <c:pt idx="15">
                    <c:v>W6</c:v>
                  </c:pt>
                  <c:pt idx="18">
                    <c:v>W7</c:v>
                  </c:pt>
                  <c:pt idx="21">
                    <c:v>W8</c:v>
                  </c:pt>
                  <c:pt idx="24">
                    <c:v>W9</c:v>
                  </c:pt>
                  <c:pt idx="27">
                    <c:v>W10</c:v>
                  </c:pt>
                  <c:pt idx="30">
                    <c:v>W11</c:v>
                  </c:pt>
                </c:lvl>
              </c:multiLvlStrCache>
            </c:multiLvlStrRef>
          </c:cat>
          <c:val>
            <c:numRef>
              <c:f>Sheet1!$B$2:$B$34</c:f>
              <c:numCache>
                <c:formatCode>General</c:formatCode>
                <c:ptCount val="3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F5-486A-9FDF-2F48C593D5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FAF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Sheet1!$A$2:$B$34</c:f>
              <c:multiLvlStrCache>
                <c:ptCount val="33"/>
                <c:lvl>
                  <c:pt idx="0">
                    <c:v>MT</c:v>
                  </c:pt>
                  <c:pt idx="1">
                    <c:v>BICG</c:v>
                  </c:pt>
                  <c:pt idx="2">
                    <c:v>ATAX</c:v>
                  </c:pt>
                  <c:pt idx="3">
                    <c:v>MT</c:v>
                  </c:pt>
                  <c:pt idx="4">
                    <c:v>ATAX</c:v>
                  </c:pt>
                  <c:pt idx="5">
                    <c:v>ST</c:v>
                  </c:pt>
                  <c:pt idx="6">
                    <c:v>MT</c:v>
                  </c:pt>
                  <c:pt idx="7">
                    <c:v>NW</c:v>
                  </c:pt>
                  <c:pt idx="8">
                    <c:v>ST</c:v>
                  </c:pt>
                  <c:pt idx="9">
                    <c:v>MT_s</c:v>
                  </c:pt>
                  <c:pt idx="10">
                    <c:v>ST_s</c:v>
                  </c:pt>
                  <c:pt idx="11">
                    <c:v>FIR</c:v>
                  </c:pt>
                  <c:pt idx="12">
                    <c:v>MT_s</c:v>
                  </c:pt>
                  <c:pt idx="13">
                    <c:v>BFS</c:v>
                  </c:pt>
                  <c:pt idx="14">
                    <c:v>PR</c:v>
                  </c:pt>
                  <c:pt idx="15">
                    <c:v>MT_s</c:v>
                  </c:pt>
                  <c:pt idx="16">
                    <c:v>FFT</c:v>
                  </c:pt>
                  <c:pt idx="17">
                    <c:v>FIR</c:v>
                  </c:pt>
                  <c:pt idx="18">
                    <c:v>NW</c:v>
                  </c:pt>
                  <c:pt idx="19">
                    <c:v>C2D</c:v>
                  </c:pt>
                  <c:pt idx="20">
                    <c:v>ST_s</c:v>
                  </c:pt>
                  <c:pt idx="21">
                    <c:v>ST_s</c:v>
                  </c:pt>
                  <c:pt idx="22">
                    <c:v>NW</c:v>
                  </c:pt>
                  <c:pt idx="23">
                    <c:v>FFT</c:v>
                  </c:pt>
                  <c:pt idx="24">
                    <c:v>BFS</c:v>
                  </c:pt>
                  <c:pt idx="25">
                    <c:v>BFS</c:v>
                  </c:pt>
                  <c:pt idx="26">
                    <c:v>PR</c:v>
                  </c:pt>
                  <c:pt idx="27">
                    <c:v>ST_s</c:v>
                  </c:pt>
                  <c:pt idx="28">
                    <c:v>FIR</c:v>
                  </c:pt>
                  <c:pt idx="29">
                    <c:v>FFT</c:v>
                  </c:pt>
                  <c:pt idx="30">
                    <c:v>FFT</c:v>
                  </c:pt>
                  <c:pt idx="31">
                    <c:v>FFT</c:v>
                  </c:pt>
                  <c:pt idx="32">
                    <c:v>FIR</c:v>
                  </c:pt>
                </c:lvl>
                <c:lvl>
                  <c:pt idx="0">
                    <c:v>W1</c:v>
                  </c:pt>
                  <c:pt idx="3">
                    <c:v>W2</c:v>
                  </c:pt>
                  <c:pt idx="6">
                    <c:v>W3</c:v>
                  </c:pt>
                  <c:pt idx="9">
                    <c:v>W4</c:v>
                  </c:pt>
                  <c:pt idx="12">
                    <c:v>W5</c:v>
                  </c:pt>
                  <c:pt idx="15">
                    <c:v>W6</c:v>
                  </c:pt>
                  <c:pt idx="18">
                    <c:v>W7</c:v>
                  </c:pt>
                  <c:pt idx="21">
                    <c:v>W8</c:v>
                  </c:pt>
                  <c:pt idx="24">
                    <c:v>W9</c:v>
                  </c:pt>
                  <c:pt idx="27">
                    <c:v>W10</c:v>
                  </c:pt>
                  <c:pt idx="30">
                    <c:v>W11</c:v>
                  </c:pt>
                </c:lvl>
              </c:multiLvlStrCache>
            </c:multiLvlStrRef>
          </c:cat>
          <c:val>
            <c:numRef>
              <c:f>Sheet1!$C$2:$C$34</c:f>
              <c:numCache>
                <c:formatCode>General</c:formatCode>
                <c:ptCount val="33"/>
                <c:pt idx="0">
                  <c:v>8.0488918575207652E-2</c:v>
                </c:pt>
                <c:pt idx="1">
                  <c:v>0.81418143475651727</c:v>
                </c:pt>
                <c:pt idx="2">
                  <c:v>0.81418143475651727</c:v>
                </c:pt>
                <c:pt idx="3">
                  <c:v>1.7038315394280697E-2</c:v>
                </c:pt>
                <c:pt idx="4">
                  <c:v>0.78346915871397449</c:v>
                </c:pt>
                <c:pt idx="5">
                  <c:v>0.40886487674695798</c:v>
                </c:pt>
                <c:pt idx="6">
                  <c:v>1.477532831950602E-2</c:v>
                </c:pt>
                <c:pt idx="7">
                  <c:v>0.25626826891848004</c:v>
                </c:pt>
                <c:pt idx="8">
                  <c:v>0.358546855330239</c:v>
                </c:pt>
                <c:pt idx="9">
                  <c:v>0.13666487157788301</c:v>
                </c:pt>
                <c:pt idx="10">
                  <c:v>0.61149141828592501</c:v>
                </c:pt>
                <c:pt idx="11">
                  <c:v>6.7031480420713897E-3</c:v>
                </c:pt>
                <c:pt idx="12">
                  <c:v>0.24236011045008901</c:v>
                </c:pt>
                <c:pt idx="13">
                  <c:v>0.45759833651013698</c:v>
                </c:pt>
                <c:pt idx="14">
                  <c:v>0.39835653900000001</c:v>
                </c:pt>
                <c:pt idx="15">
                  <c:v>0.22474345607199692</c:v>
                </c:pt>
                <c:pt idx="16">
                  <c:v>0</c:v>
                </c:pt>
                <c:pt idx="17">
                  <c:v>6.4612871371621501E-3</c:v>
                </c:pt>
                <c:pt idx="18">
                  <c:v>0.45890017300000002</c:v>
                </c:pt>
                <c:pt idx="19">
                  <c:v>0.39019789900000001</c:v>
                </c:pt>
                <c:pt idx="20">
                  <c:v>0.70783254900000003</c:v>
                </c:pt>
                <c:pt idx="21">
                  <c:v>0.73127531729999995</c:v>
                </c:pt>
                <c:pt idx="22">
                  <c:v>0.48752125400000001</c:v>
                </c:pt>
                <c:pt idx="23">
                  <c:v>0</c:v>
                </c:pt>
                <c:pt idx="24">
                  <c:v>0.57965325599999995</c:v>
                </c:pt>
                <c:pt idx="25">
                  <c:v>0.58543296499999997</c:v>
                </c:pt>
                <c:pt idx="26">
                  <c:v>0.48659517000000002</c:v>
                </c:pt>
                <c:pt idx="27">
                  <c:v>0.74736491500000002</c:v>
                </c:pt>
                <c:pt idx="28">
                  <c:v>1.510642186186E-3</c:v>
                </c:pt>
                <c:pt idx="29">
                  <c:v>0</c:v>
                </c:pt>
                <c:pt idx="30">
                  <c:v>8.1314034802406902E-5</c:v>
                </c:pt>
                <c:pt idx="31">
                  <c:v>8.1314034802406902E-5</c:v>
                </c:pt>
                <c:pt idx="32">
                  <c:v>3.0510642186186002E-2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F5-486A-9FDF-2F48C593D5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STAR</c:v>
                </c:pt>
              </c:strCache>
            </c:strRef>
          </c:tx>
          <c:spPr>
            <a:solidFill>
              <a:srgbClr val="AAA2C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multiLvlStrRef>
              <c:f>Sheet1!$A$2:$B$34</c:f>
              <c:multiLvlStrCache>
                <c:ptCount val="33"/>
                <c:lvl>
                  <c:pt idx="0">
                    <c:v>MT</c:v>
                  </c:pt>
                  <c:pt idx="1">
                    <c:v>BICG</c:v>
                  </c:pt>
                  <c:pt idx="2">
                    <c:v>ATAX</c:v>
                  </c:pt>
                  <c:pt idx="3">
                    <c:v>MT</c:v>
                  </c:pt>
                  <c:pt idx="4">
                    <c:v>ATAX</c:v>
                  </c:pt>
                  <c:pt idx="5">
                    <c:v>ST</c:v>
                  </c:pt>
                  <c:pt idx="6">
                    <c:v>MT</c:v>
                  </c:pt>
                  <c:pt idx="7">
                    <c:v>NW</c:v>
                  </c:pt>
                  <c:pt idx="8">
                    <c:v>ST</c:v>
                  </c:pt>
                  <c:pt idx="9">
                    <c:v>MT_s</c:v>
                  </c:pt>
                  <c:pt idx="10">
                    <c:v>ST_s</c:v>
                  </c:pt>
                  <c:pt idx="11">
                    <c:v>FIR</c:v>
                  </c:pt>
                  <c:pt idx="12">
                    <c:v>MT_s</c:v>
                  </c:pt>
                  <c:pt idx="13">
                    <c:v>BFS</c:v>
                  </c:pt>
                  <c:pt idx="14">
                    <c:v>PR</c:v>
                  </c:pt>
                  <c:pt idx="15">
                    <c:v>MT_s</c:v>
                  </c:pt>
                  <c:pt idx="16">
                    <c:v>FFT</c:v>
                  </c:pt>
                  <c:pt idx="17">
                    <c:v>FIR</c:v>
                  </c:pt>
                  <c:pt idx="18">
                    <c:v>NW</c:v>
                  </c:pt>
                  <c:pt idx="19">
                    <c:v>C2D</c:v>
                  </c:pt>
                  <c:pt idx="20">
                    <c:v>ST_s</c:v>
                  </c:pt>
                  <c:pt idx="21">
                    <c:v>ST_s</c:v>
                  </c:pt>
                  <c:pt idx="22">
                    <c:v>NW</c:v>
                  </c:pt>
                  <c:pt idx="23">
                    <c:v>FFT</c:v>
                  </c:pt>
                  <c:pt idx="24">
                    <c:v>BFS</c:v>
                  </c:pt>
                  <c:pt idx="25">
                    <c:v>BFS</c:v>
                  </c:pt>
                  <c:pt idx="26">
                    <c:v>PR</c:v>
                  </c:pt>
                  <c:pt idx="27">
                    <c:v>ST_s</c:v>
                  </c:pt>
                  <c:pt idx="28">
                    <c:v>FIR</c:v>
                  </c:pt>
                  <c:pt idx="29">
                    <c:v>FFT</c:v>
                  </c:pt>
                  <c:pt idx="30">
                    <c:v>FFT</c:v>
                  </c:pt>
                  <c:pt idx="31">
                    <c:v>FFT</c:v>
                  </c:pt>
                  <c:pt idx="32">
                    <c:v>FIR</c:v>
                  </c:pt>
                </c:lvl>
                <c:lvl>
                  <c:pt idx="0">
                    <c:v>W1</c:v>
                  </c:pt>
                  <c:pt idx="3">
                    <c:v>W2</c:v>
                  </c:pt>
                  <c:pt idx="6">
                    <c:v>W3</c:v>
                  </c:pt>
                  <c:pt idx="9">
                    <c:v>W4</c:v>
                  </c:pt>
                  <c:pt idx="12">
                    <c:v>W5</c:v>
                  </c:pt>
                  <c:pt idx="15">
                    <c:v>W6</c:v>
                  </c:pt>
                  <c:pt idx="18">
                    <c:v>W7</c:v>
                  </c:pt>
                  <c:pt idx="21">
                    <c:v>W8</c:v>
                  </c:pt>
                  <c:pt idx="24">
                    <c:v>W9</c:v>
                  </c:pt>
                  <c:pt idx="27">
                    <c:v>W10</c:v>
                  </c:pt>
                  <c:pt idx="30">
                    <c:v>W11</c:v>
                  </c:pt>
                </c:lvl>
              </c:multiLvlStrCache>
            </c:multiLvlStrRef>
          </c:cat>
          <c:val>
            <c:numRef>
              <c:f>Sheet1!$D$2:$D$34</c:f>
              <c:numCache>
                <c:formatCode>General</c:formatCode>
                <c:ptCount val="33"/>
                <c:pt idx="0">
                  <c:v>0.16452372403416199</c:v>
                </c:pt>
                <c:pt idx="1">
                  <c:v>0.83976837948436489</c:v>
                </c:pt>
                <c:pt idx="2">
                  <c:v>0.83964649759339771</c:v>
                </c:pt>
                <c:pt idx="3">
                  <c:v>9.2878058317098E-2</c:v>
                </c:pt>
                <c:pt idx="4">
                  <c:v>0.82388681710170109</c:v>
                </c:pt>
                <c:pt idx="5">
                  <c:v>0.62163105332541302</c:v>
                </c:pt>
                <c:pt idx="6">
                  <c:v>9.4499119908767595E-2</c:v>
                </c:pt>
                <c:pt idx="7">
                  <c:v>0.46963316362188001</c:v>
                </c:pt>
                <c:pt idx="8">
                  <c:v>0.50662446055060095</c:v>
                </c:pt>
                <c:pt idx="9">
                  <c:v>0.18529801980281599</c:v>
                </c:pt>
                <c:pt idx="10">
                  <c:v>0.78351253463097303</c:v>
                </c:pt>
                <c:pt idx="11">
                  <c:v>5.4153718049765202E-2</c:v>
                </c:pt>
                <c:pt idx="12">
                  <c:v>0.34553624650373699</c:v>
                </c:pt>
                <c:pt idx="13">
                  <c:v>0.61781396601329397</c:v>
                </c:pt>
                <c:pt idx="14">
                  <c:v>0.56536679818032298</c:v>
                </c:pt>
                <c:pt idx="15">
                  <c:v>0.31363668259243305</c:v>
                </c:pt>
                <c:pt idx="16">
                  <c:v>4.6406947332900001E-5</c:v>
                </c:pt>
                <c:pt idx="17">
                  <c:v>8.4503268889992003E-2</c:v>
                </c:pt>
                <c:pt idx="18">
                  <c:v>0.58119749681308397</c:v>
                </c:pt>
                <c:pt idx="19">
                  <c:v>0.63721585508164902</c:v>
                </c:pt>
                <c:pt idx="20">
                  <c:v>0.85167130245182587</c:v>
                </c:pt>
                <c:pt idx="21">
                  <c:v>0.90706621340185611</c:v>
                </c:pt>
                <c:pt idx="22">
                  <c:v>0.61779456640657704</c:v>
                </c:pt>
                <c:pt idx="23">
                  <c:v>2.99987140738611E-5</c:v>
                </c:pt>
                <c:pt idx="24">
                  <c:v>0.70897642999999999</c:v>
                </c:pt>
                <c:pt idx="25">
                  <c:v>0.7106745632</c:v>
                </c:pt>
                <c:pt idx="26">
                  <c:v>0.69217898700000002</c:v>
                </c:pt>
                <c:pt idx="27">
                  <c:v>0.90736491500000005</c:v>
                </c:pt>
                <c:pt idx="28">
                  <c:v>3.0510642186186002E-2</c:v>
                </c:pt>
                <c:pt idx="29">
                  <c:v>3.0464086914587298E-6</c:v>
                </c:pt>
                <c:pt idx="30">
                  <c:v>8.9081314034802404E-5</c:v>
                </c:pt>
                <c:pt idx="31">
                  <c:v>8.90666508528175E-5</c:v>
                </c:pt>
                <c:pt idx="32">
                  <c:v>5.1635225309466501E-2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F5-486A-9FDF-2F48C593D5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-42"/>
        <c:axId val="840856431"/>
        <c:axId val="986183727"/>
      </c:barChart>
      <c:catAx>
        <c:axId val="84085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986183727"/>
        <c:crosses val="autoZero"/>
        <c:auto val="1"/>
        <c:lblAlgn val="ctr"/>
        <c:lblOffset val="0"/>
        <c:noMultiLvlLbl val="0"/>
      </c:catAx>
      <c:valAx>
        <c:axId val="986183727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000"/>
                  <a:t>Hit</a:t>
                </a:r>
                <a:r>
                  <a:rPr lang="zh-CN" altLang="en-US" sz="2000"/>
                  <a:t> </a:t>
                </a:r>
                <a:r>
                  <a:rPr lang="en-US" altLang="zh-CN" sz="2000"/>
                  <a:t>rate</a:t>
                </a:r>
                <a:endParaRPr lang="en-US" sz="2000"/>
              </a:p>
            </c:rich>
          </c:tx>
          <c:layout>
            <c:manualLayout>
              <c:xMode val="edge"/>
              <c:yMode val="edge"/>
              <c:x val="1.5125270226179033E-3"/>
              <c:y val="0.2808950666238733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40856431"/>
        <c:crosses val="autoZero"/>
        <c:crossBetween val="between"/>
        <c:majorUnit val="0.5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legendEntry>
        <c:idx val="0"/>
        <c:delete val="1"/>
      </c:legendEntry>
      <c:layout>
        <c:manualLayout>
          <c:xMode val="edge"/>
          <c:yMode val="edge"/>
          <c:x val="0.22240373463802118"/>
          <c:y val="2.8329511964397102E-3"/>
          <c:w val="0.53149309929878907"/>
          <c:h val="8.73455493171081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77591-BEC7-FE4D-B8F3-B891E29119BE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44E05-A6F4-3D44-8D22-D9C6307960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325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577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632AB-01A2-1D40-C5A7-7F55ECB3E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642C4-DAF3-9514-3387-E38BFC8D7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61E99-D6E4-934B-4257-578E2978D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key idea behind STAR is to allow two different base addresses to share the same TLB entry. </a:t>
            </a:r>
          </a:p>
          <a:p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So, how do we support this sharing?</a:t>
            </a:r>
            <a:r>
              <a:rPr lang="zh-CN" altLang="en-US" b="0" dirty="0"/>
              <a:t> </a:t>
            </a:r>
            <a:r>
              <a:rPr lang="en-US" altLang="zh-CN" b="0" dirty="0"/>
              <a:t>I’ll</a:t>
            </a:r>
            <a:r>
              <a:rPr lang="zh-CN" altLang="en-US" b="0" dirty="0"/>
              <a:t> </a:t>
            </a:r>
            <a:r>
              <a:rPr lang="en-US" altLang="zh-CN" b="0" dirty="0"/>
              <a:t>first</a:t>
            </a:r>
            <a:r>
              <a:rPr lang="zh-CN" altLang="en-US" b="0" dirty="0"/>
              <a:t> </a:t>
            </a:r>
            <a:r>
              <a:rPr lang="en-US" altLang="zh-CN" b="0" dirty="0"/>
              <a:t>introduce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format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our</a:t>
            </a:r>
            <a:r>
              <a:rPr lang="zh-CN" altLang="en-US" b="0" dirty="0"/>
              <a:t> </a:t>
            </a:r>
            <a:r>
              <a:rPr lang="en-US" altLang="zh-CN" b="0" dirty="0"/>
              <a:t>TLB.</a:t>
            </a:r>
            <a:r>
              <a:rPr lang="zh-CN" altLang="en-US" b="0" dirty="0"/>
              <a:t> </a:t>
            </a:r>
            <a:r>
              <a:rPr lang="en-US" altLang="zh-CN" b="0" dirty="0"/>
              <a:t>4</a:t>
            </a:r>
            <a:r>
              <a:rPr lang="zh-CN" altLang="en-US" b="0" dirty="0"/>
              <a:t> </a:t>
            </a:r>
            <a:r>
              <a:rPr lang="en-US" altLang="zh-CN" b="0" dirty="0"/>
              <a:t>-&gt;</a:t>
            </a:r>
            <a:r>
              <a:rPr lang="zh-CN" altLang="en-US" b="0" dirty="0"/>
              <a:t> </a:t>
            </a:r>
            <a:r>
              <a:rPr lang="en-US" altLang="zh-CN" b="0" dirty="0"/>
              <a:t>3</a:t>
            </a:r>
            <a:r>
              <a:rPr lang="zh-CN" altLang="en-US" b="0" dirty="0"/>
              <a:t> </a:t>
            </a:r>
            <a:r>
              <a:rPr lang="en-US" altLang="zh-CN" b="0" dirty="0"/>
              <a:t>bits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95FEE-93AE-8136-B9D0-6C1C9F5B7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2972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632AB-01A2-1D40-C5A7-7F55ECB3E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642C4-DAF3-9514-3387-E38BFC8D7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61E99-D6E4-934B-4257-578E2978D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stored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slot.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occupying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slot.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95FEE-93AE-8136-B9D0-6C1C9F5B7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499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632AB-01A2-1D40-C5A7-7F55ECB3E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642C4-DAF3-9514-3387-E38BFC8D7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61E99-D6E4-934B-4257-578E2978D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the AIB helps determine the access belongs to</a:t>
            </a:r>
            <a:r>
              <a:rPr lang="zh-CN" altLang="en-US" b="0" dirty="0"/>
              <a:t> </a:t>
            </a:r>
            <a:r>
              <a:rPr lang="en-US" altLang="zh-CN" b="0" dirty="0"/>
              <a:t>which</a:t>
            </a:r>
            <a:r>
              <a:rPr lang="zh-CN" altLang="en-US" b="0" dirty="0"/>
              <a:t> </a:t>
            </a:r>
            <a:r>
              <a:rPr lang="en-US" altLang="zh-CN" b="0" dirty="0"/>
              <a:t>translation.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95FEE-93AE-8136-B9D0-6C1C9F5B7B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53394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DD512-D768-3259-2ED7-2D63AD90C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065A8-54FC-AD29-D062-14D277A32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47C47-AB62-6B42-7FEF-3B0A9B07B2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Considering</a:t>
            </a:r>
            <a:r>
              <a:rPr lang="zh-CN" altLang="en-US" b="0" dirty="0"/>
              <a:t> </a:t>
            </a:r>
            <a:r>
              <a:rPr lang="en-US" altLang="zh-CN" b="0" dirty="0"/>
              <a:t>a</a:t>
            </a:r>
            <a:r>
              <a:rPr lang="en-US" b="0" dirty="0"/>
              <a:t>pplications have different memory access patterns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which</a:t>
            </a:r>
            <a:r>
              <a:rPr lang="zh-CN" altLang="en-US" b="0" dirty="0"/>
              <a:t> </a:t>
            </a:r>
            <a:r>
              <a:rPr lang="en-US" altLang="zh-CN" b="0" dirty="0"/>
              <a:t>two</a:t>
            </a:r>
            <a:r>
              <a:rPr lang="zh-CN" altLang="en-US" b="0" dirty="0"/>
              <a:t> </a:t>
            </a:r>
            <a:r>
              <a:rPr lang="en-US" altLang="zh-CN" b="0" dirty="0"/>
              <a:t>entry</a:t>
            </a:r>
            <a:r>
              <a:rPr lang="zh-CN" altLang="en-US" b="0" dirty="0"/>
              <a:t> </a:t>
            </a:r>
            <a:r>
              <a:rPr lang="en-US" altLang="zh-CN" b="0" dirty="0"/>
              <a:t>compete</a:t>
            </a:r>
            <a:r>
              <a:rPr lang="zh-CN" altLang="en-US" b="0" dirty="0"/>
              <a:t> </a:t>
            </a:r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same</a:t>
            </a:r>
            <a:r>
              <a:rPr lang="zh-CN" altLang="en-US" b="0" dirty="0"/>
              <a:t> </a:t>
            </a:r>
            <a:r>
              <a:rPr lang="en-US" altLang="zh-CN" b="0" dirty="0"/>
              <a:t>slot</a:t>
            </a:r>
            <a:r>
              <a:rPr lang="zh-CN" altLang="en-US" b="0" dirty="0"/>
              <a:t> </a:t>
            </a:r>
            <a:r>
              <a:rPr lang="en-US" altLang="zh-CN" b="0" dirty="0"/>
              <a:t>becomes</a:t>
            </a:r>
            <a:r>
              <a:rPr lang="zh-CN" altLang="en-US" b="0" dirty="0"/>
              <a:t> </a:t>
            </a:r>
            <a:r>
              <a:rPr lang="en-US" altLang="zh-CN" b="0" dirty="0"/>
              <a:t>important</a:t>
            </a:r>
          </a:p>
          <a:p>
            <a:endParaRPr lang="en-US" b="0" dirty="0"/>
          </a:p>
          <a:p>
            <a:r>
              <a:rPr lang="en-US" dirty="0"/>
              <a:t>based on the </a:t>
            </a:r>
            <a:r>
              <a:rPr lang="en-US" b="1" dirty="0"/>
              <a:t>usage patterns</a:t>
            </a:r>
            <a:r>
              <a:rPr lang="en-US" dirty="0"/>
              <a:t> observed.</a:t>
            </a:r>
            <a:endParaRPr lang="en-US" altLang="zh-CN" b="0" dirty="0"/>
          </a:p>
          <a:p>
            <a:endParaRPr lang="en-US" b="0" dirty="0"/>
          </a:p>
          <a:p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identify</a:t>
            </a:r>
            <a:r>
              <a:rPr lang="en-US" b="0" dirty="0"/>
              <a:t> </a:t>
            </a:r>
            <a:r>
              <a:rPr lang="en-US" altLang="zh-CN" b="0" dirty="0"/>
              <a:t>which</a:t>
            </a:r>
            <a:r>
              <a:rPr lang="zh-CN" altLang="en-US" b="0" dirty="0"/>
              <a:t> </a:t>
            </a:r>
            <a:r>
              <a:rPr lang="en-US" b="0" dirty="0"/>
              <a:t>layout </a:t>
            </a:r>
            <a:r>
              <a:rPr lang="en-US" altLang="zh-CN" b="0" dirty="0"/>
              <a:t>is</a:t>
            </a:r>
            <a:r>
              <a:rPr lang="zh-CN" altLang="en-US" b="0" dirty="0"/>
              <a:t> </a:t>
            </a:r>
            <a:r>
              <a:rPr lang="en-US" altLang="zh-CN" b="0" dirty="0"/>
              <a:t>adopting,</a:t>
            </a:r>
            <a:r>
              <a:rPr lang="zh-CN" altLang="en-US" b="0" dirty="0"/>
              <a:t> </a:t>
            </a:r>
            <a:r>
              <a:rPr lang="en-US" altLang="zh-CN" b="0" dirty="0"/>
              <a:t>what</a:t>
            </a:r>
            <a:r>
              <a:rPr lang="zh-CN" altLang="en-US" b="0" dirty="0"/>
              <a:t> </a:t>
            </a:r>
            <a:r>
              <a:rPr lang="en-US" altLang="zh-CN" b="0" dirty="0"/>
              <a:t>bit</a:t>
            </a:r>
            <a:r>
              <a:rPr lang="zh-CN" altLang="en-US" b="0" dirty="0"/>
              <a:t> </a:t>
            </a:r>
            <a:r>
              <a:rPr lang="en-US" altLang="zh-CN" b="0" dirty="0"/>
              <a:t>used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index</a:t>
            </a:r>
            <a:r>
              <a:rPr lang="zh-CN" altLang="en-US" b="0" dirty="0"/>
              <a:t> </a:t>
            </a:r>
            <a:r>
              <a:rPr lang="en-US" altLang="zh-CN" b="0" dirty="0"/>
              <a:t>position,</a:t>
            </a:r>
            <a:r>
              <a:rPr lang="zh-CN" altLang="en-US" b="0" dirty="0"/>
              <a:t> </a:t>
            </a:r>
            <a:r>
              <a:rPr lang="en-US" altLang="zh-CN" b="0" dirty="0"/>
              <a:t>w</a:t>
            </a:r>
            <a:r>
              <a:rPr lang="en-US" b="0" dirty="0"/>
              <a:t>e also introduce a layout-bit</a:t>
            </a:r>
            <a:r>
              <a:rPr lang="en-US" altLang="zh-CN" b="0" dirty="0"/>
              <a:t>.</a:t>
            </a:r>
            <a:r>
              <a:rPr lang="zh-CN" altLang="en-US" b="0" dirty="0"/>
              <a:t> 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89D8-EBA4-93BE-9725-395C13AF6B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3623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9048F-9A3B-F07E-2ABE-DF0FEA7D4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3250CB-399B-720C-3117-BAAB428BF6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D5A52-16AF-9360-B1E5-F7C395FF7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Now</a:t>
            </a:r>
            <a:r>
              <a:rPr lang="zh-CN" altLang="en-US" b="0" dirty="0"/>
              <a:t> </a:t>
            </a:r>
            <a:r>
              <a:rPr lang="en-US" altLang="zh-CN" b="0" dirty="0"/>
              <a:t>we</a:t>
            </a:r>
            <a:r>
              <a:rPr lang="zh-CN" altLang="en-US" b="0" dirty="0"/>
              <a:t> </a:t>
            </a:r>
            <a:r>
              <a:rPr lang="en-US" altLang="zh-CN" b="0" dirty="0"/>
              <a:t>know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basic</a:t>
            </a:r>
            <a:r>
              <a:rPr lang="zh-CN" altLang="en-US" b="0" dirty="0"/>
              <a:t> </a:t>
            </a:r>
            <a:r>
              <a:rPr lang="en-US" altLang="zh-CN" b="0" dirty="0"/>
              <a:t>TLB</a:t>
            </a:r>
            <a:r>
              <a:rPr lang="zh-CN" altLang="en-US" b="0" dirty="0"/>
              <a:t> </a:t>
            </a:r>
            <a:r>
              <a:rPr lang="en-US" altLang="zh-CN" b="0" dirty="0"/>
              <a:t>format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our</a:t>
            </a:r>
            <a:r>
              <a:rPr lang="zh-CN" altLang="en-US" b="0" dirty="0"/>
              <a:t> </a:t>
            </a:r>
            <a:r>
              <a:rPr lang="en-US" altLang="zh-CN" b="0" dirty="0"/>
              <a:t>approach.</a:t>
            </a:r>
            <a:r>
              <a:rPr lang="zh-CN" altLang="en-US" b="0" dirty="0"/>
              <a:t> </a:t>
            </a:r>
            <a:r>
              <a:rPr lang="en-US" altLang="zh-CN" b="0" dirty="0"/>
              <a:t>it’s</a:t>
            </a:r>
            <a:r>
              <a:rPr lang="zh-CN" altLang="en-US" b="0" dirty="0"/>
              <a:t> </a:t>
            </a:r>
            <a:r>
              <a:rPr lang="en-US" altLang="zh-CN" b="0" dirty="0"/>
              <a:t>important</a:t>
            </a:r>
            <a:r>
              <a:rPr lang="zh-CN" altLang="en-US" b="0" dirty="0"/>
              <a:t> </a:t>
            </a:r>
            <a:r>
              <a:rPr lang="en-US" altLang="zh-CN" b="0" dirty="0"/>
              <a:t>to</a:t>
            </a:r>
            <a:r>
              <a:rPr lang="zh-CN" altLang="en-US" b="0" dirty="0"/>
              <a:t> </a:t>
            </a:r>
            <a:r>
              <a:rPr lang="en-US" altLang="zh-CN" b="0" dirty="0"/>
              <a:t>know</a:t>
            </a:r>
            <a:r>
              <a:rPr lang="zh-CN" altLang="en-US" b="0" dirty="0"/>
              <a:t> </a:t>
            </a:r>
            <a:r>
              <a:rPr lang="en-US" b="0" dirty="0"/>
              <a:t>when sharing should happen.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27B18-42B7-141B-1E3F-B92980281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15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424A-1D13-3DD5-706E-DBDCC25B0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C0736-D025-979F-40E3-4544905565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BC81CE-B45F-ADB2-2EF5-D7C369481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But</a:t>
            </a:r>
            <a:r>
              <a:rPr lang="zh-CN" altLang="en-US" b="0" dirty="0"/>
              <a:t> </a:t>
            </a:r>
            <a:r>
              <a:rPr lang="en-US" altLang="zh-CN" b="0" dirty="0"/>
              <a:t>application</a:t>
            </a:r>
            <a:r>
              <a:rPr lang="zh-CN" altLang="en-US" b="0" dirty="0"/>
              <a:t> </a:t>
            </a:r>
            <a:r>
              <a:rPr lang="en-US" altLang="zh-CN" b="0" dirty="0"/>
              <a:t>demand</a:t>
            </a:r>
            <a:r>
              <a:rPr lang="zh-CN" altLang="en-US" b="0" dirty="0"/>
              <a:t> </a:t>
            </a:r>
            <a:r>
              <a:rPr lang="en-US" altLang="zh-CN" b="0" dirty="0"/>
              <a:t>always</a:t>
            </a:r>
            <a:r>
              <a:rPr lang="zh-CN" altLang="en-US" b="0" dirty="0"/>
              <a:t> </a:t>
            </a:r>
            <a:r>
              <a:rPr lang="en-US" altLang="zh-CN" b="0" dirty="0"/>
              <a:t>change.</a:t>
            </a:r>
            <a:r>
              <a:rPr lang="zh-CN" altLang="en-US" b="0" dirty="0"/>
              <a:t> </a:t>
            </a:r>
            <a:r>
              <a:rPr lang="en-US" b="0" dirty="0"/>
              <a:t>also supports dynamic shifts between shared and non-shared states to adapt to changing workloads.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00B41-D2AF-2ED0-2D90-38A4BB9AD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8786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49218-A508-4199-FEF4-DEAE13A0F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3E8CC0-5915-8865-C032-D4F44F507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BFD87-4B93-BD89-7FA6-A7544ABA0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b="0" dirty="0"/>
            </a:b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17BAE-3104-1352-3C69-85435428E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44065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762AB-A767-5B67-48FC-5CC05DA03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C0FC60-D56C-5D7F-90D1-6EAD19729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3620A-36C2-A7E0-FD0E-B007EDB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first</a:t>
            </a:r>
            <a:r>
              <a:rPr lang="zh-CN" altLang="en-US" b="0" dirty="0"/>
              <a:t> </a:t>
            </a:r>
            <a:r>
              <a:rPr lang="en-US" altLang="zh-CN" b="0" dirty="0"/>
              <a:t>case,</a:t>
            </a:r>
            <a:r>
              <a:rPr lang="zh-CN" altLang="en-US" b="0" dirty="0"/>
              <a:t> </a:t>
            </a:r>
            <a:r>
              <a:rPr lang="en-US" b="0" dirty="0"/>
              <a:t>If the base address is found in the TLB, and there is an available sub-entry.</a:t>
            </a:r>
            <a:r>
              <a:rPr lang="zh-CN" altLang="en-US" b="0" dirty="0"/>
              <a:t> </a:t>
            </a:r>
            <a:endParaRPr lang="en-US" altLang="zh-CN" b="0" dirty="0"/>
          </a:p>
          <a:p>
            <a:endParaRPr lang="en-US" b="0" dirty="0"/>
          </a:p>
          <a:p>
            <a:r>
              <a:rPr lang="en-US" b="0" dirty="0"/>
              <a:t>If the base is found, but the sub-entry is already occupied </a:t>
            </a:r>
          </a:p>
          <a:p>
            <a:endParaRPr lang="en-US" b="0" dirty="0"/>
          </a:p>
          <a:p>
            <a:r>
              <a:rPr lang="en-US" b="0" dirty="0"/>
              <a:t>If the requested base is not present in the TLB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E5004-E1AC-423B-85CA-DE8553BC6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613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793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434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50" b="0" dirty="0"/>
              <a:t>Major cloud providers like AWS, Google Cloud, offer GPUs on demand.</a:t>
            </a:r>
            <a:endParaRPr lang="en-US" altLang="zh-CN" sz="105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050" dirty="0"/>
          </a:p>
          <a:p>
            <a:r>
              <a:rPr lang="en-US" sz="1400" dirty="0"/>
              <a:t>GPUs in the cloud are </a:t>
            </a:r>
            <a:r>
              <a:rPr lang="en-US" altLang="zh-CN" sz="1400" dirty="0"/>
              <a:t>usually</a:t>
            </a:r>
            <a:r>
              <a:rPr lang="en-US" sz="1400" dirty="0"/>
              <a:t> underutilized.</a:t>
            </a:r>
          </a:p>
          <a:p>
            <a:endParaRPr lang="en-US" sz="1400" dirty="0"/>
          </a:p>
          <a:p>
            <a:r>
              <a:rPr lang="en-US" altLang="zh-CN" sz="1400" b="0" dirty="0"/>
              <a:t>for</a:t>
            </a:r>
            <a:r>
              <a:rPr lang="zh-CN" altLang="en-US" sz="1400" b="0" dirty="0"/>
              <a:t> </a:t>
            </a:r>
            <a:r>
              <a:rPr lang="en-US" altLang="zh-CN" sz="1400" b="0" dirty="0"/>
              <a:t>example,</a:t>
            </a:r>
            <a:r>
              <a:rPr lang="zh-CN" altLang="en-US" sz="1400" b="0" dirty="0"/>
              <a:t> </a:t>
            </a:r>
            <a:r>
              <a:rPr lang="en-US" sz="1400" b="0" dirty="0"/>
              <a:t>below 45%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not all workloads can fully exploit this parallelism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400" b="0" dirty="0"/>
          </a:p>
          <a:p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solve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problem?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05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effective</a:t>
            </a:r>
            <a:r>
              <a:rPr lang="zh-CN" altLang="en-US" sz="105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050" dirty="0"/>
              <a:t>way </a:t>
            </a:r>
            <a:r>
              <a:rPr lang="en-US" altLang="zh-CN" sz="1050" b="0" dirty="0"/>
              <a:t>is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to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enable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GPU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resource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sharing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among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multiple</a:t>
            </a:r>
            <a:r>
              <a:rPr lang="zh-CN" altLang="en-US" sz="1050" b="0" dirty="0"/>
              <a:t> </a:t>
            </a:r>
            <a:r>
              <a:rPr lang="en-US" altLang="zh-CN" sz="1050" b="0" dirty="0"/>
              <a:t>applications.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997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368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area</a:t>
            </a:r>
            <a:r>
              <a:rPr lang="zh-CN" altLang="en-US" dirty="0"/>
              <a:t> </a:t>
            </a:r>
            <a:r>
              <a:rPr lang="en-US" altLang="zh-CN" dirty="0"/>
              <a:t>overheads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consumption,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negligible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793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349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73D6-E841-ED69-72B3-E185F53C9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B5763-25DB-1C72-6A01-DF2FED9DF2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62925-DD2D-0632-A785-CB5402E23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</a:t>
            </a:r>
            <a:r>
              <a:rPr lang="en-US" dirty="0"/>
              <a:t>he </a:t>
            </a:r>
            <a:r>
              <a:rPr lang="en-US" b="0" dirty="0"/>
              <a:t>Multi-Instance GPU </a:t>
            </a:r>
            <a:r>
              <a:rPr lang="en-US" altLang="zh-CN" b="0" dirty="0"/>
              <a:t>is</a:t>
            </a:r>
            <a:r>
              <a:rPr lang="zh-CN" altLang="en-US" b="0" dirty="0"/>
              <a:t> </a:t>
            </a:r>
            <a:r>
              <a:rPr lang="en-US" dirty="0"/>
              <a:t>a promising solution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b="0" dirty="0"/>
              <a:t>split</a:t>
            </a:r>
            <a:r>
              <a:rPr lang="en-US" altLang="zh-CN" b="0" dirty="0"/>
              <a:t>s</a:t>
            </a:r>
            <a:r>
              <a:rPr lang="en-US" b="0" dirty="0"/>
              <a:t> a single GPU into multiple independent instances, each GPU instance has</a:t>
            </a:r>
            <a:r>
              <a:rPr lang="zh-CN" altLang="en-US" b="0" dirty="0"/>
              <a:t> </a:t>
            </a:r>
            <a:r>
              <a:rPr lang="en-US" b="0" dirty="0"/>
              <a:t>its own system pipeline, SM,</a:t>
            </a:r>
            <a:r>
              <a:rPr lang="zh-CN" altLang="en-US" b="0" dirty="0"/>
              <a:t> </a:t>
            </a:r>
            <a:r>
              <a:rPr lang="en-US" b="0" dirty="0"/>
              <a:t>cache, and DRAM.</a:t>
            </a:r>
            <a:r>
              <a:rPr lang="zh-CN" altLang="en-US" b="0" dirty="0"/>
              <a:t> 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MIG</a:t>
            </a:r>
            <a:r>
              <a:rPr lang="zh-CN" altLang="en-US" b="0" dirty="0"/>
              <a:t> </a:t>
            </a:r>
            <a:r>
              <a:rPr lang="en-US" altLang="zh-CN" b="0" dirty="0"/>
              <a:t>stands</a:t>
            </a:r>
            <a:r>
              <a:rPr lang="zh-CN" altLang="en-US" b="0" dirty="0"/>
              <a:t> </a:t>
            </a:r>
            <a:r>
              <a:rPr lang="en-US" altLang="zh-CN" b="0" dirty="0"/>
              <a:t>out</a:t>
            </a:r>
            <a:r>
              <a:rPr lang="zh-CN" altLang="en-US" b="0" dirty="0"/>
              <a:t> </a:t>
            </a:r>
            <a:r>
              <a:rPr lang="en-US" altLang="zh-CN" b="0" dirty="0"/>
              <a:t>as</a:t>
            </a:r>
            <a:r>
              <a:rPr lang="zh-CN" altLang="en-US" b="0" dirty="0"/>
              <a:t> </a:t>
            </a:r>
            <a:r>
              <a:rPr lang="en-US" altLang="zh-CN" b="0" dirty="0"/>
              <a:t>it</a:t>
            </a:r>
            <a:r>
              <a:rPr lang="zh-CN" altLang="en-US" b="0" dirty="0"/>
              <a:t> </a:t>
            </a:r>
            <a:r>
              <a:rPr lang="en-US" altLang="zh-CN" b="0" dirty="0"/>
              <a:t>provides</a:t>
            </a:r>
            <a:r>
              <a:rPr lang="zh-CN" altLang="en-US" b="0" dirty="0"/>
              <a:t> </a:t>
            </a:r>
            <a:r>
              <a:rPr lang="en-US" altLang="zh-CN" b="0" dirty="0"/>
              <a:t>a</a:t>
            </a:r>
            <a:r>
              <a:rPr lang="zh-CN" altLang="en-US" b="0" dirty="0"/>
              <a:t> </a:t>
            </a:r>
            <a:r>
              <a:rPr lang="en-US" altLang="zh-CN" b="0" dirty="0"/>
              <a:t>very</a:t>
            </a:r>
            <a:r>
              <a:rPr lang="zh-CN" altLang="en-US" b="0" dirty="0"/>
              <a:t> </a:t>
            </a:r>
            <a:r>
              <a:rPr lang="en-US" altLang="zh-CN" b="0" dirty="0"/>
              <a:t>good</a:t>
            </a:r>
            <a:r>
              <a:rPr lang="zh-CN" altLang="en-US" b="0" dirty="0"/>
              <a:t> </a:t>
            </a:r>
            <a:r>
              <a:rPr lang="en-US" altLang="zh-CN" b="0" dirty="0"/>
              <a:t>isolation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security.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61A1-D832-ABE0-6DA6-1E4AD5082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508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73D6-E841-ED69-72B3-E185F53C9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B5763-25DB-1C72-6A01-DF2FED9DF2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62925-DD2D-0632-A785-CB5402E23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MIG isn’t perfect</a:t>
            </a:r>
            <a:r>
              <a:rPr lang="zh-CN" altLang="en-US" b="0" dirty="0"/>
              <a:t> </a:t>
            </a:r>
            <a:r>
              <a:rPr lang="en-US" altLang="zh-CN" b="0" dirty="0"/>
              <a:t>partition</a:t>
            </a:r>
            <a:r>
              <a:rPr lang="zh-CN" altLang="en-US" b="0" dirty="0"/>
              <a:t> </a:t>
            </a:r>
            <a:r>
              <a:rPr lang="en-US" altLang="zh-CN" b="0" dirty="0"/>
              <a:t>every</a:t>
            </a:r>
            <a:r>
              <a:rPr lang="zh-CN" altLang="en-US" b="0" dirty="0"/>
              <a:t> </a:t>
            </a:r>
            <a:r>
              <a:rPr lang="en-US" altLang="zh-CN" b="0" dirty="0"/>
              <a:t>component</a:t>
            </a:r>
            <a:r>
              <a:rPr lang="en-US" b="0" dirty="0"/>
              <a:t>. the Last-Level TLB (L3 TLB) </a:t>
            </a:r>
            <a:r>
              <a:rPr lang="en-US" altLang="zh-CN" b="0" dirty="0"/>
              <a:t>didn’t</a:t>
            </a:r>
            <a:r>
              <a:rPr lang="en-US" b="0" dirty="0"/>
              <a:t> divided. </a:t>
            </a:r>
          </a:p>
          <a:p>
            <a:endParaRPr lang="en-US" b="0" dirty="0"/>
          </a:p>
          <a:p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good</a:t>
            </a:r>
            <a:r>
              <a:rPr lang="zh-CN" altLang="en-US" b="0" dirty="0"/>
              <a:t> </a:t>
            </a:r>
            <a:r>
              <a:rPr lang="en-US" altLang="zh-CN" b="0" dirty="0"/>
              <a:t>thing</a:t>
            </a:r>
          </a:p>
          <a:p>
            <a:endParaRPr lang="en-US" b="0" dirty="0"/>
          </a:p>
          <a:p>
            <a:r>
              <a:rPr lang="en-US" altLang="zh-CN" b="0" dirty="0"/>
              <a:t>But,</a:t>
            </a:r>
            <a:r>
              <a:rPr lang="zh-CN" altLang="en-US" b="0" dirty="0"/>
              <a:t> </a:t>
            </a:r>
            <a:r>
              <a:rPr lang="en-US" dirty="0"/>
              <a:t>If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dirty="0"/>
              <a:t>applications demand TLB entries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end up </a:t>
            </a:r>
            <a:r>
              <a:rPr lang="en-US" b="0" dirty="0"/>
              <a:t>competing for shared </a:t>
            </a:r>
            <a:r>
              <a:rPr lang="en-US" altLang="zh-CN" b="0" dirty="0"/>
              <a:t>TLB</a:t>
            </a:r>
            <a:r>
              <a:rPr lang="zh-CN" altLang="en-US" b="0" dirty="0"/>
              <a:t> </a:t>
            </a:r>
            <a:r>
              <a:rPr lang="en-US" b="0" dirty="0"/>
              <a:t>resources.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altLang="zh-CN" b="0" dirty="0"/>
              <a:t>how</a:t>
            </a:r>
            <a:r>
              <a:rPr lang="zh-CN" altLang="en-US" b="0" dirty="0"/>
              <a:t> </a:t>
            </a:r>
            <a:r>
              <a:rPr lang="en-US" altLang="zh-CN" b="0" dirty="0"/>
              <a:t>this</a:t>
            </a:r>
            <a:r>
              <a:rPr lang="zh-CN" altLang="en-US" b="0" dirty="0"/>
              <a:t> </a:t>
            </a:r>
            <a:r>
              <a:rPr lang="en-US" altLang="zh-CN" b="0" dirty="0"/>
              <a:t>L3</a:t>
            </a:r>
            <a:r>
              <a:rPr lang="zh-CN" altLang="en-US" b="0" dirty="0"/>
              <a:t> </a:t>
            </a:r>
            <a:r>
              <a:rPr lang="en-US" altLang="zh-CN" b="0" dirty="0"/>
              <a:t>TLB</a:t>
            </a:r>
            <a:r>
              <a:rPr lang="zh-CN" altLang="en-US" b="0" dirty="0"/>
              <a:t> </a:t>
            </a:r>
            <a:r>
              <a:rPr lang="en-US" altLang="zh-CN" b="0" dirty="0"/>
              <a:t>sharing</a:t>
            </a:r>
            <a:r>
              <a:rPr lang="zh-CN" altLang="en-US" b="0" dirty="0"/>
              <a:t> </a:t>
            </a:r>
            <a:r>
              <a:rPr lang="en-US" b="0" dirty="0"/>
              <a:t>impact on performance</a:t>
            </a:r>
            <a:r>
              <a:rPr lang="zh-CN" altLang="en-US" b="0" dirty="0"/>
              <a:t> </a:t>
            </a:r>
            <a:r>
              <a:rPr lang="en-US" altLang="zh-CN" b="0" dirty="0"/>
              <a:t>in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real</a:t>
            </a:r>
            <a:r>
              <a:rPr lang="zh-CN" altLang="en-US" b="0" dirty="0"/>
              <a:t> </a:t>
            </a:r>
            <a:r>
              <a:rPr lang="en-US" altLang="zh-CN" b="0" dirty="0"/>
              <a:t>case.</a:t>
            </a:r>
            <a:r>
              <a:rPr lang="zh-CN" altLang="en-US" b="0" dirty="0"/>
              <a:t> </a:t>
            </a:r>
            <a:endParaRPr lang="en-US" altLang="zh-CN" b="0" dirty="0"/>
          </a:p>
          <a:p>
            <a:endParaRPr lang="en-US" b="0" dirty="0"/>
          </a:p>
          <a:p>
            <a:r>
              <a:rPr lang="en-US" b="0" dirty="0"/>
              <a:t>difference between running alone and co-running comes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b="0" dirty="0"/>
              <a:t>how the L3 TLB is used. When an application runs alone, it gets exclusive access to the TLB. But when applications </a:t>
            </a:r>
            <a:r>
              <a:rPr lang="en-US" altLang="zh-CN" b="0" dirty="0"/>
              <a:t>run</a:t>
            </a:r>
            <a:r>
              <a:rPr lang="zh-CN" altLang="en-US" b="0" dirty="0"/>
              <a:t> </a:t>
            </a:r>
            <a:r>
              <a:rPr lang="en-US" altLang="zh-CN" b="0" dirty="0"/>
              <a:t>together</a:t>
            </a:r>
            <a:r>
              <a:rPr lang="en-US" b="0" dirty="0"/>
              <a:t>, they compete for TLB entries</a:t>
            </a:r>
            <a:r>
              <a:rPr lang="en-US" altLang="zh-CN" b="0" dirty="0"/>
              <a:t>.</a:t>
            </a:r>
          </a:p>
          <a:p>
            <a:endParaRPr lang="en-US" altLang="zh-CN" b="0" dirty="0"/>
          </a:p>
          <a:p>
            <a:endParaRPr lang="en-US" altLang="zh-C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F61A1-D832-ABE0-6DA6-1E4AD5082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201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28A7-5DC9-8F8B-15B0-3A91BD273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5C711-5E99-2E7E-836B-EE6BA5E33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DCF2B-B130-627E-6614-3A6F3815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Different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what</a:t>
            </a:r>
            <a:r>
              <a:rPr lang="zh-CN" altLang="en-US" b="0" dirty="0"/>
              <a:t> </a:t>
            </a:r>
            <a:r>
              <a:rPr lang="en-US" altLang="zh-CN" b="0" dirty="0"/>
              <a:t>we</a:t>
            </a:r>
            <a:r>
              <a:rPr lang="zh-CN" altLang="en-US" b="0" dirty="0"/>
              <a:t> </a:t>
            </a:r>
            <a:r>
              <a:rPr lang="en-US" altLang="zh-CN" b="0" dirty="0"/>
              <a:t>think</a:t>
            </a:r>
            <a:r>
              <a:rPr lang="zh-CN" altLang="en-US" b="0" dirty="0"/>
              <a:t> </a:t>
            </a:r>
            <a:r>
              <a:rPr lang="en-US" altLang="zh-CN" b="0" dirty="0"/>
              <a:t>before</a:t>
            </a:r>
            <a:r>
              <a:rPr lang="zh-CN" altLang="en-US" b="0" dirty="0"/>
              <a:t> </a:t>
            </a:r>
            <a:endParaRPr lang="en-US" altLang="zh-CN" b="0" dirty="0"/>
          </a:p>
          <a:p>
            <a:endParaRPr lang="en-US" altLang="zh-CN" b="0" dirty="0"/>
          </a:p>
          <a:p>
            <a:r>
              <a:rPr lang="en-US" b="0" dirty="0"/>
              <a:t>every TLB entry now holds 16 individual one-to-one address mappings.</a:t>
            </a:r>
            <a:endParaRPr lang="en-US" altLang="zh-CN" b="0" dirty="0"/>
          </a:p>
          <a:p>
            <a:endParaRPr lang="en-US" b="0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US" dirty="0"/>
              <a:t>y compressing multiple translations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reducing hardware overhead.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dirty="0"/>
              <a:t>sub-entry TLB design performs well for isolated workloads that use large contiguous memory</a:t>
            </a:r>
            <a:r>
              <a:rPr lang="en-US" altLang="zh-CN" dirty="0"/>
              <a:t>.</a:t>
            </a:r>
          </a:p>
          <a:p>
            <a:endParaRPr lang="en-US" b="0" dirty="0"/>
          </a:p>
          <a:p>
            <a:r>
              <a:rPr lang="en-US" b="0" dirty="0"/>
              <a:t>what happens dealing with a multi-tenant setup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8E795-4999-F8CA-F93E-749E958BB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9252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28A7-5DC9-8F8B-15B0-3A91BD273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5C711-5E99-2E7E-836B-EE6BA5E33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DCF2B-B130-627E-6614-3A6F3815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All the sub-entries in these two TLB entries get completely filled</a:t>
            </a:r>
            <a:endParaRPr lang="en-US" altLang="zh-C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8E795-4999-F8CA-F93E-749E958BB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6060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28A7-5DC9-8F8B-15B0-3A91BD273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5C711-5E99-2E7E-836B-EE6BA5E33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DCF2B-B130-627E-6614-3A6F3815C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Now, </a:t>
            </a:r>
            <a:r>
              <a:rPr lang="en-US" altLang="zh-CN" b="0" dirty="0"/>
              <a:t>we</a:t>
            </a:r>
            <a:r>
              <a:rPr lang="zh-CN" altLang="en-US" b="0" dirty="0"/>
              <a:t> </a:t>
            </a:r>
            <a:r>
              <a:rPr lang="en-US" altLang="zh-CN" b="0" dirty="0"/>
              <a:t>have</a:t>
            </a:r>
            <a:r>
              <a:rPr lang="zh-CN" altLang="en-US" b="0" dirty="0"/>
              <a:t> </a:t>
            </a:r>
            <a:r>
              <a:rPr lang="en-US" b="0" dirty="0"/>
              <a:t>multiple applications</a:t>
            </a:r>
            <a:r>
              <a:rPr lang="en-US" altLang="zh-CN" b="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8E795-4999-F8CA-F93E-749E958BB8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520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we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quantify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dirty="0"/>
              <a:t>the utilization of TLB sub-entries</a:t>
            </a:r>
            <a:r>
              <a:rPr lang="zh-CN" altLang="en-US" b="0" dirty="0"/>
              <a:t> </a:t>
            </a:r>
            <a:r>
              <a:rPr lang="en-US" b="0" dirty="0"/>
              <a:t>when applications are run </a:t>
            </a:r>
            <a:r>
              <a:rPr lang="en-US" altLang="zh-CN" b="0" dirty="0"/>
              <a:t>alone</a:t>
            </a:r>
            <a:r>
              <a:rPr lang="en-US" b="0" dirty="0"/>
              <a:t> versus when they are run</a:t>
            </a:r>
            <a:r>
              <a:rPr lang="zh-CN" altLang="en-US" b="0" dirty="0"/>
              <a:t> </a:t>
            </a:r>
            <a:r>
              <a:rPr lang="en-US" altLang="zh-CN" b="0" dirty="0"/>
              <a:t>together</a:t>
            </a:r>
            <a:r>
              <a:rPr lang="en-US" b="0" dirty="0"/>
              <a:t>.</a:t>
            </a:r>
            <a:r>
              <a:rPr lang="zh-CN" altLang="en-US" b="0" dirty="0"/>
              <a:t> </a:t>
            </a:r>
            <a:endParaRPr lang="en-US" altLang="zh-CN" b="0"/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altLang="zh-CN" b="0" dirty="0"/>
              <a:t>a</a:t>
            </a:r>
            <a:r>
              <a:rPr lang="en-US" b="0" dirty="0"/>
              <a:t>ddressing this drop in utilization will be key to improving performance in </a:t>
            </a:r>
            <a:r>
              <a:rPr lang="en-US" altLang="zh-CN" b="0" dirty="0"/>
              <a:t>MIG</a:t>
            </a:r>
            <a:r>
              <a:rPr lang="zh-CN" altLang="en-US" b="0" dirty="0"/>
              <a:t> </a:t>
            </a:r>
            <a:r>
              <a:rPr lang="en-US" b="0" dirty="0"/>
              <a:t>environments.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28672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to brief summarize where are we.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we</a:t>
            </a:r>
            <a:r>
              <a:rPr kumimoji="1" lang="zh-CN" altLang="en-US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identified</a:t>
            </a:r>
            <a:r>
              <a:rPr kumimoji="1" lang="zh-CN" altLang="en-US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problem</a:t>
            </a:r>
            <a:r>
              <a:rPr kumimoji="1" lang="zh-CN" altLang="en-US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of</a:t>
            </a:r>
            <a:r>
              <a:rPr kumimoji="1" lang="zh-CN" altLang="en-US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 </a:t>
            </a:r>
            <a:r>
              <a:rPr kumimoji="1" lang="en-US" altLang="zh-CN" sz="1200" b="0" dirty="0">
                <a:latin typeface="Candara" panose="020E0502030303020204" pitchFamily="34" charset="0"/>
                <a:ea typeface="Palatino" pitchFamily="2" charset="77"/>
                <a:cs typeface="Segoe UI Historic" panose="020B0502040204020203" pitchFamily="34" charset="0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dirty="0">
              <a:latin typeface="Candara" panose="020E0502030303020204" pitchFamily="34" charset="0"/>
              <a:ea typeface="Palatino" pitchFamily="2" charset="77"/>
              <a:cs typeface="Segoe UI Historic" panose="020B05020402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850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ADED-B4D9-EB13-93E1-DB2C5970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7D641-6322-7BCB-7C09-F7404C81C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A4A4-30C8-8DC2-BC5C-CDBF392F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FA2F-722D-B262-EED6-78BFE21E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AFBC-6EC5-595E-FE9B-950462C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38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227-E1C2-85BA-3621-C5E8E7C9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B2BD4-0034-F336-79DB-AB0627609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1E9B-957A-FEA8-E898-9E6C7297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A595-9FCE-9952-A96A-942674F0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0E16-B54F-2AAE-7615-7832BEA8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804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CFF60-974B-D549-3DAA-7790D7402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6A843-9DEC-EC91-A98F-0ADDB37E1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D820-6138-E77E-01C3-4578E1B5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71A8-6A1F-A95A-8160-C49619DB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B099-5ABD-6413-B5F4-8C0635D7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3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C5EC-607D-7DA2-27E3-41F8688B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BB3B-59D3-E22A-97B7-8FAD40AB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01BA-E240-B965-994B-78D9B318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8DA6-269E-4E9C-1EB4-6D557A4C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6553-4CBF-0028-FAF6-0BB4E91E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08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5523-6BF9-816F-6C48-7F100BF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0834-A349-513F-8DB9-F68237BB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ACBB-704E-C3FB-2E79-E528B585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1E89-B988-6958-3939-595D4D15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A6D8-89D8-8CAC-31B0-BC314324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879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D21F-780D-F527-5F0C-B5FB78F9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4B25-B6E8-0DB2-E957-ED62BCB6D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2085D-0AD0-A3BB-ED82-81DA42EF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5F78A-31A9-E254-C382-DD87CC1D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A91B5-A587-AC71-5F4F-1DEE80F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5968E-0B7A-DBF7-BAEC-2F03285A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61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C350-10D4-265F-F613-2A66EC8A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1D8C5-B9DF-D068-6A4D-24F19191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92901-6E62-B366-34E8-A44E37AB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3D397-AD1C-6209-FD18-DA980A84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32569-82B3-4D50-B12A-48C4E1EF9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DBEDC-2717-F38A-F402-FFD15DE2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52464-93C9-0654-7E94-9AD43F7F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84084-42B6-F377-9AB4-45860614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962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2477-AB2E-9494-AFB2-8F5EE3D4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B4071-CC6D-466B-6196-62DF1064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5CF4-DC1E-2668-A48E-71B9F8E3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C5666-5E3A-72EC-5A9E-4DAC9B02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47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D0FC3-9FD8-7728-12A7-C6C35A3B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211EE-35FE-160B-72BE-E6385579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36A4B-10FE-5AFD-4E1B-A63A5CF8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606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0A1C-57ED-A8CE-23C8-BD5F44FC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3F37-7A83-2E38-47A8-F5D49457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B8D33-7694-73D2-F6B6-8B00DEE56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36F5E-8EF8-32BF-DADA-E7D876D4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B28B-C859-F90C-0E33-6C188048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6E680-75BC-EEB3-F509-10A5E151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92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3D34-67B8-BC0A-4A81-F0829BBC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585A2-998B-1553-6256-2E1165959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42976-A7A1-E407-6E22-E03F018B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E8F56-E555-3AF1-C0F5-FDD1F52B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549D1-E4AF-70E1-2C02-84A1CB2D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4358-9AC5-7EF6-865E-3E19AEAE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817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31CC5-0577-6E60-2D0E-2932353C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79EC2-677C-1C69-E557-BC2E7B46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9A2E-B39C-DE10-B5C5-1F527F492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B2167-7785-6145-8CF2-599A07495402}" type="datetimeFigureOut">
              <a:rPr lang="en-CN" smtClean="0"/>
              <a:t>11/12/24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69BE-4D3B-88D2-644E-B2C9B1DE8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F2DC-E98F-4FB8-C1CA-3343092FD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849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1065" y="5273998"/>
            <a:ext cx="1909870" cy="5888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75" y="1289564"/>
            <a:ext cx="11112650" cy="15735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STAR: Sub-Entry Sharing-Aware TLB f​or 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Multi-Instance GPU</a:t>
            </a:r>
            <a:endParaRPr lang="en-US" sz="36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5278" y="3517136"/>
            <a:ext cx="8701444" cy="165576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i="1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Bingyao Li</a:t>
            </a:r>
            <a:r>
              <a:rPr lang="en-US" b="1" i="1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Yueqi</a:t>
            </a:r>
            <a:r>
              <a:rPr lang="zh-CN" alt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r>
              <a:rPr lang="en-US" altLang="zh-CN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Tianyu</a:t>
            </a:r>
            <a:r>
              <a:rPr lang="zh-CN" alt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Wang</a:t>
            </a:r>
            <a:r>
              <a:rPr lang="en-US" altLang="zh-CN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Lieven Eeckhout</a:t>
            </a:r>
            <a:r>
              <a:rPr lang="en-US" altLang="zh-CN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Yang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Aamer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Jaleel</a:t>
            </a:r>
            <a:r>
              <a:rPr lang="en-US" altLang="zh-CN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Xulong Tang</a:t>
            </a:r>
            <a:r>
              <a:rPr lang="en-US" sz="20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zh-CN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Pittsburgh,</a:t>
            </a:r>
            <a:r>
              <a:rPr lang="en-US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altLang="zh-CN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Ghent</a:t>
            </a:r>
            <a:r>
              <a:rPr lang="zh-CN" alt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University,</a:t>
            </a:r>
            <a:r>
              <a:rPr lang="zh-CN" alt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18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VIDIA </a:t>
            </a:r>
            <a:endParaRPr lang="en-US" sz="1800" baseline="30000" dirty="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3919A-F54A-28AA-0E52-A64ECE28A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83" b="22886"/>
          <a:stretch/>
        </p:blipFill>
        <p:spPr>
          <a:xfrm>
            <a:off x="7629407" y="5417400"/>
            <a:ext cx="1693014" cy="360664"/>
          </a:xfrm>
          <a:prstGeom prst="rect">
            <a:avLst/>
          </a:prstGeom>
        </p:spPr>
      </p:pic>
      <p:pic>
        <p:nvPicPr>
          <p:cNvPr id="1026" name="Picture 2" descr="Ghent University Logo PNG Vectors Free Download">
            <a:extLst>
              <a:ext uri="{FF2B5EF4-FFF2-40B4-BE49-F238E27FC236}">
                <a16:creationId xmlns:a16="http://schemas.microsoft.com/office/drawing/2014/main" id="{A743916B-C439-8C92-D8E5-AD019D84D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93" y="5187988"/>
            <a:ext cx="877956" cy="76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33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69FEC-9A83-403A-6C04-B9D25A36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81DCAD71-5E89-716A-2762-3838F5C22E31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(S</a:t>
            </a:r>
            <a:r>
              <a:rPr kumimoji="1" lang="en-US" altLang="zh-CN" sz="3600" dirty="0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ub-</a:t>
            </a:r>
            <a:r>
              <a:rPr kumimoji="1" lang="en-US" altLang="zh-CN" sz="3600" dirty="0" err="1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en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</a:t>
            </a:r>
            <a:r>
              <a:rPr kumimoji="1" lang="en-US" altLang="zh-CN" sz="3600" dirty="0" err="1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ry</a:t>
            </a:r>
            <a:r>
              <a:rPr kumimoji="1" lang="en-US" altLang="zh-CN" sz="3600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dirty="0" err="1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sh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A</a:t>
            </a:r>
            <a:r>
              <a:rPr kumimoji="1" lang="en-US" altLang="zh-CN" sz="3600" dirty="0" err="1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ring-awa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R</a:t>
            </a:r>
            <a:r>
              <a:rPr kumimoji="1" lang="en-US" altLang="zh-CN" sz="3600" dirty="0" err="1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</a:t>
            </a:r>
            <a:r>
              <a:rPr kumimoji="1" lang="en-US" altLang="zh-CN" sz="3600" dirty="0">
                <a:solidFill>
                  <a:srgbClr val="8F9EC0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TLB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) 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B909DBD-20DC-93D9-FC18-BA4C269B2986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4B36F-0F27-8865-BB15-FBEFD478AC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7BAFD1E-2D7B-2477-641E-93CC427F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D6D9F9-CC22-F197-7F4B-514F035C8E69}"/>
              </a:ext>
            </a:extLst>
          </p:cNvPr>
          <p:cNvSpPr txBox="1"/>
          <p:nvPr/>
        </p:nvSpPr>
        <p:spPr>
          <a:xfrm>
            <a:off x="1333395" y="1210866"/>
            <a:ext cx="6367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ndara" panose="020E0502030303020204" pitchFamily="34" charset="0"/>
              </a:rPr>
              <a:t>Allow two different bases sharing one TLB entry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14ED6-DE81-FF4A-4720-011DFD3C0EBC}"/>
              </a:ext>
            </a:extLst>
          </p:cNvPr>
          <p:cNvSpPr txBox="1"/>
          <p:nvPr/>
        </p:nvSpPr>
        <p:spPr>
          <a:xfrm>
            <a:off x="7937201" y="2497807"/>
            <a:ext cx="111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Page offset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618EFB-B00A-2E01-B2EF-5F64AE22AE8E}"/>
              </a:ext>
            </a:extLst>
          </p:cNvPr>
          <p:cNvSpPr txBox="1"/>
          <p:nvPr/>
        </p:nvSpPr>
        <p:spPr>
          <a:xfrm>
            <a:off x="6678770" y="2502308"/>
            <a:ext cx="116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TLB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C0D30-41C3-CA2C-CF1D-38416C9AEDBB}"/>
              </a:ext>
            </a:extLst>
          </p:cNvPr>
          <p:cNvSpPr txBox="1"/>
          <p:nvPr/>
        </p:nvSpPr>
        <p:spPr>
          <a:xfrm>
            <a:off x="4301991" y="2497806"/>
            <a:ext cx="149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 page base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4129B-FE24-EA83-723E-A55C6D0DA38F}"/>
              </a:ext>
            </a:extLst>
          </p:cNvPr>
          <p:cNvSpPr txBox="1"/>
          <p:nvPr/>
        </p:nvSpPr>
        <p:spPr>
          <a:xfrm>
            <a:off x="5928480" y="2340914"/>
            <a:ext cx="91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sub-entry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493B74E-EFEC-C3E6-F2D1-7B4F17A1B2F0}"/>
              </a:ext>
            </a:extLst>
          </p:cNvPr>
          <p:cNvSpPr/>
          <p:nvPr/>
        </p:nvSpPr>
        <p:spPr>
          <a:xfrm rot="16200000">
            <a:off x="4980425" y="2005642"/>
            <a:ext cx="135973" cy="1769784"/>
          </a:xfrm>
          <a:prstGeom prst="rightBrace">
            <a:avLst>
              <a:gd name="adj1" fmla="val 2591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72BB0D7-8308-2E9A-DB13-0C782AADEB8A}"/>
              </a:ext>
            </a:extLst>
          </p:cNvPr>
          <p:cNvSpPr/>
          <p:nvPr/>
        </p:nvSpPr>
        <p:spPr>
          <a:xfrm rot="16200000">
            <a:off x="6336995" y="2421766"/>
            <a:ext cx="143593" cy="950974"/>
          </a:xfrm>
          <a:prstGeom prst="rightBrace">
            <a:avLst>
              <a:gd name="adj1" fmla="val 25916"/>
              <a:gd name="adj2" fmla="val 48495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B2F85D0-6EE3-EAA0-E6F1-19F348416408}"/>
              </a:ext>
            </a:extLst>
          </p:cNvPr>
          <p:cNvSpPr/>
          <p:nvPr/>
        </p:nvSpPr>
        <p:spPr>
          <a:xfrm rot="16200000">
            <a:off x="7194906" y="2514831"/>
            <a:ext cx="133061" cy="754315"/>
          </a:xfrm>
          <a:prstGeom prst="rightBrace">
            <a:avLst>
              <a:gd name="adj1" fmla="val 25916"/>
              <a:gd name="adj2" fmla="val 4898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B2E5C53-5A53-8F4C-5A9F-D0A382633918}"/>
              </a:ext>
            </a:extLst>
          </p:cNvPr>
          <p:cNvSpPr/>
          <p:nvPr/>
        </p:nvSpPr>
        <p:spPr>
          <a:xfrm rot="16200000">
            <a:off x="8371551" y="2092504"/>
            <a:ext cx="144698" cy="1610611"/>
          </a:xfrm>
          <a:prstGeom prst="rightBrace">
            <a:avLst>
              <a:gd name="adj1" fmla="val 25916"/>
              <a:gd name="adj2" fmla="val 48676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E8411-D890-EC12-25A6-B0DE71AD874D}"/>
              </a:ext>
            </a:extLst>
          </p:cNvPr>
          <p:cNvSpPr txBox="1"/>
          <p:nvPr/>
        </p:nvSpPr>
        <p:spPr>
          <a:xfrm>
            <a:off x="2430452" y="2951563"/>
            <a:ext cx="161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236D16-7CA4-CB36-4554-7AAB433D6117}"/>
              </a:ext>
            </a:extLst>
          </p:cNvPr>
          <p:cNvGrpSpPr/>
          <p:nvPr/>
        </p:nvGrpSpPr>
        <p:grpSpPr>
          <a:xfrm>
            <a:off x="1699994" y="4132483"/>
            <a:ext cx="7748080" cy="1275525"/>
            <a:chOff x="2212443" y="3937164"/>
            <a:chExt cx="7748080" cy="12755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9119FB-24F9-C481-8FDC-FA5DAFDBFEB4}"/>
                </a:ext>
              </a:extLst>
            </p:cNvPr>
            <p:cNvGrpSpPr/>
            <p:nvPr/>
          </p:nvGrpSpPr>
          <p:grpSpPr>
            <a:xfrm>
              <a:off x="2212443" y="3937164"/>
              <a:ext cx="7748080" cy="1275525"/>
              <a:chOff x="1733794" y="2531880"/>
              <a:chExt cx="7748080" cy="127552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8D190B-1A6D-B6EA-28D4-B4378B2C2E59}"/>
                  </a:ext>
                </a:extLst>
              </p:cNvPr>
              <p:cNvSpPr txBox="1"/>
              <p:nvPr/>
            </p:nvSpPr>
            <p:spPr>
              <a:xfrm>
                <a:off x="1733794" y="3180927"/>
                <a:ext cx="1271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L3 TLB entry</a:t>
                </a:r>
                <a:endParaRPr lang="en-US" sz="16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07E0CC-B79C-1CE4-C750-D735FB3C42E7}"/>
                  </a:ext>
                </a:extLst>
              </p:cNvPr>
              <p:cNvSpPr/>
              <p:nvPr/>
            </p:nvSpPr>
            <p:spPr>
              <a:xfrm>
                <a:off x="3402980" y="2893007"/>
                <a:ext cx="575916" cy="457200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D9235F-72F5-9023-0B6E-CC6E0FB3D4BE}"/>
                  </a:ext>
                </a:extLst>
              </p:cNvPr>
              <p:cNvSpPr/>
              <p:nvPr/>
            </p:nvSpPr>
            <p:spPr>
              <a:xfrm>
                <a:off x="3971338" y="2893007"/>
                <a:ext cx="170663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Base 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BE440CE-7B19-E824-6D6F-A121969E3B26}"/>
                  </a:ext>
                </a:extLst>
              </p:cNvPr>
              <p:cNvSpPr txBox="1"/>
              <p:nvPr/>
            </p:nvSpPr>
            <p:spPr>
              <a:xfrm>
                <a:off x="6498633" y="2531880"/>
                <a:ext cx="2135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Sub-entries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1CF859-FBCB-A7B4-DA2C-4DCDB811C759}"/>
                  </a:ext>
                </a:extLst>
              </p:cNvPr>
              <p:cNvSpPr/>
              <p:nvPr/>
            </p:nvSpPr>
            <p:spPr>
              <a:xfrm>
                <a:off x="5677970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8ACF33-AC2C-4EFC-BDF3-A8EAB96F39F0}"/>
                  </a:ext>
                </a:extLst>
              </p:cNvPr>
              <p:cNvSpPr/>
              <p:nvPr/>
            </p:nvSpPr>
            <p:spPr>
              <a:xfrm>
                <a:off x="6153458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3492C-B781-212B-83B2-A15021A9A94F}"/>
                  </a:ext>
                </a:extLst>
              </p:cNvPr>
              <p:cNvSpPr/>
              <p:nvPr/>
            </p:nvSpPr>
            <p:spPr>
              <a:xfrm>
                <a:off x="6628946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09E1AF7-7F45-06D6-5D2B-73DC6E22EC1B}"/>
                  </a:ext>
                </a:extLst>
              </p:cNvPr>
              <p:cNvSpPr/>
              <p:nvPr/>
            </p:nvSpPr>
            <p:spPr>
              <a:xfrm>
                <a:off x="7104434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E2FA044-DEB2-9619-5477-F411E740EA1D}"/>
                  </a:ext>
                </a:extLst>
              </p:cNvPr>
              <p:cNvSpPr/>
              <p:nvPr/>
            </p:nvSpPr>
            <p:spPr>
              <a:xfrm>
                <a:off x="7579922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468F855-B7A5-3229-629C-765EDBF788EB}"/>
                  </a:ext>
                </a:extLst>
              </p:cNvPr>
              <p:cNvSpPr/>
              <p:nvPr/>
            </p:nvSpPr>
            <p:spPr>
              <a:xfrm>
                <a:off x="8055410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1DEB42-1384-462A-6884-FC325B248A98}"/>
                  </a:ext>
                </a:extLst>
              </p:cNvPr>
              <p:cNvSpPr/>
              <p:nvPr/>
            </p:nvSpPr>
            <p:spPr>
              <a:xfrm>
                <a:off x="8530898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F90503-4E17-CD7B-D71A-E3DB063A08E4}"/>
                  </a:ext>
                </a:extLst>
              </p:cNvPr>
              <p:cNvSpPr/>
              <p:nvPr/>
            </p:nvSpPr>
            <p:spPr>
              <a:xfrm>
                <a:off x="9006386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E2D74B-DB15-A42C-5C57-1627ECE1B7E3}"/>
                  </a:ext>
                </a:extLst>
              </p:cNvPr>
              <p:cNvSpPr/>
              <p:nvPr/>
            </p:nvSpPr>
            <p:spPr>
              <a:xfrm>
                <a:off x="3402980" y="3350205"/>
                <a:ext cx="575916" cy="457200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BF9DF8-FD14-03C4-503D-D8A67AE89CA8}"/>
                  </a:ext>
                </a:extLst>
              </p:cNvPr>
              <p:cNvSpPr/>
              <p:nvPr/>
            </p:nvSpPr>
            <p:spPr>
              <a:xfrm>
                <a:off x="3971338" y="3350205"/>
                <a:ext cx="170663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Base 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1B8B66-2635-2647-5E28-A4B7DB9F5A0D}"/>
                  </a:ext>
                </a:extLst>
              </p:cNvPr>
              <p:cNvSpPr/>
              <p:nvPr/>
            </p:nvSpPr>
            <p:spPr>
              <a:xfrm>
                <a:off x="5677970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C18415-9B95-C8ED-13F5-0DEBEC4A1053}"/>
                  </a:ext>
                </a:extLst>
              </p:cNvPr>
              <p:cNvSpPr/>
              <p:nvPr/>
            </p:nvSpPr>
            <p:spPr>
              <a:xfrm>
                <a:off x="6153458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12FAE-90E0-EF4F-F7CE-75C99E51102A}"/>
                  </a:ext>
                </a:extLst>
              </p:cNvPr>
              <p:cNvSpPr/>
              <p:nvPr/>
            </p:nvSpPr>
            <p:spPr>
              <a:xfrm>
                <a:off x="6628946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5FC8A0-2E29-3DEB-373B-FA3A97F0D656}"/>
                  </a:ext>
                </a:extLst>
              </p:cNvPr>
              <p:cNvSpPr/>
              <p:nvPr/>
            </p:nvSpPr>
            <p:spPr>
              <a:xfrm>
                <a:off x="7104434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987BB4-F78D-70BD-A081-745821E125D3}"/>
                  </a:ext>
                </a:extLst>
              </p:cNvPr>
              <p:cNvSpPr/>
              <p:nvPr/>
            </p:nvSpPr>
            <p:spPr>
              <a:xfrm>
                <a:off x="7579922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4EFF60-7912-3EAE-8DC0-D520B0A29389}"/>
                  </a:ext>
                </a:extLst>
              </p:cNvPr>
              <p:cNvSpPr/>
              <p:nvPr/>
            </p:nvSpPr>
            <p:spPr>
              <a:xfrm>
                <a:off x="8055410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BD5663-5DA4-27DF-88B3-00CBAB7D64E0}"/>
                  </a:ext>
                </a:extLst>
              </p:cNvPr>
              <p:cNvSpPr/>
              <p:nvPr/>
            </p:nvSpPr>
            <p:spPr>
              <a:xfrm>
                <a:off x="8530898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D00821-4259-821A-ED5D-6452A470B1B8}"/>
                  </a:ext>
                </a:extLst>
              </p:cNvPr>
              <p:cNvSpPr/>
              <p:nvPr/>
            </p:nvSpPr>
            <p:spPr>
              <a:xfrm>
                <a:off x="9006386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526843-4BC7-2A06-CB3B-EDC8DD008F0B}"/>
                  </a:ext>
                </a:extLst>
              </p:cNvPr>
              <p:cNvCxnSpPr/>
              <p:nvPr/>
            </p:nvCxnSpPr>
            <p:spPr>
              <a:xfrm>
                <a:off x="3402980" y="3350204"/>
                <a:ext cx="607889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BADDB0-1483-7304-57AC-3A7C9BEDA5AD}"/>
                  </a:ext>
                </a:extLst>
              </p:cNvPr>
              <p:cNvSpPr txBox="1"/>
              <p:nvPr/>
            </p:nvSpPr>
            <p:spPr>
              <a:xfrm>
                <a:off x="3456692" y="2963403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v/d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DCF3A9-2A4B-013B-441C-C45C1859625B}"/>
                </a:ext>
              </a:extLst>
            </p:cNvPr>
            <p:cNvSpPr txBox="1"/>
            <p:nvPr/>
          </p:nvSpPr>
          <p:spPr>
            <a:xfrm>
              <a:off x="3959433" y="4830199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ndara" panose="020E0502030303020204" pitchFamily="34" charset="0"/>
                  <a:cs typeface="Arial" panose="020B0604020202020204" pitchFamily="34" charset="0"/>
                </a:rPr>
                <a:t>v/d</a:t>
              </a:r>
              <a:endParaRPr lang="en-US" sz="1400" b="1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FDB686E-BE9F-4432-D383-91897034BA22}"/>
              </a:ext>
            </a:extLst>
          </p:cNvPr>
          <p:cNvSpPr/>
          <p:nvPr/>
        </p:nvSpPr>
        <p:spPr>
          <a:xfrm>
            <a:off x="4159819" y="3004106"/>
            <a:ext cx="1780538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DD75B8-DFC6-5D5B-CC4B-95AB4EB192A4}"/>
              </a:ext>
            </a:extLst>
          </p:cNvPr>
          <p:cNvSpPr/>
          <p:nvPr/>
        </p:nvSpPr>
        <p:spPr>
          <a:xfrm>
            <a:off x="5939228" y="3004106"/>
            <a:ext cx="236733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3CFD44-D824-EBAC-539B-C92A4525DAD0}"/>
              </a:ext>
            </a:extLst>
          </p:cNvPr>
          <p:cNvSpPr/>
          <p:nvPr/>
        </p:nvSpPr>
        <p:spPr>
          <a:xfrm>
            <a:off x="6175961" y="3004104"/>
            <a:ext cx="236733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4617F4-B926-289E-870A-333AB7DE88A9}"/>
              </a:ext>
            </a:extLst>
          </p:cNvPr>
          <p:cNvSpPr/>
          <p:nvPr/>
        </p:nvSpPr>
        <p:spPr>
          <a:xfrm>
            <a:off x="6411565" y="3004106"/>
            <a:ext cx="236733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3E16A4-4BA3-995A-FC5F-7CC203D6AF14}"/>
              </a:ext>
            </a:extLst>
          </p:cNvPr>
          <p:cNvSpPr/>
          <p:nvPr/>
        </p:nvSpPr>
        <p:spPr>
          <a:xfrm>
            <a:off x="6647559" y="3004102"/>
            <a:ext cx="236733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D91D71-DFBF-C8C7-4A77-93434D1018B8}"/>
              </a:ext>
            </a:extLst>
          </p:cNvPr>
          <p:cNvSpPr/>
          <p:nvPr/>
        </p:nvSpPr>
        <p:spPr>
          <a:xfrm>
            <a:off x="6882050" y="3004104"/>
            <a:ext cx="754314" cy="29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DDA0C-3E59-87CE-08C5-4750CE4F729B}"/>
              </a:ext>
            </a:extLst>
          </p:cNvPr>
          <p:cNvSpPr/>
          <p:nvPr/>
        </p:nvSpPr>
        <p:spPr>
          <a:xfrm>
            <a:off x="7636364" y="3004103"/>
            <a:ext cx="1610612" cy="29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5B1A9DE-82E0-624B-8196-D2E9C429A0D7}"/>
              </a:ext>
            </a:extLst>
          </p:cNvPr>
          <p:cNvCxnSpPr>
            <a:cxnSpLocks/>
            <a:stCxn id="69" idx="2"/>
            <a:endCxn id="42" idx="0"/>
          </p:cNvCxnSpPr>
          <p:nvPr/>
        </p:nvCxnSpPr>
        <p:spPr>
          <a:xfrm rot="16200000" flipH="1">
            <a:off x="6615729" y="3215458"/>
            <a:ext cx="831228" cy="10028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E671993-2944-B09F-B765-D1F68F2B5D9E}"/>
              </a:ext>
            </a:extLst>
          </p:cNvPr>
          <p:cNvSpPr txBox="1"/>
          <p:nvPr/>
        </p:nvSpPr>
        <p:spPr>
          <a:xfrm>
            <a:off x="1699994" y="1742073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>
                <a:latin typeface="Candara" panose="020E0502030303020204" pitchFamily="34" charset="0"/>
              </a:rPr>
              <a:t>How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to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support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sharing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?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0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DADC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DADC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DADC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69FEC-9A83-403A-6C04-B9D25A36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81DCAD71-5E89-716A-2762-3838F5C22E31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– TLB Format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B909DBD-20DC-93D9-FC18-BA4C269B2986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4B36F-0F27-8865-BB15-FBEFD478AC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7BAFD1E-2D7B-2477-641E-93CC427F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14ED6-DE81-FF4A-4720-011DFD3C0EBC}"/>
              </a:ext>
            </a:extLst>
          </p:cNvPr>
          <p:cNvSpPr txBox="1"/>
          <p:nvPr/>
        </p:nvSpPr>
        <p:spPr>
          <a:xfrm>
            <a:off x="7937201" y="2497807"/>
            <a:ext cx="111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Page offset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618EFB-B00A-2E01-B2EF-5F64AE22AE8E}"/>
              </a:ext>
            </a:extLst>
          </p:cNvPr>
          <p:cNvSpPr txBox="1"/>
          <p:nvPr/>
        </p:nvSpPr>
        <p:spPr>
          <a:xfrm>
            <a:off x="6678770" y="2502308"/>
            <a:ext cx="116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TLB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C0D30-41C3-CA2C-CF1D-38416C9AEDBB}"/>
              </a:ext>
            </a:extLst>
          </p:cNvPr>
          <p:cNvSpPr txBox="1"/>
          <p:nvPr/>
        </p:nvSpPr>
        <p:spPr>
          <a:xfrm>
            <a:off x="4301991" y="2497806"/>
            <a:ext cx="149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 page base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4129B-FE24-EA83-723E-A55C6D0DA38F}"/>
              </a:ext>
            </a:extLst>
          </p:cNvPr>
          <p:cNvSpPr txBox="1"/>
          <p:nvPr/>
        </p:nvSpPr>
        <p:spPr>
          <a:xfrm>
            <a:off x="5928480" y="2340914"/>
            <a:ext cx="91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sub-entry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493B74E-EFEC-C3E6-F2D1-7B4F17A1B2F0}"/>
              </a:ext>
            </a:extLst>
          </p:cNvPr>
          <p:cNvSpPr/>
          <p:nvPr/>
        </p:nvSpPr>
        <p:spPr>
          <a:xfrm rot="16200000">
            <a:off x="4980425" y="2005642"/>
            <a:ext cx="135973" cy="1769784"/>
          </a:xfrm>
          <a:prstGeom prst="rightBrace">
            <a:avLst>
              <a:gd name="adj1" fmla="val 2591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72BB0D7-8308-2E9A-DB13-0C782AADEB8A}"/>
              </a:ext>
            </a:extLst>
          </p:cNvPr>
          <p:cNvSpPr/>
          <p:nvPr/>
        </p:nvSpPr>
        <p:spPr>
          <a:xfrm rot="16200000">
            <a:off x="6336995" y="2421766"/>
            <a:ext cx="143593" cy="950974"/>
          </a:xfrm>
          <a:prstGeom prst="rightBrace">
            <a:avLst>
              <a:gd name="adj1" fmla="val 25916"/>
              <a:gd name="adj2" fmla="val 48495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B2F85D0-6EE3-EAA0-E6F1-19F348416408}"/>
              </a:ext>
            </a:extLst>
          </p:cNvPr>
          <p:cNvSpPr/>
          <p:nvPr/>
        </p:nvSpPr>
        <p:spPr>
          <a:xfrm rot="16200000">
            <a:off x="7194906" y="2514831"/>
            <a:ext cx="133061" cy="754315"/>
          </a:xfrm>
          <a:prstGeom prst="rightBrace">
            <a:avLst>
              <a:gd name="adj1" fmla="val 25916"/>
              <a:gd name="adj2" fmla="val 4898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B2E5C53-5A53-8F4C-5A9F-D0A382633918}"/>
              </a:ext>
            </a:extLst>
          </p:cNvPr>
          <p:cNvSpPr/>
          <p:nvPr/>
        </p:nvSpPr>
        <p:spPr>
          <a:xfrm rot="16200000">
            <a:off x="8371551" y="2092504"/>
            <a:ext cx="144698" cy="1610611"/>
          </a:xfrm>
          <a:prstGeom prst="rightBrace">
            <a:avLst>
              <a:gd name="adj1" fmla="val 25916"/>
              <a:gd name="adj2" fmla="val 48676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E8411-D890-EC12-25A6-B0DE71AD874D}"/>
              </a:ext>
            </a:extLst>
          </p:cNvPr>
          <p:cNvSpPr txBox="1"/>
          <p:nvPr/>
        </p:nvSpPr>
        <p:spPr>
          <a:xfrm>
            <a:off x="2430452" y="2951563"/>
            <a:ext cx="161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236D16-7CA4-CB36-4554-7AAB433D6117}"/>
              </a:ext>
            </a:extLst>
          </p:cNvPr>
          <p:cNvGrpSpPr/>
          <p:nvPr/>
        </p:nvGrpSpPr>
        <p:grpSpPr>
          <a:xfrm>
            <a:off x="1699994" y="4132483"/>
            <a:ext cx="7748080" cy="1275525"/>
            <a:chOff x="2212443" y="3937164"/>
            <a:chExt cx="7748080" cy="12755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9119FB-24F9-C481-8FDC-FA5DAFDBFEB4}"/>
                </a:ext>
              </a:extLst>
            </p:cNvPr>
            <p:cNvGrpSpPr/>
            <p:nvPr/>
          </p:nvGrpSpPr>
          <p:grpSpPr>
            <a:xfrm>
              <a:off x="2212443" y="3937164"/>
              <a:ext cx="7748080" cy="1275525"/>
              <a:chOff x="1733794" y="2531880"/>
              <a:chExt cx="7748080" cy="127552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8D190B-1A6D-B6EA-28D4-B4378B2C2E59}"/>
                  </a:ext>
                </a:extLst>
              </p:cNvPr>
              <p:cNvSpPr txBox="1"/>
              <p:nvPr/>
            </p:nvSpPr>
            <p:spPr>
              <a:xfrm>
                <a:off x="1733794" y="3180927"/>
                <a:ext cx="1271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L3 TLB entry</a:t>
                </a:r>
                <a:endParaRPr lang="en-US" sz="16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07E0CC-B79C-1CE4-C750-D735FB3C42E7}"/>
                  </a:ext>
                </a:extLst>
              </p:cNvPr>
              <p:cNvSpPr/>
              <p:nvPr/>
            </p:nvSpPr>
            <p:spPr>
              <a:xfrm>
                <a:off x="3402980" y="2893007"/>
                <a:ext cx="575916" cy="457200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D9235F-72F5-9023-0B6E-CC6E0FB3D4BE}"/>
                  </a:ext>
                </a:extLst>
              </p:cNvPr>
              <p:cNvSpPr/>
              <p:nvPr/>
            </p:nvSpPr>
            <p:spPr>
              <a:xfrm>
                <a:off x="3971338" y="2893007"/>
                <a:ext cx="170663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Base 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BE440CE-7B19-E824-6D6F-A121969E3B26}"/>
                  </a:ext>
                </a:extLst>
              </p:cNvPr>
              <p:cNvSpPr txBox="1"/>
              <p:nvPr/>
            </p:nvSpPr>
            <p:spPr>
              <a:xfrm>
                <a:off x="6498633" y="2531880"/>
                <a:ext cx="2135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Sub-entries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1CF859-FBCB-A7B4-DA2C-4DCDB811C759}"/>
                  </a:ext>
                </a:extLst>
              </p:cNvPr>
              <p:cNvSpPr/>
              <p:nvPr/>
            </p:nvSpPr>
            <p:spPr>
              <a:xfrm>
                <a:off x="5677970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8ACF33-AC2C-4EFC-BDF3-A8EAB96F39F0}"/>
                  </a:ext>
                </a:extLst>
              </p:cNvPr>
              <p:cNvSpPr/>
              <p:nvPr/>
            </p:nvSpPr>
            <p:spPr>
              <a:xfrm>
                <a:off x="6153458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3492C-B781-212B-83B2-A15021A9A94F}"/>
                  </a:ext>
                </a:extLst>
              </p:cNvPr>
              <p:cNvSpPr/>
              <p:nvPr/>
            </p:nvSpPr>
            <p:spPr>
              <a:xfrm>
                <a:off x="6628946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09E1AF7-7F45-06D6-5D2B-73DC6E22EC1B}"/>
                  </a:ext>
                </a:extLst>
              </p:cNvPr>
              <p:cNvSpPr/>
              <p:nvPr/>
            </p:nvSpPr>
            <p:spPr>
              <a:xfrm>
                <a:off x="7104434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E2FA044-DEB2-9619-5477-F411E740EA1D}"/>
                  </a:ext>
                </a:extLst>
              </p:cNvPr>
              <p:cNvSpPr/>
              <p:nvPr/>
            </p:nvSpPr>
            <p:spPr>
              <a:xfrm>
                <a:off x="7579922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468F855-B7A5-3229-629C-765EDBF788EB}"/>
                  </a:ext>
                </a:extLst>
              </p:cNvPr>
              <p:cNvSpPr/>
              <p:nvPr/>
            </p:nvSpPr>
            <p:spPr>
              <a:xfrm>
                <a:off x="8055410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1DEB42-1384-462A-6884-FC325B248A98}"/>
                  </a:ext>
                </a:extLst>
              </p:cNvPr>
              <p:cNvSpPr/>
              <p:nvPr/>
            </p:nvSpPr>
            <p:spPr>
              <a:xfrm>
                <a:off x="8530898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F90503-4E17-CD7B-D71A-E3DB063A08E4}"/>
                  </a:ext>
                </a:extLst>
              </p:cNvPr>
              <p:cNvSpPr/>
              <p:nvPr/>
            </p:nvSpPr>
            <p:spPr>
              <a:xfrm>
                <a:off x="9006386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E2D74B-DB15-A42C-5C57-1627ECE1B7E3}"/>
                  </a:ext>
                </a:extLst>
              </p:cNvPr>
              <p:cNvSpPr/>
              <p:nvPr/>
            </p:nvSpPr>
            <p:spPr>
              <a:xfrm>
                <a:off x="3402980" y="3350205"/>
                <a:ext cx="575916" cy="457200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BF9DF8-FD14-03C4-503D-D8A67AE89CA8}"/>
                  </a:ext>
                </a:extLst>
              </p:cNvPr>
              <p:cNvSpPr/>
              <p:nvPr/>
            </p:nvSpPr>
            <p:spPr>
              <a:xfrm>
                <a:off x="3971338" y="3350205"/>
                <a:ext cx="170663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Base 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1B8B66-2635-2647-5E28-A4B7DB9F5A0D}"/>
                  </a:ext>
                </a:extLst>
              </p:cNvPr>
              <p:cNvSpPr/>
              <p:nvPr/>
            </p:nvSpPr>
            <p:spPr>
              <a:xfrm>
                <a:off x="5677970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C18415-9B95-C8ED-13F5-0DEBEC4A1053}"/>
                  </a:ext>
                </a:extLst>
              </p:cNvPr>
              <p:cNvSpPr/>
              <p:nvPr/>
            </p:nvSpPr>
            <p:spPr>
              <a:xfrm>
                <a:off x="6153458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12FAE-90E0-EF4F-F7CE-75C99E51102A}"/>
                  </a:ext>
                </a:extLst>
              </p:cNvPr>
              <p:cNvSpPr/>
              <p:nvPr/>
            </p:nvSpPr>
            <p:spPr>
              <a:xfrm>
                <a:off x="6628946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5FC8A0-2E29-3DEB-373B-FA3A97F0D656}"/>
                  </a:ext>
                </a:extLst>
              </p:cNvPr>
              <p:cNvSpPr/>
              <p:nvPr/>
            </p:nvSpPr>
            <p:spPr>
              <a:xfrm>
                <a:off x="7104434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987BB4-F78D-70BD-A081-745821E125D3}"/>
                  </a:ext>
                </a:extLst>
              </p:cNvPr>
              <p:cNvSpPr/>
              <p:nvPr/>
            </p:nvSpPr>
            <p:spPr>
              <a:xfrm>
                <a:off x="7579922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4EFF60-7912-3EAE-8DC0-D520B0A29389}"/>
                  </a:ext>
                </a:extLst>
              </p:cNvPr>
              <p:cNvSpPr/>
              <p:nvPr/>
            </p:nvSpPr>
            <p:spPr>
              <a:xfrm>
                <a:off x="8055410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BD5663-5DA4-27DF-88B3-00CBAB7D64E0}"/>
                  </a:ext>
                </a:extLst>
              </p:cNvPr>
              <p:cNvSpPr/>
              <p:nvPr/>
            </p:nvSpPr>
            <p:spPr>
              <a:xfrm>
                <a:off x="8530898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D00821-4259-821A-ED5D-6452A470B1B8}"/>
                  </a:ext>
                </a:extLst>
              </p:cNvPr>
              <p:cNvSpPr/>
              <p:nvPr/>
            </p:nvSpPr>
            <p:spPr>
              <a:xfrm>
                <a:off x="9006386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6526843-4BC7-2A06-CB3B-EDC8DD008F0B}"/>
                  </a:ext>
                </a:extLst>
              </p:cNvPr>
              <p:cNvCxnSpPr/>
              <p:nvPr/>
            </p:nvCxnSpPr>
            <p:spPr>
              <a:xfrm>
                <a:off x="3402980" y="3350204"/>
                <a:ext cx="6078894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BADDB0-1483-7304-57AC-3A7C9BEDA5AD}"/>
                  </a:ext>
                </a:extLst>
              </p:cNvPr>
              <p:cNvSpPr txBox="1"/>
              <p:nvPr/>
            </p:nvSpPr>
            <p:spPr>
              <a:xfrm>
                <a:off x="3456692" y="2963403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v/d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DCF3A9-2A4B-013B-441C-C45C1859625B}"/>
                </a:ext>
              </a:extLst>
            </p:cNvPr>
            <p:cNvSpPr txBox="1"/>
            <p:nvPr/>
          </p:nvSpPr>
          <p:spPr>
            <a:xfrm>
              <a:off x="3959433" y="4830199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ndara" panose="020E0502030303020204" pitchFamily="34" charset="0"/>
                  <a:cs typeface="Arial" panose="020B0604020202020204" pitchFamily="34" charset="0"/>
                </a:rPr>
                <a:t>v/d</a:t>
              </a:r>
              <a:endParaRPr lang="en-US" sz="1400" b="1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FDB686E-BE9F-4432-D383-91897034BA22}"/>
              </a:ext>
            </a:extLst>
          </p:cNvPr>
          <p:cNvSpPr/>
          <p:nvPr/>
        </p:nvSpPr>
        <p:spPr>
          <a:xfrm>
            <a:off x="4159819" y="3004106"/>
            <a:ext cx="1780538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DD75B8-DFC6-5D5B-CC4B-95AB4EB192A4}"/>
              </a:ext>
            </a:extLst>
          </p:cNvPr>
          <p:cNvSpPr/>
          <p:nvPr/>
        </p:nvSpPr>
        <p:spPr>
          <a:xfrm>
            <a:off x="5939228" y="3004106"/>
            <a:ext cx="236733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andara" panose="020E0502030303020204" pitchFamily="34" charset="0"/>
              </a:rPr>
              <a:t>0/1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3CFD44-D824-EBAC-539B-C92A4525DAD0}"/>
              </a:ext>
            </a:extLst>
          </p:cNvPr>
          <p:cNvSpPr/>
          <p:nvPr/>
        </p:nvSpPr>
        <p:spPr>
          <a:xfrm>
            <a:off x="6175961" y="3004104"/>
            <a:ext cx="236733" cy="297149"/>
          </a:xfrm>
          <a:prstGeom prst="rect">
            <a:avLst/>
          </a:prstGeom>
          <a:solidFill>
            <a:srgbClr val="EAD9D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4617F4-B926-289E-870A-333AB7DE88A9}"/>
              </a:ext>
            </a:extLst>
          </p:cNvPr>
          <p:cNvSpPr/>
          <p:nvPr/>
        </p:nvSpPr>
        <p:spPr>
          <a:xfrm>
            <a:off x="6411565" y="3004106"/>
            <a:ext cx="236733" cy="297149"/>
          </a:xfrm>
          <a:prstGeom prst="rect">
            <a:avLst/>
          </a:prstGeom>
          <a:solidFill>
            <a:srgbClr val="EAD9D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3E16A4-4BA3-995A-FC5F-7CC203D6AF14}"/>
              </a:ext>
            </a:extLst>
          </p:cNvPr>
          <p:cNvSpPr/>
          <p:nvPr/>
        </p:nvSpPr>
        <p:spPr>
          <a:xfrm>
            <a:off x="6647559" y="3004102"/>
            <a:ext cx="236733" cy="297149"/>
          </a:xfrm>
          <a:prstGeom prst="rect">
            <a:avLst/>
          </a:prstGeom>
          <a:solidFill>
            <a:srgbClr val="EAD9D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D91D71-DFBF-C8C7-4A77-93434D1018B8}"/>
              </a:ext>
            </a:extLst>
          </p:cNvPr>
          <p:cNvSpPr/>
          <p:nvPr/>
        </p:nvSpPr>
        <p:spPr>
          <a:xfrm>
            <a:off x="6882050" y="3004104"/>
            <a:ext cx="754314" cy="29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DDA0C-3E59-87CE-08C5-4750CE4F729B}"/>
              </a:ext>
            </a:extLst>
          </p:cNvPr>
          <p:cNvSpPr/>
          <p:nvPr/>
        </p:nvSpPr>
        <p:spPr>
          <a:xfrm>
            <a:off x="7636364" y="3004103"/>
            <a:ext cx="1610612" cy="29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5B1A9DE-82E0-624B-8196-D2E9C429A0D7}"/>
              </a:ext>
            </a:extLst>
          </p:cNvPr>
          <p:cNvCxnSpPr>
            <a:cxnSpLocks/>
            <a:stCxn id="69" idx="2"/>
            <a:endCxn id="42" idx="0"/>
          </p:cNvCxnSpPr>
          <p:nvPr/>
        </p:nvCxnSpPr>
        <p:spPr>
          <a:xfrm rot="16200000" flipH="1">
            <a:off x="6615729" y="3215458"/>
            <a:ext cx="831228" cy="10028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26DBD6D-5412-4952-8DAA-56F859BF6B0D}"/>
              </a:ext>
            </a:extLst>
          </p:cNvPr>
          <p:cNvSpPr txBox="1"/>
          <p:nvPr/>
        </p:nvSpPr>
        <p:spPr>
          <a:xfrm>
            <a:off x="3248222" y="3384435"/>
            <a:ext cx="3265782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/>
                </a:solidFill>
                <a:latin typeface="Candara"/>
                <a:ea typeface="等线"/>
                <a:cs typeface="Arial"/>
              </a:rPr>
              <a:t>2</a:t>
            </a:r>
            <a:r>
              <a:rPr lang="en-US" altLang="zh-CN" sz="1400" b="1" dirty="0">
                <a:solidFill>
                  <a:schemeClr val="accent1"/>
                </a:solidFill>
                <a:latin typeface="Candara"/>
                <a:ea typeface="等线"/>
                <a:cs typeface="Arial"/>
              </a:rPr>
              <a:t> pages share one sub-entry</a:t>
            </a:r>
            <a:endParaRPr lang="en-US" sz="1400" b="1" dirty="0">
              <a:solidFill>
                <a:schemeClr val="accent1"/>
              </a:solidFill>
              <a:latin typeface="Candara"/>
              <a:ea typeface="等线"/>
              <a:cs typeface="Arial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DE586F-7D85-4C13-80B2-75C62BCDB30D}"/>
              </a:ext>
            </a:extLst>
          </p:cNvPr>
          <p:cNvCxnSpPr>
            <a:cxnSpLocks/>
          </p:cNvCxnSpPr>
          <p:nvPr/>
        </p:nvCxnSpPr>
        <p:spPr>
          <a:xfrm flipH="1">
            <a:off x="5881914" y="3306922"/>
            <a:ext cx="132140" cy="118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AA78B6-32BC-4AE4-A2AD-D99D412E2114}"/>
              </a:ext>
            </a:extLst>
          </p:cNvPr>
          <p:cNvCxnSpPr>
            <a:cxnSpLocks/>
          </p:cNvCxnSpPr>
          <p:nvPr/>
        </p:nvCxnSpPr>
        <p:spPr>
          <a:xfrm flipH="1">
            <a:off x="6004095" y="3303073"/>
            <a:ext cx="122069" cy="1197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0A7B3DA-977F-4F6D-A6E6-7B86D6994CDD}"/>
              </a:ext>
            </a:extLst>
          </p:cNvPr>
          <p:cNvSpPr txBox="1"/>
          <p:nvPr/>
        </p:nvSpPr>
        <p:spPr>
          <a:xfrm>
            <a:off x="3502788" y="3861110"/>
            <a:ext cx="3265782" cy="369332"/>
          </a:xfrm>
          <a:prstGeom prst="rect">
            <a:avLst/>
          </a:prstGeom>
          <a:solidFill>
            <a:srgbClr val="FFFB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Which one is occupying ?</a:t>
            </a:r>
            <a:endParaRPr lang="en-US" sz="16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4E135E-588C-F81C-C40E-1EBD42652835}"/>
              </a:ext>
            </a:extLst>
          </p:cNvPr>
          <p:cNvSpPr txBox="1"/>
          <p:nvPr/>
        </p:nvSpPr>
        <p:spPr>
          <a:xfrm>
            <a:off x="1333395" y="1210866"/>
            <a:ext cx="6367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ndara" panose="020E0502030303020204" pitchFamily="34" charset="0"/>
              </a:rPr>
              <a:t>Allow two different bases sharing one TLB entry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642AA-01BD-3313-8957-1C5C3BEB47DC}"/>
              </a:ext>
            </a:extLst>
          </p:cNvPr>
          <p:cNvSpPr txBox="1"/>
          <p:nvPr/>
        </p:nvSpPr>
        <p:spPr>
          <a:xfrm>
            <a:off x="1699994" y="1742073"/>
            <a:ext cx="3013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>
                <a:latin typeface="Candara" panose="020E0502030303020204" pitchFamily="34" charset="0"/>
              </a:rPr>
              <a:t>How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to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support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sharing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?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1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69FEC-9A83-403A-6C04-B9D25A36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81DCAD71-5E89-716A-2762-3838F5C22E31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– TLB Format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AB909DBD-20DC-93D9-FC18-BA4C269B2986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4B36F-0F27-8865-BB15-FBEFD478AC9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7BAFD1E-2D7B-2477-641E-93CC427FF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14ED6-DE81-FF4A-4720-011DFD3C0EBC}"/>
              </a:ext>
            </a:extLst>
          </p:cNvPr>
          <p:cNvSpPr txBox="1"/>
          <p:nvPr/>
        </p:nvSpPr>
        <p:spPr>
          <a:xfrm>
            <a:off x="7937201" y="2497807"/>
            <a:ext cx="1119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Page offset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618EFB-B00A-2E01-B2EF-5F64AE22AE8E}"/>
              </a:ext>
            </a:extLst>
          </p:cNvPr>
          <p:cNvSpPr txBox="1"/>
          <p:nvPr/>
        </p:nvSpPr>
        <p:spPr>
          <a:xfrm>
            <a:off x="6678770" y="2502308"/>
            <a:ext cx="116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TLB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C0D30-41C3-CA2C-CF1D-38416C9AEDBB}"/>
              </a:ext>
            </a:extLst>
          </p:cNvPr>
          <p:cNvSpPr txBox="1"/>
          <p:nvPr/>
        </p:nvSpPr>
        <p:spPr>
          <a:xfrm>
            <a:off x="4301991" y="2497806"/>
            <a:ext cx="149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 page base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A4129B-FE24-EA83-723E-A55C6D0DA38F}"/>
              </a:ext>
            </a:extLst>
          </p:cNvPr>
          <p:cNvSpPr txBox="1"/>
          <p:nvPr/>
        </p:nvSpPr>
        <p:spPr>
          <a:xfrm>
            <a:off x="5928480" y="2340914"/>
            <a:ext cx="915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sub-entry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4493B74E-EFEC-C3E6-F2D1-7B4F17A1B2F0}"/>
              </a:ext>
            </a:extLst>
          </p:cNvPr>
          <p:cNvSpPr/>
          <p:nvPr/>
        </p:nvSpPr>
        <p:spPr>
          <a:xfrm rot="16200000">
            <a:off x="4980425" y="2005642"/>
            <a:ext cx="135973" cy="1769784"/>
          </a:xfrm>
          <a:prstGeom prst="rightBrace">
            <a:avLst>
              <a:gd name="adj1" fmla="val 25916"/>
              <a:gd name="adj2" fmla="val 50000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072BB0D7-8308-2E9A-DB13-0C782AADEB8A}"/>
              </a:ext>
            </a:extLst>
          </p:cNvPr>
          <p:cNvSpPr/>
          <p:nvPr/>
        </p:nvSpPr>
        <p:spPr>
          <a:xfrm rot="16200000">
            <a:off x="6336995" y="2421766"/>
            <a:ext cx="143593" cy="950974"/>
          </a:xfrm>
          <a:prstGeom prst="rightBrace">
            <a:avLst>
              <a:gd name="adj1" fmla="val 25916"/>
              <a:gd name="adj2" fmla="val 48495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B2F85D0-6EE3-EAA0-E6F1-19F348416408}"/>
              </a:ext>
            </a:extLst>
          </p:cNvPr>
          <p:cNvSpPr/>
          <p:nvPr/>
        </p:nvSpPr>
        <p:spPr>
          <a:xfrm rot="16200000">
            <a:off x="7194906" y="2514831"/>
            <a:ext cx="133061" cy="754315"/>
          </a:xfrm>
          <a:prstGeom prst="rightBrace">
            <a:avLst>
              <a:gd name="adj1" fmla="val 25916"/>
              <a:gd name="adj2" fmla="val 4898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4B2E5C53-5A53-8F4C-5A9F-D0A382633918}"/>
              </a:ext>
            </a:extLst>
          </p:cNvPr>
          <p:cNvSpPr/>
          <p:nvPr/>
        </p:nvSpPr>
        <p:spPr>
          <a:xfrm rot="16200000">
            <a:off x="8371551" y="2092504"/>
            <a:ext cx="144698" cy="1610611"/>
          </a:xfrm>
          <a:prstGeom prst="rightBrace">
            <a:avLst>
              <a:gd name="adj1" fmla="val 25916"/>
              <a:gd name="adj2" fmla="val 48676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EE8411-D890-EC12-25A6-B0DE71AD874D}"/>
              </a:ext>
            </a:extLst>
          </p:cNvPr>
          <p:cNvSpPr txBox="1"/>
          <p:nvPr/>
        </p:nvSpPr>
        <p:spPr>
          <a:xfrm>
            <a:off x="2430452" y="2951563"/>
            <a:ext cx="1610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F236D16-7CA4-CB36-4554-7AAB433D6117}"/>
              </a:ext>
            </a:extLst>
          </p:cNvPr>
          <p:cNvGrpSpPr/>
          <p:nvPr/>
        </p:nvGrpSpPr>
        <p:grpSpPr>
          <a:xfrm>
            <a:off x="1699994" y="4132483"/>
            <a:ext cx="7748080" cy="1275525"/>
            <a:chOff x="2212443" y="3937164"/>
            <a:chExt cx="7748080" cy="127552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A9119FB-24F9-C481-8FDC-FA5DAFDBFEB4}"/>
                </a:ext>
              </a:extLst>
            </p:cNvPr>
            <p:cNvGrpSpPr/>
            <p:nvPr/>
          </p:nvGrpSpPr>
          <p:grpSpPr>
            <a:xfrm>
              <a:off x="2212443" y="3937164"/>
              <a:ext cx="7748080" cy="1275525"/>
              <a:chOff x="1733794" y="2531880"/>
              <a:chExt cx="7748080" cy="127552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8D190B-1A6D-B6EA-28D4-B4378B2C2E59}"/>
                  </a:ext>
                </a:extLst>
              </p:cNvPr>
              <p:cNvSpPr txBox="1"/>
              <p:nvPr/>
            </p:nvSpPr>
            <p:spPr>
              <a:xfrm>
                <a:off x="1733794" y="3180927"/>
                <a:ext cx="12715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L3 TLB entry</a:t>
                </a:r>
                <a:endParaRPr lang="en-US" sz="16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107E0CC-B79C-1CE4-C750-D735FB3C42E7}"/>
                  </a:ext>
                </a:extLst>
              </p:cNvPr>
              <p:cNvSpPr/>
              <p:nvPr/>
            </p:nvSpPr>
            <p:spPr>
              <a:xfrm>
                <a:off x="3402980" y="2893007"/>
                <a:ext cx="575916" cy="457200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D9235F-72F5-9023-0B6E-CC6E0FB3D4BE}"/>
                  </a:ext>
                </a:extLst>
              </p:cNvPr>
              <p:cNvSpPr/>
              <p:nvPr/>
            </p:nvSpPr>
            <p:spPr>
              <a:xfrm>
                <a:off x="3971338" y="2893007"/>
                <a:ext cx="170663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Base 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BE440CE-7B19-E824-6D6F-A121969E3B26}"/>
                  </a:ext>
                </a:extLst>
              </p:cNvPr>
              <p:cNvSpPr txBox="1"/>
              <p:nvPr/>
            </p:nvSpPr>
            <p:spPr>
              <a:xfrm>
                <a:off x="6498633" y="2531880"/>
                <a:ext cx="213584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Sub-entries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21CF859-FBCB-A7B4-DA2C-4DCDB811C759}"/>
                  </a:ext>
                </a:extLst>
              </p:cNvPr>
              <p:cNvSpPr/>
              <p:nvPr/>
            </p:nvSpPr>
            <p:spPr>
              <a:xfrm>
                <a:off x="5677970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68ACF33-AC2C-4EFC-BDF3-A8EAB96F39F0}"/>
                  </a:ext>
                </a:extLst>
              </p:cNvPr>
              <p:cNvSpPr/>
              <p:nvPr/>
            </p:nvSpPr>
            <p:spPr>
              <a:xfrm>
                <a:off x="6153458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EF3492C-B781-212B-83B2-A15021A9A94F}"/>
                  </a:ext>
                </a:extLst>
              </p:cNvPr>
              <p:cNvSpPr/>
              <p:nvPr/>
            </p:nvSpPr>
            <p:spPr>
              <a:xfrm>
                <a:off x="6628946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09E1AF7-7F45-06D6-5D2B-73DC6E22EC1B}"/>
                  </a:ext>
                </a:extLst>
              </p:cNvPr>
              <p:cNvSpPr/>
              <p:nvPr/>
            </p:nvSpPr>
            <p:spPr>
              <a:xfrm>
                <a:off x="7104434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E2FA044-DEB2-9619-5477-F411E740EA1D}"/>
                  </a:ext>
                </a:extLst>
              </p:cNvPr>
              <p:cNvSpPr/>
              <p:nvPr/>
            </p:nvSpPr>
            <p:spPr>
              <a:xfrm>
                <a:off x="7579922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3468F855-B7A5-3229-629C-765EDBF788EB}"/>
                  </a:ext>
                </a:extLst>
              </p:cNvPr>
              <p:cNvSpPr/>
              <p:nvPr/>
            </p:nvSpPr>
            <p:spPr>
              <a:xfrm>
                <a:off x="8055410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31DEB42-1384-462A-6884-FC325B248A98}"/>
                  </a:ext>
                </a:extLst>
              </p:cNvPr>
              <p:cNvSpPr/>
              <p:nvPr/>
            </p:nvSpPr>
            <p:spPr>
              <a:xfrm>
                <a:off x="8530898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FF90503-4E17-CD7B-D71A-E3DB063A08E4}"/>
                  </a:ext>
                </a:extLst>
              </p:cNvPr>
              <p:cNvSpPr/>
              <p:nvPr/>
            </p:nvSpPr>
            <p:spPr>
              <a:xfrm>
                <a:off x="9006386" y="2893006"/>
                <a:ext cx="475488" cy="457199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E2D74B-DB15-A42C-5C57-1627ECE1B7E3}"/>
                  </a:ext>
                </a:extLst>
              </p:cNvPr>
              <p:cNvSpPr/>
              <p:nvPr/>
            </p:nvSpPr>
            <p:spPr>
              <a:xfrm>
                <a:off x="3402980" y="3350205"/>
                <a:ext cx="575916" cy="457200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5BF9DF8-FD14-03C4-503D-D8A67AE89CA8}"/>
                  </a:ext>
                </a:extLst>
              </p:cNvPr>
              <p:cNvSpPr/>
              <p:nvPr/>
            </p:nvSpPr>
            <p:spPr>
              <a:xfrm>
                <a:off x="3971338" y="3350205"/>
                <a:ext cx="1706632" cy="457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  <a:latin typeface="Candara" panose="020E0502030303020204" pitchFamily="34" charset="0"/>
                  </a:rPr>
                  <a:t>Base 2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1B8B66-2635-2647-5E28-A4B7DB9F5A0D}"/>
                  </a:ext>
                </a:extLst>
              </p:cNvPr>
              <p:cNvSpPr/>
              <p:nvPr/>
            </p:nvSpPr>
            <p:spPr>
              <a:xfrm>
                <a:off x="5677970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C18415-9B95-C8ED-13F5-0DEBEC4A1053}"/>
                  </a:ext>
                </a:extLst>
              </p:cNvPr>
              <p:cNvSpPr/>
              <p:nvPr/>
            </p:nvSpPr>
            <p:spPr>
              <a:xfrm>
                <a:off x="6153458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D712FAE-90E0-EF4F-F7CE-75C99E51102A}"/>
                  </a:ext>
                </a:extLst>
              </p:cNvPr>
              <p:cNvSpPr/>
              <p:nvPr/>
            </p:nvSpPr>
            <p:spPr>
              <a:xfrm>
                <a:off x="6628946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B5FC8A0-2E29-3DEB-373B-FA3A97F0D656}"/>
                  </a:ext>
                </a:extLst>
              </p:cNvPr>
              <p:cNvSpPr/>
              <p:nvPr/>
            </p:nvSpPr>
            <p:spPr>
              <a:xfrm>
                <a:off x="7104434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2987BB4-F78D-70BD-A081-745821E125D3}"/>
                  </a:ext>
                </a:extLst>
              </p:cNvPr>
              <p:cNvSpPr/>
              <p:nvPr/>
            </p:nvSpPr>
            <p:spPr>
              <a:xfrm>
                <a:off x="7579922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4EFF60-7912-3EAE-8DC0-D520B0A29389}"/>
                  </a:ext>
                </a:extLst>
              </p:cNvPr>
              <p:cNvSpPr/>
              <p:nvPr/>
            </p:nvSpPr>
            <p:spPr>
              <a:xfrm>
                <a:off x="8055410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BD5663-5DA4-27DF-88B3-00CBAB7D64E0}"/>
                  </a:ext>
                </a:extLst>
              </p:cNvPr>
              <p:cNvSpPr/>
              <p:nvPr/>
            </p:nvSpPr>
            <p:spPr>
              <a:xfrm>
                <a:off x="8530898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D00821-4259-821A-ED5D-6452A470B1B8}"/>
                  </a:ext>
                </a:extLst>
              </p:cNvPr>
              <p:cNvSpPr/>
              <p:nvPr/>
            </p:nvSpPr>
            <p:spPr>
              <a:xfrm>
                <a:off x="9006386" y="3350204"/>
                <a:ext cx="475488" cy="457199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BADDB0-1483-7304-57AC-3A7C9BEDA5AD}"/>
                  </a:ext>
                </a:extLst>
              </p:cNvPr>
              <p:cNvSpPr txBox="1"/>
              <p:nvPr/>
            </p:nvSpPr>
            <p:spPr>
              <a:xfrm>
                <a:off x="3456692" y="2963403"/>
                <a:ext cx="4203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v/d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DCF3A9-2A4B-013B-441C-C45C1859625B}"/>
                </a:ext>
              </a:extLst>
            </p:cNvPr>
            <p:cNvSpPr txBox="1"/>
            <p:nvPr/>
          </p:nvSpPr>
          <p:spPr>
            <a:xfrm>
              <a:off x="3959433" y="4830199"/>
              <a:ext cx="4203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ndara" panose="020E0502030303020204" pitchFamily="34" charset="0"/>
                  <a:cs typeface="Arial" panose="020B0604020202020204" pitchFamily="34" charset="0"/>
                </a:rPr>
                <a:t>v/d</a:t>
              </a:r>
              <a:endParaRPr lang="en-US" sz="1400" b="1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FDB686E-BE9F-4432-D383-91897034BA22}"/>
              </a:ext>
            </a:extLst>
          </p:cNvPr>
          <p:cNvSpPr/>
          <p:nvPr/>
        </p:nvSpPr>
        <p:spPr>
          <a:xfrm>
            <a:off x="4159819" y="3004106"/>
            <a:ext cx="1780538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CDD75B8-DFC6-5D5B-CC4B-95AB4EB192A4}"/>
              </a:ext>
            </a:extLst>
          </p:cNvPr>
          <p:cNvSpPr/>
          <p:nvPr/>
        </p:nvSpPr>
        <p:spPr>
          <a:xfrm>
            <a:off x="5939228" y="3004106"/>
            <a:ext cx="236733" cy="2971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Candara" panose="020E0502030303020204" pitchFamily="34" charset="0"/>
              </a:rPr>
              <a:t>0/1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43CFD44-D824-EBAC-539B-C92A4525DAD0}"/>
              </a:ext>
            </a:extLst>
          </p:cNvPr>
          <p:cNvSpPr/>
          <p:nvPr/>
        </p:nvSpPr>
        <p:spPr>
          <a:xfrm>
            <a:off x="6175961" y="3004104"/>
            <a:ext cx="236733" cy="297149"/>
          </a:xfrm>
          <a:prstGeom prst="rect">
            <a:avLst/>
          </a:prstGeom>
          <a:solidFill>
            <a:srgbClr val="EAD9D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4617F4-B926-289E-870A-333AB7DE88A9}"/>
              </a:ext>
            </a:extLst>
          </p:cNvPr>
          <p:cNvSpPr/>
          <p:nvPr/>
        </p:nvSpPr>
        <p:spPr>
          <a:xfrm>
            <a:off x="6411565" y="3004106"/>
            <a:ext cx="236733" cy="297149"/>
          </a:xfrm>
          <a:prstGeom prst="rect">
            <a:avLst/>
          </a:prstGeom>
          <a:solidFill>
            <a:srgbClr val="EAD9D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E3E16A4-4BA3-995A-FC5F-7CC203D6AF14}"/>
              </a:ext>
            </a:extLst>
          </p:cNvPr>
          <p:cNvSpPr/>
          <p:nvPr/>
        </p:nvSpPr>
        <p:spPr>
          <a:xfrm>
            <a:off x="6647559" y="3004102"/>
            <a:ext cx="236733" cy="297149"/>
          </a:xfrm>
          <a:prstGeom prst="rect">
            <a:avLst/>
          </a:prstGeom>
          <a:solidFill>
            <a:srgbClr val="EAD9DC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FD91D71-DFBF-C8C7-4A77-93434D1018B8}"/>
              </a:ext>
            </a:extLst>
          </p:cNvPr>
          <p:cNvSpPr/>
          <p:nvPr/>
        </p:nvSpPr>
        <p:spPr>
          <a:xfrm>
            <a:off x="6882050" y="3004104"/>
            <a:ext cx="754314" cy="29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DDA0C-3E59-87CE-08C5-4750CE4F729B}"/>
              </a:ext>
            </a:extLst>
          </p:cNvPr>
          <p:cNvSpPr/>
          <p:nvPr/>
        </p:nvSpPr>
        <p:spPr>
          <a:xfrm>
            <a:off x="7636364" y="3004103"/>
            <a:ext cx="1610612" cy="29714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05B1A9DE-82E0-624B-8196-D2E9C429A0D7}"/>
              </a:ext>
            </a:extLst>
          </p:cNvPr>
          <p:cNvCxnSpPr>
            <a:cxnSpLocks/>
            <a:stCxn id="69" idx="2"/>
            <a:endCxn id="42" idx="0"/>
          </p:cNvCxnSpPr>
          <p:nvPr/>
        </p:nvCxnSpPr>
        <p:spPr>
          <a:xfrm rot="16200000" flipH="1">
            <a:off x="6615729" y="3215458"/>
            <a:ext cx="831228" cy="100282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D51765C-3452-465B-9144-1A897E5AD683}"/>
              </a:ext>
            </a:extLst>
          </p:cNvPr>
          <p:cNvSpPr/>
          <p:nvPr/>
        </p:nvSpPr>
        <p:spPr>
          <a:xfrm>
            <a:off x="5649007" y="4498678"/>
            <a:ext cx="93360" cy="451346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80C5D1E-A657-4898-9AB2-7CC3DAC0E14B}"/>
              </a:ext>
            </a:extLst>
          </p:cNvPr>
          <p:cNvSpPr/>
          <p:nvPr/>
        </p:nvSpPr>
        <p:spPr>
          <a:xfrm>
            <a:off x="6123809" y="4498535"/>
            <a:ext cx="94338" cy="453098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62D9F4-4E67-43C5-B15E-04619D981584}"/>
              </a:ext>
            </a:extLst>
          </p:cNvPr>
          <p:cNvSpPr/>
          <p:nvPr/>
        </p:nvSpPr>
        <p:spPr>
          <a:xfrm>
            <a:off x="6601920" y="4498132"/>
            <a:ext cx="94338" cy="457199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F6AB908-CCB4-4B8B-8505-EDA895576740}"/>
              </a:ext>
            </a:extLst>
          </p:cNvPr>
          <p:cNvSpPr/>
          <p:nvPr/>
        </p:nvSpPr>
        <p:spPr>
          <a:xfrm>
            <a:off x="7076223" y="4497215"/>
            <a:ext cx="94338" cy="457199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056F553-7734-484E-8160-29AC17A19B15}"/>
              </a:ext>
            </a:extLst>
          </p:cNvPr>
          <p:cNvSpPr/>
          <p:nvPr/>
        </p:nvSpPr>
        <p:spPr>
          <a:xfrm>
            <a:off x="7551501" y="4497215"/>
            <a:ext cx="94338" cy="457199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927C3E7-DBA4-4107-BB1D-7AD9B447AB63}"/>
              </a:ext>
            </a:extLst>
          </p:cNvPr>
          <p:cNvSpPr/>
          <p:nvPr/>
        </p:nvSpPr>
        <p:spPr>
          <a:xfrm>
            <a:off x="8027210" y="4498132"/>
            <a:ext cx="94338" cy="457199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2AC1C8C-B214-412C-8B5F-11357524F553}"/>
              </a:ext>
            </a:extLst>
          </p:cNvPr>
          <p:cNvSpPr/>
          <p:nvPr/>
        </p:nvSpPr>
        <p:spPr>
          <a:xfrm>
            <a:off x="8499986" y="4497215"/>
            <a:ext cx="94338" cy="457199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B6AC12-9E4C-4102-8930-633CF5CDCA15}"/>
              </a:ext>
            </a:extLst>
          </p:cNvPr>
          <p:cNvSpPr/>
          <p:nvPr/>
        </p:nvSpPr>
        <p:spPr>
          <a:xfrm>
            <a:off x="8977961" y="4497215"/>
            <a:ext cx="94338" cy="457199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13B994-CF07-4FB9-8721-C92311902B41}"/>
              </a:ext>
            </a:extLst>
          </p:cNvPr>
          <p:cNvSpPr/>
          <p:nvPr/>
        </p:nvSpPr>
        <p:spPr>
          <a:xfrm>
            <a:off x="5648489" y="4944049"/>
            <a:ext cx="93360" cy="45738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0CF3298-F486-412A-A189-7AFAFF0D3480}"/>
              </a:ext>
            </a:extLst>
          </p:cNvPr>
          <p:cNvSpPr/>
          <p:nvPr/>
        </p:nvSpPr>
        <p:spPr>
          <a:xfrm>
            <a:off x="6124659" y="4944239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4D814A-EA2E-4BF2-9C13-76EEB935D240}"/>
              </a:ext>
            </a:extLst>
          </p:cNvPr>
          <p:cNvSpPr/>
          <p:nvPr/>
        </p:nvSpPr>
        <p:spPr>
          <a:xfrm>
            <a:off x="6601526" y="4944240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2AEB498-DA7E-4F7F-814B-24E8D3AA6D6B}"/>
              </a:ext>
            </a:extLst>
          </p:cNvPr>
          <p:cNvSpPr/>
          <p:nvPr/>
        </p:nvSpPr>
        <p:spPr>
          <a:xfrm>
            <a:off x="7076223" y="4944241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185DEF6-1BA9-4170-8189-83AFEB30ED0E}"/>
              </a:ext>
            </a:extLst>
          </p:cNvPr>
          <p:cNvSpPr/>
          <p:nvPr/>
        </p:nvSpPr>
        <p:spPr>
          <a:xfrm>
            <a:off x="7551501" y="4944239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C62D00-2E16-4C74-96DD-5D35F0852412}"/>
              </a:ext>
            </a:extLst>
          </p:cNvPr>
          <p:cNvSpPr/>
          <p:nvPr/>
        </p:nvSpPr>
        <p:spPr>
          <a:xfrm>
            <a:off x="8025314" y="4944242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61E8088-FC7A-46F1-8CB5-E00D2839AD56}"/>
              </a:ext>
            </a:extLst>
          </p:cNvPr>
          <p:cNvSpPr/>
          <p:nvPr/>
        </p:nvSpPr>
        <p:spPr>
          <a:xfrm>
            <a:off x="8501416" y="4944242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66CC5EE-526C-4C2C-95B5-EBD2EEAFEFFC}"/>
              </a:ext>
            </a:extLst>
          </p:cNvPr>
          <p:cNvSpPr/>
          <p:nvPr/>
        </p:nvSpPr>
        <p:spPr>
          <a:xfrm>
            <a:off x="8977281" y="4944243"/>
            <a:ext cx="94338" cy="457199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37B46C-10E9-4D66-9C49-DE4B5B949B0D}"/>
              </a:ext>
            </a:extLst>
          </p:cNvPr>
          <p:cNvSpPr txBox="1"/>
          <p:nvPr/>
        </p:nvSpPr>
        <p:spPr>
          <a:xfrm>
            <a:off x="3489566" y="3797570"/>
            <a:ext cx="2680480" cy="369332"/>
          </a:xfrm>
          <a:prstGeom prst="rect">
            <a:avLst/>
          </a:prstGeom>
          <a:solidFill>
            <a:srgbClr val="FFFB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Address Identify Bit (AIB)</a:t>
            </a:r>
            <a:endParaRPr lang="en-US" sz="16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D1825CA-CBFA-4CA7-B109-87CD57EE5514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5695687" y="4166902"/>
            <a:ext cx="0" cy="331776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AC8558-A4F1-44FD-9EE3-AD820DDBB9D8}"/>
              </a:ext>
            </a:extLst>
          </p:cNvPr>
          <p:cNvCxnSpPr/>
          <p:nvPr/>
        </p:nvCxnSpPr>
        <p:spPr>
          <a:xfrm>
            <a:off x="3369180" y="4950415"/>
            <a:ext cx="6078894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0ABAE0-8592-40B6-A380-A9B2779A0226}"/>
              </a:ext>
            </a:extLst>
          </p:cNvPr>
          <p:cNvCxnSpPr/>
          <p:nvPr/>
        </p:nvCxnSpPr>
        <p:spPr>
          <a:xfrm>
            <a:off x="5741849" y="4493609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4418E13-3409-4138-8984-818FFA6F73C4}"/>
              </a:ext>
            </a:extLst>
          </p:cNvPr>
          <p:cNvCxnSpPr/>
          <p:nvPr/>
        </p:nvCxnSpPr>
        <p:spPr>
          <a:xfrm>
            <a:off x="6218147" y="4500177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EAF726-E78A-4BB4-3367-073FF77F88DC}"/>
              </a:ext>
            </a:extLst>
          </p:cNvPr>
          <p:cNvCxnSpPr/>
          <p:nvPr/>
        </p:nvCxnSpPr>
        <p:spPr>
          <a:xfrm>
            <a:off x="6699317" y="4500177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73140C-87FF-0736-B840-10472BD2599B}"/>
              </a:ext>
            </a:extLst>
          </p:cNvPr>
          <p:cNvCxnSpPr/>
          <p:nvPr/>
        </p:nvCxnSpPr>
        <p:spPr>
          <a:xfrm>
            <a:off x="7170561" y="4496934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732056-84C7-7AFD-C203-94213947B577}"/>
              </a:ext>
            </a:extLst>
          </p:cNvPr>
          <p:cNvCxnSpPr/>
          <p:nvPr/>
        </p:nvCxnSpPr>
        <p:spPr>
          <a:xfrm>
            <a:off x="7648012" y="4496500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AB642B-1E1E-FEE2-8AE3-2AB4297AB449}"/>
              </a:ext>
            </a:extLst>
          </p:cNvPr>
          <p:cNvCxnSpPr/>
          <p:nvPr/>
        </p:nvCxnSpPr>
        <p:spPr>
          <a:xfrm>
            <a:off x="8119652" y="4500177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C24915-1B3D-5682-536B-542FC580C4BF}"/>
              </a:ext>
            </a:extLst>
          </p:cNvPr>
          <p:cNvCxnSpPr/>
          <p:nvPr/>
        </p:nvCxnSpPr>
        <p:spPr>
          <a:xfrm>
            <a:off x="8594324" y="4500177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121091C-5881-DC11-8CEB-5A1AB383CA69}"/>
              </a:ext>
            </a:extLst>
          </p:cNvPr>
          <p:cNvCxnSpPr/>
          <p:nvPr/>
        </p:nvCxnSpPr>
        <p:spPr>
          <a:xfrm>
            <a:off x="9071619" y="4500177"/>
            <a:ext cx="0" cy="907829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9352C3C-ACCD-0449-A992-21EE64682BAC}"/>
              </a:ext>
            </a:extLst>
          </p:cNvPr>
          <p:cNvCxnSpPr>
            <a:cxnSpLocks/>
            <a:stCxn id="63" idx="2"/>
          </p:cNvCxnSpPr>
          <p:nvPr/>
        </p:nvCxnSpPr>
        <p:spPr>
          <a:xfrm rot="5400000">
            <a:off x="5628483" y="3368459"/>
            <a:ext cx="496317" cy="361908"/>
          </a:xfrm>
          <a:prstGeom prst="bentConnector3">
            <a:avLst>
              <a:gd name="adj1" fmla="val 50000"/>
            </a:avLst>
          </a:prstGeom>
          <a:ln>
            <a:solidFill>
              <a:srgbClr val="0033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498B10E-1F8C-C58C-E198-D305DA085AD6}"/>
              </a:ext>
            </a:extLst>
          </p:cNvPr>
          <p:cNvSpPr txBox="1"/>
          <p:nvPr/>
        </p:nvSpPr>
        <p:spPr>
          <a:xfrm>
            <a:off x="4838988" y="3432527"/>
            <a:ext cx="902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compare</a:t>
            </a:r>
            <a:endParaRPr lang="en-US" sz="1400" b="1" dirty="0">
              <a:solidFill>
                <a:srgbClr val="003393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969BE94-17D8-3595-18B3-878232B8DD5D}"/>
              </a:ext>
            </a:extLst>
          </p:cNvPr>
          <p:cNvSpPr txBox="1"/>
          <p:nvPr/>
        </p:nvSpPr>
        <p:spPr>
          <a:xfrm>
            <a:off x="1333395" y="1210866"/>
            <a:ext cx="63674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ndara" panose="020E0502030303020204" pitchFamily="34" charset="0"/>
              </a:rPr>
              <a:t>Allow two different bases sharing one TLB entry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6CD7E-D871-D64A-8ED1-7D96FC3A8D28}"/>
              </a:ext>
            </a:extLst>
          </p:cNvPr>
          <p:cNvSpPr txBox="1"/>
          <p:nvPr/>
        </p:nvSpPr>
        <p:spPr>
          <a:xfrm>
            <a:off x="1699994" y="1742073"/>
            <a:ext cx="296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CN" dirty="0">
                <a:latin typeface="Candara" panose="020E0502030303020204" pitchFamily="34" charset="0"/>
              </a:rPr>
              <a:t>How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to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support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sharing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?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68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A2C7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3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59AA7-3A45-7E57-7EF4-8F728F56A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A033203F-23C5-45B7-2337-3610B345E839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TLB Format &amp; Sub-Entry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Layout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2F712CCC-15D6-CF9A-EE18-37C7A8273E90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CF6555-72E3-9F07-51C2-DCE2C04792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D975C0B5-D0B3-794A-39AD-75310CFC0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8CCDE1-1A49-C69D-7098-78DC40C3AD45}"/>
              </a:ext>
            </a:extLst>
          </p:cNvPr>
          <p:cNvSpPr txBox="1"/>
          <p:nvPr/>
        </p:nvSpPr>
        <p:spPr>
          <a:xfrm>
            <a:off x="1337690" y="1207008"/>
            <a:ext cx="52132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>
                <a:latin typeface="Candara" panose="020E0502030303020204" pitchFamily="34" charset="0"/>
              </a:rPr>
              <a:t>Adaptive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layout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altLang="zh-CN" sz="2200" b="1" dirty="0">
                <a:latin typeface="Candara" panose="020E0502030303020204" pitchFamily="34" charset="0"/>
              </a:rPr>
              <a:t>of</a:t>
            </a:r>
            <a:r>
              <a:rPr lang="zh-CN" altLang="en-US" sz="2200" b="1" dirty="0">
                <a:latin typeface="Candara" panose="020E0502030303020204" pitchFamily="34" charset="0"/>
              </a:rPr>
              <a:t> </a:t>
            </a:r>
            <a:r>
              <a:rPr lang="en-US" sz="2200" b="1" dirty="0">
                <a:latin typeface="Candara" panose="020E0502030303020204" pitchFamily="34" charset="0"/>
              </a:rPr>
              <a:t>sub-entry allocation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58E4CA-3EC4-B95D-4D59-00A978FDC0C1}"/>
              </a:ext>
            </a:extLst>
          </p:cNvPr>
          <p:cNvSpPr txBox="1"/>
          <p:nvPr/>
        </p:nvSpPr>
        <p:spPr>
          <a:xfrm>
            <a:off x="1703972" y="1724514"/>
            <a:ext cx="6505307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dirty="0">
                <a:latin typeface="Candara"/>
                <a:ea typeface="等线"/>
              </a:rPr>
              <a:t>Applications</a:t>
            </a:r>
            <a:r>
              <a:rPr lang="zh-CN" altLang="en-US" dirty="0">
                <a:latin typeface="Candara"/>
                <a:ea typeface="等线"/>
              </a:rPr>
              <a:t> </a:t>
            </a:r>
            <a:r>
              <a:rPr lang="en-US" altLang="zh-CN" dirty="0">
                <a:latin typeface="Candara"/>
                <a:ea typeface="等线"/>
              </a:rPr>
              <a:t>show</a:t>
            </a:r>
            <a:r>
              <a:rPr lang="zh-CN" altLang="en-US" dirty="0">
                <a:latin typeface="Candara"/>
                <a:ea typeface="等线"/>
              </a:rPr>
              <a:t> </a:t>
            </a:r>
            <a:r>
              <a:rPr lang="en-US" dirty="0">
                <a:latin typeface="Candara"/>
              </a:rPr>
              <a:t>diverse access patterns</a:t>
            </a:r>
            <a:r>
              <a:rPr lang="en-US" altLang="zh-CN" dirty="0">
                <a:latin typeface="Candara"/>
                <a:ea typeface="等线"/>
              </a:rPr>
              <a:t>,</a:t>
            </a:r>
            <a:r>
              <a:rPr lang="zh-CN" altLang="en-US" dirty="0">
                <a:latin typeface="Candara"/>
                <a:ea typeface="等线"/>
              </a:rPr>
              <a:t> </a:t>
            </a:r>
            <a:r>
              <a:rPr lang="en-US" altLang="zh-CN" i="1" dirty="0">
                <a:latin typeface="Candara"/>
                <a:ea typeface="等线"/>
              </a:rPr>
              <a:t>e.g.,</a:t>
            </a:r>
            <a:r>
              <a:rPr lang="zh-CN" altLang="en-US" i="1" dirty="0">
                <a:latin typeface="Candara"/>
                <a:ea typeface="等线"/>
              </a:rPr>
              <a:t> </a:t>
            </a:r>
            <a:r>
              <a:rPr lang="en-US" altLang="zh-CN" i="1" dirty="0">
                <a:latin typeface="Candara"/>
                <a:ea typeface="等线"/>
              </a:rPr>
              <a:t>sequential,</a:t>
            </a:r>
            <a:r>
              <a:rPr lang="zh-CN" altLang="en-US" i="1" dirty="0">
                <a:latin typeface="Candara"/>
                <a:ea typeface="等线"/>
              </a:rPr>
              <a:t> </a:t>
            </a:r>
            <a:r>
              <a:rPr lang="en-US" altLang="zh-CN" i="1" dirty="0">
                <a:latin typeface="Candara"/>
                <a:ea typeface="等线"/>
              </a:rPr>
              <a:t>stride</a:t>
            </a:r>
            <a:r>
              <a:rPr lang="zh-CN" altLang="en-US" i="1" dirty="0">
                <a:latin typeface="Candara"/>
                <a:ea typeface="等线"/>
              </a:rPr>
              <a:t> </a:t>
            </a:r>
            <a:endParaRPr lang="en-US" i="1" dirty="0">
              <a:latin typeface="Candara"/>
              <a:ea typeface="等线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AD2C8BE-79D6-627D-7172-7E1544569C76}"/>
              </a:ext>
            </a:extLst>
          </p:cNvPr>
          <p:cNvGrpSpPr/>
          <p:nvPr/>
        </p:nvGrpSpPr>
        <p:grpSpPr>
          <a:xfrm>
            <a:off x="658385" y="2793978"/>
            <a:ext cx="5484638" cy="3120482"/>
            <a:chOff x="658385" y="2793978"/>
            <a:chExt cx="5484638" cy="3120482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838A3F-22D4-F3E3-4709-FC5BE5B9209F}"/>
                </a:ext>
              </a:extLst>
            </p:cNvPr>
            <p:cNvGrpSpPr/>
            <p:nvPr/>
          </p:nvGrpSpPr>
          <p:grpSpPr>
            <a:xfrm>
              <a:off x="658385" y="2793978"/>
              <a:ext cx="2829833" cy="1098597"/>
              <a:chOff x="1474835" y="2916788"/>
              <a:chExt cx="2829833" cy="109859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13EA2CE-B22B-FC06-062F-17479A9F2F71}"/>
                  </a:ext>
                </a:extLst>
              </p:cNvPr>
              <p:cNvSpPr txBox="1"/>
              <p:nvPr/>
            </p:nvSpPr>
            <p:spPr>
              <a:xfrm>
                <a:off x="3389033" y="2916788"/>
                <a:ext cx="9156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sub-entry</a:t>
                </a:r>
              </a:p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index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ight Brace 28">
                <a:extLst>
                  <a:ext uri="{FF2B5EF4-FFF2-40B4-BE49-F238E27FC236}">
                    <a16:creationId xmlns:a16="http://schemas.microsoft.com/office/drawing/2014/main" id="{E0526578-56E4-B08B-CB2A-54DD535D6865}"/>
                  </a:ext>
                </a:extLst>
              </p:cNvPr>
              <p:cNvSpPr/>
              <p:nvPr/>
            </p:nvSpPr>
            <p:spPr>
              <a:xfrm rot="16200000">
                <a:off x="3753142" y="3159777"/>
                <a:ext cx="173576" cy="708316"/>
              </a:xfrm>
              <a:prstGeom prst="rightBrace">
                <a:avLst>
                  <a:gd name="adj1" fmla="val 25916"/>
                  <a:gd name="adj2" fmla="val 48495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E49881-5F79-2BC4-A587-A243EFC07A82}"/>
                  </a:ext>
                </a:extLst>
              </p:cNvPr>
              <p:cNvSpPr txBox="1"/>
              <p:nvPr/>
            </p:nvSpPr>
            <p:spPr>
              <a:xfrm>
                <a:off x="1474835" y="3430610"/>
                <a:ext cx="16106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Virtual</a:t>
                </a:r>
                <a:r>
                  <a:rPr lang="zh-CN" altLang="en-US" sz="16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 </a:t>
                </a:r>
                <a:endPara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lang="en-US" altLang="zh-CN" sz="16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address</a:t>
                </a:r>
                <a:endParaRPr lang="en-US" sz="16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72D661F-A12D-821B-FC4F-9FB672B1D231}"/>
                  </a:ext>
                </a:extLst>
              </p:cNvPr>
              <p:cNvSpPr/>
              <p:nvPr/>
            </p:nvSpPr>
            <p:spPr>
              <a:xfrm>
                <a:off x="3249037" y="3605797"/>
                <a:ext cx="236733" cy="297149"/>
              </a:xfrm>
              <a:prstGeom prst="rect">
                <a:avLst/>
              </a:prstGeom>
              <a:solidFill>
                <a:srgbClr val="AAA2C6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AAA2C6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9A56120-20AB-70E3-FFFD-2A08B51888B5}"/>
                  </a:ext>
                </a:extLst>
              </p:cNvPr>
              <p:cNvSpPr/>
              <p:nvPr/>
            </p:nvSpPr>
            <p:spPr>
              <a:xfrm>
                <a:off x="3485770" y="3605795"/>
                <a:ext cx="236733" cy="297149"/>
              </a:xfrm>
              <a:prstGeom prst="rect">
                <a:avLst/>
              </a:prstGeom>
              <a:solidFill>
                <a:srgbClr val="EAD9DC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BF19D0E-0A69-D21A-DDC7-BAF569137FEA}"/>
                  </a:ext>
                </a:extLst>
              </p:cNvPr>
              <p:cNvSpPr/>
              <p:nvPr/>
            </p:nvSpPr>
            <p:spPr>
              <a:xfrm>
                <a:off x="3721374" y="3605797"/>
                <a:ext cx="236733" cy="297149"/>
              </a:xfrm>
              <a:prstGeom prst="rect">
                <a:avLst/>
              </a:prstGeom>
              <a:solidFill>
                <a:srgbClr val="EAD9DC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E3C755F-64A7-943F-39B8-54868DAFE4E6}"/>
                  </a:ext>
                </a:extLst>
              </p:cNvPr>
              <p:cNvSpPr/>
              <p:nvPr/>
            </p:nvSpPr>
            <p:spPr>
              <a:xfrm>
                <a:off x="3957368" y="3605793"/>
                <a:ext cx="236733" cy="297149"/>
              </a:xfrm>
              <a:prstGeom prst="rect">
                <a:avLst/>
              </a:prstGeom>
              <a:solidFill>
                <a:srgbClr val="EAD9DC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</p:grpSp>
        <p:cxnSp>
          <p:nvCxnSpPr>
            <p:cNvPr id="74" name="Elbow Connector 73">
              <a:extLst>
                <a:ext uri="{FF2B5EF4-FFF2-40B4-BE49-F238E27FC236}">
                  <a16:creationId xmlns:a16="http://schemas.microsoft.com/office/drawing/2014/main" id="{4888A12E-F245-FAF0-25A0-0899647FEE22}"/>
                </a:ext>
              </a:extLst>
            </p:cNvPr>
            <p:cNvCxnSpPr>
              <a:cxnSpLocks/>
              <a:stCxn id="69" idx="2"/>
              <a:endCxn id="52" idx="0"/>
            </p:cNvCxnSpPr>
            <p:nvPr/>
          </p:nvCxnSpPr>
          <p:spPr>
            <a:xfrm rot="16200000" flipH="1">
              <a:off x="3674772" y="3128654"/>
              <a:ext cx="497494" cy="180045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B6D6647-6FEA-CA9A-D9E3-D3EFD1AB31BB}"/>
                </a:ext>
              </a:extLst>
            </p:cNvPr>
            <p:cNvGrpSpPr/>
            <p:nvPr/>
          </p:nvGrpSpPr>
          <p:grpSpPr>
            <a:xfrm>
              <a:off x="1046930" y="4277630"/>
              <a:ext cx="5096093" cy="914399"/>
              <a:chOff x="1282872" y="4750035"/>
              <a:chExt cx="8265216" cy="91439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C8C0D45-9F68-3224-7520-1011A01A8745}"/>
                  </a:ext>
                </a:extLst>
              </p:cNvPr>
              <p:cNvGrpSpPr/>
              <p:nvPr/>
            </p:nvGrpSpPr>
            <p:grpSpPr>
              <a:xfrm>
                <a:off x="1282872" y="4750035"/>
                <a:ext cx="8265216" cy="914399"/>
                <a:chOff x="1216658" y="2893006"/>
                <a:chExt cx="8265216" cy="914399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C2E8EB7-2DF9-F2C3-8C30-9A61D1F2BA4C}"/>
                    </a:ext>
                  </a:extLst>
                </p:cNvPr>
                <p:cNvSpPr txBox="1"/>
                <p:nvPr/>
              </p:nvSpPr>
              <p:spPr>
                <a:xfrm>
                  <a:off x="1216658" y="3028344"/>
                  <a:ext cx="109889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L3 TLB </a:t>
                  </a:r>
                </a:p>
                <a:p>
                  <a:r>
                    <a:rPr lang="en-US" altLang="zh-CN" sz="1600" b="1" dirty="0">
                      <a:latin typeface="Candara" panose="020E0502030303020204" pitchFamily="34" charset="0"/>
                      <a:cs typeface="Arial" panose="020B0604020202020204" pitchFamily="34" charset="0"/>
                    </a:rPr>
                    <a:t>entry</a:t>
                  </a:r>
                  <a:endParaRPr lang="en-US" sz="1600" b="1" dirty="0"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158B5DBF-1D39-C37F-0DD9-12AA1A97390C}"/>
                    </a:ext>
                  </a:extLst>
                </p:cNvPr>
                <p:cNvSpPr/>
                <p:nvPr/>
              </p:nvSpPr>
              <p:spPr>
                <a:xfrm>
                  <a:off x="2844558" y="2893006"/>
                  <a:ext cx="575916" cy="457200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rPr>
                    <a:t>v/d</a:t>
                  </a:r>
                  <a:endParaRPr lang="en-US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AE7F0EDD-0236-D863-F979-3A0008EAB74D}"/>
                    </a:ext>
                  </a:extLst>
                </p:cNvPr>
                <p:cNvSpPr/>
                <p:nvPr/>
              </p:nvSpPr>
              <p:spPr>
                <a:xfrm>
                  <a:off x="3421776" y="2893007"/>
                  <a:ext cx="2256194" cy="457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Candara" panose="020E0502030303020204" pitchFamily="34" charset="0"/>
                    </a:rPr>
                    <a:t>Base 1</a:t>
                  </a: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2F3D6E6-9A24-52C3-904F-D3194DDECB7D}"/>
                    </a:ext>
                  </a:extLst>
                </p:cNvPr>
                <p:cNvSpPr/>
                <p:nvPr/>
              </p:nvSpPr>
              <p:spPr>
                <a:xfrm>
                  <a:off x="5677970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DE3B3D45-D532-DB2B-005D-2C45266D4059}"/>
                    </a:ext>
                  </a:extLst>
                </p:cNvPr>
                <p:cNvSpPr/>
                <p:nvPr/>
              </p:nvSpPr>
              <p:spPr>
                <a:xfrm>
                  <a:off x="6153458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8AAE19D-4420-DEC6-3A20-2B888C8B8DD7}"/>
                    </a:ext>
                  </a:extLst>
                </p:cNvPr>
                <p:cNvSpPr/>
                <p:nvPr/>
              </p:nvSpPr>
              <p:spPr>
                <a:xfrm>
                  <a:off x="6628946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22626BC-A9F9-3BD9-A723-5D1045E77E7A}"/>
                    </a:ext>
                  </a:extLst>
                </p:cNvPr>
                <p:cNvSpPr/>
                <p:nvPr/>
              </p:nvSpPr>
              <p:spPr>
                <a:xfrm>
                  <a:off x="7104434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4E7950C7-108C-1DDC-0637-219B8CC23BF8}"/>
                    </a:ext>
                  </a:extLst>
                </p:cNvPr>
                <p:cNvSpPr/>
                <p:nvPr/>
              </p:nvSpPr>
              <p:spPr>
                <a:xfrm>
                  <a:off x="7579922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49AD1B0D-577A-2222-4536-9086063E36E0}"/>
                    </a:ext>
                  </a:extLst>
                </p:cNvPr>
                <p:cNvSpPr/>
                <p:nvPr/>
              </p:nvSpPr>
              <p:spPr>
                <a:xfrm>
                  <a:off x="8055410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1A7A1BA-69EB-6711-353C-E7DB185B9E38}"/>
                    </a:ext>
                  </a:extLst>
                </p:cNvPr>
                <p:cNvSpPr/>
                <p:nvPr/>
              </p:nvSpPr>
              <p:spPr>
                <a:xfrm>
                  <a:off x="8530898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65E46FE3-20F1-E3D9-1ABC-77B4CC94472C}"/>
                    </a:ext>
                  </a:extLst>
                </p:cNvPr>
                <p:cNvSpPr/>
                <p:nvPr/>
              </p:nvSpPr>
              <p:spPr>
                <a:xfrm>
                  <a:off x="9006386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5F394B5-F587-7DAD-1226-3C498CDA70D7}"/>
                    </a:ext>
                  </a:extLst>
                </p:cNvPr>
                <p:cNvSpPr/>
                <p:nvPr/>
              </p:nvSpPr>
              <p:spPr>
                <a:xfrm>
                  <a:off x="2844558" y="3350203"/>
                  <a:ext cx="575916" cy="457200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rPr>
                    <a:t>v/d</a:t>
                  </a:r>
                  <a:endParaRPr lang="en-US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E0F5DDD-1762-E53F-7AB0-E1CEC8880883}"/>
                    </a:ext>
                  </a:extLst>
                </p:cNvPr>
                <p:cNvSpPr/>
                <p:nvPr/>
              </p:nvSpPr>
              <p:spPr>
                <a:xfrm>
                  <a:off x="3421776" y="3350205"/>
                  <a:ext cx="2256194" cy="457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Candara" panose="020E0502030303020204" pitchFamily="34" charset="0"/>
                    </a:rPr>
                    <a:t>Base 2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99960137-994B-C996-C7CD-55A656A026BF}"/>
                    </a:ext>
                  </a:extLst>
                </p:cNvPr>
                <p:cNvSpPr/>
                <p:nvPr/>
              </p:nvSpPr>
              <p:spPr>
                <a:xfrm>
                  <a:off x="5677970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6055FEF6-DC74-0EBC-BA5D-F612BC50FE7A}"/>
                    </a:ext>
                  </a:extLst>
                </p:cNvPr>
                <p:cNvSpPr/>
                <p:nvPr/>
              </p:nvSpPr>
              <p:spPr>
                <a:xfrm>
                  <a:off x="6153458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97438097-A14B-8F48-8B6C-B01781BE6821}"/>
                    </a:ext>
                  </a:extLst>
                </p:cNvPr>
                <p:cNvSpPr/>
                <p:nvPr/>
              </p:nvSpPr>
              <p:spPr>
                <a:xfrm>
                  <a:off x="6628946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2DF9D7FD-2AAB-C5C3-B2EB-D779F21B1C8A}"/>
                    </a:ext>
                  </a:extLst>
                </p:cNvPr>
                <p:cNvSpPr/>
                <p:nvPr/>
              </p:nvSpPr>
              <p:spPr>
                <a:xfrm>
                  <a:off x="7104434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407A8A1C-3D52-AECF-9808-98943509F0D7}"/>
                    </a:ext>
                  </a:extLst>
                </p:cNvPr>
                <p:cNvSpPr/>
                <p:nvPr/>
              </p:nvSpPr>
              <p:spPr>
                <a:xfrm>
                  <a:off x="7579922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23468D81-B8B8-07FE-4C92-860B222B3B6E}"/>
                    </a:ext>
                  </a:extLst>
                </p:cNvPr>
                <p:cNvSpPr/>
                <p:nvPr/>
              </p:nvSpPr>
              <p:spPr>
                <a:xfrm>
                  <a:off x="8055410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1DC1695-72B0-C479-DCBF-080BDB466B5E}"/>
                    </a:ext>
                  </a:extLst>
                </p:cNvPr>
                <p:cNvSpPr/>
                <p:nvPr/>
              </p:nvSpPr>
              <p:spPr>
                <a:xfrm>
                  <a:off x="8530898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C889B043-BABD-553A-859B-59B02309AF56}"/>
                    </a:ext>
                  </a:extLst>
                </p:cNvPr>
                <p:cNvSpPr/>
                <p:nvPr/>
              </p:nvSpPr>
              <p:spPr>
                <a:xfrm>
                  <a:off x="9006386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168DEA3-E591-D485-B345-1EC5E0004FE7}"/>
                  </a:ext>
                </a:extLst>
              </p:cNvPr>
              <p:cNvSpPr/>
              <p:nvPr/>
            </p:nvSpPr>
            <p:spPr>
              <a:xfrm>
                <a:off x="5749021" y="4755104"/>
                <a:ext cx="93360" cy="451346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DD8E9DB7-87AA-F723-A09E-AD8966777EB0}"/>
                  </a:ext>
                </a:extLst>
              </p:cNvPr>
              <p:cNvSpPr/>
              <p:nvPr/>
            </p:nvSpPr>
            <p:spPr>
              <a:xfrm>
                <a:off x="6223823" y="4754961"/>
                <a:ext cx="94338" cy="453098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20E9CDB-BDE8-97F7-DDA7-A04A739781BF}"/>
                  </a:ext>
                </a:extLst>
              </p:cNvPr>
              <p:cNvSpPr/>
              <p:nvPr/>
            </p:nvSpPr>
            <p:spPr>
              <a:xfrm>
                <a:off x="6701934" y="4754558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98201B5F-C00C-B06D-C348-402F8134C25E}"/>
                  </a:ext>
                </a:extLst>
              </p:cNvPr>
              <p:cNvSpPr/>
              <p:nvPr/>
            </p:nvSpPr>
            <p:spPr>
              <a:xfrm>
                <a:off x="7176237" y="4753641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F7A9AE5-7C8A-DB03-0E34-2A5351012C41}"/>
                  </a:ext>
                </a:extLst>
              </p:cNvPr>
              <p:cNvSpPr/>
              <p:nvPr/>
            </p:nvSpPr>
            <p:spPr>
              <a:xfrm>
                <a:off x="7651515" y="4753641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B48989D8-60EA-4664-FE91-9D7490A8CFE9}"/>
                  </a:ext>
                </a:extLst>
              </p:cNvPr>
              <p:cNvSpPr/>
              <p:nvPr/>
            </p:nvSpPr>
            <p:spPr>
              <a:xfrm>
                <a:off x="8127224" y="4754558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1466B9-ED63-0C8C-31C7-F6D26C9C0FD5}"/>
                  </a:ext>
                </a:extLst>
              </p:cNvPr>
              <p:cNvSpPr/>
              <p:nvPr/>
            </p:nvSpPr>
            <p:spPr>
              <a:xfrm>
                <a:off x="8600000" y="4753641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983EAD0-6E90-D3CD-0CC3-32F1F0281A4F}"/>
                  </a:ext>
                </a:extLst>
              </p:cNvPr>
              <p:cNvSpPr/>
              <p:nvPr/>
            </p:nvSpPr>
            <p:spPr>
              <a:xfrm>
                <a:off x="9077975" y="4753641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4DDAD1E-409E-C6E0-70CE-7AE350931FC7}"/>
                  </a:ext>
                </a:extLst>
              </p:cNvPr>
              <p:cNvSpPr/>
              <p:nvPr/>
            </p:nvSpPr>
            <p:spPr>
              <a:xfrm>
                <a:off x="5748503" y="5200475"/>
                <a:ext cx="93360" cy="45738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2186C9C-1BFE-0E59-1CCD-8C6C31F403B1}"/>
                  </a:ext>
                </a:extLst>
              </p:cNvPr>
              <p:cNvSpPr/>
              <p:nvPr/>
            </p:nvSpPr>
            <p:spPr>
              <a:xfrm>
                <a:off x="6224673" y="5200665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A995841-1DAA-E8A3-7869-DD3EDF940092}"/>
                  </a:ext>
                </a:extLst>
              </p:cNvPr>
              <p:cNvSpPr/>
              <p:nvPr/>
            </p:nvSpPr>
            <p:spPr>
              <a:xfrm>
                <a:off x="6701540" y="5200666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0259B07-6305-80E0-7ED0-0083F1917E5A}"/>
                  </a:ext>
                </a:extLst>
              </p:cNvPr>
              <p:cNvSpPr/>
              <p:nvPr/>
            </p:nvSpPr>
            <p:spPr>
              <a:xfrm>
                <a:off x="7176237" y="5200667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87F647C-95B3-C14E-7309-A17A33B7DABF}"/>
                  </a:ext>
                </a:extLst>
              </p:cNvPr>
              <p:cNvSpPr/>
              <p:nvPr/>
            </p:nvSpPr>
            <p:spPr>
              <a:xfrm>
                <a:off x="7651515" y="5200665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9AC218F3-AB2D-8082-09FE-1205D3BF7253}"/>
                  </a:ext>
                </a:extLst>
              </p:cNvPr>
              <p:cNvSpPr/>
              <p:nvPr/>
            </p:nvSpPr>
            <p:spPr>
              <a:xfrm>
                <a:off x="8125328" y="5200668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AA42BE0-ABCF-8EA8-5F3F-7685F1D68837}"/>
                  </a:ext>
                </a:extLst>
              </p:cNvPr>
              <p:cNvSpPr/>
              <p:nvPr/>
            </p:nvSpPr>
            <p:spPr>
              <a:xfrm>
                <a:off x="8601430" y="5200668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4BF5B0C1-C55D-8AD1-89FB-05C419447B3A}"/>
                  </a:ext>
                </a:extLst>
              </p:cNvPr>
              <p:cNvSpPr/>
              <p:nvPr/>
            </p:nvSpPr>
            <p:spPr>
              <a:xfrm>
                <a:off x="9077295" y="5200669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683D07F-455A-2510-D2D2-30F20E01F8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753" y="5206841"/>
                <a:ext cx="6629335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500C0FB-B77A-FAEE-972E-8C0D14D980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1863" y="4750035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6249452B-C227-0F5F-E0EF-7B3091962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8161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9BD802C-3EBB-DD3C-04AB-FE8D2072C1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331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B2DBF3C-0F39-5192-BA0B-402FC4970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0575" y="4753360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88CB4685-67EA-105F-3518-8570A57E4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8026" y="4752926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CE562AF8-935A-9961-117B-472F17C8A9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9666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A0595695-6F12-DD68-B96F-53B7CDDA35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338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FEC3D63-B2C9-5891-6B5A-5DDD79C94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1633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2187C04-3C50-9B52-69AC-B24C13CDA36C}"/>
                </a:ext>
              </a:extLst>
            </p:cNvPr>
            <p:cNvSpPr txBox="1"/>
            <p:nvPr/>
          </p:nvSpPr>
          <p:spPr>
            <a:xfrm>
              <a:off x="2077769" y="3198365"/>
              <a:ext cx="915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andara" panose="020E0502030303020204" pitchFamily="34" charset="0"/>
                  <a:cs typeface="Arial" panose="020B0604020202020204" pitchFamily="34" charset="0"/>
                </a:rPr>
                <a:t>AIB</a:t>
              </a:r>
              <a:endParaRPr lang="en-US" sz="1400" b="1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4F1EFD1-7FF4-0406-D1A1-7BDF80BCE1CD}"/>
                </a:ext>
              </a:extLst>
            </p:cNvPr>
            <p:cNvSpPr txBox="1"/>
            <p:nvPr/>
          </p:nvSpPr>
          <p:spPr>
            <a:xfrm>
              <a:off x="2153387" y="5575906"/>
              <a:ext cx="3846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Sequential</a:t>
              </a:r>
              <a:r>
                <a:rPr lang="zh-CN" altLang="en-US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layout</a:t>
              </a:r>
              <a:r>
                <a:rPr lang="zh-CN" altLang="en-US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for</a:t>
              </a:r>
              <a:r>
                <a:rPr lang="zh-CN" altLang="en-US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rgbClr val="003393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contiguous</a:t>
              </a:r>
              <a:r>
                <a:rPr lang="zh-CN" altLang="en-US" sz="1600" b="1" dirty="0">
                  <a:solidFill>
                    <a:srgbClr val="003393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rgbClr val="003393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access</a:t>
              </a:r>
              <a:endParaRPr lang="en-US" sz="1600" b="1" dirty="0">
                <a:solidFill>
                  <a:srgbClr val="003393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2FD7F451-D153-7D89-7FAF-BDA3433240ED}"/>
              </a:ext>
            </a:extLst>
          </p:cNvPr>
          <p:cNvGrpSpPr/>
          <p:nvPr/>
        </p:nvGrpSpPr>
        <p:grpSpPr>
          <a:xfrm>
            <a:off x="6932217" y="2818080"/>
            <a:ext cx="4254511" cy="3072089"/>
            <a:chOff x="6932217" y="2818080"/>
            <a:chExt cx="4254511" cy="307208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EEDE397-A858-A724-9431-2FF6E5585CAE}"/>
                </a:ext>
              </a:extLst>
            </p:cNvPr>
            <p:cNvGrpSpPr/>
            <p:nvPr/>
          </p:nvGrpSpPr>
          <p:grpSpPr>
            <a:xfrm>
              <a:off x="7379552" y="2818080"/>
              <a:ext cx="1062766" cy="962528"/>
              <a:chOff x="3131335" y="2940418"/>
              <a:chExt cx="1062766" cy="962528"/>
            </a:xfrm>
          </p:grpSpPr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BA7D457-B7FE-8C8F-B8C2-614D77960769}"/>
                  </a:ext>
                </a:extLst>
              </p:cNvPr>
              <p:cNvSpPr txBox="1"/>
              <p:nvPr/>
            </p:nvSpPr>
            <p:spPr>
              <a:xfrm>
                <a:off x="3131335" y="2940418"/>
                <a:ext cx="9156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sub-entry</a:t>
                </a:r>
              </a:p>
              <a:p>
                <a:pPr algn="ctr"/>
                <a:r>
                  <a:rPr lang="en-US" altLang="zh-CN" sz="1400" b="1" dirty="0">
                    <a:latin typeface="Candara" panose="020E0502030303020204" pitchFamily="34" charset="0"/>
                    <a:cs typeface="Arial" panose="020B0604020202020204" pitchFamily="34" charset="0"/>
                  </a:rPr>
                  <a:t>index</a:t>
                </a:r>
                <a:endParaRPr lang="en-US" sz="1400" b="1" dirty="0"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Right Brace 118">
                <a:extLst>
                  <a:ext uri="{FF2B5EF4-FFF2-40B4-BE49-F238E27FC236}">
                    <a16:creationId xmlns:a16="http://schemas.microsoft.com/office/drawing/2014/main" id="{5E41AD4E-04FD-FEEF-95D0-F5CC5F026656}"/>
                  </a:ext>
                </a:extLst>
              </p:cNvPr>
              <p:cNvSpPr/>
              <p:nvPr/>
            </p:nvSpPr>
            <p:spPr>
              <a:xfrm rot="16200000">
                <a:off x="3516394" y="3159778"/>
                <a:ext cx="173576" cy="708316"/>
              </a:xfrm>
              <a:prstGeom prst="rightBrace">
                <a:avLst>
                  <a:gd name="adj1" fmla="val 25916"/>
                  <a:gd name="adj2" fmla="val 48495"/>
                </a:avLst>
              </a:prstGeom>
              <a:ln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E3AF0BD-D513-D15D-D261-DDC09A8C2220}"/>
                  </a:ext>
                </a:extLst>
              </p:cNvPr>
              <p:cNvSpPr/>
              <p:nvPr/>
            </p:nvSpPr>
            <p:spPr>
              <a:xfrm>
                <a:off x="3249037" y="3605797"/>
                <a:ext cx="236733" cy="297149"/>
              </a:xfrm>
              <a:prstGeom prst="rect">
                <a:avLst/>
              </a:prstGeom>
              <a:solidFill>
                <a:srgbClr val="EAD9DC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00A0E737-8445-B4D3-07A6-0EFABDB0566C}"/>
                  </a:ext>
                </a:extLst>
              </p:cNvPr>
              <p:cNvSpPr/>
              <p:nvPr/>
            </p:nvSpPr>
            <p:spPr>
              <a:xfrm>
                <a:off x="3485770" y="3605795"/>
                <a:ext cx="236733" cy="297149"/>
              </a:xfrm>
              <a:prstGeom prst="rect">
                <a:avLst/>
              </a:prstGeom>
              <a:solidFill>
                <a:srgbClr val="EAD9DC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2ED51A0-99A3-3070-2807-CC50DEE548F0}"/>
                  </a:ext>
                </a:extLst>
              </p:cNvPr>
              <p:cNvSpPr/>
              <p:nvPr/>
            </p:nvSpPr>
            <p:spPr>
              <a:xfrm>
                <a:off x="3721374" y="3605797"/>
                <a:ext cx="236733" cy="297149"/>
              </a:xfrm>
              <a:prstGeom prst="rect">
                <a:avLst/>
              </a:prstGeom>
              <a:solidFill>
                <a:srgbClr val="EAD9DC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552CC3B3-2695-ADD3-6875-330309C41657}"/>
                  </a:ext>
                </a:extLst>
              </p:cNvPr>
              <p:cNvSpPr/>
              <p:nvPr/>
            </p:nvSpPr>
            <p:spPr>
              <a:xfrm>
                <a:off x="3957368" y="3605793"/>
                <a:ext cx="236733" cy="297149"/>
              </a:xfrm>
              <a:prstGeom prst="rect">
                <a:avLst/>
              </a:prstGeom>
              <a:solidFill>
                <a:srgbClr val="AAA2C6"/>
              </a:solidFill>
              <a:ln w="127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EAD9DC"/>
                  </a:solidFill>
                </a:endParaRPr>
              </a:p>
            </p:txBody>
          </p:sp>
        </p:grp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0DD52FD0-E083-863E-4014-E74B59AFC3B5}"/>
                </a:ext>
              </a:extLst>
            </p:cNvPr>
            <p:cNvCxnSpPr>
              <a:cxnSpLocks/>
              <a:stCxn id="123" idx="2"/>
              <a:endCxn id="161" idx="0"/>
            </p:cNvCxnSpPr>
            <p:nvPr/>
          </p:nvCxnSpPr>
          <p:spPr>
            <a:xfrm rot="16200000" flipH="1">
              <a:off x="8681643" y="3186922"/>
              <a:ext cx="497496" cy="168486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D9092D7-1855-825B-28C8-33D6694103CD}"/>
                </a:ext>
              </a:extLst>
            </p:cNvPr>
            <p:cNvSpPr txBox="1"/>
            <p:nvPr/>
          </p:nvSpPr>
          <p:spPr>
            <a:xfrm>
              <a:off x="7914029" y="3198615"/>
              <a:ext cx="9156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andara" panose="020E0502030303020204" pitchFamily="34" charset="0"/>
                  <a:cs typeface="Arial" panose="020B0604020202020204" pitchFamily="34" charset="0"/>
                </a:rPr>
                <a:t>AIB</a:t>
              </a:r>
              <a:endParaRPr lang="en-US" sz="1400" b="1" dirty="0"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265DBFDE-CAC7-81D6-376B-8BEBFE6F1310}"/>
                </a:ext>
              </a:extLst>
            </p:cNvPr>
            <p:cNvGrpSpPr/>
            <p:nvPr/>
          </p:nvGrpSpPr>
          <p:grpSpPr>
            <a:xfrm>
              <a:off x="6932217" y="4277708"/>
              <a:ext cx="4254511" cy="914795"/>
              <a:chOff x="6413486" y="4559394"/>
              <a:chExt cx="4254511" cy="91479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E20B354-87CF-FF36-147D-E25039BD73AE}"/>
                  </a:ext>
                </a:extLst>
              </p:cNvPr>
              <p:cNvSpPr/>
              <p:nvPr/>
            </p:nvSpPr>
            <p:spPr>
              <a:xfrm>
                <a:off x="6413486" y="4559394"/>
                <a:ext cx="355093" cy="457200"/>
              </a:xfrm>
              <a:prstGeom prst="rect">
                <a:avLst/>
              </a:prstGeom>
              <a:solidFill>
                <a:srgbClr val="FAF0E2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rPr>
                  <a:t>v/d</a:t>
                </a:r>
                <a:endParaRPr lang="en-US" sz="1400" b="1" dirty="0"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BC8BC226-CDBC-ACF2-9685-D09F7D29C7BB}"/>
                  </a:ext>
                </a:extLst>
              </p:cNvPr>
              <p:cNvSpPr/>
              <p:nvPr/>
            </p:nvSpPr>
            <p:spPr>
              <a:xfrm>
                <a:off x="6413486" y="5016595"/>
                <a:ext cx="355093" cy="457200"/>
              </a:xfrm>
              <a:prstGeom prst="rect">
                <a:avLst/>
              </a:prstGeom>
              <a:solidFill>
                <a:srgbClr val="C0D3DA"/>
              </a:solidFill>
              <a:ln w="952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rPr>
                  <a:t>v/d</a:t>
                </a:r>
                <a:endParaRPr lang="en-US" sz="1400" b="1" dirty="0"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D5BD8E6D-20DA-765B-EBC9-76CED4D2FD40}"/>
                  </a:ext>
                </a:extLst>
              </p:cNvPr>
              <p:cNvGrpSpPr/>
              <p:nvPr/>
            </p:nvGrpSpPr>
            <p:grpSpPr>
              <a:xfrm>
                <a:off x="6413486" y="4559790"/>
                <a:ext cx="4254511" cy="914399"/>
                <a:chOff x="3109628" y="4750035"/>
                <a:chExt cx="6438460" cy="914399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F6832D02-C8C3-482C-3F95-7212AE40919A}"/>
                    </a:ext>
                  </a:extLst>
                </p:cNvPr>
                <p:cNvGrpSpPr/>
                <p:nvPr/>
              </p:nvGrpSpPr>
              <p:grpSpPr>
                <a:xfrm>
                  <a:off x="3643630" y="4750035"/>
                  <a:ext cx="5904458" cy="914399"/>
                  <a:chOff x="3577416" y="2893006"/>
                  <a:chExt cx="5904458" cy="914399"/>
                </a:xfrm>
              </p:grpSpPr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A880B89C-7FBF-82C4-7CB2-A13B45E9ED34}"/>
                      </a:ext>
                    </a:extLst>
                  </p:cNvPr>
                  <p:cNvSpPr/>
                  <p:nvPr/>
                </p:nvSpPr>
                <p:spPr>
                  <a:xfrm>
                    <a:off x="5677970" y="2893006"/>
                    <a:ext cx="475488" cy="457199"/>
                  </a:xfrm>
                  <a:prstGeom prst="rect">
                    <a:avLst/>
                  </a:prstGeom>
                  <a:solidFill>
                    <a:srgbClr val="FAF0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99FEA735-D275-7027-007C-CEAF6CE9C8F1}"/>
                      </a:ext>
                    </a:extLst>
                  </p:cNvPr>
                  <p:cNvSpPr/>
                  <p:nvPr/>
                </p:nvSpPr>
                <p:spPr>
                  <a:xfrm>
                    <a:off x="6153458" y="2893006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5FAA975A-94F1-F423-2B30-28440B90D6C2}"/>
                      </a:ext>
                    </a:extLst>
                  </p:cNvPr>
                  <p:cNvSpPr/>
                  <p:nvPr/>
                </p:nvSpPr>
                <p:spPr>
                  <a:xfrm>
                    <a:off x="6628946" y="2893006"/>
                    <a:ext cx="475488" cy="457199"/>
                  </a:xfrm>
                  <a:prstGeom prst="rect">
                    <a:avLst/>
                  </a:prstGeom>
                  <a:solidFill>
                    <a:srgbClr val="FAF0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9A8F9ABD-ED59-18BA-575B-29295F6554DF}"/>
                      </a:ext>
                    </a:extLst>
                  </p:cNvPr>
                  <p:cNvSpPr/>
                  <p:nvPr/>
                </p:nvSpPr>
                <p:spPr>
                  <a:xfrm>
                    <a:off x="7104434" y="2893006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59A67B3B-0513-647B-B2DB-B8CA782839CB}"/>
                      </a:ext>
                    </a:extLst>
                  </p:cNvPr>
                  <p:cNvSpPr/>
                  <p:nvPr/>
                </p:nvSpPr>
                <p:spPr>
                  <a:xfrm>
                    <a:off x="7579922" y="2893006"/>
                    <a:ext cx="475488" cy="457199"/>
                  </a:xfrm>
                  <a:prstGeom prst="rect">
                    <a:avLst/>
                  </a:prstGeom>
                  <a:solidFill>
                    <a:srgbClr val="FAF0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58B2AB67-8AA0-38D4-FD7B-ED2D6068C72A}"/>
                      </a:ext>
                    </a:extLst>
                  </p:cNvPr>
                  <p:cNvSpPr/>
                  <p:nvPr/>
                </p:nvSpPr>
                <p:spPr>
                  <a:xfrm>
                    <a:off x="8055410" y="2893006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Rectangle 163">
                    <a:extLst>
                      <a:ext uri="{FF2B5EF4-FFF2-40B4-BE49-F238E27FC236}">
                        <a16:creationId xmlns:a16="http://schemas.microsoft.com/office/drawing/2014/main" id="{20B51B91-5196-529D-3F50-FC31C8C62E61}"/>
                      </a:ext>
                    </a:extLst>
                  </p:cNvPr>
                  <p:cNvSpPr/>
                  <p:nvPr/>
                </p:nvSpPr>
                <p:spPr>
                  <a:xfrm>
                    <a:off x="8530898" y="2893006"/>
                    <a:ext cx="475488" cy="457199"/>
                  </a:xfrm>
                  <a:prstGeom prst="rect">
                    <a:avLst/>
                  </a:prstGeom>
                  <a:solidFill>
                    <a:srgbClr val="FAF0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Rectangle 164">
                    <a:extLst>
                      <a:ext uri="{FF2B5EF4-FFF2-40B4-BE49-F238E27FC236}">
                        <a16:creationId xmlns:a16="http://schemas.microsoft.com/office/drawing/2014/main" id="{78659562-BB37-6BA4-5D1E-66311B73492A}"/>
                      </a:ext>
                    </a:extLst>
                  </p:cNvPr>
                  <p:cNvSpPr/>
                  <p:nvPr/>
                </p:nvSpPr>
                <p:spPr>
                  <a:xfrm>
                    <a:off x="9006386" y="2893006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8" name="Rectangle 167">
                    <a:extLst>
                      <a:ext uri="{FF2B5EF4-FFF2-40B4-BE49-F238E27FC236}">
                        <a16:creationId xmlns:a16="http://schemas.microsoft.com/office/drawing/2014/main" id="{E14B2761-A6E1-1613-52CC-CA89889D99D0}"/>
                      </a:ext>
                    </a:extLst>
                  </p:cNvPr>
                  <p:cNvSpPr/>
                  <p:nvPr/>
                </p:nvSpPr>
                <p:spPr>
                  <a:xfrm>
                    <a:off x="5677970" y="3350204"/>
                    <a:ext cx="475488" cy="457199"/>
                  </a:xfrm>
                  <a:prstGeom prst="rect">
                    <a:avLst/>
                  </a:prstGeom>
                  <a:solidFill>
                    <a:srgbClr val="FAF1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9" name="Rectangle 168">
                    <a:extLst>
                      <a:ext uri="{FF2B5EF4-FFF2-40B4-BE49-F238E27FC236}">
                        <a16:creationId xmlns:a16="http://schemas.microsoft.com/office/drawing/2014/main" id="{C7C25A3D-9C22-9DA1-EE4B-30015105C648}"/>
                      </a:ext>
                    </a:extLst>
                  </p:cNvPr>
                  <p:cNvSpPr/>
                  <p:nvPr/>
                </p:nvSpPr>
                <p:spPr>
                  <a:xfrm>
                    <a:off x="6153458" y="3350204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>
                    <a:extLst>
                      <a:ext uri="{FF2B5EF4-FFF2-40B4-BE49-F238E27FC236}">
                        <a16:creationId xmlns:a16="http://schemas.microsoft.com/office/drawing/2014/main" id="{71132106-E896-212B-614B-6567CA8CC3C7}"/>
                      </a:ext>
                    </a:extLst>
                  </p:cNvPr>
                  <p:cNvSpPr/>
                  <p:nvPr/>
                </p:nvSpPr>
                <p:spPr>
                  <a:xfrm>
                    <a:off x="6628946" y="3350204"/>
                    <a:ext cx="475488" cy="457199"/>
                  </a:xfrm>
                  <a:prstGeom prst="rect">
                    <a:avLst/>
                  </a:prstGeom>
                  <a:solidFill>
                    <a:srgbClr val="FAF1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>
                    <a:extLst>
                      <a:ext uri="{FF2B5EF4-FFF2-40B4-BE49-F238E27FC236}">
                        <a16:creationId xmlns:a16="http://schemas.microsoft.com/office/drawing/2014/main" id="{DC60BC12-3293-7410-80F7-B12ACD26789C}"/>
                      </a:ext>
                    </a:extLst>
                  </p:cNvPr>
                  <p:cNvSpPr/>
                  <p:nvPr/>
                </p:nvSpPr>
                <p:spPr>
                  <a:xfrm>
                    <a:off x="7104434" y="3350204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>
                    <a:extLst>
                      <a:ext uri="{FF2B5EF4-FFF2-40B4-BE49-F238E27FC236}">
                        <a16:creationId xmlns:a16="http://schemas.microsoft.com/office/drawing/2014/main" id="{80C82080-850B-730C-7BAF-533435831150}"/>
                      </a:ext>
                    </a:extLst>
                  </p:cNvPr>
                  <p:cNvSpPr/>
                  <p:nvPr/>
                </p:nvSpPr>
                <p:spPr>
                  <a:xfrm>
                    <a:off x="7579922" y="3350204"/>
                    <a:ext cx="475488" cy="457199"/>
                  </a:xfrm>
                  <a:prstGeom prst="rect">
                    <a:avLst/>
                  </a:prstGeom>
                  <a:solidFill>
                    <a:srgbClr val="FAF1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00499D39-C3CB-E565-F789-62C8289CF896}"/>
                      </a:ext>
                    </a:extLst>
                  </p:cNvPr>
                  <p:cNvSpPr/>
                  <p:nvPr/>
                </p:nvSpPr>
                <p:spPr>
                  <a:xfrm>
                    <a:off x="8055410" y="3350204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Rectangle 173">
                    <a:extLst>
                      <a:ext uri="{FF2B5EF4-FFF2-40B4-BE49-F238E27FC236}">
                        <a16:creationId xmlns:a16="http://schemas.microsoft.com/office/drawing/2014/main" id="{521AA050-BF1C-B87B-E917-1E4C6875310A}"/>
                      </a:ext>
                    </a:extLst>
                  </p:cNvPr>
                  <p:cNvSpPr/>
                  <p:nvPr/>
                </p:nvSpPr>
                <p:spPr>
                  <a:xfrm>
                    <a:off x="8530898" y="3350204"/>
                    <a:ext cx="475488" cy="457199"/>
                  </a:xfrm>
                  <a:prstGeom prst="rect">
                    <a:avLst/>
                  </a:prstGeom>
                  <a:solidFill>
                    <a:srgbClr val="FAF1E2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Rectangle 174">
                    <a:extLst>
                      <a:ext uri="{FF2B5EF4-FFF2-40B4-BE49-F238E27FC236}">
                        <a16:creationId xmlns:a16="http://schemas.microsoft.com/office/drawing/2014/main" id="{066F4D83-9EB7-BCA4-FA4D-E471698653EF}"/>
                      </a:ext>
                    </a:extLst>
                  </p:cNvPr>
                  <p:cNvSpPr/>
                  <p:nvPr/>
                </p:nvSpPr>
                <p:spPr>
                  <a:xfrm>
                    <a:off x="9006386" y="3350204"/>
                    <a:ext cx="475488" cy="457199"/>
                  </a:xfrm>
                  <a:prstGeom prst="rect">
                    <a:avLst/>
                  </a:prstGeom>
                  <a:solidFill>
                    <a:srgbClr val="C0D3DA"/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725927A8-3176-3BB0-9A71-7720C1F8392C}"/>
                      </a:ext>
                    </a:extLst>
                  </p:cNvPr>
                  <p:cNvSpPr/>
                  <p:nvPr/>
                </p:nvSpPr>
                <p:spPr>
                  <a:xfrm>
                    <a:off x="3577416" y="2893007"/>
                    <a:ext cx="2100553" cy="4572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rPr>
                      <a:t>Base 1</a:t>
                    </a:r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F18067F3-9810-D642-EE86-A5CFA4452E68}"/>
                      </a:ext>
                    </a:extLst>
                  </p:cNvPr>
                  <p:cNvSpPr/>
                  <p:nvPr/>
                </p:nvSpPr>
                <p:spPr>
                  <a:xfrm>
                    <a:off x="3577416" y="3350205"/>
                    <a:ext cx="2100554" cy="457200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rPr>
                      <a:t>Base 2</a:t>
                    </a:r>
                  </a:p>
                </p:txBody>
              </p:sp>
            </p:grp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FF53BC1B-A7C2-D590-A61B-A205B13EF55B}"/>
                    </a:ext>
                  </a:extLst>
                </p:cNvPr>
                <p:cNvSpPr/>
                <p:nvPr/>
              </p:nvSpPr>
              <p:spPr>
                <a:xfrm>
                  <a:off x="5749021" y="4755104"/>
                  <a:ext cx="93360" cy="451346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1D045648-38DC-E134-C699-9D69F25620F8}"/>
                    </a:ext>
                  </a:extLst>
                </p:cNvPr>
                <p:cNvSpPr/>
                <p:nvPr/>
              </p:nvSpPr>
              <p:spPr>
                <a:xfrm>
                  <a:off x="6223823" y="4754961"/>
                  <a:ext cx="94338" cy="453098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6A592920-D3D1-F0F2-5EF9-6548A904A885}"/>
                    </a:ext>
                  </a:extLst>
                </p:cNvPr>
                <p:cNvSpPr/>
                <p:nvPr/>
              </p:nvSpPr>
              <p:spPr>
                <a:xfrm>
                  <a:off x="6701934" y="4754558"/>
                  <a:ext cx="94338" cy="45719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A418115D-45FC-C4FE-C8AD-280A64E1A119}"/>
                    </a:ext>
                  </a:extLst>
                </p:cNvPr>
                <p:cNvSpPr/>
                <p:nvPr/>
              </p:nvSpPr>
              <p:spPr>
                <a:xfrm>
                  <a:off x="7176237" y="4753641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5CD50F08-A70D-5C31-D563-05143DE65D6C}"/>
                    </a:ext>
                  </a:extLst>
                </p:cNvPr>
                <p:cNvSpPr/>
                <p:nvPr/>
              </p:nvSpPr>
              <p:spPr>
                <a:xfrm>
                  <a:off x="7651515" y="4753641"/>
                  <a:ext cx="94338" cy="45719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3F78878-BBA7-D5D6-7B80-FC8633EADE8A}"/>
                    </a:ext>
                  </a:extLst>
                </p:cNvPr>
                <p:cNvSpPr/>
                <p:nvPr/>
              </p:nvSpPr>
              <p:spPr>
                <a:xfrm>
                  <a:off x="8127224" y="4754558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138D85A1-02A5-7383-FF62-F762F9DB606B}"/>
                    </a:ext>
                  </a:extLst>
                </p:cNvPr>
                <p:cNvSpPr/>
                <p:nvPr/>
              </p:nvSpPr>
              <p:spPr>
                <a:xfrm>
                  <a:off x="8600000" y="4753641"/>
                  <a:ext cx="94338" cy="45719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054840F-E27E-3CA9-4EBA-A287FEA38C8E}"/>
                    </a:ext>
                  </a:extLst>
                </p:cNvPr>
                <p:cNvSpPr/>
                <p:nvPr/>
              </p:nvSpPr>
              <p:spPr>
                <a:xfrm>
                  <a:off x="9077975" y="4753641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373EEAC-6C67-2F4F-B747-32C69CF7D5C9}"/>
                    </a:ext>
                  </a:extLst>
                </p:cNvPr>
                <p:cNvSpPr/>
                <p:nvPr/>
              </p:nvSpPr>
              <p:spPr>
                <a:xfrm>
                  <a:off x="5748503" y="5200475"/>
                  <a:ext cx="93360" cy="45738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1080A22F-0378-5A83-76F1-91F6A4449800}"/>
                    </a:ext>
                  </a:extLst>
                </p:cNvPr>
                <p:cNvSpPr/>
                <p:nvPr/>
              </p:nvSpPr>
              <p:spPr>
                <a:xfrm>
                  <a:off x="6224673" y="5200665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17F29F1C-966B-768B-9F0E-5A94443B0CCB}"/>
                    </a:ext>
                  </a:extLst>
                </p:cNvPr>
                <p:cNvSpPr/>
                <p:nvPr/>
              </p:nvSpPr>
              <p:spPr>
                <a:xfrm>
                  <a:off x="6701540" y="5200666"/>
                  <a:ext cx="94338" cy="45719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E411BE1B-4E5E-0835-B1C5-4530D67DA2C7}"/>
                    </a:ext>
                  </a:extLst>
                </p:cNvPr>
                <p:cNvSpPr/>
                <p:nvPr/>
              </p:nvSpPr>
              <p:spPr>
                <a:xfrm>
                  <a:off x="7176237" y="5200667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6947455C-809E-1D3C-3A1C-8CCE5890F88A}"/>
                    </a:ext>
                  </a:extLst>
                </p:cNvPr>
                <p:cNvSpPr/>
                <p:nvPr/>
              </p:nvSpPr>
              <p:spPr>
                <a:xfrm>
                  <a:off x="7651515" y="5200665"/>
                  <a:ext cx="94338" cy="45719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A600E7CA-5C81-C315-1B68-4669E9370A8C}"/>
                    </a:ext>
                  </a:extLst>
                </p:cNvPr>
                <p:cNvSpPr/>
                <p:nvPr/>
              </p:nvSpPr>
              <p:spPr>
                <a:xfrm>
                  <a:off x="8125328" y="5200668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CC50262-C081-A38C-CA8B-C9086C0CE9D9}"/>
                    </a:ext>
                  </a:extLst>
                </p:cNvPr>
                <p:cNvSpPr/>
                <p:nvPr/>
              </p:nvSpPr>
              <p:spPr>
                <a:xfrm>
                  <a:off x="8601430" y="5200668"/>
                  <a:ext cx="94338" cy="457199"/>
                </a:xfrm>
                <a:prstGeom prst="rect">
                  <a:avLst/>
                </a:prstGeom>
                <a:solidFill>
                  <a:srgbClr val="EADBC9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69540B5E-CFE3-C36F-AD8A-61AF9293C96D}"/>
                    </a:ext>
                  </a:extLst>
                </p:cNvPr>
                <p:cNvSpPr/>
                <p:nvPr/>
              </p:nvSpPr>
              <p:spPr>
                <a:xfrm>
                  <a:off x="9077295" y="5200669"/>
                  <a:ext cx="94338" cy="457199"/>
                </a:xfrm>
                <a:prstGeom prst="rect">
                  <a:avLst/>
                </a:prstGeom>
                <a:solidFill>
                  <a:srgbClr val="A5B1CA"/>
                </a:solidFill>
                <a:ln w="9525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701BA2A3-B64B-BD72-34EE-683746481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9628" y="5211492"/>
                  <a:ext cx="6438460" cy="6366"/>
                </a:xfrm>
                <a:prstGeom prst="line">
                  <a:avLst/>
                </a:prstGeom>
                <a:ln w="317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97D0FC38-0185-B708-5A51-26015D49D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41863" y="4750035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598D92DC-5F81-15D3-1AEA-A65306A6A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8161" y="4756603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86F44059-716D-6FD5-5E49-AEEFEE01BF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9331" y="4756603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04282F56-34F8-F649-7DDA-53800AD54E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70575" y="4753360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70472A1E-0ED3-6812-F748-B165642DA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48026" y="4752926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CF419EB4-63D9-4EE8-4399-B8E177C091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19666" y="4756603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88E77D59-ACC5-1C8B-0C8D-77CBA2F3D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694338" y="4756603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BE19F824-0FE8-3CB1-D7F4-E8FF05A0C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171633" y="4756603"/>
                  <a:ext cx="0" cy="907829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68B7B0B-4276-4655-2752-E3B492EB5058}"/>
                </a:ext>
              </a:extLst>
            </p:cNvPr>
            <p:cNvSpPr txBox="1"/>
            <p:nvPr/>
          </p:nvSpPr>
          <p:spPr>
            <a:xfrm>
              <a:off x="7379552" y="5551615"/>
              <a:ext cx="34487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Stride</a:t>
              </a:r>
              <a:r>
                <a:rPr lang="zh-CN" altLang="en-US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layout</a:t>
              </a:r>
              <a:r>
                <a:rPr lang="zh-CN" altLang="en-US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for</a:t>
              </a:r>
              <a:r>
                <a:rPr lang="zh-CN" altLang="en-US" sz="1600" b="1" dirty="0">
                  <a:latin typeface="Candara" panose="020E0502030303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rgbClr val="003393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interval access</a:t>
              </a:r>
              <a:endParaRPr lang="en-US" sz="1600" b="1" dirty="0">
                <a:solidFill>
                  <a:srgbClr val="003393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7343648B-54FF-D3B7-5F75-F3EC61A884F6}"/>
              </a:ext>
            </a:extLst>
          </p:cNvPr>
          <p:cNvSpPr txBox="1"/>
          <p:nvPr/>
        </p:nvSpPr>
        <p:spPr>
          <a:xfrm>
            <a:off x="3791804" y="2717227"/>
            <a:ext cx="3265782" cy="369332"/>
          </a:xfrm>
          <a:prstGeom prst="rect">
            <a:avLst/>
          </a:prstGeom>
          <a:solidFill>
            <a:srgbClr val="FFFBF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  <a:latin typeface="Candara"/>
                <a:ea typeface="等线"/>
                <a:cs typeface="Arial"/>
              </a:rPr>
              <a:t>Which layout to adopt?</a:t>
            </a:r>
            <a:endParaRPr lang="en-US" sz="1600" b="1" dirty="0">
              <a:solidFill>
                <a:srgbClr val="C00000"/>
              </a:solidFill>
              <a:latin typeface="Candara"/>
              <a:ea typeface="等线"/>
              <a:cs typeface="Arial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0D5FE949-351B-B953-35A5-0626FF0FADF1}"/>
              </a:ext>
            </a:extLst>
          </p:cNvPr>
          <p:cNvSpPr/>
          <p:nvPr/>
        </p:nvSpPr>
        <p:spPr>
          <a:xfrm>
            <a:off x="3603969" y="4277630"/>
            <a:ext cx="192733" cy="914396"/>
          </a:xfrm>
          <a:prstGeom prst="rect">
            <a:avLst/>
          </a:prstGeom>
          <a:solidFill>
            <a:srgbClr val="C38689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en-US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37FE33D-2699-A321-4D63-CABFCFA331ED}"/>
              </a:ext>
            </a:extLst>
          </p:cNvPr>
          <p:cNvSpPr/>
          <p:nvPr/>
        </p:nvSpPr>
        <p:spPr>
          <a:xfrm>
            <a:off x="8478691" y="4277630"/>
            <a:ext cx="192733" cy="914396"/>
          </a:xfrm>
          <a:prstGeom prst="rect">
            <a:avLst/>
          </a:prstGeom>
          <a:solidFill>
            <a:srgbClr val="C38689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EEF9968-2717-F9C9-8493-D57D0370C265}"/>
              </a:ext>
            </a:extLst>
          </p:cNvPr>
          <p:cNvSpPr txBox="1"/>
          <p:nvPr/>
        </p:nvSpPr>
        <p:spPr>
          <a:xfrm>
            <a:off x="4814223" y="3396542"/>
            <a:ext cx="24157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layout-bit</a:t>
            </a:r>
            <a:r>
              <a:rPr lang="zh-CN" alt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(‘00’</a:t>
            </a:r>
            <a:r>
              <a:rPr lang="zh-CN" altLang="en-US" b="1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Candara" panose="020E0502030303020204" pitchFamily="34" charset="0"/>
              </a:rPr>
              <a:t>initial)</a:t>
            </a:r>
            <a:endParaRPr lang="en-US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76A5986-10EC-213F-3DA8-CD22369A72A4}"/>
              </a:ext>
            </a:extLst>
          </p:cNvPr>
          <p:cNvCxnSpPr>
            <a:cxnSpLocks/>
            <a:stCxn id="191" idx="2"/>
            <a:endCxn id="188" idx="0"/>
          </p:cNvCxnSpPr>
          <p:nvPr/>
        </p:nvCxnSpPr>
        <p:spPr>
          <a:xfrm flipH="1">
            <a:off x="3700336" y="3765874"/>
            <a:ext cx="2321777" cy="511756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F1947794-C2F9-81D2-6A38-55FEC1253F83}"/>
              </a:ext>
            </a:extLst>
          </p:cNvPr>
          <p:cNvCxnSpPr>
            <a:cxnSpLocks/>
            <a:stCxn id="191" idx="2"/>
            <a:endCxn id="189" idx="0"/>
          </p:cNvCxnSpPr>
          <p:nvPr/>
        </p:nvCxnSpPr>
        <p:spPr>
          <a:xfrm>
            <a:off x="6022113" y="3765874"/>
            <a:ext cx="2552945" cy="511756"/>
          </a:xfrm>
          <a:prstGeom prst="straightConnector1">
            <a:avLst/>
          </a:prstGeom>
          <a:ln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1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7D00-C3BE-21F8-3077-97F1D195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97822CE-48B2-93B9-FB9C-FE8F279EB417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When to Share?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E38ADC7-1655-02D5-5518-C29FA089E52E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180889-A0E4-4EE4-5511-869EBCAED6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CF6B3AEE-5B20-015E-4783-557FF84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C46B7-7ABC-88B1-750B-5DF9EA2EAB41}"/>
              </a:ext>
            </a:extLst>
          </p:cNvPr>
          <p:cNvSpPr txBox="1"/>
          <p:nvPr/>
        </p:nvSpPr>
        <p:spPr>
          <a:xfrm>
            <a:off x="1337690" y="1207008"/>
            <a:ext cx="7719304" cy="9679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/>
                <a:ea typeface="等线"/>
              </a:rPr>
              <a:t>Less than half</a:t>
            </a:r>
            <a:r>
              <a:rPr lang="zh-CN" altLang="en-US" sz="2000" dirty="0">
                <a:latin typeface="Candara"/>
                <a:ea typeface="等线"/>
              </a:rPr>
              <a:t> </a:t>
            </a:r>
            <a:r>
              <a:rPr lang="en-US" altLang="zh-CN" sz="2000" dirty="0">
                <a:latin typeface="Candara"/>
                <a:ea typeface="等线"/>
              </a:rPr>
              <a:t>of the sub-entries are</a:t>
            </a:r>
            <a:r>
              <a:rPr lang="zh-CN" altLang="en-US" sz="2000" dirty="0">
                <a:latin typeface="Candara"/>
                <a:ea typeface="等线"/>
              </a:rPr>
              <a:t> </a:t>
            </a:r>
            <a:r>
              <a:rPr lang="en-US" altLang="zh-CN" sz="2000" dirty="0">
                <a:latin typeface="Candara"/>
                <a:ea typeface="等线"/>
              </a:rPr>
              <a:t>utilized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ndara" panose="020E0502030303020204" pitchFamily="34" charset="0"/>
              </a:rPr>
              <a:t>Only one base address is occupying</a:t>
            </a:r>
            <a:r>
              <a:rPr lang="zh-CN" altLang="en-US" sz="2000" dirty="0">
                <a:latin typeface="Candara" panose="020E0502030303020204" pitchFamily="34" charset="0"/>
              </a:rPr>
              <a:t> </a:t>
            </a:r>
            <a:r>
              <a:rPr lang="en-US" altLang="zh-CN" sz="2000" dirty="0">
                <a:latin typeface="Candara" panose="020E0502030303020204" pitchFamily="34" charset="0"/>
              </a:rPr>
              <a:t>the entry</a:t>
            </a:r>
            <a:endParaRPr lang="en-US" sz="2000" dirty="0">
              <a:latin typeface="Candara" panose="020E0502030303020204" pitchFamily="34" charset="0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C68B3E0-4C26-F838-A1C4-FBEF03DD63F7}"/>
              </a:ext>
            </a:extLst>
          </p:cNvPr>
          <p:cNvGrpSpPr/>
          <p:nvPr/>
        </p:nvGrpSpPr>
        <p:grpSpPr>
          <a:xfrm>
            <a:off x="2476500" y="4285863"/>
            <a:ext cx="7051815" cy="646331"/>
            <a:chOff x="3247765" y="4017250"/>
            <a:chExt cx="4092377" cy="914399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EA273EA-C6D0-FD36-8A94-EB32DF80DB1C}"/>
                </a:ext>
              </a:extLst>
            </p:cNvPr>
            <p:cNvGrpSpPr/>
            <p:nvPr/>
          </p:nvGrpSpPr>
          <p:grpSpPr>
            <a:xfrm>
              <a:off x="3247765" y="4017250"/>
              <a:ext cx="4092377" cy="914399"/>
              <a:chOff x="2910772" y="4750035"/>
              <a:chExt cx="6637316" cy="914399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34FF180-5FDD-8A66-0F11-3040D3448D18}"/>
                  </a:ext>
                </a:extLst>
              </p:cNvPr>
              <p:cNvGrpSpPr/>
              <p:nvPr/>
            </p:nvGrpSpPr>
            <p:grpSpPr>
              <a:xfrm>
                <a:off x="2910772" y="4750035"/>
                <a:ext cx="6637316" cy="914399"/>
                <a:chOff x="2844558" y="2893006"/>
                <a:chExt cx="6637316" cy="914399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F8B7C23D-1035-8C15-FEEF-10C3228FAB06}"/>
                    </a:ext>
                  </a:extLst>
                </p:cNvPr>
                <p:cNvSpPr/>
                <p:nvPr/>
              </p:nvSpPr>
              <p:spPr>
                <a:xfrm>
                  <a:off x="2844558" y="2893006"/>
                  <a:ext cx="575916" cy="457200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rPr>
                    <a:t>v/d</a:t>
                  </a:r>
                  <a:endParaRPr lang="en-US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E4F44DF1-34A9-380B-99D7-023C4AF2D8DA}"/>
                    </a:ext>
                  </a:extLst>
                </p:cNvPr>
                <p:cNvSpPr/>
                <p:nvPr/>
              </p:nvSpPr>
              <p:spPr>
                <a:xfrm>
                  <a:off x="3421776" y="2893007"/>
                  <a:ext cx="2256194" cy="457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Candara" panose="020E0502030303020204" pitchFamily="34" charset="0"/>
                    </a:rPr>
                    <a:t>Base 1</a:t>
                  </a:r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59E9F948-8772-C319-31D3-276882583CBF}"/>
                    </a:ext>
                  </a:extLst>
                </p:cNvPr>
                <p:cNvSpPr/>
                <p:nvPr/>
              </p:nvSpPr>
              <p:spPr>
                <a:xfrm>
                  <a:off x="5677970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C97121F5-14E6-C96F-DAC1-B82EE4566F29}"/>
                    </a:ext>
                  </a:extLst>
                </p:cNvPr>
                <p:cNvSpPr/>
                <p:nvPr/>
              </p:nvSpPr>
              <p:spPr>
                <a:xfrm>
                  <a:off x="6153458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747E3711-6127-E367-0F8B-4FE9A3EA5962}"/>
                    </a:ext>
                  </a:extLst>
                </p:cNvPr>
                <p:cNvSpPr/>
                <p:nvPr/>
              </p:nvSpPr>
              <p:spPr>
                <a:xfrm>
                  <a:off x="6628946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92150031-3DBB-51C3-C1FD-5B3722F32377}"/>
                    </a:ext>
                  </a:extLst>
                </p:cNvPr>
                <p:cNvSpPr/>
                <p:nvPr/>
              </p:nvSpPr>
              <p:spPr>
                <a:xfrm>
                  <a:off x="7104434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C1231957-E3C0-E3B4-B1AC-2BBDA27FD1BB}"/>
                    </a:ext>
                  </a:extLst>
                </p:cNvPr>
                <p:cNvSpPr/>
                <p:nvPr/>
              </p:nvSpPr>
              <p:spPr>
                <a:xfrm>
                  <a:off x="7579922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A413051E-4C1A-0DD4-CB36-D35634071CF9}"/>
                    </a:ext>
                  </a:extLst>
                </p:cNvPr>
                <p:cNvSpPr/>
                <p:nvPr/>
              </p:nvSpPr>
              <p:spPr>
                <a:xfrm>
                  <a:off x="8055410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340FFEE-CDF7-0627-0CF2-EA7CBA32D69A}"/>
                    </a:ext>
                  </a:extLst>
                </p:cNvPr>
                <p:cNvSpPr/>
                <p:nvPr/>
              </p:nvSpPr>
              <p:spPr>
                <a:xfrm>
                  <a:off x="8530898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7E88B17-4A0A-F276-4B42-701440DB7D00}"/>
                    </a:ext>
                  </a:extLst>
                </p:cNvPr>
                <p:cNvSpPr/>
                <p:nvPr/>
              </p:nvSpPr>
              <p:spPr>
                <a:xfrm>
                  <a:off x="9006386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91EEEB1A-7E97-0D89-2F34-8BC120DF47F8}"/>
                    </a:ext>
                  </a:extLst>
                </p:cNvPr>
                <p:cNvSpPr/>
                <p:nvPr/>
              </p:nvSpPr>
              <p:spPr>
                <a:xfrm>
                  <a:off x="2844558" y="3350203"/>
                  <a:ext cx="575916" cy="457200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rPr>
                    <a:t>v/d</a:t>
                  </a:r>
                  <a:endParaRPr lang="en-US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59399A30-7BED-1AD0-8EFD-31652EC287DC}"/>
                    </a:ext>
                  </a:extLst>
                </p:cNvPr>
                <p:cNvSpPr/>
                <p:nvPr/>
              </p:nvSpPr>
              <p:spPr>
                <a:xfrm>
                  <a:off x="3421776" y="3350205"/>
                  <a:ext cx="2256194" cy="4572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Candara" panose="020E0502030303020204" pitchFamily="34" charset="0"/>
                    </a:rPr>
                    <a:t>Base 2</a:t>
                  </a:r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733386C2-2E28-B4E5-214A-8EB3DB37D52B}"/>
                    </a:ext>
                  </a:extLst>
                </p:cNvPr>
                <p:cNvSpPr/>
                <p:nvPr/>
              </p:nvSpPr>
              <p:spPr>
                <a:xfrm>
                  <a:off x="5677970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9C526AFE-A6E5-3306-F310-245F81733A8B}"/>
                    </a:ext>
                  </a:extLst>
                </p:cNvPr>
                <p:cNvSpPr/>
                <p:nvPr/>
              </p:nvSpPr>
              <p:spPr>
                <a:xfrm>
                  <a:off x="6153458" y="3350204"/>
                  <a:ext cx="475488" cy="457199"/>
                </a:xfrm>
                <a:prstGeom prst="rect">
                  <a:avLst/>
                </a:prstGeom>
                <a:solidFill>
                  <a:srgbClr val="C0D3DA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AF3C938F-95CE-771F-EE08-37B966634D34}"/>
                    </a:ext>
                  </a:extLst>
                </p:cNvPr>
                <p:cNvSpPr/>
                <p:nvPr/>
              </p:nvSpPr>
              <p:spPr>
                <a:xfrm>
                  <a:off x="6628946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2657FB10-39B2-134E-2C13-493A09696C02}"/>
                    </a:ext>
                  </a:extLst>
                </p:cNvPr>
                <p:cNvSpPr/>
                <p:nvPr/>
              </p:nvSpPr>
              <p:spPr>
                <a:xfrm>
                  <a:off x="7104434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24392157-35EF-C0AD-1B3D-C1E0FC68BC43}"/>
                    </a:ext>
                  </a:extLst>
                </p:cNvPr>
                <p:cNvSpPr/>
                <p:nvPr/>
              </p:nvSpPr>
              <p:spPr>
                <a:xfrm>
                  <a:off x="7579922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6BDE2750-EA80-9D56-CDCF-8F9CD0B755B2}"/>
                    </a:ext>
                  </a:extLst>
                </p:cNvPr>
                <p:cNvSpPr/>
                <p:nvPr/>
              </p:nvSpPr>
              <p:spPr>
                <a:xfrm>
                  <a:off x="8055410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11F76E3A-AC5C-D156-37CB-6E1865CDF254}"/>
                    </a:ext>
                  </a:extLst>
                </p:cNvPr>
                <p:cNvSpPr/>
                <p:nvPr/>
              </p:nvSpPr>
              <p:spPr>
                <a:xfrm>
                  <a:off x="8530898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0DBE133C-62D1-7EF3-8DF8-6CF8F0D2DB27}"/>
                    </a:ext>
                  </a:extLst>
                </p:cNvPr>
                <p:cNvSpPr/>
                <p:nvPr/>
              </p:nvSpPr>
              <p:spPr>
                <a:xfrm>
                  <a:off x="9006386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C1DE454-FC50-A6BC-BB87-EF983BC244A8}"/>
                  </a:ext>
                </a:extLst>
              </p:cNvPr>
              <p:cNvSpPr/>
              <p:nvPr/>
            </p:nvSpPr>
            <p:spPr>
              <a:xfrm>
                <a:off x="5749021" y="4755104"/>
                <a:ext cx="93360" cy="451346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F4EC543-2945-AA92-BFC5-5496DD80740F}"/>
                  </a:ext>
                </a:extLst>
              </p:cNvPr>
              <p:cNvSpPr/>
              <p:nvPr/>
            </p:nvSpPr>
            <p:spPr>
              <a:xfrm>
                <a:off x="6223823" y="4754961"/>
                <a:ext cx="94338" cy="453098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7B4C778-2C79-A716-E15E-0291410BFDF0}"/>
                  </a:ext>
                </a:extLst>
              </p:cNvPr>
              <p:cNvSpPr/>
              <p:nvPr/>
            </p:nvSpPr>
            <p:spPr>
              <a:xfrm>
                <a:off x="6701934" y="4754558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75AFDB-0753-6641-D98D-9003658C8308}"/>
                  </a:ext>
                </a:extLst>
              </p:cNvPr>
              <p:cNvSpPr/>
              <p:nvPr/>
            </p:nvSpPr>
            <p:spPr>
              <a:xfrm>
                <a:off x="7176237" y="4753641"/>
                <a:ext cx="94338" cy="457199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E85DDCA-3066-2EFE-0232-3234F329F453}"/>
                  </a:ext>
                </a:extLst>
              </p:cNvPr>
              <p:cNvSpPr/>
              <p:nvPr/>
            </p:nvSpPr>
            <p:spPr>
              <a:xfrm>
                <a:off x="5748503" y="5200475"/>
                <a:ext cx="93360" cy="45738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0B8D6939-30AA-3BCE-1081-254ABCA2BE4F}"/>
                  </a:ext>
                </a:extLst>
              </p:cNvPr>
              <p:cNvSpPr/>
              <p:nvPr/>
            </p:nvSpPr>
            <p:spPr>
              <a:xfrm>
                <a:off x="6224673" y="5200665"/>
                <a:ext cx="94338" cy="457199"/>
              </a:xfrm>
              <a:prstGeom prst="rect">
                <a:avLst/>
              </a:prstGeom>
              <a:solidFill>
                <a:srgbClr val="A5B1CA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E83C5FE4-34F9-3B5A-E2CD-D692CA40A6F1}"/>
                  </a:ext>
                </a:extLst>
              </p:cNvPr>
              <p:cNvSpPr/>
              <p:nvPr/>
            </p:nvSpPr>
            <p:spPr>
              <a:xfrm>
                <a:off x="6701540" y="5200666"/>
                <a:ext cx="94338" cy="457199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5BAE6231-4522-CE5B-64A8-052F2FA83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18753" y="5206841"/>
                <a:ext cx="6629335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00CBF57-21E3-E379-9697-7FFAD902E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1863" y="4750035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37F7B91-935A-CD1F-3278-1B30196081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8161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EFFEB50-431C-9FAC-547E-C6B722C56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331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7EB6BD5E-0E80-6234-69AB-0E1CB55CD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0575" y="4753360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961EB56-D9F1-FAE2-E100-BF0C4D2919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8026" y="4752926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77E909A0-A434-AD5F-B84B-7E3218AC76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9666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B4FBE42-DFF6-498E-67BF-1A8DF5C8AF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338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2EE493F-A31A-75C4-0128-F4CE61A4E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1633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D67094-31E8-01EB-5C12-5F5E372AEC37}"/>
                </a:ext>
              </a:extLst>
            </p:cNvPr>
            <p:cNvSpPr/>
            <p:nvPr/>
          </p:nvSpPr>
          <p:spPr>
            <a:xfrm>
              <a:off x="4799953" y="4017251"/>
              <a:ext cx="192733" cy="914396"/>
            </a:xfrm>
            <a:prstGeom prst="rect">
              <a:avLst/>
            </a:prstGeom>
            <a:solidFill>
              <a:srgbClr val="C38689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01</a:t>
              </a:r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8E75B0E-0061-E001-4E94-7360C9C9F1B3}"/>
              </a:ext>
            </a:extLst>
          </p:cNvPr>
          <p:cNvGrpSpPr/>
          <p:nvPr/>
        </p:nvGrpSpPr>
        <p:grpSpPr>
          <a:xfrm>
            <a:off x="2476500" y="2857627"/>
            <a:ext cx="7051815" cy="648371"/>
            <a:chOff x="3247765" y="4017250"/>
            <a:chExt cx="4092377" cy="9172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0266D3-00D5-DCF7-35BE-E7BFB18D950E}"/>
                </a:ext>
              </a:extLst>
            </p:cNvPr>
            <p:cNvGrpSpPr/>
            <p:nvPr/>
          </p:nvGrpSpPr>
          <p:grpSpPr>
            <a:xfrm>
              <a:off x="3247765" y="4017250"/>
              <a:ext cx="4092377" cy="917286"/>
              <a:chOff x="2910772" y="4750035"/>
              <a:chExt cx="6637316" cy="91728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2AE92830-E318-AE91-D6AF-CFD947A653A3}"/>
                  </a:ext>
                </a:extLst>
              </p:cNvPr>
              <p:cNvGrpSpPr/>
              <p:nvPr/>
            </p:nvGrpSpPr>
            <p:grpSpPr>
              <a:xfrm>
                <a:off x="2910772" y="4750035"/>
                <a:ext cx="6637316" cy="917286"/>
                <a:chOff x="2844558" y="2893006"/>
                <a:chExt cx="6637316" cy="917286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B1F4CEA0-D90C-3E8D-1506-7C13B52369F9}"/>
                    </a:ext>
                  </a:extLst>
                </p:cNvPr>
                <p:cNvSpPr/>
                <p:nvPr/>
              </p:nvSpPr>
              <p:spPr>
                <a:xfrm>
                  <a:off x="2844558" y="2894842"/>
                  <a:ext cx="575916" cy="915450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rPr>
                    <a:t>v/d</a:t>
                  </a:r>
                  <a:endParaRPr lang="en-US" sz="1400" b="1" dirty="0"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ECAD7C8-F504-6C62-F972-19EB2CD446CE}"/>
                    </a:ext>
                  </a:extLst>
                </p:cNvPr>
                <p:cNvSpPr/>
                <p:nvPr/>
              </p:nvSpPr>
              <p:spPr>
                <a:xfrm>
                  <a:off x="5677970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F67E1E21-DAA3-F6D4-C83D-CA9522273138}"/>
                    </a:ext>
                  </a:extLst>
                </p:cNvPr>
                <p:cNvSpPr/>
                <p:nvPr/>
              </p:nvSpPr>
              <p:spPr>
                <a:xfrm>
                  <a:off x="6153458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CB831AF-FF93-C74D-6887-98AB04EE8C8A}"/>
                    </a:ext>
                  </a:extLst>
                </p:cNvPr>
                <p:cNvSpPr/>
                <p:nvPr/>
              </p:nvSpPr>
              <p:spPr>
                <a:xfrm>
                  <a:off x="6628946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08C90AA-42F9-7822-7DCA-4304FD7805A7}"/>
                    </a:ext>
                  </a:extLst>
                </p:cNvPr>
                <p:cNvSpPr/>
                <p:nvPr/>
              </p:nvSpPr>
              <p:spPr>
                <a:xfrm>
                  <a:off x="7104434" y="2893006"/>
                  <a:ext cx="475488" cy="457199"/>
                </a:xfrm>
                <a:prstGeom prst="rect">
                  <a:avLst/>
                </a:prstGeom>
                <a:solidFill>
                  <a:srgbClr val="FAF0E2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1D2A357-39CA-7A13-9A43-3F947B281B00}"/>
                    </a:ext>
                  </a:extLst>
                </p:cNvPr>
                <p:cNvSpPr/>
                <p:nvPr/>
              </p:nvSpPr>
              <p:spPr>
                <a:xfrm>
                  <a:off x="7579922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F5038F0-3772-E160-C84E-BF11F77580E5}"/>
                    </a:ext>
                  </a:extLst>
                </p:cNvPr>
                <p:cNvSpPr/>
                <p:nvPr/>
              </p:nvSpPr>
              <p:spPr>
                <a:xfrm>
                  <a:off x="8055410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E4AF52A-D5E1-653D-A5DA-7EFBF955E7D8}"/>
                    </a:ext>
                  </a:extLst>
                </p:cNvPr>
                <p:cNvSpPr/>
                <p:nvPr/>
              </p:nvSpPr>
              <p:spPr>
                <a:xfrm>
                  <a:off x="8530898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8B154A26-5C64-98F2-2B58-2FF4662BE769}"/>
                    </a:ext>
                  </a:extLst>
                </p:cNvPr>
                <p:cNvSpPr/>
                <p:nvPr/>
              </p:nvSpPr>
              <p:spPr>
                <a:xfrm>
                  <a:off x="9006386" y="2893006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8C3C337-824D-D5EF-C9CC-A74EE6E39240}"/>
                    </a:ext>
                  </a:extLst>
                </p:cNvPr>
                <p:cNvSpPr/>
                <p:nvPr/>
              </p:nvSpPr>
              <p:spPr>
                <a:xfrm>
                  <a:off x="3421776" y="2895896"/>
                  <a:ext cx="2256194" cy="911509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  <a:latin typeface="Candara" panose="020E0502030303020204" pitchFamily="34" charset="0"/>
                    </a:rPr>
                    <a:t>Base </a:t>
                  </a: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E108B1CC-9579-A19A-91BA-AECA72F261AE}"/>
                    </a:ext>
                  </a:extLst>
                </p:cNvPr>
                <p:cNvSpPr/>
                <p:nvPr/>
              </p:nvSpPr>
              <p:spPr>
                <a:xfrm>
                  <a:off x="5677970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B0F641D-FBC6-4E48-E191-8D3B32931CE4}"/>
                    </a:ext>
                  </a:extLst>
                </p:cNvPr>
                <p:cNvSpPr/>
                <p:nvPr/>
              </p:nvSpPr>
              <p:spPr>
                <a:xfrm>
                  <a:off x="6153458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B95FD61-F061-861B-F289-A7EE97A11596}"/>
                    </a:ext>
                  </a:extLst>
                </p:cNvPr>
                <p:cNvSpPr/>
                <p:nvPr/>
              </p:nvSpPr>
              <p:spPr>
                <a:xfrm>
                  <a:off x="6628946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DE61ACE-5A6B-AE5B-9BA7-DEE6AAF7BD4D}"/>
                    </a:ext>
                  </a:extLst>
                </p:cNvPr>
                <p:cNvSpPr/>
                <p:nvPr/>
              </p:nvSpPr>
              <p:spPr>
                <a:xfrm>
                  <a:off x="7104434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9362648-8CED-296B-E57E-E52379B03CDB}"/>
                    </a:ext>
                  </a:extLst>
                </p:cNvPr>
                <p:cNvSpPr/>
                <p:nvPr/>
              </p:nvSpPr>
              <p:spPr>
                <a:xfrm>
                  <a:off x="7579922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080A6B94-56EE-B608-E483-E19F2E6943DC}"/>
                    </a:ext>
                  </a:extLst>
                </p:cNvPr>
                <p:cNvSpPr/>
                <p:nvPr/>
              </p:nvSpPr>
              <p:spPr>
                <a:xfrm>
                  <a:off x="8055410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3F8C30C-D36F-E12E-60C8-600508112110}"/>
                    </a:ext>
                  </a:extLst>
                </p:cNvPr>
                <p:cNvSpPr/>
                <p:nvPr/>
              </p:nvSpPr>
              <p:spPr>
                <a:xfrm>
                  <a:off x="8530898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C53C2A5-662A-3B46-3D39-21FCC25FCBA7}"/>
                    </a:ext>
                  </a:extLst>
                </p:cNvPr>
                <p:cNvSpPr/>
                <p:nvPr/>
              </p:nvSpPr>
              <p:spPr>
                <a:xfrm>
                  <a:off x="9006386" y="3350204"/>
                  <a:ext cx="475488" cy="4571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60DECF-F4F5-BC2D-9C25-87CBB305D8EC}"/>
                  </a:ext>
                </a:extLst>
              </p:cNvPr>
              <p:cNvSpPr/>
              <p:nvPr/>
            </p:nvSpPr>
            <p:spPr>
              <a:xfrm>
                <a:off x="5749021" y="4755104"/>
                <a:ext cx="93360" cy="445560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F63B4AF-7F6B-3DD1-D268-C5F467D49433}"/>
                  </a:ext>
                </a:extLst>
              </p:cNvPr>
              <p:cNvSpPr/>
              <p:nvPr/>
            </p:nvSpPr>
            <p:spPr>
              <a:xfrm>
                <a:off x="6223823" y="4754961"/>
                <a:ext cx="94338" cy="445703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1DF444-C9BC-B3DE-4CD1-AAF4DA3AB94F}"/>
                  </a:ext>
                </a:extLst>
              </p:cNvPr>
              <p:cNvSpPr/>
              <p:nvPr/>
            </p:nvSpPr>
            <p:spPr>
              <a:xfrm>
                <a:off x="6701934" y="4761320"/>
                <a:ext cx="94338" cy="432778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C26200-32E8-2E46-2ECA-D4113C06257F}"/>
                  </a:ext>
                </a:extLst>
              </p:cNvPr>
              <p:cNvSpPr/>
              <p:nvPr/>
            </p:nvSpPr>
            <p:spPr>
              <a:xfrm>
                <a:off x="7176237" y="4758734"/>
                <a:ext cx="94338" cy="440457"/>
              </a:xfrm>
              <a:prstGeom prst="rect">
                <a:avLst/>
              </a:prstGeom>
              <a:solidFill>
                <a:srgbClr val="EADBC9"/>
              </a:solidFill>
              <a:ln w="952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8E0A788-C04B-5134-7474-BF5A502DF5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41863" y="4750035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14DA436-AFC6-D006-B2B8-03CA97B0DF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8161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23A8238-8324-650A-89ED-978FF5147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9331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1A26C2C-7701-45DF-37AE-7FEEE304D3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70575" y="4753360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68435C9-A57F-915E-F6A4-72B70F6A2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8026" y="4752926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96C5152-61F8-4A33-9A2D-4C3A2D1F7F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9666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9554B48-4785-6C95-3FF6-1A4E9A413B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94338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D6CA912-F5AC-8E4E-80D1-956E86FD1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1633" y="4756603"/>
                <a:ext cx="0" cy="907829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FF3700F-17DA-453E-1614-20453EE6BC2B}"/>
                </a:ext>
              </a:extLst>
            </p:cNvPr>
            <p:cNvSpPr/>
            <p:nvPr/>
          </p:nvSpPr>
          <p:spPr>
            <a:xfrm>
              <a:off x="4799953" y="4017251"/>
              <a:ext cx="192733" cy="914396"/>
            </a:xfrm>
            <a:prstGeom prst="rect">
              <a:avLst/>
            </a:prstGeom>
            <a:solidFill>
              <a:srgbClr val="C38689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</a:t>
              </a:r>
              <a:endParaRPr lang="en-US" dirty="0"/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570261A0-6040-27C1-1406-FB5D9C1EB87E}"/>
              </a:ext>
            </a:extLst>
          </p:cNvPr>
          <p:cNvCxnSpPr>
            <a:stCxn id="4" idx="2"/>
            <a:endCxn id="139" idx="0"/>
          </p:cNvCxnSpPr>
          <p:nvPr/>
        </p:nvCxnSpPr>
        <p:spPr>
          <a:xfrm>
            <a:off x="5317221" y="3503956"/>
            <a:ext cx="0" cy="781908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70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8A376-9D94-90FA-D24F-9BB8E1FA1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3179B1D9-3A4D-9918-9874-01CB9A683F0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When to Share?</a:t>
            </a:r>
            <a:endParaRPr kumimoji="1" lang="en-US" altLang="zh-CN" sz="28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504F225-0421-1F34-F76C-E3BF3EDC272A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E2607A-975F-C8BA-6EA4-7AD0D0D243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FC1ACC8-87AF-2226-E4B1-06F2E4C9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8DAFC2-2B19-7570-1C4B-04E3B2A479DC}"/>
              </a:ext>
            </a:extLst>
          </p:cNvPr>
          <p:cNvSpPr txBox="1"/>
          <p:nvPr/>
        </p:nvSpPr>
        <p:spPr>
          <a:xfrm>
            <a:off x="1303829" y="1316012"/>
            <a:ext cx="771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Candara" panose="020E0502030303020204" pitchFamily="34" charset="0"/>
              </a:rPr>
              <a:t>D</a:t>
            </a:r>
            <a:r>
              <a:rPr lang="en-US" sz="2000" b="1" dirty="0">
                <a:latin typeface="Candara" panose="020E0502030303020204" pitchFamily="34" charset="0"/>
              </a:rPr>
              <a:t>ynamic shifts between the shared and</a:t>
            </a:r>
            <a:r>
              <a:rPr lang="zh-CN" altLang="en-US" sz="2000" b="1" dirty="0">
                <a:latin typeface="Candara" panose="020E0502030303020204" pitchFamily="34" charset="0"/>
              </a:rPr>
              <a:t> </a:t>
            </a:r>
            <a:r>
              <a:rPr lang="en-US" sz="2000" b="1" dirty="0">
                <a:latin typeface="Candara" panose="020E0502030303020204" pitchFamily="34" charset="0"/>
              </a:rPr>
              <a:t>non-shared state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7DFC094-0961-C17A-9569-4A4993889D95}"/>
              </a:ext>
            </a:extLst>
          </p:cNvPr>
          <p:cNvSpPr/>
          <p:nvPr/>
        </p:nvSpPr>
        <p:spPr>
          <a:xfrm>
            <a:off x="2134904" y="2709158"/>
            <a:ext cx="611882" cy="444586"/>
          </a:xfrm>
          <a:prstGeom prst="rect">
            <a:avLst/>
          </a:prstGeom>
          <a:solidFill>
            <a:srgbClr val="FAF0E2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v/d</a:t>
            </a:r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5C222E3-6A39-4C88-B995-0F00EDB2B03C}"/>
              </a:ext>
            </a:extLst>
          </p:cNvPr>
          <p:cNvSpPr/>
          <p:nvPr/>
        </p:nvSpPr>
        <p:spPr>
          <a:xfrm>
            <a:off x="2748169" y="2709159"/>
            <a:ext cx="2397093" cy="4445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Base 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4747BC9-D2AD-DFFF-7CF5-F6E07E7285DD}"/>
              </a:ext>
            </a:extLst>
          </p:cNvPr>
          <p:cNvSpPr/>
          <p:nvPr/>
        </p:nvSpPr>
        <p:spPr>
          <a:xfrm>
            <a:off x="5145262" y="2709158"/>
            <a:ext cx="505182" cy="444586"/>
          </a:xfrm>
          <a:prstGeom prst="rect">
            <a:avLst/>
          </a:prstGeom>
          <a:solidFill>
            <a:srgbClr val="FAF0E2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0F9C6C2-683A-C8F7-8845-12C2F4E68FFC}"/>
              </a:ext>
            </a:extLst>
          </p:cNvPr>
          <p:cNvSpPr/>
          <p:nvPr/>
        </p:nvSpPr>
        <p:spPr>
          <a:xfrm>
            <a:off x="5650444" y="2709158"/>
            <a:ext cx="505182" cy="444586"/>
          </a:xfrm>
          <a:prstGeom prst="rect">
            <a:avLst/>
          </a:prstGeom>
          <a:solidFill>
            <a:srgbClr val="FAF0E2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A6AEAEA-FA70-161D-3133-2695017E2F19}"/>
              </a:ext>
            </a:extLst>
          </p:cNvPr>
          <p:cNvSpPr/>
          <p:nvPr/>
        </p:nvSpPr>
        <p:spPr>
          <a:xfrm>
            <a:off x="6155626" y="2709158"/>
            <a:ext cx="505182" cy="444586"/>
          </a:xfrm>
          <a:prstGeom prst="rect">
            <a:avLst/>
          </a:prstGeom>
          <a:solidFill>
            <a:srgbClr val="FAF0E2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CDF7AE4-03AF-1F07-777C-B5DFB06D3B9D}"/>
              </a:ext>
            </a:extLst>
          </p:cNvPr>
          <p:cNvSpPr/>
          <p:nvPr/>
        </p:nvSpPr>
        <p:spPr>
          <a:xfrm>
            <a:off x="6660808" y="2709158"/>
            <a:ext cx="505182" cy="444586"/>
          </a:xfrm>
          <a:prstGeom prst="rect">
            <a:avLst/>
          </a:prstGeom>
          <a:solidFill>
            <a:srgbClr val="FAF0E2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FA61C98-0E9E-45F2-6579-01826F66285E}"/>
              </a:ext>
            </a:extLst>
          </p:cNvPr>
          <p:cNvSpPr/>
          <p:nvPr/>
        </p:nvSpPr>
        <p:spPr>
          <a:xfrm>
            <a:off x="7165990" y="2709158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905D354-7633-8C8E-E995-044B1FBF7F6E}"/>
              </a:ext>
            </a:extLst>
          </p:cNvPr>
          <p:cNvSpPr/>
          <p:nvPr/>
        </p:nvSpPr>
        <p:spPr>
          <a:xfrm>
            <a:off x="7671173" y="2709158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6516EE5-7519-8194-E4B9-A227A7588EF6}"/>
              </a:ext>
            </a:extLst>
          </p:cNvPr>
          <p:cNvSpPr/>
          <p:nvPr/>
        </p:nvSpPr>
        <p:spPr>
          <a:xfrm>
            <a:off x="8176355" y="2709158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F823293-8E88-7843-3E3D-278EA73E113C}"/>
              </a:ext>
            </a:extLst>
          </p:cNvPr>
          <p:cNvSpPr/>
          <p:nvPr/>
        </p:nvSpPr>
        <p:spPr>
          <a:xfrm>
            <a:off x="8681537" y="2709158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3B692CD-930F-3EF4-460E-CC393B7723ED}"/>
              </a:ext>
            </a:extLst>
          </p:cNvPr>
          <p:cNvSpPr/>
          <p:nvPr/>
        </p:nvSpPr>
        <p:spPr>
          <a:xfrm>
            <a:off x="2134904" y="3153742"/>
            <a:ext cx="611882" cy="444586"/>
          </a:xfrm>
          <a:prstGeom prst="rect">
            <a:avLst/>
          </a:prstGeom>
          <a:solidFill>
            <a:srgbClr val="C0D3D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v/d</a:t>
            </a:r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14A4F35-67C6-613B-8A9F-BBDC9FB8D12F}"/>
              </a:ext>
            </a:extLst>
          </p:cNvPr>
          <p:cNvSpPr/>
          <p:nvPr/>
        </p:nvSpPr>
        <p:spPr>
          <a:xfrm>
            <a:off x="2748169" y="3153744"/>
            <a:ext cx="2397093" cy="44458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Base 2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B0E088F-FB17-13F5-F706-ADA479DE8B25}"/>
              </a:ext>
            </a:extLst>
          </p:cNvPr>
          <p:cNvSpPr/>
          <p:nvPr/>
        </p:nvSpPr>
        <p:spPr>
          <a:xfrm>
            <a:off x="5145262" y="3153743"/>
            <a:ext cx="505182" cy="444586"/>
          </a:xfrm>
          <a:prstGeom prst="rect">
            <a:avLst/>
          </a:prstGeom>
          <a:solidFill>
            <a:srgbClr val="C0D3D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A7DA22-079A-C8E6-C3BD-6CC52327D9F7}"/>
              </a:ext>
            </a:extLst>
          </p:cNvPr>
          <p:cNvSpPr/>
          <p:nvPr/>
        </p:nvSpPr>
        <p:spPr>
          <a:xfrm>
            <a:off x="5650444" y="3153743"/>
            <a:ext cx="505182" cy="444586"/>
          </a:xfrm>
          <a:prstGeom prst="rect">
            <a:avLst/>
          </a:prstGeom>
          <a:solidFill>
            <a:srgbClr val="C0D3DA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76AFC91-716F-9342-2549-AF46856B7952}"/>
              </a:ext>
            </a:extLst>
          </p:cNvPr>
          <p:cNvSpPr/>
          <p:nvPr/>
        </p:nvSpPr>
        <p:spPr>
          <a:xfrm>
            <a:off x="6155626" y="3153743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31849CD-F6C4-200A-BF44-39D6561E6BD7}"/>
              </a:ext>
            </a:extLst>
          </p:cNvPr>
          <p:cNvSpPr/>
          <p:nvPr/>
        </p:nvSpPr>
        <p:spPr>
          <a:xfrm>
            <a:off x="6660808" y="3153743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14A696B-BE1D-6FF6-7D2F-2A9FDFDB4055}"/>
              </a:ext>
            </a:extLst>
          </p:cNvPr>
          <p:cNvSpPr/>
          <p:nvPr/>
        </p:nvSpPr>
        <p:spPr>
          <a:xfrm>
            <a:off x="7165990" y="3153743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A1EB5EE-4BE2-629C-810D-CC467FF65F6E}"/>
              </a:ext>
            </a:extLst>
          </p:cNvPr>
          <p:cNvSpPr/>
          <p:nvPr/>
        </p:nvSpPr>
        <p:spPr>
          <a:xfrm>
            <a:off x="7671173" y="3153743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9220A9D-EB2F-4A88-1283-F82B9427A865}"/>
              </a:ext>
            </a:extLst>
          </p:cNvPr>
          <p:cNvSpPr/>
          <p:nvPr/>
        </p:nvSpPr>
        <p:spPr>
          <a:xfrm>
            <a:off x="8176355" y="3153743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CA1B7A9-4650-7D95-736C-34553182A3D7}"/>
              </a:ext>
            </a:extLst>
          </p:cNvPr>
          <p:cNvSpPr/>
          <p:nvPr/>
        </p:nvSpPr>
        <p:spPr>
          <a:xfrm>
            <a:off x="8681537" y="3153743"/>
            <a:ext cx="505182" cy="44458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24029AC-45F5-A94E-2E68-7EABC4240FFD}"/>
              </a:ext>
            </a:extLst>
          </p:cNvPr>
          <p:cNvSpPr/>
          <p:nvPr/>
        </p:nvSpPr>
        <p:spPr>
          <a:xfrm>
            <a:off x="5150401" y="2719253"/>
            <a:ext cx="99190" cy="438894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B7A6D1-1B8B-8DCE-BC05-062595EDDDD5}"/>
              </a:ext>
            </a:extLst>
          </p:cNvPr>
          <p:cNvSpPr/>
          <p:nvPr/>
        </p:nvSpPr>
        <p:spPr>
          <a:xfrm>
            <a:off x="5654854" y="2719114"/>
            <a:ext cx="100229" cy="440598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A605FF-1C60-A32F-1A02-EF43B532826E}"/>
              </a:ext>
            </a:extLst>
          </p:cNvPr>
          <p:cNvSpPr/>
          <p:nvPr/>
        </p:nvSpPr>
        <p:spPr>
          <a:xfrm>
            <a:off x="6162823" y="2718722"/>
            <a:ext cx="100229" cy="444586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BC64B93-87C9-3823-61F3-20AED0267C18}"/>
              </a:ext>
            </a:extLst>
          </p:cNvPr>
          <p:cNvSpPr/>
          <p:nvPr/>
        </p:nvSpPr>
        <p:spPr>
          <a:xfrm>
            <a:off x="6666746" y="2717831"/>
            <a:ext cx="100229" cy="444586"/>
          </a:xfrm>
          <a:prstGeom prst="rect">
            <a:avLst/>
          </a:prstGeom>
          <a:solidFill>
            <a:srgbClr val="EADBC9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CF72205-AC98-9094-665C-7B2BB2C8BD1C}"/>
              </a:ext>
            </a:extLst>
          </p:cNvPr>
          <p:cNvSpPr/>
          <p:nvPr/>
        </p:nvSpPr>
        <p:spPr>
          <a:xfrm>
            <a:off x="5149851" y="3147171"/>
            <a:ext cx="99190" cy="444770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748CD16-EF9C-911F-CA10-14CD61DF0AFE}"/>
              </a:ext>
            </a:extLst>
          </p:cNvPr>
          <p:cNvSpPr/>
          <p:nvPr/>
        </p:nvSpPr>
        <p:spPr>
          <a:xfrm>
            <a:off x="5655757" y="3147356"/>
            <a:ext cx="100229" cy="444586"/>
          </a:xfrm>
          <a:prstGeom prst="rect">
            <a:avLst/>
          </a:prstGeom>
          <a:solidFill>
            <a:srgbClr val="A5B1CA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9467625-99A3-5FB7-BAD0-54AD46878A08}"/>
              </a:ext>
            </a:extLst>
          </p:cNvPr>
          <p:cNvSpPr/>
          <p:nvPr/>
        </p:nvSpPr>
        <p:spPr>
          <a:xfrm>
            <a:off x="6162405" y="3147357"/>
            <a:ext cx="100229" cy="44458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429696E-2650-D18B-B55D-A1EE3524C6CA}"/>
              </a:ext>
            </a:extLst>
          </p:cNvPr>
          <p:cNvCxnSpPr>
            <a:cxnSpLocks/>
          </p:cNvCxnSpPr>
          <p:nvPr/>
        </p:nvCxnSpPr>
        <p:spPr>
          <a:xfrm>
            <a:off x="5249041" y="2709158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F632894-2679-AE7F-151B-A04733D15B4C}"/>
              </a:ext>
            </a:extLst>
          </p:cNvPr>
          <p:cNvCxnSpPr>
            <a:cxnSpLocks/>
          </p:cNvCxnSpPr>
          <p:nvPr/>
        </p:nvCxnSpPr>
        <p:spPr>
          <a:xfrm>
            <a:off x="5755084" y="2715545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6A167CF-7FD4-F4B9-3C92-428DDC256AF0}"/>
              </a:ext>
            </a:extLst>
          </p:cNvPr>
          <p:cNvCxnSpPr>
            <a:cxnSpLocks/>
          </p:cNvCxnSpPr>
          <p:nvPr/>
        </p:nvCxnSpPr>
        <p:spPr>
          <a:xfrm>
            <a:off x="6266303" y="2715545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D647233-5DF1-FB8A-85C1-301FCDE19DC5}"/>
              </a:ext>
            </a:extLst>
          </p:cNvPr>
          <p:cNvCxnSpPr>
            <a:cxnSpLocks/>
          </p:cNvCxnSpPr>
          <p:nvPr/>
        </p:nvCxnSpPr>
        <p:spPr>
          <a:xfrm>
            <a:off x="6766976" y="2712391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7C46957-0CA1-BE6C-6EC5-CA06ECEB8098}"/>
              </a:ext>
            </a:extLst>
          </p:cNvPr>
          <p:cNvSpPr/>
          <p:nvPr/>
        </p:nvSpPr>
        <p:spPr>
          <a:xfrm>
            <a:off x="4809570" y="2709159"/>
            <a:ext cx="332110" cy="889169"/>
          </a:xfrm>
          <a:prstGeom prst="rect">
            <a:avLst/>
          </a:prstGeom>
          <a:solidFill>
            <a:srgbClr val="C38689"/>
          </a:solidFill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01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8E21A05-8034-5B11-A6F6-344A79652650}"/>
              </a:ext>
            </a:extLst>
          </p:cNvPr>
          <p:cNvSpPr/>
          <p:nvPr/>
        </p:nvSpPr>
        <p:spPr>
          <a:xfrm>
            <a:off x="7171154" y="2717831"/>
            <a:ext cx="100229" cy="44458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BD378E0-F878-C91A-5D25-5563E3673DB1}"/>
              </a:ext>
            </a:extLst>
          </p:cNvPr>
          <p:cNvSpPr/>
          <p:nvPr/>
        </p:nvSpPr>
        <p:spPr>
          <a:xfrm>
            <a:off x="7679199" y="2715545"/>
            <a:ext cx="100229" cy="44458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A462F3-7D79-9F38-0AC8-CFB6BECD5063}"/>
              </a:ext>
            </a:extLst>
          </p:cNvPr>
          <p:cNvSpPr/>
          <p:nvPr/>
        </p:nvSpPr>
        <p:spPr>
          <a:xfrm>
            <a:off x="8178849" y="2715545"/>
            <a:ext cx="100229" cy="44458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53EE3B-BB07-2A2D-2BB3-9AAAB739CB54}"/>
              </a:ext>
            </a:extLst>
          </p:cNvPr>
          <p:cNvSpPr/>
          <p:nvPr/>
        </p:nvSpPr>
        <p:spPr>
          <a:xfrm>
            <a:off x="8684031" y="2715545"/>
            <a:ext cx="100229" cy="444586"/>
          </a:xfrm>
          <a:prstGeom prst="rect">
            <a:avLst/>
          </a:prstGeom>
          <a:solidFill>
            <a:schemeClr val="bg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3E6B44-49C7-0A18-5362-B41965D2DA60}"/>
              </a:ext>
            </a:extLst>
          </p:cNvPr>
          <p:cNvCxnSpPr>
            <a:cxnSpLocks/>
          </p:cNvCxnSpPr>
          <p:nvPr/>
        </p:nvCxnSpPr>
        <p:spPr>
          <a:xfrm>
            <a:off x="2143383" y="3153361"/>
            <a:ext cx="7043336" cy="0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2CEFB7D7-01DA-2940-835B-1510AB49C2ED}"/>
              </a:ext>
            </a:extLst>
          </p:cNvPr>
          <p:cNvCxnSpPr>
            <a:cxnSpLocks/>
          </p:cNvCxnSpPr>
          <p:nvPr/>
        </p:nvCxnSpPr>
        <p:spPr>
          <a:xfrm>
            <a:off x="7775337" y="2715545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F7ED119-71B9-5E9F-D516-7547CD6A4206}"/>
              </a:ext>
            </a:extLst>
          </p:cNvPr>
          <p:cNvCxnSpPr>
            <a:cxnSpLocks/>
          </p:cNvCxnSpPr>
          <p:nvPr/>
        </p:nvCxnSpPr>
        <p:spPr>
          <a:xfrm>
            <a:off x="8279652" y="2715545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8DB237-F74E-7705-2786-EFC90D8FDB2A}"/>
              </a:ext>
            </a:extLst>
          </p:cNvPr>
          <p:cNvCxnSpPr>
            <a:cxnSpLocks/>
          </p:cNvCxnSpPr>
          <p:nvPr/>
        </p:nvCxnSpPr>
        <p:spPr>
          <a:xfrm>
            <a:off x="8786754" y="2715545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D32F742-A542-35AF-046B-82B7E1AE4EA4}"/>
              </a:ext>
            </a:extLst>
          </p:cNvPr>
          <p:cNvCxnSpPr>
            <a:cxnSpLocks/>
          </p:cNvCxnSpPr>
          <p:nvPr/>
        </p:nvCxnSpPr>
        <p:spPr>
          <a:xfrm>
            <a:off x="7274244" y="2711969"/>
            <a:ext cx="0" cy="882783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5A03D90D-215C-E289-F7AB-42FC11C5E88F}"/>
              </a:ext>
            </a:extLst>
          </p:cNvPr>
          <p:cNvSpPr/>
          <p:nvPr/>
        </p:nvSpPr>
        <p:spPr>
          <a:xfrm>
            <a:off x="9642333" y="2627563"/>
            <a:ext cx="505182" cy="444586"/>
          </a:xfrm>
          <a:prstGeom prst="rect">
            <a:avLst/>
          </a:prstGeom>
          <a:solidFill>
            <a:srgbClr val="FAF1E2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AF1E2"/>
              </a:solidFill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7FEBB17-8EBE-6276-7B1A-3EAE8815CE20}"/>
              </a:ext>
            </a:extLst>
          </p:cNvPr>
          <p:cNvCxnSpPr>
            <a:cxnSpLocks/>
          </p:cNvCxnSpPr>
          <p:nvPr/>
        </p:nvCxnSpPr>
        <p:spPr>
          <a:xfrm>
            <a:off x="2143383" y="3183151"/>
            <a:ext cx="4012243" cy="408790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A71E8E2-0B2B-7C30-1A11-1473FEC095EF}"/>
              </a:ext>
            </a:extLst>
          </p:cNvPr>
          <p:cNvCxnSpPr>
            <a:cxnSpLocks/>
          </p:cNvCxnSpPr>
          <p:nvPr/>
        </p:nvCxnSpPr>
        <p:spPr>
          <a:xfrm flipH="1">
            <a:off x="2143383" y="3172872"/>
            <a:ext cx="4012817" cy="408408"/>
          </a:xfrm>
          <a:prstGeom prst="line">
            <a:avLst/>
          </a:prstGeom>
          <a:ln w="22225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175A4FA5-8674-BB2C-4C46-52EEF1094EF3}"/>
              </a:ext>
            </a:extLst>
          </p:cNvPr>
          <p:cNvGrpSpPr/>
          <p:nvPr/>
        </p:nvGrpSpPr>
        <p:grpSpPr>
          <a:xfrm>
            <a:off x="2134904" y="4604885"/>
            <a:ext cx="7051815" cy="741703"/>
            <a:chOff x="2134904" y="4435555"/>
            <a:chExt cx="7051815" cy="88917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2DB30A-6B3D-92B9-C9E1-2AFD031C8AAE}"/>
                </a:ext>
              </a:extLst>
            </p:cNvPr>
            <p:cNvSpPr/>
            <p:nvPr/>
          </p:nvSpPr>
          <p:spPr>
            <a:xfrm>
              <a:off x="2134904" y="4435556"/>
              <a:ext cx="611882" cy="889170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v/d</a:t>
              </a:r>
              <a:endParaRPr lang="en-US" sz="1400" b="1" dirty="0"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991D898-69C7-79EA-B3CF-E674980E1DB3}"/>
                </a:ext>
              </a:extLst>
            </p:cNvPr>
            <p:cNvSpPr/>
            <p:nvPr/>
          </p:nvSpPr>
          <p:spPr>
            <a:xfrm>
              <a:off x="2748169" y="4435556"/>
              <a:ext cx="2397093" cy="8891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Base 1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9948AD8-D4B6-4008-05BD-16C45E828382}"/>
                </a:ext>
              </a:extLst>
            </p:cNvPr>
            <p:cNvSpPr/>
            <p:nvPr/>
          </p:nvSpPr>
          <p:spPr>
            <a:xfrm>
              <a:off x="5145262" y="4435556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1D6E050-8068-5A7F-D4F2-192990642011}"/>
                </a:ext>
              </a:extLst>
            </p:cNvPr>
            <p:cNvSpPr/>
            <p:nvPr/>
          </p:nvSpPr>
          <p:spPr>
            <a:xfrm>
              <a:off x="5650444" y="4435556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D7CB237-C9B5-68C3-5169-B2D795FFA5AE}"/>
                </a:ext>
              </a:extLst>
            </p:cNvPr>
            <p:cNvSpPr/>
            <p:nvPr/>
          </p:nvSpPr>
          <p:spPr>
            <a:xfrm>
              <a:off x="6155626" y="4435556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1B71664-D2FE-72F2-0665-50922F4CC6CF}"/>
                </a:ext>
              </a:extLst>
            </p:cNvPr>
            <p:cNvSpPr/>
            <p:nvPr/>
          </p:nvSpPr>
          <p:spPr>
            <a:xfrm>
              <a:off x="6660808" y="4435556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E093553-A81E-C862-CE55-1ED76BB1AB68}"/>
                </a:ext>
              </a:extLst>
            </p:cNvPr>
            <p:cNvSpPr/>
            <p:nvPr/>
          </p:nvSpPr>
          <p:spPr>
            <a:xfrm>
              <a:off x="5145262" y="4880141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17F83D0-064D-FE05-E36E-5042F749C02F}"/>
                </a:ext>
              </a:extLst>
            </p:cNvPr>
            <p:cNvSpPr/>
            <p:nvPr/>
          </p:nvSpPr>
          <p:spPr>
            <a:xfrm>
              <a:off x="5150401" y="4440485"/>
              <a:ext cx="99190" cy="429768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0E04AC-91B4-9D05-912A-C981D339E01E}"/>
                </a:ext>
              </a:extLst>
            </p:cNvPr>
            <p:cNvSpPr/>
            <p:nvPr/>
          </p:nvSpPr>
          <p:spPr>
            <a:xfrm>
              <a:off x="5654854" y="4440346"/>
              <a:ext cx="100229" cy="440598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6495356-87C0-6467-F954-3CA94BAAEA40}"/>
                </a:ext>
              </a:extLst>
            </p:cNvPr>
            <p:cNvSpPr/>
            <p:nvPr/>
          </p:nvSpPr>
          <p:spPr>
            <a:xfrm>
              <a:off x="6162823" y="4439954"/>
              <a:ext cx="100229" cy="444585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6F45BFC-0607-37D8-EB2F-06E7E92CB8F1}"/>
                </a:ext>
              </a:extLst>
            </p:cNvPr>
            <p:cNvSpPr/>
            <p:nvPr/>
          </p:nvSpPr>
          <p:spPr>
            <a:xfrm>
              <a:off x="6666746" y="4439063"/>
              <a:ext cx="100229" cy="444585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F63DAC7-2C40-9ED8-00C8-D7E25F8E0AB6}"/>
                </a:ext>
              </a:extLst>
            </p:cNvPr>
            <p:cNvSpPr/>
            <p:nvPr/>
          </p:nvSpPr>
          <p:spPr>
            <a:xfrm>
              <a:off x="5149851" y="4886323"/>
              <a:ext cx="99190" cy="429768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4514A75-6989-6A31-584F-C24E5C2A2087}"/>
                </a:ext>
              </a:extLst>
            </p:cNvPr>
            <p:cNvSpPr/>
            <p:nvPr/>
          </p:nvSpPr>
          <p:spPr>
            <a:xfrm>
              <a:off x="5655757" y="4873754"/>
              <a:ext cx="100229" cy="44458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E9B7B50-D5B1-E1D1-D050-D0D96CFDAC98}"/>
                </a:ext>
              </a:extLst>
            </p:cNvPr>
            <p:cNvCxnSpPr>
              <a:cxnSpLocks/>
            </p:cNvCxnSpPr>
            <p:nvPr/>
          </p:nvCxnSpPr>
          <p:spPr>
            <a:xfrm>
              <a:off x="5249041" y="4435556"/>
              <a:ext cx="0" cy="8827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1C65B3-4652-ADBE-9761-A060D9AB7D56}"/>
                </a:ext>
              </a:extLst>
            </p:cNvPr>
            <p:cNvSpPr/>
            <p:nvPr/>
          </p:nvSpPr>
          <p:spPr>
            <a:xfrm>
              <a:off x="4809570" y="4435557"/>
              <a:ext cx="332110" cy="889169"/>
            </a:xfrm>
            <a:prstGeom prst="rect">
              <a:avLst/>
            </a:prstGeom>
            <a:solidFill>
              <a:srgbClr val="C38689"/>
            </a:solidFill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00</a:t>
              </a:r>
              <a:endParaRPr lang="en-US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BF61F9B-ACF5-81A3-0BD4-74F14DF3E7AC}"/>
                </a:ext>
              </a:extLst>
            </p:cNvPr>
            <p:cNvSpPr/>
            <p:nvPr/>
          </p:nvSpPr>
          <p:spPr>
            <a:xfrm>
              <a:off x="7165990" y="4435555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A18D1E9-860A-0587-D24D-BEA72FB1F645}"/>
                </a:ext>
              </a:extLst>
            </p:cNvPr>
            <p:cNvSpPr/>
            <p:nvPr/>
          </p:nvSpPr>
          <p:spPr>
            <a:xfrm>
              <a:off x="7671172" y="4435555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ECCB9A0-D99F-60D6-4ADD-83F2A9CB50C0}"/>
                </a:ext>
              </a:extLst>
            </p:cNvPr>
            <p:cNvSpPr/>
            <p:nvPr/>
          </p:nvSpPr>
          <p:spPr>
            <a:xfrm>
              <a:off x="8176354" y="4435555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7FDF0A6B-C067-7465-1693-F28B0B4AAB62}"/>
                </a:ext>
              </a:extLst>
            </p:cNvPr>
            <p:cNvSpPr/>
            <p:nvPr/>
          </p:nvSpPr>
          <p:spPr>
            <a:xfrm>
              <a:off x="8681536" y="4435555"/>
              <a:ext cx="505182" cy="444585"/>
            </a:xfrm>
            <a:prstGeom prst="rect">
              <a:avLst/>
            </a:prstGeom>
            <a:solidFill>
              <a:srgbClr val="FAF0E2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23807898-5B38-DA2F-067D-B97F02895531}"/>
                </a:ext>
              </a:extLst>
            </p:cNvPr>
            <p:cNvSpPr/>
            <p:nvPr/>
          </p:nvSpPr>
          <p:spPr>
            <a:xfrm>
              <a:off x="7171129" y="4440484"/>
              <a:ext cx="99190" cy="438894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9B6B4C58-8B99-74AD-CEC8-8884413010D0}"/>
                </a:ext>
              </a:extLst>
            </p:cNvPr>
            <p:cNvSpPr/>
            <p:nvPr/>
          </p:nvSpPr>
          <p:spPr>
            <a:xfrm>
              <a:off x="7675582" y="4440345"/>
              <a:ext cx="100229" cy="440598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F721E7C-614E-669F-D409-FD738F13D4FE}"/>
                </a:ext>
              </a:extLst>
            </p:cNvPr>
            <p:cNvSpPr/>
            <p:nvPr/>
          </p:nvSpPr>
          <p:spPr>
            <a:xfrm>
              <a:off x="8183551" y="4439953"/>
              <a:ext cx="100229" cy="444585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92A4F4F-44B0-FD58-5F1A-6630D5C1FD12}"/>
                </a:ext>
              </a:extLst>
            </p:cNvPr>
            <p:cNvSpPr/>
            <p:nvPr/>
          </p:nvSpPr>
          <p:spPr>
            <a:xfrm>
              <a:off x="8687474" y="4439062"/>
              <a:ext cx="100229" cy="444585"/>
            </a:xfrm>
            <a:prstGeom prst="rect">
              <a:avLst/>
            </a:prstGeom>
            <a:solidFill>
              <a:srgbClr val="EADBC9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799817-B748-D686-C163-10EF4AD33D6D}"/>
                </a:ext>
              </a:extLst>
            </p:cNvPr>
            <p:cNvSpPr/>
            <p:nvPr/>
          </p:nvSpPr>
          <p:spPr>
            <a:xfrm>
              <a:off x="5650444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3E4130-A8B0-0F0C-4B52-D08E8CA1B42D}"/>
                </a:ext>
              </a:extLst>
            </p:cNvPr>
            <p:cNvSpPr/>
            <p:nvPr/>
          </p:nvSpPr>
          <p:spPr>
            <a:xfrm>
              <a:off x="6162405" y="4873755"/>
              <a:ext cx="100229" cy="444585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0A858CE-26C1-4971-D841-AECA601DD5DE}"/>
                </a:ext>
              </a:extLst>
            </p:cNvPr>
            <p:cNvSpPr/>
            <p:nvPr/>
          </p:nvSpPr>
          <p:spPr>
            <a:xfrm>
              <a:off x="6155626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900699-BD45-9430-C741-2CC33C0C9C23}"/>
                </a:ext>
              </a:extLst>
            </p:cNvPr>
            <p:cNvSpPr/>
            <p:nvPr/>
          </p:nvSpPr>
          <p:spPr>
            <a:xfrm>
              <a:off x="6660808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30BE30F-B709-6D3E-582F-508458AAD517}"/>
                </a:ext>
              </a:extLst>
            </p:cNvPr>
            <p:cNvSpPr/>
            <p:nvPr/>
          </p:nvSpPr>
          <p:spPr>
            <a:xfrm>
              <a:off x="7165990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3718C58-D314-E68B-F939-CBDB120FB633}"/>
                </a:ext>
              </a:extLst>
            </p:cNvPr>
            <p:cNvSpPr/>
            <p:nvPr/>
          </p:nvSpPr>
          <p:spPr>
            <a:xfrm>
              <a:off x="7671173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0736B87-21A7-1C99-76C3-49C7ACE11956}"/>
                </a:ext>
              </a:extLst>
            </p:cNvPr>
            <p:cNvSpPr/>
            <p:nvPr/>
          </p:nvSpPr>
          <p:spPr>
            <a:xfrm>
              <a:off x="8176355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6F91675-794F-13AE-23FB-F25623548564}"/>
                </a:ext>
              </a:extLst>
            </p:cNvPr>
            <p:cNvSpPr/>
            <p:nvPr/>
          </p:nvSpPr>
          <p:spPr>
            <a:xfrm>
              <a:off x="8681537" y="4880141"/>
              <a:ext cx="505182" cy="4445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6A873EF-4587-3380-61DC-34E79A31C5E0}"/>
                </a:ext>
              </a:extLst>
            </p:cNvPr>
            <p:cNvCxnSpPr>
              <a:cxnSpLocks/>
            </p:cNvCxnSpPr>
            <p:nvPr/>
          </p:nvCxnSpPr>
          <p:spPr>
            <a:xfrm>
              <a:off x="5755084" y="4441943"/>
              <a:ext cx="0" cy="8827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DC1EAF0-34AA-E3F7-539D-F13C9E59DEC6}"/>
                </a:ext>
              </a:extLst>
            </p:cNvPr>
            <p:cNvCxnSpPr>
              <a:cxnSpLocks/>
            </p:cNvCxnSpPr>
            <p:nvPr/>
          </p:nvCxnSpPr>
          <p:spPr>
            <a:xfrm>
              <a:off x="6266303" y="4441943"/>
              <a:ext cx="0" cy="8827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84A6CD6-5004-C81A-DED7-377E84A22C38}"/>
                </a:ext>
              </a:extLst>
            </p:cNvPr>
            <p:cNvCxnSpPr>
              <a:cxnSpLocks/>
            </p:cNvCxnSpPr>
            <p:nvPr/>
          </p:nvCxnSpPr>
          <p:spPr>
            <a:xfrm>
              <a:off x="6766976" y="4438789"/>
              <a:ext cx="0" cy="8827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5D4A785F-F747-F1D9-B2B4-4C5A533C7F8D}"/>
                </a:ext>
              </a:extLst>
            </p:cNvPr>
            <p:cNvCxnSpPr>
              <a:cxnSpLocks/>
            </p:cNvCxnSpPr>
            <p:nvPr/>
          </p:nvCxnSpPr>
          <p:spPr>
            <a:xfrm>
              <a:off x="7270319" y="4438768"/>
              <a:ext cx="0" cy="88278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DF288FC-28D0-646F-48E9-7B4F789B38D3}"/>
                </a:ext>
              </a:extLst>
            </p:cNvPr>
            <p:cNvCxnSpPr>
              <a:cxnSpLocks/>
            </p:cNvCxnSpPr>
            <p:nvPr/>
          </p:nvCxnSpPr>
          <p:spPr>
            <a:xfrm>
              <a:off x="7775337" y="4435555"/>
              <a:ext cx="0" cy="88917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F63941D-AC2C-D889-5214-889E14C6D56D}"/>
                </a:ext>
              </a:extLst>
            </p:cNvPr>
            <p:cNvCxnSpPr>
              <a:cxnSpLocks/>
            </p:cNvCxnSpPr>
            <p:nvPr/>
          </p:nvCxnSpPr>
          <p:spPr>
            <a:xfrm>
              <a:off x="8279652" y="4435555"/>
              <a:ext cx="0" cy="88917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88710F-7AE7-7AD6-E197-B1B9A7D8D5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6754" y="4438789"/>
              <a:ext cx="4531" cy="88593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6F74150-6BE5-CE35-5C21-AF9BBF05B688}"/>
              </a:ext>
            </a:extLst>
          </p:cNvPr>
          <p:cNvCxnSpPr>
            <a:cxnSpLocks/>
            <a:stCxn id="124" idx="2"/>
            <a:endCxn id="69" idx="0"/>
          </p:cNvCxnSpPr>
          <p:nvPr/>
        </p:nvCxnSpPr>
        <p:spPr>
          <a:xfrm>
            <a:off x="5397853" y="3598329"/>
            <a:ext cx="0" cy="100655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B0790310-E94A-8704-EC9F-43FBC1316827}"/>
              </a:ext>
            </a:extLst>
          </p:cNvPr>
          <p:cNvCxnSpPr>
            <a:stCxn id="99" idx="2"/>
            <a:endCxn id="96" idx="3"/>
          </p:cNvCxnSpPr>
          <p:nvPr/>
        </p:nvCxnSpPr>
        <p:spPr>
          <a:xfrm rot="5400000">
            <a:off x="7930029" y="1404754"/>
            <a:ext cx="297501" cy="3632290"/>
          </a:xfrm>
          <a:prstGeom prst="bentConnector2">
            <a:avLst/>
          </a:prstGeom>
          <a:ln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F5CA0AD-9899-5B64-1F67-4D1C2C650E19}"/>
              </a:ext>
            </a:extLst>
          </p:cNvPr>
          <p:cNvSpPr txBox="1"/>
          <p:nvPr/>
        </p:nvSpPr>
        <p:spPr>
          <a:xfrm>
            <a:off x="1659457" y="1746606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ndara" panose="020E0502030303020204" pitchFamily="34" charset="0"/>
              </a:rPr>
              <a:t>Application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with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dirty="0">
                <a:latin typeface="Candara" panose="020E0502030303020204" pitchFamily="34" charset="0"/>
              </a:rPr>
              <a:t>increasing demand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-&gt;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exclusively</a:t>
            </a:r>
            <a:r>
              <a:rPr lang="zh-CN" altLang="en-US" dirty="0">
                <a:latin typeface="Candara" panose="020E0502030303020204" pitchFamily="34" charset="0"/>
              </a:rPr>
              <a:t> </a:t>
            </a:r>
            <a:r>
              <a:rPr lang="en-US" altLang="zh-CN" dirty="0">
                <a:latin typeface="Candara" panose="020E0502030303020204" pitchFamily="34" charset="0"/>
              </a:rPr>
              <a:t>use</a:t>
            </a:r>
            <a:endParaRPr lang="en-US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01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BC9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EFE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BC9"/>
                                      </p:to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EFE0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BC9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EFE0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BC9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EFE0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E7E31-3E94-AA4C-E202-B54C23F04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5FDE47C-7628-C3FF-C174-7ABA5AB4935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STAR 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Lookup</a:t>
            </a:r>
            <a:r>
              <a:rPr kumimoji="1" lang="zh-CN" altLang="en-US" sz="3600" b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 P</a:t>
            </a:r>
            <a:r>
              <a:rPr kumimoji="1" lang="en-US" altLang="zh-CN" sz="3600" b="1" dirty="0" err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rocess</a:t>
            </a:r>
            <a:endParaRPr kumimoji="1" lang="en-US" altLang="zh-CN" sz="3600" b="1" dirty="0" err="1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FBA52819-17F8-70E6-2D51-1C081CB691C0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C6468D-D6C5-AE48-3460-783CB59086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FA5C947D-86B2-F5B4-7279-0C08EC716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974DE6-ADC1-4772-59A6-B8AE29D71BD4}"/>
              </a:ext>
            </a:extLst>
          </p:cNvPr>
          <p:cNvSpPr txBox="1"/>
          <p:nvPr/>
        </p:nvSpPr>
        <p:spPr>
          <a:xfrm>
            <a:off x="1308101" y="3564493"/>
            <a:ext cx="997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set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m</a:t>
            </a:r>
            <a:endParaRPr 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1BD79-4E4A-58C1-1B0C-78B857104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7255470"/>
              </p:ext>
            </p:extLst>
          </p:nvPr>
        </p:nvGraphicFramePr>
        <p:xfrm>
          <a:off x="2741841" y="3429000"/>
          <a:ext cx="6888073" cy="184926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51418">
                  <a:extLst>
                    <a:ext uri="{9D8B030D-6E8A-4147-A177-3AD203B41FA5}">
                      <a16:colId xmlns:a16="http://schemas.microsoft.com/office/drawing/2014/main" val="157593655"/>
                    </a:ext>
                  </a:extLst>
                </a:gridCol>
                <a:gridCol w="1187858">
                  <a:extLst>
                    <a:ext uri="{9D8B030D-6E8A-4147-A177-3AD203B41FA5}">
                      <a16:colId xmlns:a16="http://schemas.microsoft.com/office/drawing/2014/main" val="377146462"/>
                    </a:ext>
                  </a:extLst>
                </a:gridCol>
                <a:gridCol w="159909">
                  <a:extLst>
                    <a:ext uri="{9D8B030D-6E8A-4147-A177-3AD203B41FA5}">
                      <a16:colId xmlns:a16="http://schemas.microsoft.com/office/drawing/2014/main" val="3568537473"/>
                    </a:ext>
                  </a:extLst>
                </a:gridCol>
                <a:gridCol w="128542">
                  <a:extLst>
                    <a:ext uri="{9D8B030D-6E8A-4147-A177-3AD203B41FA5}">
                      <a16:colId xmlns:a16="http://schemas.microsoft.com/office/drawing/2014/main" val="4035630385"/>
                    </a:ext>
                  </a:extLst>
                </a:gridCol>
                <a:gridCol w="503293">
                  <a:extLst>
                    <a:ext uri="{9D8B030D-6E8A-4147-A177-3AD203B41FA5}">
                      <a16:colId xmlns:a16="http://schemas.microsoft.com/office/drawing/2014/main" val="227258941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2810084955"/>
                    </a:ext>
                  </a:extLst>
                </a:gridCol>
                <a:gridCol w="513540">
                  <a:extLst>
                    <a:ext uri="{9D8B030D-6E8A-4147-A177-3AD203B41FA5}">
                      <a16:colId xmlns:a16="http://schemas.microsoft.com/office/drawing/2014/main" val="4058936939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929623658"/>
                    </a:ext>
                  </a:extLst>
                </a:gridCol>
                <a:gridCol w="516836">
                  <a:extLst>
                    <a:ext uri="{9D8B030D-6E8A-4147-A177-3AD203B41FA5}">
                      <a16:colId xmlns:a16="http://schemas.microsoft.com/office/drawing/2014/main" val="314935396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3959210187"/>
                    </a:ext>
                  </a:extLst>
                </a:gridCol>
                <a:gridCol w="525518">
                  <a:extLst>
                    <a:ext uri="{9D8B030D-6E8A-4147-A177-3AD203B41FA5}">
                      <a16:colId xmlns:a16="http://schemas.microsoft.com/office/drawing/2014/main" val="2883678487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1175597628"/>
                    </a:ext>
                  </a:extLst>
                </a:gridCol>
                <a:gridCol w="521941">
                  <a:extLst>
                    <a:ext uri="{9D8B030D-6E8A-4147-A177-3AD203B41FA5}">
                      <a16:colId xmlns:a16="http://schemas.microsoft.com/office/drawing/2014/main" val="2339286694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140974860"/>
                    </a:ext>
                  </a:extLst>
                </a:gridCol>
                <a:gridCol w="521941">
                  <a:extLst>
                    <a:ext uri="{9D8B030D-6E8A-4147-A177-3AD203B41FA5}">
                      <a16:colId xmlns:a16="http://schemas.microsoft.com/office/drawing/2014/main" val="2464829698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1787993092"/>
                    </a:ext>
                  </a:extLst>
                </a:gridCol>
                <a:gridCol w="521941">
                  <a:extLst>
                    <a:ext uri="{9D8B030D-6E8A-4147-A177-3AD203B41FA5}">
                      <a16:colId xmlns:a16="http://schemas.microsoft.com/office/drawing/2014/main" val="1254345843"/>
                    </a:ext>
                  </a:extLst>
                </a:gridCol>
                <a:gridCol w="130485">
                  <a:extLst>
                    <a:ext uri="{9D8B030D-6E8A-4147-A177-3AD203B41FA5}">
                      <a16:colId xmlns:a16="http://schemas.microsoft.com/office/drawing/2014/main" val="363582433"/>
                    </a:ext>
                  </a:extLst>
                </a:gridCol>
                <a:gridCol w="521941">
                  <a:extLst>
                    <a:ext uri="{9D8B030D-6E8A-4147-A177-3AD203B41FA5}">
                      <a16:colId xmlns:a16="http://schemas.microsoft.com/office/drawing/2014/main" val="1280702048"/>
                    </a:ext>
                  </a:extLst>
                </a:gridCol>
              </a:tblGrid>
              <a:tr h="595175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400" b="1" dirty="0"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CC8D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10621"/>
                  </a:ext>
                </a:extLst>
              </a:tr>
              <a:tr h="595175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8288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6AAE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18264"/>
                  </a:ext>
                </a:extLst>
              </a:tr>
              <a:tr h="658915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 sz="18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752923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94AD9E3-2567-2CF9-A72E-B31A40064759}"/>
              </a:ext>
            </a:extLst>
          </p:cNvPr>
          <p:cNvSpPr txBox="1"/>
          <p:nvPr/>
        </p:nvSpPr>
        <p:spPr>
          <a:xfrm>
            <a:off x="8939613" y="2871594"/>
            <a:ext cx="9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way-n</a:t>
            </a:r>
            <a:endParaRPr 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FD25C5-B3B6-5D60-30D6-4755578C8065}"/>
              </a:ext>
            </a:extLst>
          </p:cNvPr>
          <p:cNvSpPr txBox="1"/>
          <p:nvPr/>
        </p:nvSpPr>
        <p:spPr>
          <a:xfrm>
            <a:off x="3618602" y="2058563"/>
            <a:ext cx="1984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6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6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24D6A49-47CA-8815-C933-F34A52893557}"/>
              </a:ext>
            </a:extLst>
          </p:cNvPr>
          <p:cNvSpPr/>
          <p:nvPr/>
        </p:nvSpPr>
        <p:spPr>
          <a:xfrm>
            <a:off x="2400299" y="3283653"/>
            <a:ext cx="7473489" cy="1436229"/>
          </a:xfrm>
          <a:prstGeom prst="roundRect">
            <a:avLst/>
          </a:prstGeom>
          <a:noFill/>
          <a:ln w="28575">
            <a:solidFill>
              <a:srgbClr val="00339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ndara" panose="020E0502030303020204" pitchFamily="34" charset="0"/>
            </a:endParaRP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FF39591-9790-5347-BB80-2BE2EA35A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49858"/>
              </p:ext>
            </p:extLst>
          </p:nvPr>
        </p:nvGraphicFramePr>
        <p:xfrm>
          <a:off x="5773885" y="1992227"/>
          <a:ext cx="1380632" cy="4504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5158">
                  <a:extLst>
                    <a:ext uri="{9D8B030D-6E8A-4147-A177-3AD203B41FA5}">
                      <a16:colId xmlns:a16="http://schemas.microsoft.com/office/drawing/2014/main" val="2397354561"/>
                    </a:ext>
                  </a:extLst>
                </a:gridCol>
                <a:gridCol w="345158">
                  <a:extLst>
                    <a:ext uri="{9D8B030D-6E8A-4147-A177-3AD203B41FA5}">
                      <a16:colId xmlns:a16="http://schemas.microsoft.com/office/drawing/2014/main" val="4075597423"/>
                    </a:ext>
                  </a:extLst>
                </a:gridCol>
                <a:gridCol w="345158">
                  <a:extLst>
                    <a:ext uri="{9D8B030D-6E8A-4147-A177-3AD203B41FA5}">
                      <a16:colId xmlns:a16="http://schemas.microsoft.com/office/drawing/2014/main" val="826504930"/>
                    </a:ext>
                  </a:extLst>
                </a:gridCol>
                <a:gridCol w="345158">
                  <a:extLst>
                    <a:ext uri="{9D8B030D-6E8A-4147-A177-3AD203B41FA5}">
                      <a16:colId xmlns:a16="http://schemas.microsoft.com/office/drawing/2014/main" val="653363416"/>
                    </a:ext>
                  </a:extLst>
                </a:gridCol>
              </a:tblGrid>
              <a:tr h="45042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AAA2C6">
                        <a:alpha val="821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EAD9DC">
                        <a:alpha val="821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solidFill>
                      <a:srgbClr val="EAD9DC">
                        <a:alpha val="821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EAD9DC">
                        <a:alpha val="8217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620930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125F8BA0-C6BD-1706-72EB-1FEC4766524A}"/>
              </a:ext>
            </a:extLst>
          </p:cNvPr>
          <p:cNvSpPr txBox="1"/>
          <p:nvPr/>
        </p:nvSpPr>
        <p:spPr>
          <a:xfrm>
            <a:off x="6174905" y="1349152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sub-entry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812A1686-1D93-2EA5-E427-ECF72086DA1A}"/>
              </a:ext>
            </a:extLst>
          </p:cNvPr>
          <p:cNvSpPr/>
          <p:nvPr/>
        </p:nvSpPr>
        <p:spPr>
          <a:xfrm rot="16200000">
            <a:off x="6563609" y="1383611"/>
            <a:ext cx="138228" cy="1015161"/>
          </a:xfrm>
          <a:prstGeom prst="rightBrace">
            <a:avLst>
              <a:gd name="adj1" fmla="val 25916"/>
              <a:gd name="adj2" fmla="val 5144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4FD1E81-0BB9-C1FD-E219-1DC7C6C75DCA}"/>
              </a:ext>
            </a:extLst>
          </p:cNvPr>
          <p:cNvCxnSpPr>
            <a:cxnSpLocks/>
          </p:cNvCxnSpPr>
          <p:nvPr/>
        </p:nvCxnSpPr>
        <p:spPr>
          <a:xfrm>
            <a:off x="3380089" y="2639243"/>
            <a:ext cx="0" cy="1124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E95D8039-ECC2-1A24-95E0-FA6EA70F70B1}"/>
              </a:ext>
            </a:extLst>
          </p:cNvPr>
          <p:cNvCxnSpPr>
            <a:cxnSpLocks/>
          </p:cNvCxnSpPr>
          <p:nvPr/>
        </p:nvCxnSpPr>
        <p:spPr>
          <a:xfrm>
            <a:off x="3217695" y="2639243"/>
            <a:ext cx="0" cy="1786832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AC0ED0C-B736-CFE7-00A5-AB5F7473E35A}"/>
              </a:ext>
            </a:extLst>
          </p:cNvPr>
          <p:cNvCxnSpPr>
            <a:cxnSpLocks/>
          </p:cNvCxnSpPr>
          <p:nvPr/>
        </p:nvCxnSpPr>
        <p:spPr>
          <a:xfrm>
            <a:off x="4360179" y="2631494"/>
            <a:ext cx="0" cy="1124901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172C4724-F162-FF71-316C-DFAB8A5A9FB4}"/>
              </a:ext>
            </a:extLst>
          </p:cNvPr>
          <p:cNvSpPr txBox="1"/>
          <p:nvPr/>
        </p:nvSpPr>
        <p:spPr>
          <a:xfrm>
            <a:off x="5669567" y="1598205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AIB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ADDD6D-91D5-30BB-5CD4-197B3E374BEE}"/>
              </a:ext>
            </a:extLst>
          </p:cNvPr>
          <p:cNvSpPr/>
          <p:nvPr/>
        </p:nvSpPr>
        <p:spPr>
          <a:xfrm>
            <a:off x="2806838" y="2734819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F7D6C5-26EA-9F48-7E6D-66085BA603A9}"/>
              </a:ext>
            </a:extLst>
          </p:cNvPr>
          <p:cNvSpPr/>
          <p:nvPr/>
        </p:nvSpPr>
        <p:spPr>
          <a:xfrm>
            <a:off x="4453192" y="2720176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DE4F036-663C-D617-D723-46CED73857A5}"/>
              </a:ext>
            </a:extLst>
          </p:cNvPr>
          <p:cNvCxnSpPr>
            <a:cxnSpLocks/>
          </p:cNvCxnSpPr>
          <p:nvPr/>
        </p:nvCxnSpPr>
        <p:spPr>
          <a:xfrm>
            <a:off x="6646179" y="2442647"/>
            <a:ext cx="0" cy="986352"/>
          </a:xfrm>
          <a:prstGeom prst="straightConnector1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9F2EA37A-EE0C-4134-36D3-58F86D3580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88546" y="2689892"/>
            <a:ext cx="986354" cy="491863"/>
          </a:xfrm>
          <a:prstGeom prst="bentConnector3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ED109CA-4E69-5A98-7E53-200FE5C2C982}"/>
              </a:ext>
            </a:extLst>
          </p:cNvPr>
          <p:cNvSpPr/>
          <p:nvPr/>
        </p:nvSpPr>
        <p:spPr>
          <a:xfrm>
            <a:off x="5603477" y="2673568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C51F5AD-EB94-6C26-7A38-EA35631EB710}"/>
              </a:ext>
            </a:extLst>
          </p:cNvPr>
          <p:cNvSpPr/>
          <p:nvPr/>
        </p:nvSpPr>
        <p:spPr>
          <a:xfrm>
            <a:off x="6720727" y="2684750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1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1" grpId="0" animBg="1"/>
      <p:bldP spid="7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1FAB1-0868-5F2B-530E-510BFEB77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B68F7643-E8D1-6467-5141-085A7D2778DA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STAR 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Insertion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56E3024-0562-617A-A905-F1444F1B6AE0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A8ECC1-6C93-95E0-74F6-02B9FAD8BF4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0E83E0FB-5487-2B2C-7AF8-9F23104F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95741A-E1B3-009B-AB33-EC2EB8699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390433"/>
              </p:ext>
            </p:extLst>
          </p:nvPr>
        </p:nvGraphicFramePr>
        <p:xfrm>
          <a:off x="2549162" y="3080025"/>
          <a:ext cx="6511688" cy="275454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32215">
                  <a:extLst>
                    <a:ext uri="{9D8B030D-6E8A-4147-A177-3AD203B41FA5}">
                      <a16:colId xmlns:a16="http://schemas.microsoft.com/office/drawing/2014/main" val="157593655"/>
                    </a:ext>
                  </a:extLst>
                </a:gridCol>
                <a:gridCol w="1122951">
                  <a:extLst>
                    <a:ext uri="{9D8B030D-6E8A-4147-A177-3AD203B41FA5}">
                      <a16:colId xmlns:a16="http://schemas.microsoft.com/office/drawing/2014/main" val="377146462"/>
                    </a:ext>
                  </a:extLst>
                </a:gridCol>
                <a:gridCol w="151171">
                  <a:extLst>
                    <a:ext uri="{9D8B030D-6E8A-4147-A177-3AD203B41FA5}">
                      <a16:colId xmlns:a16="http://schemas.microsoft.com/office/drawing/2014/main" val="3568537473"/>
                    </a:ext>
                  </a:extLst>
                </a:gridCol>
                <a:gridCol w="121518">
                  <a:extLst>
                    <a:ext uri="{9D8B030D-6E8A-4147-A177-3AD203B41FA5}">
                      <a16:colId xmlns:a16="http://schemas.microsoft.com/office/drawing/2014/main" val="4035630385"/>
                    </a:ext>
                  </a:extLst>
                </a:gridCol>
                <a:gridCol w="475792">
                  <a:extLst>
                    <a:ext uri="{9D8B030D-6E8A-4147-A177-3AD203B41FA5}">
                      <a16:colId xmlns:a16="http://schemas.microsoft.com/office/drawing/2014/main" val="227258941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2810084955"/>
                    </a:ext>
                  </a:extLst>
                </a:gridCol>
                <a:gridCol w="485479">
                  <a:extLst>
                    <a:ext uri="{9D8B030D-6E8A-4147-A177-3AD203B41FA5}">
                      <a16:colId xmlns:a16="http://schemas.microsoft.com/office/drawing/2014/main" val="4058936939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929623658"/>
                    </a:ext>
                  </a:extLst>
                </a:gridCol>
                <a:gridCol w="488594">
                  <a:extLst>
                    <a:ext uri="{9D8B030D-6E8A-4147-A177-3AD203B41FA5}">
                      <a16:colId xmlns:a16="http://schemas.microsoft.com/office/drawing/2014/main" val="314935396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3959210187"/>
                    </a:ext>
                  </a:extLst>
                </a:gridCol>
                <a:gridCol w="496803">
                  <a:extLst>
                    <a:ext uri="{9D8B030D-6E8A-4147-A177-3AD203B41FA5}">
                      <a16:colId xmlns:a16="http://schemas.microsoft.com/office/drawing/2014/main" val="2883678487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1175597628"/>
                    </a:ext>
                  </a:extLst>
                </a:gridCol>
                <a:gridCol w="493420">
                  <a:extLst>
                    <a:ext uri="{9D8B030D-6E8A-4147-A177-3AD203B41FA5}">
                      <a16:colId xmlns:a16="http://schemas.microsoft.com/office/drawing/2014/main" val="2339286694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140974860"/>
                    </a:ext>
                  </a:extLst>
                </a:gridCol>
                <a:gridCol w="493420">
                  <a:extLst>
                    <a:ext uri="{9D8B030D-6E8A-4147-A177-3AD203B41FA5}">
                      <a16:colId xmlns:a16="http://schemas.microsoft.com/office/drawing/2014/main" val="2464829698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1787993092"/>
                    </a:ext>
                  </a:extLst>
                </a:gridCol>
                <a:gridCol w="493420">
                  <a:extLst>
                    <a:ext uri="{9D8B030D-6E8A-4147-A177-3AD203B41FA5}">
                      <a16:colId xmlns:a16="http://schemas.microsoft.com/office/drawing/2014/main" val="1254345843"/>
                    </a:ext>
                  </a:extLst>
                </a:gridCol>
                <a:gridCol w="123355">
                  <a:extLst>
                    <a:ext uri="{9D8B030D-6E8A-4147-A177-3AD203B41FA5}">
                      <a16:colId xmlns:a16="http://schemas.microsoft.com/office/drawing/2014/main" val="363582433"/>
                    </a:ext>
                  </a:extLst>
                </a:gridCol>
                <a:gridCol w="493420">
                  <a:extLst>
                    <a:ext uri="{9D8B030D-6E8A-4147-A177-3AD203B41FA5}">
                      <a16:colId xmlns:a16="http://schemas.microsoft.com/office/drawing/2014/main" val="1280702048"/>
                    </a:ext>
                  </a:extLst>
                </a:gridCol>
              </a:tblGrid>
              <a:tr h="607999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8288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solidFill>
                      <a:srgbClr val="CC8D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AEF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10621"/>
                  </a:ext>
                </a:extLst>
              </a:tr>
              <a:tr h="607999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8288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6AAE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C0D3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18264"/>
                  </a:ext>
                </a:extLst>
              </a:tr>
              <a:tr h="673112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pPr algn="ctr"/>
                      <a:r>
                        <a:rPr lang="en-US" altLang="zh-CN" sz="18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 sz="18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07529231"/>
                  </a:ext>
                </a:extLst>
              </a:tr>
              <a:tr h="432717">
                <a:tc rowSpan="2"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DBC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C8D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9E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9E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9E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9EE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766931"/>
                  </a:ext>
                </a:extLst>
              </a:tr>
              <a:tr h="432717">
                <a:tc vMerge="1"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E6CCD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18288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6AAE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81173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5D68AE5B-4238-7B7F-5AFE-8DC84550DAA0}"/>
              </a:ext>
            </a:extLst>
          </p:cNvPr>
          <p:cNvSpPr txBox="1"/>
          <p:nvPr/>
        </p:nvSpPr>
        <p:spPr>
          <a:xfrm>
            <a:off x="3552117" y="1795285"/>
            <a:ext cx="1984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6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6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63031602-F530-4812-67A0-DB6716B63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336315"/>
              </p:ext>
            </p:extLst>
          </p:nvPr>
        </p:nvGraphicFramePr>
        <p:xfrm>
          <a:off x="5765399" y="1739352"/>
          <a:ext cx="1380632" cy="450420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345158">
                  <a:extLst>
                    <a:ext uri="{9D8B030D-6E8A-4147-A177-3AD203B41FA5}">
                      <a16:colId xmlns:a16="http://schemas.microsoft.com/office/drawing/2014/main" val="2397354561"/>
                    </a:ext>
                  </a:extLst>
                </a:gridCol>
                <a:gridCol w="345158">
                  <a:extLst>
                    <a:ext uri="{9D8B030D-6E8A-4147-A177-3AD203B41FA5}">
                      <a16:colId xmlns:a16="http://schemas.microsoft.com/office/drawing/2014/main" val="4075597423"/>
                    </a:ext>
                  </a:extLst>
                </a:gridCol>
                <a:gridCol w="345158">
                  <a:extLst>
                    <a:ext uri="{9D8B030D-6E8A-4147-A177-3AD203B41FA5}">
                      <a16:colId xmlns:a16="http://schemas.microsoft.com/office/drawing/2014/main" val="826504930"/>
                    </a:ext>
                  </a:extLst>
                </a:gridCol>
                <a:gridCol w="345158">
                  <a:extLst>
                    <a:ext uri="{9D8B030D-6E8A-4147-A177-3AD203B41FA5}">
                      <a16:colId xmlns:a16="http://schemas.microsoft.com/office/drawing/2014/main" val="653363416"/>
                    </a:ext>
                  </a:extLst>
                </a:gridCol>
              </a:tblGrid>
              <a:tr h="45042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AAA2C6">
                        <a:alpha val="821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EAD9DC">
                        <a:alpha val="821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0" marR="0" marT="0" marB="0">
                    <a:solidFill>
                      <a:srgbClr val="EAD9DC">
                        <a:alpha val="8217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solidFill>
                      <a:srgbClr val="EAD9DC">
                        <a:alpha val="8217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620930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5BE41516-E685-7972-847A-10397663F047}"/>
              </a:ext>
            </a:extLst>
          </p:cNvPr>
          <p:cNvSpPr txBox="1"/>
          <p:nvPr/>
        </p:nvSpPr>
        <p:spPr>
          <a:xfrm>
            <a:off x="6166419" y="1096277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sub-entry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index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BE727079-F654-97AF-E475-DAF9C6CEE581}"/>
              </a:ext>
            </a:extLst>
          </p:cNvPr>
          <p:cNvSpPr/>
          <p:nvPr/>
        </p:nvSpPr>
        <p:spPr>
          <a:xfrm rot="16200000">
            <a:off x="6555123" y="1130736"/>
            <a:ext cx="138228" cy="1015161"/>
          </a:xfrm>
          <a:prstGeom prst="rightBrace">
            <a:avLst>
              <a:gd name="adj1" fmla="val 25916"/>
              <a:gd name="adj2" fmla="val 51444"/>
            </a:avLst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418F8A-EF9A-B8DB-E05B-5F1C3B1F43B0}"/>
              </a:ext>
            </a:extLst>
          </p:cNvPr>
          <p:cNvSpPr txBox="1"/>
          <p:nvPr/>
        </p:nvSpPr>
        <p:spPr>
          <a:xfrm>
            <a:off x="5661081" y="1345330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AIB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C165373-9082-AD73-9CAF-EDEC1A0AF5B5}"/>
              </a:ext>
            </a:extLst>
          </p:cNvPr>
          <p:cNvCxnSpPr>
            <a:cxnSpLocks/>
            <a:endCxn id="12" idx="0"/>
          </p:cNvCxnSpPr>
          <p:nvPr/>
        </p:nvCxnSpPr>
        <p:spPr>
          <a:xfrm rot="5400000">
            <a:off x="5771422" y="2223357"/>
            <a:ext cx="890252" cy="823084"/>
          </a:xfrm>
          <a:prstGeom prst="bentConnector3">
            <a:avLst/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D9453-2E48-0A52-FF31-C1165B2FD70C}"/>
              </a:ext>
            </a:extLst>
          </p:cNvPr>
          <p:cNvGrpSpPr/>
          <p:nvPr/>
        </p:nvGrpSpPr>
        <p:grpSpPr>
          <a:xfrm>
            <a:off x="5372100" y="3080025"/>
            <a:ext cx="587829" cy="591361"/>
            <a:chOff x="5791200" y="2986410"/>
            <a:chExt cx="587829" cy="591361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06BFB45-B282-5AE5-A035-F59FAAF71615}"/>
                </a:ext>
              </a:extLst>
            </p:cNvPr>
            <p:cNvCxnSpPr/>
            <p:nvPr/>
          </p:nvCxnSpPr>
          <p:spPr>
            <a:xfrm>
              <a:off x="5791200" y="2986410"/>
              <a:ext cx="587829" cy="591361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EABB00F-261E-70FE-A023-A24FAB4BE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1200" y="2986410"/>
              <a:ext cx="587829" cy="591361"/>
            </a:xfrm>
            <a:prstGeom prst="line">
              <a:avLst/>
            </a:prstGeom>
            <a:ln w="25400">
              <a:solidFill>
                <a:srgbClr val="C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CC494E-68B3-754C-8F83-E1F7D3C33A51}"/>
              </a:ext>
            </a:extLst>
          </p:cNvPr>
          <p:cNvGrpSpPr/>
          <p:nvPr/>
        </p:nvGrpSpPr>
        <p:grpSpPr>
          <a:xfrm>
            <a:off x="5236781" y="3218446"/>
            <a:ext cx="848600" cy="338554"/>
            <a:chOff x="7881744" y="1532392"/>
            <a:chExt cx="848600" cy="338554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9712647-3F4C-118A-F8E0-C93D9ADBABC8}"/>
                </a:ext>
              </a:extLst>
            </p:cNvPr>
            <p:cNvSpPr/>
            <p:nvPr/>
          </p:nvSpPr>
          <p:spPr>
            <a:xfrm>
              <a:off x="7917543" y="1559492"/>
              <a:ext cx="762000" cy="28382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3EA39B3-91C6-5F10-A35E-ED6CC70979F0}"/>
                </a:ext>
              </a:extLst>
            </p:cNvPr>
            <p:cNvSpPr txBox="1"/>
            <p:nvPr/>
          </p:nvSpPr>
          <p:spPr>
            <a:xfrm>
              <a:off x="7881744" y="1532392"/>
              <a:ext cx="848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rgbClr val="C00000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replace</a:t>
              </a:r>
              <a:endParaRPr lang="en-US" sz="16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DEC1D1A8-4384-50B7-F501-FA617E2BAFA5}"/>
              </a:ext>
            </a:extLst>
          </p:cNvPr>
          <p:cNvSpPr txBox="1"/>
          <p:nvPr/>
        </p:nvSpPr>
        <p:spPr>
          <a:xfrm>
            <a:off x="4904833" y="2588301"/>
            <a:ext cx="880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occupied</a:t>
            </a:r>
            <a:endParaRPr lang="en-US" sz="14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C51A632-6CC9-47F6-2AA1-CD00D40E6A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2258" y="2558829"/>
            <a:ext cx="1672816" cy="921153"/>
          </a:xfrm>
          <a:prstGeom prst="bentConnector3">
            <a:avLst>
              <a:gd name="adj1" fmla="val 27007"/>
            </a:avLst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8FBE39D-6986-F2FF-80F1-0629EE031346}"/>
              </a:ext>
            </a:extLst>
          </p:cNvPr>
          <p:cNvSpPr txBox="1"/>
          <p:nvPr/>
        </p:nvSpPr>
        <p:spPr>
          <a:xfrm>
            <a:off x="8067138" y="1328537"/>
            <a:ext cx="406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Scenario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1: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Base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hit,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sub-entry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empty</a:t>
            </a:r>
            <a:endParaRPr 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A6B5906-FAC1-DA9A-396D-0917BBC7617B}"/>
              </a:ext>
            </a:extLst>
          </p:cNvPr>
          <p:cNvSpPr/>
          <p:nvPr/>
        </p:nvSpPr>
        <p:spPr>
          <a:xfrm>
            <a:off x="7250453" y="2266491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D63DDA8-4BE6-0CFB-989C-6713D74BE2C4}"/>
              </a:ext>
            </a:extLst>
          </p:cNvPr>
          <p:cNvSpPr txBox="1"/>
          <p:nvPr/>
        </p:nvSpPr>
        <p:spPr>
          <a:xfrm>
            <a:off x="8067138" y="1699067"/>
            <a:ext cx="406146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b="1" dirty="0">
                <a:latin typeface="Candara"/>
                <a:ea typeface="等线"/>
                <a:cs typeface="Arial"/>
              </a:rPr>
              <a:t>Scenario</a:t>
            </a:r>
            <a:r>
              <a:rPr lang="zh-CN" altLang="en-US" b="1" dirty="0">
                <a:latin typeface="Candara"/>
                <a:ea typeface="等线"/>
                <a:cs typeface="Arial"/>
              </a:rPr>
              <a:t> </a:t>
            </a:r>
            <a:r>
              <a:rPr lang="en-US" altLang="zh-CN" b="1" dirty="0">
                <a:latin typeface="Candara"/>
                <a:ea typeface="等线"/>
                <a:cs typeface="Arial"/>
              </a:rPr>
              <a:t>2:</a:t>
            </a:r>
            <a:r>
              <a:rPr lang="zh-CN" altLang="en-US" b="1" dirty="0">
                <a:latin typeface="Candara"/>
                <a:ea typeface="等线"/>
                <a:cs typeface="Arial"/>
              </a:rPr>
              <a:t> </a:t>
            </a:r>
            <a:r>
              <a:rPr lang="en-US" altLang="zh-CN" b="1" dirty="0">
                <a:latin typeface="Candara"/>
                <a:ea typeface="等线"/>
                <a:cs typeface="Arial"/>
              </a:rPr>
              <a:t>Base</a:t>
            </a:r>
            <a:r>
              <a:rPr lang="zh-CN" altLang="en-US" b="1" dirty="0">
                <a:latin typeface="Candara"/>
                <a:ea typeface="等线"/>
                <a:cs typeface="Arial"/>
              </a:rPr>
              <a:t> </a:t>
            </a:r>
            <a:r>
              <a:rPr lang="en-US" altLang="zh-CN" b="1" dirty="0">
                <a:latin typeface="Candara"/>
                <a:ea typeface="等线"/>
                <a:cs typeface="Arial"/>
              </a:rPr>
              <a:t>hit,</a:t>
            </a:r>
            <a:r>
              <a:rPr lang="zh-CN" altLang="en-US" b="1" dirty="0">
                <a:latin typeface="Candara"/>
                <a:ea typeface="等线"/>
                <a:cs typeface="Arial"/>
              </a:rPr>
              <a:t> </a:t>
            </a:r>
            <a:r>
              <a:rPr lang="en-US" altLang="zh-CN" b="1" dirty="0">
                <a:latin typeface="Candara"/>
                <a:ea typeface="等线"/>
                <a:cs typeface="Arial"/>
              </a:rPr>
              <a:t>sub-entry</a:t>
            </a:r>
            <a:r>
              <a:rPr lang="zh-CN" altLang="en-US" b="1" dirty="0">
                <a:latin typeface="Candara"/>
                <a:ea typeface="等线"/>
                <a:cs typeface="Arial"/>
              </a:rPr>
              <a:t> </a:t>
            </a:r>
            <a:r>
              <a:rPr lang="en-US" altLang="zh-CN" b="1" dirty="0">
                <a:latin typeface="Candara"/>
                <a:ea typeface="等线"/>
                <a:cs typeface="Arial"/>
              </a:rPr>
              <a:t>occupied</a:t>
            </a:r>
            <a:endParaRPr 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644697D-5D9E-BE48-EF37-06D316194517}"/>
              </a:ext>
            </a:extLst>
          </p:cNvPr>
          <p:cNvSpPr txBox="1"/>
          <p:nvPr/>
        </p:nvSpPr>
        <p:spPr>
          <a:xfrm>
            <a:off x="8069774" y="2069597"/>
            <a:ext cx="360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Scenario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3: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Base</a:t>
            </a:r>
            <a:r>
              <a:rPr lang="zh-CN" altLang="en-US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  <a:cs typeface="Arial" panose="020B0604020202020204" pitchFamily="34" charset="0"/>
              </a:rPr>
              <a:t>miss</a:t>
            </a:r>
            <a:endParaRPr lang="en-US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2E202B9-6722-7E84-B202-D5DB883AD7F7}"/>
              </a:ext>
            </a:extLst>
          </p:cNvPr>
          <p:cNvSpPr/>
          <p:nvPr/>
        </p:nvSpPr>
        <p:spPr>
          <a:xfrm>
            <a:off x="5491079" y="2313740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95AB22A2-8E14-7FEA-25D6-BAEAF3D50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0720"/>
              </p:ext>
            </p:extLst>
          </p:nvPr>
        </p:nvGraphicFramePr>
        <p:xfrm>
          <a:off x="2549162" y="4969135"/>
          <a:ext cx="1455166" cy="86543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332215">
                  <a:extLst>
                    <a:ext uri="{9D8B030D-6E8A-4147-A177-3AD203B41FA5}">
                      <a16:colId xmlns:a16="http://schemas.microsoft.com/office/drawing/2014/main" val="2756917383"/>
                    </a:ext>
                  </a:extLst>
                </a:gridCol>
                <a:gridCol w="1122951">
                  <a:extLst>
                    <a:ext uri="{9D8B030D-6E8A-4147-A177-3AD203B41FA5}">
                      <a16:colId xmlns:a16="http://schemas.microsoft.com/office/drawing/2014/main" val="3269634021"/>
                    </a:ext>
                  </a:extLst>
                </a:gridCol>
              </a:tblGrid>
              <a:tr h="432717"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EADB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997994"/>
                  </a:ext>
                </a:extLst>
              </a:tr>
              <a:tr h="43271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Base</a:t>
                      </a:r>
                      <a:r>
                        <a:rPr lang="zh-CN" altLang="en-US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b="1" dirty="0">
                          <a:latin typeface="Candara" panose="020E0502030303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b="1" dirty="0">
                        <a:latin typeface="Candara" panose="020E0502030303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772862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626667EF-23C9-A055-B91E-F4D992D15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138387"/>
              </p:ext>
            </p:extLst>
          </p:nvPr>
        </p:nvGraphicFramePr>
        <p:xfrm>
          <a:off x="4004328" y="4969135"/>
          <a:ext cx="151171" cy="865434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51171">
                  <a:extLst>
                    <a:ext uri="{9D8B030D-6E8A-4147-A177-3AD203B41FA5}">
                      <a16:colId xmlns:a16="http://schemas.microsoft.com/office/drawing/2014/main" val="2195966357"/>
                    </a:ext>
                  </a:extLst>
                </a:gridCol>
              </a:tblGrid>
              <a:tr h="86543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18288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045432"/>
                  </a:ext>
                </a:extLst>
              </a:tr>
            </a:tbl>
          </a:graphicData>
        </a:graphic>
      </p:graphicFrame>
      <p:sp>
        <p:nvSpPr>
          <p:cNvPr id="76" name="Right Brace 75">
            <a:extLst>
              <a:ext uri="{FF2B5EF4-FFF2-40B4-BE49-F238E27FC236}">
                <a16:creationId xmlns:a16="http://schemas.microsoft.com/office/drawing/2014/main" id="{67359C1A-F4B2-9572-89E6-764F9E8A2DB0}"/>
              </a:ext>
            </a:extLst>
          </p:cNvPr>
          <p:cNvSpPr/>
          <p:nvPr/>
        </p:nvSpPr>
        <p:spPr>
          <a:xfrm rot="5400000">
            <a:off x="6223669" y="1779551"/>
            <a:ext cx="138228" cy="1015161"/>
          </a:xfrm>
          <a:prstGeom prst="rightBrace">
            <a:avLst>
              <a:gd name="adj1" fmla="val 25916"/>
              <a:gd name="adj2" fmla="val 51444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6F165CF9-3A8E-0D28-3B79-EE6A903C0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57089"/>
              </p:ext>
            </p:extLst>
          </p:nvPr>
        </p:nvGraphicFramePr>
        <p:xfrm>
          <a:off x="4750268" y="4969135"/>
          <a:ext cx="608834" cy="432717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23355">
                  <a:extLst>
                    <a:ext uri="{9D8B030D-6E8A-4147-A177-3AD203B41FA5}">
                      <a16:colId xmlns:a16="http://schemas.microsoft.com/office/drawing/2014/main" val="1989275878"/>
                    </a:ext>
                  </a:extLst>
                </a:gridCol>
                <a:gridCol w="485479">
                  <a:extLst>
                    <a:ext uri="{9D8B030D-6E8A-4147-A177-3AD203B41FA5}">
                      <a16:colId xmlns:a16="http://schemas.microsoft.com/office/drawing/2014/main" val="2131480281"/>
                    </a:ext>
                  </a:extLst>
                </a:gridCol>
              </a:tblGrid>
              <a:tr h="432717"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A5B1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C0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725223"/>
                  </a:ext>
                </a:extLst>
              </a:tr>
            </a:tbl>
          </a:graphicData>
        </a:graphic>
      </p:graphicFrame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3F9BC331-7E58-2592-26E4-7CDBDD73396B}"/>
              </a:ext>
            </a:extLst>
          </p:cNvPr>
          <p:cNvCxnSpPr>
            <a:cxnSpLocks/>
            <a:stCxn id="76" idx="1"/>
          </p:cNvCxnSpPr>
          <p:nvPr/>
        </p:nvCxnSpPr>
        <p:spPr>
          <a:xfrm rot="16200000" flipH="1" flipV="1">
            <a:off x="4229483" y="3232438"/>
            <a:ext cx="2924834" cy="1172450"/>
          </a:xfrm>
          <a:prstGeom prst="bentConnector3">
            <a:avLst>
              <a:gd name="adj1" fmla="val 85539"/>
            </a:avLst>
          </a:prstGeom>
          <a:ln w="28575">
            <a:solidFill>
              <a:srgbClr val="C0000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20A3532-7FDB-D3B5-C97D-195DBB40131E}"/>
              </a:ext>
            </a:extLst>
          </p:cNvPr>
          <p:cNvSpPr/>
          <p:nvPr/>
        </p:nvSpPr>
        <p:spPr>
          <a:xfrm>
            <a:off x="2198682" y="2909628"/>
            <a:ext cx="7101384" cy="1531015"/>
          </a:xfrm>
          <a:prstGeom prst="round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FAC7A0A-4D88-F7F6-A01A-F54EB4AFA1CA}"/>
              </a:ext>
            </a:extLst>
          </p:cNvPr>
          <p:cNvSpPr/>
          <p:nvPr/>
        </p:nvSpPr>
        <p:spPr>
          <a:xfrm>
            <a:off x="5751708" y="4567729"/>
            <a:ext cx="274320" cy="27432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D263EBE-B5E8-8AF3-C999-98DF39865ECD}"/>
              </a:ext>
            </a:extLst>
          </p:cNvPr>
          <p:cNvCxnSpPr/>
          <p:nvPr/>
        </p:nvCxnSpPr>
        <p:spPr>
          <a:xfrm flipH="1" flipV="1">
            <a:off x="8839200" y="5281080"/>
            <a:ext cx="1003300" cy="357720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B5AD7DF-9BB6-8EDF-D2AA-E46482D8667F}"/>
              </a:ext>
            </a:extLst>
          </p:cNvPr>
          <p:cNvSpPr txBox="1"/>
          <p:nvPr/>
        </p:nvSpPr>
        <p:spPr>
          <a:xfrm>
            <a:off x="9842500" y="5488519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andara" panose="020E0502030303020204" pitchFamily="34" charset="0"/>
              </a:rPr>
              <a:t>stride</a:t>
            </a:r>
            <a:r>
              <a:rPr lang="zh-CN" altLang="en-US" b="1" dirty="0">
                <a:latin typeface="Candara" panose="020E0502030303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</a:rPr>
              <a:t>access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1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00026 0.2518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2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6" grpId="0"/>
      <p:bldP spid="67" grpId="0" animBg="1"/>
      <p:bldP spid="68" grpId="0"/>
      <p:bldP spid="69" grpId="0"/>
      <p:bldP spid="70" grpId="0" animBg="1"/>
      <p:bldP spid="76" grpId="0" animBg="1"/>
      <p:bldP spid="26" grpId="0" animBg="1"/>
      <p:bldP spid="26" grpId="1" animBg="1"/>
      <p:bldP spid="83" grpId="0" animBg="1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E3B6-8492-06EF-9D3B-F1244F058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6BA8C7F7-4391-18D1-AE1B-803892F2C042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5F3D00E-3049-F50B-DC2E-B39766C5EDC1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2E309E-A6C2-3354-0133-2E27485C33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5E07DA9D-194D-3BAD-CFB0-71741C39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B7AC6387-BBB8-12C5-1158-57E7127EE32A}"/>
              </a:ext>
            </a:extLst>
          </p:cNvPr>
          <p:cNvSpPr txBox="1"/>
          <p:nvPr/>
        </p:nvSpPr>
        <p:spPr>
          <a:xfrm>
            <a:off x="1255997" y="1440512"/>
            <a:ext cx="968000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/>
                <a:ea typeface="PingFang SC"/>
              </a:rPr>
              <a:t>Simulator:  </a:t>
            </a:r>
            <a:r>
              <a:rPr kumimoji="1" lang="en-US" altLang="zh-CN" sz="2800" dirty="0" err="1">
                <a:latin typeface="Candara"/>
                <a:ea typeface="PingFang SC"/>
              </a:rPr>
              <a:t>MGPUSim</a:t>
            </a:r>
            <a:r>
              <a:rPr kumimoji="1" lang="en-US" altLang="zh-CN" sz="2800" dirty="0">
                <a:latin typeface="Candara"/>
                <a:ea typeface="PingFang SC"/>
              </a:rPr>
              <a:t> [ISCA 2019]</a:t>
            </a:r>
          </a:p>
          <a:p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endParaRPr kumimoji="1" lang="en-US" altLang="zh-CN" sz="12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Workloads: 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2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/>
                <a:ea typeface="PingFang SC"/>
              </a:rPr>
              <a:t>Applications classified</a:t>
            </a:r>
            <a:r>
              <a:rPr kumimoji="1" lang="zh-CN" altLang="en-US" sz="2400" dirty="0">
                <a:latin typeface="Candara"/>
                <a:ea typeface="PingFang SC"/>
              </a:rPr>
              <a:t> by </a:t>
            </a:r>
            <a:r>
              <a:rPr kumimoji="1" lang="en-US" altLang="zh-CN" sz="2400" dirty="0">
                <a:latin typeface="Candara"/>
                <a:ea typeface="PingFang SC"/>
              </a:rPr>
              <a:t>L2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TLB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MPKI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into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b="1" i="1" dirty="0">
                <a:latin typeface="Candara"/>
                <a:ea typeface="PingFang SC"/>
              </a:rPr>
              <a:t>H</a:t>
            </a:r>
            <a:r>
              <a:rPr kumimoji="1" lang="en-US" altLang="zh-CN" sz="2400" dirty="0">
                <a:latin typeface="Candara"/>
                <a:ea typeface="PingFang SC"/>
              </a:rPr>
              <a:t>igh,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b="1" i="1" dirty="0">
                <a:latin typeface="Candara"/>
                <a:ea typeface="PingFang SC"/>
              </a:rPr>
              <a:t>M</a:t>
            </a:r>
            <a:r>
              <a:rPr kumimoji="1" lang="en-US" altLang="zh-CN" sz="2400" dirty="0">
                <a:latin typeface="Candara"/>
                <a:ea typeface="PingFang SC"/>
              </a:rPr>
              <a:t>edium,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and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b="1" i="1" dirty="0">
                <a:latin typeface="Candara"/>
                <a:ea typeface="PingFang SC"/>
              </a:rPr>
              <a:t>L</a:t>
            </a:r>
            <a:r>
              <a:rPr kumimoji="1" lang="en-US" altLang="zh-CN" sz="2400" dirty="0">
                <a:latin typeface="Candara"/>
                <a:ea typeface="PingFang SC"/>
              </a:rPr>
              <a:t>ow</a:t>
            </a:r>
            <a:endParaRPr lang="en-US" altLang="zh-CN" sz="2400" dirty="0">
              <a:latin typeface="Candara"/>
              <a:ea typeface="PingFang SC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Each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workload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contains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3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applications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Nine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classes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of</a:t>
            </a:r>
            <a:r>
              <a:rPr kumimoji="1" lang="zh-CN" altLang="en-US" sz="24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400" dirty="0">
                <a:latin typeface="Candara" panose="020E0502030303020204" pitchFamily="34" charset="0"/>
                <a:ea typeface="PingFang SC" panose="020B0400000000000000" pitchFamily="34" charset="-122"/>
              </a:rPr>
              <a:t>workloads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2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2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400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093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E56DA-551B-534D-341B-38895913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1C9BD0D5-6523-FBE1-D7BF-6BF3E643ED7E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Overall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Performance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endParaRPr kumimoji="1" lang="en-US" altLang="zh-CN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A2057C7-9328-05A8-1531-D8F92FD8C237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F48FE-825B-5DD2-E7C6-AA128DE794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48FB8EE-0F91-5498-5193-3925B01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142DB-CCDE-2CB1-C34E-874D2CC3C2F0}"/>
              </a:ext>
            </a:extLst>
          </p:cNvPr>
          <p:cNvSpPr txBox="1"/>
          <p:nvPr/>
        </p:nvSpPr>
        <p:spPr>
          <a:xfrm>
            <a:off x="0" y="4885977"/>
            <a:ext cx="12192000" cy="731520"/>
          </a:xfrm>
          <a:prstGeom prst="rect">
            <a:avLst/>
          </a:prstGeom>
          <a:solidFill>
            <a:srgbClr val="3F6D8E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STAR improves performance by an average</a:t>
            </a:r>
            <a:r>
              <a:rPr lang="zh-CN" alt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of </a:t>
            </a:r>
            <a:r>
              <a:rPr lang="en-US" sz="2800" b="1" i="1" dirty="0">
                <a:solidFill>
                  <a:schemeClr val="bg1"/>
                </a:solidFill>
                <a:latin typeface="Candara" panose="020E0502030303020204" pitchFamily="34" charset="0"/>
              </a:rPr>
              <a:t>28.7%</a:t>
            </a:r>
            <a:endParaRPr lang="en-US" sz="2400" b="1" i="1" dirty="0"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0DBE3B2-884E-942C-BBEC-2D27B6DDB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0058708"/>
              </p:ext>
            </p:extLst>
          </p:nvPr>
        </p:nvGraphicFramePr>
        <p:xfrm>
          <a:off x="603074" y="1240503"/>
          <a:ext cx="10649126" cy="3905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8132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211F89E4-8B75-A215-2B68-06A479BDB586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GPU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Underutilization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MIG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34EAB136-EBBF-B5C7-7C40-01F9688DA68E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10F6D2-EC74-D82B-6890-CF33258441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E739B89-4211-8F92-7C85-F31A68BC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99E20D-7924-DB5D-B7C5-5208294AE9DF}"/>
              </a:ext>
            </a:extLst>
          </p:cNvPr>
          <p:cNvSpPr txBox="1"/>
          <p:nvPr/>
        </p:nvSpPr>
        <p:spPr>
          <a:xfrm>
            <a:off x="1429644" y="1332840"/>
            <a:ext cx="60131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Candara" panose="020E0502030303020204" pitchFamily="34" charset="0"/>
              </a:rPr>
              <a:t>GPUs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are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everywhere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in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the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cloud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E4756-9A5D-120D-ED91-3C8FC9F12DDA}"/>
              </a:ext>
            </a:extLst>
          </p:cNvPr>
          <p:cNvSpPr txBox="1"/>
          <p:nvPr/>
        </p:nvSpPr>
        <p:spPr>
          <a:xfrm>
            <a:off x="2500603" y="2067556"/>
            <a:ext cx="647965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b="1" dirty="0">
                <a:latin typeface="Candara" panose="020E0502030303020204" pitchFamily="34" charset="0"/>
              </a:rPr>
              <a:t>…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but,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they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are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severely</a:t>
            </a:r>
            <a:r>
              <a:rPr lang="zh-CN" altLang="en-US" sz="3000" b="1" dirty="0">
                <a:latin typeface="Candara" panose="020E0502030303020204" pitchFamily="34" charset="0"/>
              </a:rPr>
              <a:t> </a:t>
            </a:r>
            <a:r>
              <a:rPr lang="en-US" altLang="zh-CN" sz="3000" b="1" dirty="0">
                <a:latin typeface="Candara" panose="020E0502030303020204" pitchFamily="34" charset="0"/>
              </a:rPr>
              <a:t>underutilized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6E1BFD-6DD0-499D-8B36-1FB3B2AE35B6}"/>
              </a:ext>
            </a:extLst>
          </p:cNvPr>
          <p:cNvSpPr txBox="1"/>
          <p:nvPr/>
        </p:nvSpPr>
        <p:spPr>
          <a:xfrm>
            <a:off x="1905019" y="6433597"/>
            <a:ext cx="3413883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aseline="-25000" dirty="0"/>
              <a:t>[1]</a:t>
            </a:r>
            <a:r>
              <a:rPr lang="zh-CN" altLang="en-US" sz="1600" baseline="-25000" dirty="0"/>
              <a:t> </a:t>
            </a:r>
            <a:r>
              <a:rPr lang="en-US" sz="1600" baseline="-25000" dirty="0"/>
              <a:t>https://dl.acm.org/doi/pdf/10.1145/3542929.3563510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9E38D1-44AD-4038-45B6-8F6913E663E9}"/>
              </a:ext>
            </a:extLst>
          </p:cNvPr>
          <p:cNvSpPr txBox="1"/>
          <p:nvPr/>
        </p:nvSpPr>
        <p:spPr>
          <a:xfrm>
            <a:off x="2519097" y="2994783"/>
            <a:ext cx="79191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andara" panose="020E0502030303020204" pitchFamily="34" charset="0"/>
              </a:rPr>
              <a:t>e.g.,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Graph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neural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network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for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quantum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chemistry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--</a:t>
            </a:r>
            <a:r>
              <a:rPr lang="zh-CN" altLang="en-US" sz="2400" b="1" dirty="0"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latin typeface="Candara" panose="020E0502030303020204" pitchFamily="34" charset="0"/>
              </a:rPr>
              <a:t>45%</a:t>
            </a:r>
            <a:r>
              <a:rPr lang="zh-CN" altLang="en-US" b="1" dirty="0">
                <a:latin typeface="Candara" panose="020E0502030303020204" pitchFamily="34" charset="0"/>
              </a:rPr>
              <a:t> </a:t>
            </a:r>
            <a:r>
              <a:rPr lang="en-US" altLang="zh-CN" b="1" dirty="0">
                <a:latin typeface="Candara" panose="020E0502030303020204" pitchFamily="34" charset="0"/>
              </a:rPr>
              <a:t>[1]</a:t>
            </a:r>
            <a:r>
              <a:rPr lang="zh-CN" altLang="en-US" b="1" dirty="0">
                <a:latin typeface="Candara" panose="020E0502030303020204" pitchFamily="34" charset="0"/>
              </a:rPr>
              <a:t> </a:t>
            </a:r>
            <a:endParaRPr lang="en-US" sz="2400" b="1" dirty="0">
              <a:latin typeface="Candara" panose="020E0502030303020204" pitchFamily="34" charset="0"/>
            </a:endParaRPr>
          </a:p>
          <a:p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9FBC7-619F-94DC-589C-B024966EE775}"/>
              </a:ext>
            </a:extLst>
          </p:cNvPr>
          <p:cNvSpPr txBox="1"/>
          <p:nvPr/>
        </p:nvSpPr>
        <p:spPr>
          <a:xfrm>
            <a:off x="1429644" y="4041276"/>
            <a:ext cx="610616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Candara" panose="020E0502030303020204" pitchFamily="34" charset="0"/>
              </a:rPr>
              <a:t>What is a potential solution?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20F9A-59D4-8A5A-3C53-8A8259496DBE}"/>
              </a:ext>
            </a:extLst>
          </p:cNvPr>
          <p:cNvSpPr txBox="1"/>
          <p:nvPr/>
        </p:nvSpPr>
        <p:spPr>
          <a:xfrm>
            <a:off x="2400247" y="4702787"/>
            <a:ext cx="7314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andara" panose="020E0502030303020204" pitchFamily="34" charset="0"/>
              </a:rPr>
              <a:t>GPU resource sharing </a:t>
            </a:r>
            <a:r>
              <a:rPr lang="en-US" sz="2800" b="1" dirty="0">
                <a:latin typeface="Candara" panose="020E0502030303020204" pitchFamily="34" charset="0"/>
              </a:rPr>
              <a:t>allows better utilization </a:t>
            </a:r>
          </a:p>
        </p:txBody>
      </p:sp>
    </p:spTree>
    <p:extLst>
      <p:ext uri="{BB962C8B-B14F-4D97-AF65-F5344CB8AC3E}">
        <p14:creationId xmlns:p14="http://schemas.microsoft.com/office/powerpoint/2010/main" val="407635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3" grpId="0"/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E56DA-551B-534D-341B-38895913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1C9BD0D5-6523-FBE1-D7BF-6BF3E643ED7E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Sub-entry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Utilization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A2057C7-9328-05A8-1531-D8F92FD8C237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F48FE-825B-5DD2-E7C6-AA128DE794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48FB8EE-0F91-5498-5193-3925B01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FB5154-BB61-93D9-F4CD-0CCAD95B7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4783820"/>
              </p:ext>
            </p:extLst>
          </p:nvPr>
        </p:nvGraphicFramePr>
        <p:xfrm>
          <a:off x="1317844" y="1252882"/>
          <a:ext cx="9959756" cy="39957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0D1BDC5-C873-BB8D-B87F-AF39340C4DF7}"/>
              </a:ext>
            </a:extLst>
          </p:cNvPr>
          <p:cNvSpPr txBox="1"/>
          <p:nvPr/>
        </p:nvSpPr>
        <p:spPr>
          <a:xfrm>
            <a:off x="0" y="4882896"/>
            <a:ext cx="12192000" cy="731520"/>
          </a:xfrm>
          <a:prstGeom prst="rect">
            <a:avLst/>
          </a:prstGeom>
          <a:solidFill>
            <a:srgbClr val="3F6D8E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STAR improves </a:t>
            </a:r>
            <a:r>
              <a:rPr lang="en-US" altLang="zh-CN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sub-entry</a:t>
            </a:r>
            <a:r>
              <a:rPr lang="zh-CN" alt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utilization</a:t>
            </a: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by an average</a:t>
            </a:r>
            <a:r>
              <a:rPr lang="zh-CN" alt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of </a:t>
            </a:r>
            <a:r>
              <a:rPr lang="en-US" altLang="zh-CN" sz="2800" b="1" i="1" dirty="0">
                <a:solidFill>
                  <a:schemeClr val="bg1"/>
                </a:solidFill>
                <a:latin typeface="Candara" panose="020E0502030303020204" pitchFamily="34" charset="0"/>
              </a:rPr>
              <a:t>31.4</a:t>
            </a:r>
            <a:r>
              <a:rPr lang="en-US" sz="2800" b="1" i="1" dirty="0">
                <a:solidFill>
                  <a:schemeClr val="bg1"/>
                </a:solidFill>
                <a:latin typeface="Candara" panose="020E0502030303020204" pitchFamily="34" charset="0"/>
              </a:rPr>
              <a:t>%</a:t>
            </a:r>
            <a:endParaRPr lang="en-US" sz="2400" b="1" i="1" dirty="0"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87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E3B6-8492-06EF-9D3B-F1244F058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6BA8C7F7-4391-18D1-AE1B-803892F2C042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More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Design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Details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and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5F3D00E-3049-F50B-DC2E-B39766C5EDC1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2E309E-A6C2-3354-0133-2E27485C33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5E07DA9D-194D-3BAD-CFB0-71741C39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B7AC6387-BBB8-12C5-1158-57E7127EE32A}"/>
              </a:ext>
            </a:extLst>
          </p:cNvPr>
          <p:cNvSpPr txBox="1"/>
          <p:nvPr/>
        </p:nvSpPr>
        <p:spPr>
          <a:xfrm>
            <a:off x="818675" y="1228397"/>
            <a:ext cx="96800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Process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of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shared/non-shared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shifts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Design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overheads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Sensitivity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stride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number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of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sharing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instance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sizes</a:t>
            </a:r>
          </a:p>
          <a:p>
            <a:pPr lvl="1"/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......</a:t>
            </a:r>
          </a:p>
          <a:p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Comparison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to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state-of-the</a:t>
            </a:r>
            <a:r>
              <a:rPr kumimoji="1" lang="zh-CN" altLang="en-US" sz="2800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2800" dirty="0">
                <a:latin typeface="Candara" panose="020E0502030303020204" pitchFamily="34" charset="0"/>
                <a:ea typeface="PingFang SC" panose="020B0400000000000000" pitchFamily="34" charset="-122"/>
              </a:rPr>
              <a:t>art</a:t>
            </a:r>
          </a:p>
        </p:txBody>
      </p:sp>
    </p:spTree>
    <p:extLst>
      <p:ext uri="{BB962C8B-B14F-4D97-AF65-F5344CB8AC3E}">
        <p14:creationId xmlns:p14="http://schemas.microsoft.com/office/powerpoint/2010/main" val="1446021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3AF1E-F337-8125-491E-E961511FA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4980C306-2BF0-271D-191D-796EC15AC4D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CD8EBEA4-CD13-BF26-3348-F91961BC60AE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984419-6BFC-C802-D9F0-0C1DBDE853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AB3B9AEF-FD1B-8012-AB99-23BAA2F8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sp>
        <p:nvSpPr>
          <p:cNvPr id="2" name="文本框 6">
            <a:extLst>
              <a:ext uri="{FF2B5EF4-FFF2-40B4-BE49-F238E27FC236}">
                <a16:creationId xmlns:a16="http://schemas.microsoft.com/office/drawing/2014/main" id="{E921E95C-D8C5-2454-E9AA-14B54533C3A3}"/>
              </a:ext>
            </a:extLst>
          </p:cNvPr>
          <p:cNvSpPr txBox="1"/>
          <p:nvPr/>
        </p:nvSpPr>
        <p:spPr>
          <a:xfrm>
            <a:off x="1278970" y="1069848"/>
            <a:ext cx="953369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800" b="1" dirty="0">
                <a:latin typeface="Candara"/>
                <a:ea typeface="PingFang SC"/>
              </a:rPr>
              <a:t>Problem: </a:t>
            </a:r>
            <a:r>
              <a:rPr kumimoji="1" lang="en-US" altLang="zh-CN" sz="2800" dirty="0">
                <a:latin typeface="Candara"/>
                <a:ea typeface="PingFang SC"/>
              </a:rPr>
              <a:t>TLB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performance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in </a:t>
            </a:r>
            <a:r>
              <a:rPr kumimoji="1" lang="en-US" altLang="zh-CN" sz="2800" b="1" dirty="0">
                <a:latin typeface="Candara"/>
                <a:ea typeface="PingFang SC"/>
              </a:rPr>
              <a:t>multi-instance</a:t>
            </a:r>
            <a:r>
              <a:rPr kumimoji="1" lang="zh-CN" altLang="en-US" sz="2800" b="1" dirty="0">
                <a:latin typeface="Candara"/>
                <a:ea typeface="PingFang SC"/>
              </a:rPr>
              <a:t> </a:t>
            </a:r>
            <a:r>
              <a:rPr kumimoji="1" lang="en-US" altLang="zh-CN" sz="2800" b="1" dirty="0">
                <a:latin typeface="Candara"/>
                <a:ea typeface="PingFang SC"/>
              </a:rPr>
              <a:t>GPU</a:t>
            </a:r>
          </a:p>
        </p:txBody>
      </p:sp>
      <p:sp>
        <p:nvSpPr>
          <p:cNvPr id="4" name="文本框 8">
            <a:extLst>
              <a:ext uri="{FF2B5EF4-FFF2-40B4-BE49-F238E27FC236}">
                <a16:creationId xmlns:a16="http://schemas.microsoft.com/office/drawing/2014/main" id="{D10DAE16-827D-82F3-674E-3C16AF4B9BC0}"/>
              </a:ext>
            </a:extLst>
          </p:cNvPr>
          <p:cNvSpPr txBox="1"/>
          <p:nvPr/>
        </p:nvSpPr>
        <p:spPr>
          <a:xfrm>
            <a:off x="1278970" y="2445769"/>
            <a:ext cx="1148391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zh-CN" sz="3000" b="1" dirty="0">
                <a:latin typeface="Candara"/>
                <a:ea typeface="PingFang SC"/>
              </a:rPr>
              <a:t>STAR:</a:t>
            </a:r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7729FF19-701C-D245-3A54-DE19D4A07E75}"/>
              </a:ext>
            </a:extLst>
          </p:cNvPr>
          <p:cNvSpPr txBox="1"/>
          <p:nvPr/>
        </p:nvSpPr>
        <p:spPr>
          <a:xfrm>
            <a:off x="1278969" y="3097506"/>
            <a:ext cx="10074830" cy="13923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23393"/>
                </a:solidFill>
                <a:latin typeface="Candara"/>
                <a:ea typeface="PingFang SC"/>
              </a:rPr>
              <a:t>Sub-entry</a:t>
            </a:r>
            <a:r>
              <a:rPr kumimoji="1" lang="zh-CN" altLang="en-US" sz="2400" b="1" dirty="0">
                <a:solidFill>
                  <a:srgbClr val="02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23393"/>
                </a:solidFill>
                <a:latin typeface="Candara"/>
                <a:ea typeface="PingFang SC"/>
              </a:rPr>
              <a:t>sharing-aware</a:t>
            </a:r>
            <a:r>
              <a:rPr kumimoji="1" lang="zh-CN" altLang="en-US" sz="2400" b="1" dirty="0">
                <a:solidFill>
                  <a:srgbClr val="02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23393"/>
                </a:solidFill>
                <a:latin typeface="Candara"/>
                <a:ea typeface="PingFang SC"/>
              </a:rPr>
              <a:t>TLB</a:t>
            </a:r>
            <a:r>
              <a:rPr kumimoji="1" lang="zh-CN" altLang="en-US" sz="2400" b="1" dirty="0">
                <a:solidFill>
                  <a:srgbClr val="02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allows multiple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bases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sharing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one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entry</a:t>
            </a:r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Candara"/>
                <a:ea typeface="PingFang SC"/>
              </a:rPr>
              <a:t>Adaptive</a:t>
            </a:r>
            <a:r>
              <a:rPr kumimoji="1" lang="zh-CN" altLang="en-US" sz="2400" b="1" dirty="0">
                <a:solidFill>
                  <a:srgbClr val="00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Candara"/>
                <a:ea typeface="PingFang SC"/>
              </a:rPr>
              <a:t>layout</a:t>
            </a:r>
            <a:r>
              <a:rPr kumimoji="1" lang="zh-CN" altLang="en-US" sz="2400" b="1" dirty="0">
                <a:solidFill>
                  <a:srgbClr val="00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of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sub-entry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allocation</a:t>
            </a:r>
          </a:p>
          <a:p>
            <a:pPr marL="514350" indent="-514350">
              <a:lnSpc>
                <a:spcPct val="120000"/>
              </a:lnSpc>
              <a:buFont typeface="+mj-lt"/>
              <a:buAutoNum type="alphaUcPeriod"/>
            </a:pP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Dynamic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switch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between</a:t>
            </a:r>
            <a:r>
              <a:rPr kumimoji="1" lang="zh-CN" altLang="en-US" sz="2400" dirty="0"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Candara"/>
                <a:ea typeface="PingFang SC"/>
              </a:rPr>
              <a:t>shared</a:t>
            </a:r>
            <a:r>
              <a:rPr kumimoji="1" lang="zh-CN" altLang="en-US" sz="2400" b="1" dirty="0">
                <a:solidFill>
                  <a:srgbClr val="00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Candara"/>
                <a:ea typeface="PingFang SC"/>
              </a:rPr>
              <a:t>and</a:t>
            </a:r>
            <a:r>
              <a:rPr kumimoji="1" lang="zh-CN" altLang="en-US" sz="2400" b="1" dirty="0">
                <a:solidFill>
                  <a:srgbClr val="00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b="1" dirty="0">
                <a:solidFill>
                  <a:srgbClr val="003393"/>
                </a:solidFill>
                <a:latin typeface="Candara"/>
                <a:ea typeface="PingFang SC"/>
              </a:rPr>
              <a:t>non-shared</a:t>
            </a:r>
            <a:r>
              <a:rPr kumimoji="1" lang="zh-CN" altLang="en-US" sz="2400" b="1" dirty="0">
                <a:solidFill>
                  <a:srgbClr val="003393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400" dirty="0">
                <a:latin typeface="Candara"/>
                <a:ea typeface="PingFang SC"/>
              </a:rPr>
              <a:t>states</a:t>
            </a:r>
            <a:endParaRPr lang="en-US" altLang="zh-CN" sz="2400" b="1" dirty="0">
              <a:solidFill>
                <a:srgbClr val="023393"/>
              </a:solidFill>
              <a:latin typeface="Candara"/>
              <a:ea typeface="PingFang SC"/>
            </a:endParaRPr>
          </a:p>
        </p:txBody>
      </p:sp>
      <p:sp>
        <p:nvSpPr>
          <p:cNvPr id="7" name="文本框 2">
            <a:extLst>
              <a:ext uri="{FF2B5EF4-FFF2-40B4-BE49-F238E27FC236}">
                <a16:creationId xmlns:a16="http://schemas.microsoft.com/office/drawing/2014/main" id="{976D09F9-DA6F-215C-D57D-96E3C9DA2EB9}"/>
              </a:ext>
            </a:extLst>
          </p:cNvPr>
          <p:cNvSpPr txBox="1"/>
          <p:nvPr/>
        </p:nvSpPr>
        <p:spPr>
          <a:xfrm>
            <a:off x="208753" y="5046273"/>
            <a:ext cx="1181291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kumimoji="1" lang="en-US" altLang="zh-CN" sz="2800" dirty="0">
                <a:latin typeface="Candara"/>
                <a:ea typeface="PingFang SC"/>
              </a:rPr>
              <a:t>Improves </a:t>
            </a:r>
            <a:r>
              <a:rPr kumimoji="1" lang="en-US" altLang="zh-CN" sz="2800" b="1" dirty="0">
                <a:latin typeface="Candara"/>
                <a:ea typeface="PingFang SC"/>
              </a:rPr>
              <a:t>performance </a:t>
            </a:r>
            <a:r>
              <a:rPr kumimoji="1" lang="en-US" altLang="zh-CN" sz="2800" dirty="0">
                <a:latin typeface="Candara"/>
                <a:ea typeface="PingFang SC"/>
              </a:rPr>
              <a:t>by </a:t>
            </a:r>
            <a:r>
              <a:rPr kumimoji="1" lang="en-US" altLang="zh-CN" sz="2800" b="1" dirty="0">
                <a:solidFill>
                  <a:srgbClr val="C00000"/>
                </a:solidFill>
                <a:latin typeface="Candara"/>
                <a:ea typeface="PingFang SC"/>
              </a:rPr>
              <a:t>28.7%</a:t>
            </a:r>
            <a:r>
              <a:rPr kumimoji="1" lang="en-US" altLang="zh-CN" sz="2800" dirty="0">
                <a:solidFill>
                  <a:srgbClr val="C00000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on average ,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with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negligible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complexity</a:t>
            </a:r>
            <a:endParaRPr kumimoji="1" lang="zh-CN" altLang="en-US" sz="2800" dirty="0">
              <a:latin typeface="Candara"/>
              <a:ea typeface="PingFang SC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32513630-2ECC-DB2A-15F6-ABE5A063BC2E}"/>
              </a:ext>
            </a:extLst>
          </p:cNvPr>
          <p:cNvSpPr txBox="1"/>
          <p:nvPr/>
        </p:nvSpPr>
        <p:spPr>
          <a:xfrm>
            <a:off x="1675469" y="1712737"/>
            <a:ext cx="8740695" cy="5749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b="1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Sub-entry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underutilization</a:t>
            </a:r>
            <a:r>
              <a:rPr kumimoji="1" lang="zh-CN" altLang="en-US" sz="2800" b="1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 </a:t>
            </a:r>
            <a:r>
              <a:rPr kumimoji="1" lang="en-US" altLang="zh-CN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in</a:t>
            </a:r>
            <a:r>
              <a:rPr kumimoji="1" lang="zh-CN" altLang="en-US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 </a:t>
            </a:r>
            <a:r>
              <a:rPr kumimoji="1" lang="en-US" altLang="zh-CN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shared</a:t>
            </a:r>
            <a:r>
              <a:rPr kumimoji="1" lang="zh-CN" altLang="en-US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 </a:t>
            </a:r>
            <a:r>
              <a:rPr kumimoji="1" lang="en-US" altLang="zh-CN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L3</a:t>
            </a:r>
            <a:r>
              <a:rPr kumimoji="1" lang="zh-CN" altLang="en-US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 </a:t>
            </a:r>
            <a:r>
              <a:rPr kumimoji="1" lang="en-US" altLang="zh-CN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TLB</a:t>
            </a:r>
            <a:endParaRPr kumimoji="1" lang="en-US" altLang="zh-CN" sz="2800" i="1" dirty="0">
              <a:solidFill>
                <a:srgbClr val="023393"/>
              </a:solidFill>
              <a:latin typeface="Calibri"/>
              <a:ea typeface="PingFang S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88809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FA5AC-4283-6DBC-EAFE-F76D184ED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0D66EBEF-151D-DD12-1B58-080C896D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F3EE2-CFBF-5CC3-00FC-438DAA49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75" y="2604877"/>
            <a:ext cx="11112650" cy="473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STAR: Sub-Entry Sharing-Aware TLB f​or Multi-Instance GPU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1234AB3D-990C-A608-014D-F54CD88DE076}"/>
              </a:ext>
            </a:extLst>
          </p:cNvPr>
          <p:cNvSpPr txBox="1"/>
          <p:nvPr/>
        </p:nvSpPr>
        <p:spPr>
          <a:xfrm>
            <a:off x="4104532" y="1304650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Thanks!</a:t>
            </a:r>
            <a:r>
              <a:rPr kumimoji="1" lang="zh-CN" altLang="en-US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5400" b="1" dirty="0">
                <a:latin typeface="Candara" panose="020E0502030303020204" pitchFamily="34" charset="0"/>
                <a:ea typeface="PingFang SC" panose="020B0400000000000000" pitchFamily="34" charset="-122"/>
              </a:rPr>
              <a:t>Q&amp;A </a:t>
            </a:r>
            <a:endParaRPr kumimoji="1" lang="zh-CN" altLang="en-US" sz="54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982517-7D26-DF21-CAD1-F2187C8A319F}"/>
              </a:ext>
            </a:extLst>
          </p:cNvPr>
          <p:cNvSpPr txBox="1">
            <a:spLocks/>
          </p:cNvSpPr>
          <p:nvPr/>
        </p:nvSpPr>
        <p:spPr>
          <a:xfrm>
            <a:off x="1352238" y="3517239"/>
            <a:ext cx="9664700" cy="9228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i="1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Bingyao Li</a:t>
            </a:r>
            <a:r>
              <a:rPr lang="en-US" sz="1400" b="1" i="1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Yueqi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Tianyu Wang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Lieven Eeckhout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Jun Yang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Aamer Jaleel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Xulong Tang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Pittsburgh,</a:t>
            </a:r>
            <a:r>
              <a:rPr lang="en-US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altLang="zh-CN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Ghent</a:t>
            </a:r>
            <a:r>
              <a:rPr lang="zh-CN" alt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University,</a:t>
            </a:r>
            <a:r>
              <a:rPr lang="zh-CN" altLang="en-US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aseline="300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400" dirty="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</a:t>
            </a:r>
            <a:endParaRPr lang="en-US" sz="1400" dirty="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84388F-1D74-53D1-9A40-E5113D21AC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1065" y="4731598"/>
            <a:ext cx="1909870" cy="588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0C224B-3320-0C8E-1369-35A1C5DC21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183" b="22886"/>
          <a:stretch/>
        </p:blipFill>
        <p:spPr>
          <a:xfrm>
            <a:off x="7629407" y="4875000"/>
            <a:ext cx="1693014" cy="360664"/>
          </a:xfrm>
          <a:prstGeom prst="rect">
            <a:avLst/>
          </a:prstGeom>
        </p:spPr>
      </p:pic>
      <p:pic>
        <p:nvPicPr>
          <p:cNvPr id="8" name="Picture 2" descr="Ghent University Logo PNG Vectors Free Download">
            <a:extLst>
              <a:ext uri="{FF2B5EF4-FFF2-40B4-BE49-F238E27FC236}">
                <a16:creationId xmlns:a16="http://schemas.microsoft.com/office/drawing/2014/main" id="{280D264F-AE76-8816-69F9-5FB6CD48B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93" y="4645588"/>
            <a:ext cx="877956" cy="76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43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E56DA-551B-534D-341B-38895913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1C9BD0D5-6523-FBE1-D7BF-6BF3E643ED7E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–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Hit Rate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A2057C7-9328-05A8-1531-D8F92FD8C237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F48FE-825B-5DD2-E7C6-AA128DE794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48FB8EE-0F91-5498-5193-3925B01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142DB-CCDE-2CB1-C34E-874D2CC3C2F0}"/>
              </a:ext>
            </a:extLst>
          </p:cNvPr>
          <p:cNvSpPr txBox="1"/>
          <p:nvPr/>
        </p:nvSpPr>
        <p:spPr>
          <a:xfrm>
            <a:off x="0" y="5163366"/>
            <a:ext cx="12192000" cy="523220"/>
          </a:xfrm>
          <a:prstGeom prst="rect">
            <a:avLst/>
          </a:prstGeom>
          <a:solidFill>
            <a:srgbClr val="3F6D8E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STAR improves hit rate by an average</a:t>
            </a:r>
            <a:r>
              <a:rPr lang="zh-CN" alt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andara" panose="020E0502030303020204" pitchFamily="34" charset="0"/>
              </a:rPr>
              <a:t>of </a:t>
            </a:r>
            <a:r>
              <a:rPr lang="en-US" sz="2800" b="1" i="1" dirty="0">
                <a:solidFill>
                  <a:schemeClr val="bg1"/>
                </a:solidFill>
                <a:latin typeface="Candara" panose="020E0502030303020204" pitchFamily="34" charset="0"/>
              </a:rPr>
              <a:t>32.8%</a:t>
            </a:r>
            <a:endParaRPr lang="en-US" sz="2400" b="1" i="1" dirty="0"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753AB46-246A-436A-8823-AC75A7E951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2936070"/>
              </p:ext>
            </p:extLst>
          </p:nvPr>
        </p:nvGraphicFramePr>
        <p:xfrm>
          <a:off x="281889" y="1316130"/>
          <a:ext cx="11628222" cy="4028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77087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094AD-A157-7B9B-C133-0F597385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9EB88764-87B4-1DA7-2544-D8CA14827266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MIG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to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Improve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Utilization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0B426759-F85F-F5FC-4E0A-B827DC146AE5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FD99E-78AD-152D-2DD6-99B39AF68A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7B963A0-C5EC-7DEC-4CE4-0BC3AC4C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57E4C5-6F64-675D-1F0F-E2035BA74A48}"/>
              </a:ext>
            </a:extLst>
          </p:cNvPr>
          <p:cNvSpPr txBox="1"/>
          <p:nvPr/>
        </p:nvSpPr>
        <p:spPr>
          <a:xfrm>
            <a:off x="858331" y="3001428"/>
            <a:ext cx="32106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3F6D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Multi-Instance</a:t>
            </a:r>
            <a:r>
              <a:rPr lang="en-US" sz="2000" b="1" dirty="0">
                <a:solidFill>
                  <a:srgbClr val="3F6D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GPU (MIG)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1CFBC9-ABA5-B9AF-0CB7-05F45455BCF8}"/>
              </a:ext>
            </a:extLst>
          </p:cNvPr>
          <p:cNvSpPr txBox="1"/>
          <p:nvPr/>
        </p:nvSpPr>
        <p:spPr>
          <a:xfrm>
            <a:off x="1905019" y="6433597"/>
            <a:ext cx="4203267" cy="2564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aseline="-25000" dirty="0"/>
              <a:t>[2]</a:t>
            </a:r>
            <a:r>
              <a:rPr lang="zh-CN" altLang="en-US" sz="1600" baseline="-25000" dirty="0"/>
              <a:t> </a:t>
            </a:r>
            <a:r>
              <a:rPr lang="en-US" sz="1600" baseline="-25000" dirty="0"/>
              <a:t>https://</a:t>
            </a:r>
            <a:r>
              <a:rPr lang="en-US" sz="1600" baseline="-25000" dirty="0" err="1"/>
              <a:t>docs.nvidia.com</a:t>
            </a:r>
            <a:r>
              <a:rPr lang="en-US" sz="1600" baseline="-25000" dirty="0"/>
              <a:t>/datacenter/tesla/</a:t>
            </a:r>
            <a:r>
              <a:rPr lang="en-US" sz="1600" baseline="-25000" dirty="0" err="1"/>
              <a:t>mig</a:t>
            </a:r>
            <a:r>
              <a:rPr lang="en-US" sz="1600" baseline="-25000" dirty="0"/>
              <a:t>-user-guide/</a:t>
            </a:r>
            <a:r>
              <a:rPr lang="en-US" sz="1600" baseline="-25000" dirty="0" err="1"/>
              <a:t>index.html</a:t>
            </a:r>
            <a:endParaRPr lang="en-US" sz="1600" baseline="-25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CA1CAE-E53C-4995-8B98-D33CFCC140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5" t="21176" b="26718"/>
          <a:stretch/>
        </p:blipFill>
        <p:spPr>
          <a:xfrm>
            <a:off x="5116049" y="1778628"/>
            <a:ext cx="6124950" cy="3647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8891CE-DCEE-D265-9C7A-64D29121307E}"/>
              </a:ext>
            </a:extLst>
          </p:cNvPr>
          <p:cNvSpPr txBox="1"/>
          <p:nvPr/>
        </p:nvSpPr>
        <p:spPr>
          <a:xfrm>
            <a:off x="762378" y="3913747"/>
            <a:ext cx="3646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resource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isolation,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security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…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67C73E-7D5A-4E21-AFA4-40AED82D143C}"/>
              </a:ext>
            </a:extLst>
          </p:cNvPr>
          <p:cNvSpPr txBox="1"/>
          <p:nvPr/>
        </p:nvSpPr>
        <p:spPr>
          <a:xfrm>
            <a:off x="8650356" y="1981010"/>
            <a:ext cx="590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F6DBC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</a:t>
            </a:r>
            <a:endParaRPr lang="en-US" sz="1000" b="1" dirty="0">
              <a:solidFill>
                <a:srgbClr val="F6DBC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62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094AD-A157-7B9B-C133-0F597385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9EB88764-87B4-1DA7-2544-D8CA14827266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Problem with MIG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0B426759-F85F-F5FC-4E0A-B827DC146AE5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8FD99E-78AD-152D-2DD6-99B39AF68A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7B963A0-C5EC-7DEC-4CE4-0BC3AC4C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18E8E-E25A-ADF8-6D62-9FBFA3515ABF}"/>
              </a:ext>
            </a:extLst>
          </p:cNvPr>
          <p:cNvSpPr txBox="1"/>
          <p:nvPr/>
        </p:nvSpPr>
        <p:spPr>
          <a:xfrm>
            <a:off x="1245894" y="1131360"/>
            <a:ext cx="886826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dirty="0">
                <a:latin typeface="Candara"/>
              </a:rPr>
              <a:t>GPU Instances </a:t>
            </a:r>
            <a:r>
              <a:rPr lang="en-US" sz="2800" b="1" u="sng" dirty="0">
                <a:latin typeface="Candara"/>
              </a:rPr>
              <a:t>share </a:t>
            </a:r>
            <a:r>
              <a:rPr lang="en-US" sz="2800" dirty="0">
                <a:latin typeface="Candara"/>
              </a:rPr>
              <a:t>the on-chip </a:t>
            </a:r>
            <a:r>
              <a:rPr lang="en-US" sz="2800" dirty="0">
                <a:solidFill>
                  <a:srgbClr val="C00000"/>
                </a:solidFill>
                <a:latin typeface="Candara"/>
              </a:rPr>
              <a:t>Last-level TLB (L3 TLB)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4609403-D2BF-40EF-B991-F3BFBD5631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6007942"/>
              </p:ext>
            </p:extLst>
          </p:nvPr>
        </p:nvGraphicFramePr>
        <p:xfrm>
          <a:off x="2359875" y="2403796"/>
          <a:ext cx="7406083" cy="3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9F55202-3C55-4CED-BFBE-21E097321697}"/>
              </a:ext>
            </a:extLst>
          </p:cNvPr>
          <p:cNvSpPr txBox="1"/>
          <p:nvPr/>
        </p:nvSpPr>
        <p:spPr>
          <a:xfrm>
            <a:off x="3384330" y="5988270"/>
            <a:ext cx="7102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Performance of co-running applications on NVIDIA’s A100.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105939-73C6-48C1-9B48-1B05B91F22D4}"/>
              </a:ext>
            </a:extLst>
          </p:cNvPr>
          <p:cNvSpPr/>
          <p:nvPr/>
        </p:nvSpPr>
        <p:spPr>
          <a:xfrm>
            <a:off x="2043396" y="1940748"/>
            <a:ext cx="7683276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latin typeface="Candara"/>
              </a:rPr>
              <a:t>Shared TLB dynamically allocates resources based on the demand</a:t>
            </a:r>
          </a:p>
        </p:txBody>
      </p:sp>
      <p:pic>
        <p:nvPicPr>
          <p:cNvPr id="12" name="Graphic 11" descr="Angel face outline outline">
            <a:extLst>
              <a:ext uri="{FF2B5EF4-FFF2-40B4-BE49-F238E27FC236}">
                <a16:creationId xmlns:a16="http://schemas.microsoft.com/office/drawing/2014/main" id="{B06149F2-C399-41B2-97ED-27B581295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13559" y="1930955"/>
            <a:ext cx="441945" cy="44194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CEDE75-5CD4-4004-BF4A-712D785AD2CA}"/>
              </a:ext>
            </a:extLst>
          </p:cNvPr>
          <p:cNvSpPr/>
          <p:nvPr/>
        </p:nvSpPr>
        <p:spPr>
          <a:xfrm>
            <a:off x="630620" y="8392184"/>
            <a:ext cx="5117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latin typeface="Candara" panose="020E0502030303020204" pitchFamily="34" charset="0"/>
              </a:rPr>
              <a:t>Lead to TLB contention among multi-tenancy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B20FE-50C5-422A-9399-1F72BA14AC53}"/>
              </a:ext>
            </a:extLst>
          </p:cNvPr>
          <p:cNvSpPr/>
          <p:nvPr/>
        </p:nvSpPr>
        <p:spPr>
          <a:xfrm>
            <a:off x="1" y="3209637"/>
            <a:ext cx="12191999" cy="998837"/>
          </a:xfrm>
          <a:prstGeom prst="rect">
            <a:avLst/>
          </a:prstGeom>
          <a:solidFill>
            <a:srgbClr val="406D8E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TLB contention </a:t>
            </a:r>
            <a:r>
              <a:rPr lang="en-US" altLang="zh-CN" sz="3600" b="1" dirty="0">
                <a:solidFill>
                  <a:schemeClr val="bg1"/>
                </a:solidFill>
              </a:rPr>
              <a:t>limits</a:t>
            </a:r>
            <a:r>
              <a:rPr lang="zh-CN" altLang="en-US" sz="3600" b="1" dirty="0">
                <a:solidFill>
                  <a:schemeClr val="bg1"/>
                </a:solidFill>
              </a:rPr>
              <a:t> </a:t>
            </a:r>
            <a:r>
              <a:rPr lang="en-US" altLang="zh-CN" sz="3600" b="1" dirty="0">
                <a:solidFill>
                  <a:schemeClr val="bg1"/>
                </a:solidFill>
              </a:rPr>
              <a:t>performance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29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  <p:bldGraphic spid="14" grpId="1">
        <p:bldAsOne/>
      </p:bldGraphic>
      <p:bldP spid="7" grpId="0"/>
      <p:bldP spid="7" grpId="1"/>
      <p:bldP spid="2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5E22-7CF7-CDD5-03E7-03FB9DA7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99DB42B-EFA1-CFE3-D37E-18BD6D5F5E5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TLB</a:t>
            </a:r>
            <a:r>
              <a:rPr kumimoji="1" lang="zh-CN" altLang="en-US" sz="36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Structure</a:t>
            </a:r>
            <a:endParaRPr kumimoji="1" lang="zh-CN" altLang="en-US" sz="3600" b="1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ABF3DA7-A53F-A3CB-00F5-886B89C063BB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D76EB-E9D7-99CB-5608-600B9EA311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4F11130-8178-987E-7805-124274C3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1C69B-59DC-2ADA-6E8D-C75FD6D194CD}"/>
              </a:ext>
            </a:extLst>
          </p:cNvPr>
          <p:cNvSpPr txBox="1"/>
          <p:nvPr/>
        </p:nvSpPr>
        <p:spPr>
          <a:xfrm>
            <a:off x="4806997" y="3070628"/>
            <a:ext cx="1206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ndara" panose="020E0502030303020204" pitchFamily="34" charset="0"/>
              </a:rPr>
              <a:t>64</a:t>
            </a:r>
            <a:r>
              <a:rPr lang="zh-CN" altLang="en-US" sz="1600" b="1" dirty="0">
                <a:latin typeface="Candara" panose="020E0502030303020204" pitchFamily="34" charset="0"/>
              </a:rPr>
              <a:t> </a:t>
            </a:r>
            <a:r>
              <a:rPr lang="en-US" altLang="zh-CN" sz="1600" b="1" dirty="0">
                <a:latin typeface="Candara" panose="020E0502030303020204" pitchFamily="34" charset="0"/>
              </a:rPr>
              <a:t>KB</a:t>
            </a:r>
            <a:r>
              <a:rPr lang="zh-CN" altLang="en-US" sz="1600" b="1" dirty="0">
                <a:latin typeface="Candara" panose="020E0502030303020204" pitchFamily="34" charset="0"/>
              </a:rPr>
              <a:t> </a:t>
            </a:r>
            <a:r>
              <a:rPr lang="en-US" altLang="zh-CN" sz="1600" b="1" dirty="0">
                <a:latin typeface="Candara" panose="020E0502030303020204" pitchFamily="34" charset="0"/>
              </a:rPr>
              <a:t>page</a:t>
            </a:r>
            <a:endParaRPr lang="en-US" sz="1600" b="1" dirty="0"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A3F95-E99C-E635-9367-4C16CB0480AC}"/>
              </a:ext>
            </a:extLst>
          </p:cNvPr>
          <p:cNvSpPr/>
          <p:nvPr/>
        </p:nvSpPr>
        <p:spPr>
          <a:xfrm>
            <a:off x="630620" y="8392184"/>
            <a:ext cx="51171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latin typeface="Candara" panose="020E0502030303020204" pitchFamily="34" charset="0"/>
              </a:rPr>
              <a:t>Lead to TLB contention among multi-tenancy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B75429B-AE5A-A957-DDF6-E06D602E2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783830"/>
              </p:ext>
            </p:extLst>
          </p:nvPr>
        </p:nvGraphicFramePr>
        <p:xfrm>
          <a:off x="2731433" y="2135172"/>
          <a:ext cx="6333256" cy="487680"/>
        </p:xfrm>
        <a:graphic>
          <a:graphicData uri="http://schemas.openxmlformats.org/drawingml/2006/table">
            <a:tbl>
              <a:tblPr firstRow="1" bandRow="1"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622720">
                  <a:extLst>
                    <a:ext uri="{9D8B030D-6E8A-4147-A177-3AD203B41FA5}">
                      <a16:colId xmlns:a16="http://schemas.microsoft.com/office/drawing/2014/main" val="157593655"/>
                    </a:ext>
                  </a:extLst>
                </a:gridCol>
                <a:gridCol w="1822856">
                  <a:extLst>
                    <a:ext uri="{9D8B030D-6E8A-4147-A177-3AD203B41FA5}">
                      <a16:colId xmlns:a16="http://schemas.microsoft.com/office/drawing/2014/main" val="377146462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4035630385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1550930744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2886427963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1235796116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2188784059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2507963558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1058449360"/>
                    </a:ext>
                  </a:extLst>
                </a:gridCol>
                <a:gridCol w="485960">
                  <a:extLst>
                    <a:ext uri="{9D8B030D-6E8A-4147-A177-3AD203B41FA5}">
                      <a16:colId xmlns:a16="http://schemas.microsoft.com/office/drawing/2014/main" val="306230941"/>
                    </a:ext>
                  </a:extLst>
                </a:gridCol>
              </a:tblGrid>
              <a:tr h="235998">
                <a:tc rowSpan="2"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610621"/>
                  </a:ext>
                </a:extLst>
              </a:tr>
              <a:tr h="23599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51826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F444246-4951-8D56-7D20-1A1A5DB71719}"/>
              </a:ext>
            </a:extLst>
          </p:cNvPr>
          <p:cNvSpPr txBox="1"/>
          <p:nvPr/>
        </p:nvSpPr>
        <p:spPr>
          <a:xfrm>
            <a:off x="3274180" y="1611952"/>
            <a:ext cx="2135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Base</a:t>
            </a:r>
          </a:p>
          <a:p>
            <a:pPr algn="ctr"/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61691-D2DF-7C76-D39D-479D8162CE2E}"/>
              </a:ext>
            </a:extLst>
          </p:cNvPr>
          <p:cNvSpPr txBox="1"/>
          <p:nvPr/>
        </p:nvSpPr>
        <p:spPr>
          <a:xfrm>
            <a:off x="2536812" y="1611952"/>
            <a:ext cx="1017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Valid/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Dirty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48244-024F-4CBD-3319-055820DD20B2}"/>
              </a:ext>
            </a:extLst>
          </p:cNvPr>
          <p:cNvSpPr txBox="1"/>
          <p:nvPr/>
        </p:nvSpPr>
        <p:spPr>
          <a:xfrm>
            <a:off x="6049780" y="1551432"/>
            <a:ext cx="2135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16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Sub-entries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5C692-3BBA-C373-040B-7B8EE4C3977B}"/>
              </a:ext>
            </a:extLst>
          </p:cNvPr>
          <p:cNvSpPr txBox="1"/>
          <p:nvPr/>
        </p:nvSpPr>
        <p:spPr>
          <a:xfrm>
            <a:off x="1103069" y="21297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Candara" panose="020E0502030303020204" pitchFamily="34" charset="0"/>
              </a:rPr>
              <a:t>L3</a:t>
            </a:r>
            <a:r>
              <a:rPr lang="zh-CN" altLang="en-US" b="1">
                <a:latin typeface="Candara" panose="020E0502030303020204" pitchFamily="34" charset="0"/>
              </a:rPr>
              <a:t> </a:t>
            </a:r>
            <a:r>
              <a:rPr lang="en-US" altLang="zh-CN" b="1">
                <a:latin typeface="Candara" panose="020E0502030303020204" pitchFamily="34" charset="0"/>
              </a:rPr>
              <a:t>TLB</a:t>
            </a:r>
            <a:r>
              <a:rPr lang="zh-CN" altLang="en-US" b="1">
                <a:latin typeface="Candara" panose="020E0502030303020204" pitchFamily="34" charset="0"/>
              </a:rPr>
              <a:t> </a:t>
            </a:r>
            <a:r>
              <a:rPr lang="en-US" altLang="zh-CN" b="1">
                <a:latin typeface="Candara" panose="020E0502030303020204" pitchFamily="34" charset="0"/>
              </a:rPr>
              <a:t>entry</a:t>
            </a:r>
            <a:endParaRPr lang="en-US" b="1">
              <a:latin typeface="Candara" panose="020E0502030303020204" pitchFamily="34" charset="0"/>
            </a:endParaRP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4A607D3-7F98-F662-1DC4-2B5C49FCFD8C}"/>
              </a:ext>
            </a:extLst>
          </p:cNvPr>
          <p:cNvSpPr/>
          <p:nvPr/>
        </p:nvSpPr>
        <p:spPr>
          <a:xfrm rot="5400000">
            <a:off x="7002888" y="46702"/>
            <a:ext cx="229626" cy="3893975"/>
          </a:xfrm>
          <a:prstGeom prst="leftBrace">
            <a:avLst>
              <a:gd name="adj1" fmla="val 395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E6A12D-0571-B416-5EEA-E5B88F05588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410021" y="2622852"/>
            <a:ext cx="0" cy="447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317DC06-F63B-4DB0-B3A9-04A3C2C47A25}"/>
              </a:ext>
            </a:extLst>
          </p:cNvPr>
          <p:cNvSpPr txBox="1"/>
          <p:nvPr/>
        </p:nvSpPr>
        <p:spPr>
          <a:xfrm>
            <a:off x="9542493" y="2222184"/>
            <a:ext cx="116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ndara" panose="020E0502030303020204" pitchFamily="34" charset="0"/>
              </a:rPr>
              <a:t>1 MB range</a:t>
            </a:r>
            <a:endParaRPr lang="en-US" sz="1600" b="1" dirty="0">
              <a:latin typeface="Candara" panose="020E05020303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740832-233D-48B3-BAE3-D4C02E831BBA}"/>
              </a:ext>
            </a:extLst>
          </p:cNvPr>
          <p:cNvSpPr txBox="1"/>
          <p:nvPr/>
        </p:nvSpPr>
        <p:spPr>
          <a:xfrm>
            <a:off x="8040023" y="3082355"/>
            <a:ext cx="31486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Candara" panose="020E0502030303020204" pitchFamily="34" charset="0"/>
              </a:rPr>
              <a:t>Contiguous in virtual address</a:t>
            </a:r>
            <a:endParaRPr lang="en-US" sz="1600" b="1" dirty="0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0EFF38-0231-479A-85E0-A880713A08EB}"/>
              </a:ext>
            </a:extLst>
          </p:cNvPr>
          <p:cNvSpPr/>
          <p:nvPr/>
        </p:nvSpPr>
        <p:spPr>
          <a:xfrm>
            <a:off x="5075421" y="1594809"/>
            <a:ext cx="4113029" cy="1331168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8DAAF4-4F9C-499B-8CC6-1E1E5485E8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9188450" y="2391461"/>
            <a:ext cx="354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DB76A8B-8658-8C2E-BF79-D13731979FDD}"/>
              </a:ext>
            </a:extLst>
          </p:cNvPr>
          <p:cNvGrpSpPr/>
          <p:nvPr/>
        </p:nvGrpSpPr>
        <p:grpSpPr>
          <a:xfrm>
            <a:off x="1172919" y="4001449"/>
            <a:ext cx="8134367" cy="441945"/>
            <a:chOff x="1172919" y="4001449"/>
            <a:chExt cx="8134367" cy="4419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7BC7D5-CCBC-49DF-AAC8-2A2FDD4BC12C}"/>
                </a:ext>
              </a:extLst>
            </p:cNvPr>
            <p:cNvSpPr txBox="1"/>
            <p:nvPr/>
          </p:nvSpPr>
          <p:spPr>
            <a:xfrm>
              <a:off x="2154691" y="4004793"/>
              <a:ext cx="71525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>
                  <a:latin typeface="Candara" panose="020E0502030303020204" pitchFamily="34" charset="0"/>
                  <a:cs typeface="Arial" panose="020B0604020202020204" pitchFamily="34" charset="0"/>
                </a:rPr>
                <a:t>Good for </a:t>
              </a:r>
              <a:r>
                <a:rPr lang="en-US" altLang="zh-CN" sz="2000" b="1" dirty="0">
                  <a:solidFill>
                    <a:srgbClr val="003393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isolated workloads </a:t>
              </a:r>
              <a:r>
                <a:rPr lang="en-US" altLang="zh-CN" sz="2000" b="1" dirty="0">
                  <a:latin typeface="Candara" panose="020E0502030303020204" pitchFamily="34" charset="0"/>
                  <a:cs typeface="Arial" panose="020B0604020202020204" pitchFamily="34" charset="0"/>
                </a:rPr>
                <a:t>that use </a:t>
              </a:r>
              <a:r>
                <a:rPr lang="en-US" altLang="zh-CN" sz="2000" b="1" dirty="0">
                  <a:solidFill>
                    <a:srgbClr val="003393"/>
                  </a:solidFill>
                  <a:latin typeface="Candara" panose="020E0502030303020204" pitchFamily="34" charset="0"/>
                  <a:cs typeface="Arial" panose="020B0604020202020204" pitchFamily="34" charset="0"/>
                </a:rPr>
                <a:t>large contiguous memory</a:t>
              </a:r>
              <a:endParaRPr lang="en-US" sz="2000" b="1" dirty="0">
                <a:solidFill>
                  <a:srgbClr val="003393"/>
                </a:solidFill>
                <a:latin typeface="Candara" panose="020E0502030303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3" name="Graphic 32" descr="Angel face outline outline">
              <a:extLst>
                <a:ext uri="{FF2B5EF4-FFF2-40B4-BE49-F238E27FC236}">
                  <a16:creationId xmlns:a16="http://schemas.microsoft.com/office/drawing/2014/main" id="{45E06925-E292-4C1E-B7F2-BF6078B6A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2919" y="4001449"/>
              <a:ext cx="441945" cy="441945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C690426-BF72-B5CF-9B94-7E30B1232EBA}"/>
              </a:ext>
            </a:extLst>
          </p:cNvPr>
          <p:cNvGrpSpPr/>
          <p:nvPr/>
        </p:nvGrpSpPr>
        <p:grpSpPr>
          <a:xfrm>
            <a:off x="1172919" y="4842700"/>
            <a:ext cx="7524926" cy="507024"/>
            <a:chOff x="1172919" y="4842700"/>
            <a:chExt cx="7524926" cy="507024"/>
          </a:xfrm>
        </p:grpSpPr>
        <p:pic>
          <p:nvPicPr>
            <p:cNvPr id="37" name="Graphic 36" descr="Help">
              <a:extLst>
                <a:ext uri="{FF2B5EF4-FFF2-40B4-BE49-F238E27FC236}">
                  <a16:creationId xmlns:a16="http://schemas.microsoft.com/office/drawing/2014/main" id="{5B311075-3122-44B3-810A-4E9C5F55E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72919" y="4842700"/>
              <a:ext cx="507024" cy="507024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F526DE-A186-48CB-A2EE-201FB1AF9C75}"/>
                </a:ext>
              </a:extLst>
            </p:cNvPr>
            <p:cNvSpPr txBox="1"/>
            <p:nvPr/>
          </p:nvSpPr>
          <p:spPr>
            <a:xfrm>
              <a:off x="2160253" y="4878174"/>
              <a:ext cx="6537592" cy="40011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altLang="zh-CN" sz="2000" b="1" dirty="0">
                  <a:latin typeface="Candara"/>
                  <a:ea typeface="等线"/>
                  <a:cs typeface="Arial"/>
                </a:rPr>
                <a:t>What are the  implications under </a:t>
              </a:r>
              <a:r>
                <a:rPr lang="en-US" altLang="zh-CN" sz="2000" b="1" dirty="0">
                  <a:solidFill>
                    <a:srgbClr val="000000"/>
                  </a:solidFill>
                  <a:latin typeface="Candara"/>
                  <a:ea typeface="等线"/>
                  <a:cs typeface="Arial"/>
                </a:rPr>
                <a:t>a </a:t>
              </a:r>
              <a:r>
                <a:rPr lang="en-US" altLang="zh-CN" sz="2000" b="1" dirty="0">
                  <a:solidFill>
                    <a:srgbClr val="B18200"/>
                  </a:solidFill>
                  <a:latin typeface="Candara"/>
                  <a:ea typeface="等线"/>
                  <a:cs typeface="Arial"/>
                </a:rPr>
                <a:t>multi-tenant</a:t>
              </a:r>
              <a:r>
                <a:rPr lang="en-US" altLang="zh-CN" sz="2000" b="1" dirty="0">
                  <a:latin typeface="Candara"/>
                  <a:ea typeface="等线"/>
                  <a:cs typeface="Arial"/>
                </a:rPr>
                <a:t> setup?</a:t>
              </a:r>
              <a:endParaRPr lang="en-US" sz="2000" b="1" dirty="0">
                <a:solidFill>
                  <a:srgbClr val="003393"/>
                </a:solidFill>
                <a:latin typeface="Candara"/>
                <a:ea typeface="等线"/>
                <a:cs typeface="Arial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9330C5-75D4-4039-8747-D9F59135AE07}"/>
              </a:ext>
            </a:extLst>
          </p:cNvPr>
          <p:cNvSpPr txBox="1"/>
          <p:nvPr/>
        </p:nvSpPr>
        <p:spPr>
          <a:xfrm>
            <a:off x="1956425" y="6292249"/>
            <a:ext cx="901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[3] Zhang, Z., Allen, T., Yao, F., Gao, X., &amp; Ge, R. </a:t>
            </a:r>
            <a:r>
              <a:rPr lang="en-US" sz="1200" dirty="0" err="1"/>
              <a:t>TunneLs</a:t>
            </a:r>
            <a:r>
              <a:rPr lang="en-US" sz="1200" dirty="0"/>
              <a:t> for Bootlegging: Fully Reverse-Engineering GPU TLBs for Challenging Isolation Guarantees of NVIDIA MIG. In </a:t>
            </a:r>
            <a:r>
              <a:rPr lang="en-US" sz="1200" i="1" dirty="0"/>
              <a:t>Proceedings of the 2023 ACM SIGSAC Conference on Computer and Communications Security.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0936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5E22-7CF7-CDD5-03E7-03FB9DA7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99DB42B-EFA1-CFE3-D37E-18BD6D5F5E5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TLB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Structure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ABF3DA7-A53F-A3CB-00F5-886B89C063BB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D76EB-E9D7-99CB-5608-600B9EA311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4F11130-8178-987E-7805-124274C3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44246-4951-8D56-7D20-1A1A5DB71719}"/>
              </a:ext>
            </a:extLst>
          </p:cNvPr>
          <p:cNvSpPr txBox="1"/>
          <p:nvPr/>
        </p:nvSpPr>
        <p:spPr>
          <a:xfrm>
            <a:off x="5433239" y="2006650"/>
            <a:ext cx="2135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Base</a:t>
            </a:r>
          </a:p>
          <a:p>
            <a:pPr algn="ctr"/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61691-D2DF-7C76-D39D-479D8162CE2E}"/>
              </a:ext>
            </a:extLst>
          </p:cNvPr>
          <p:cNvSpPr txBox="1"/>
          <p:nvPr/>
        </p:nvSpPr>
        <p:spPr>
          <a:xfrm>
            <a:off x="4858774" y="2012001"/>
            <a:ext cx="1017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Valid/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Dirty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4B4913-260C-43EB-B3FF-ED0C68347E2B}"/>
              </a:ext>
            </a:extLst>
          </p:cNvPr>
          <p:cNvSpPr/>
          <p:nvPr/>
        </p:nvSpPr>
        <p:spPr>
          <a:xfrm>
            <a:off x="5079486" y="2568137"/>
            <a:ext cx="57591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8ADD10-FB91-44A6-9440-8BA46E5AFC4C}"/>
              </a:ext>
            </a:extLst>
          </p:cNvPr>
          <p:cNvSpPr/>
          <p:nvPr/>
        </p:nvSpPr>
        <p:spPr>
          <a:xfrm>
            <a:off x="5647844" y="2568137"/>
            <a:ext cx="170663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0xA00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48244-024F-4CBD-3319-055820DD20B2}"/>
              </a:ext>
            </a:extLst>
          </p:cNvPr>
          <p:cNvSpPr txBox="1"/>
          <p:nvPr/>
        </p:nvSpPr>
        <p:spPr>
          <a:xfrm>
            <a:off x="8189691" y="2114371"/>
            <a:ext cx="2135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Sub-entries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47B3AD-A09D-4DDD-B235-B576D2DFA2B7}"/>
              </a:ext>
            </a:extLst>
          </p:cNvPr>
          <p:cNvSpPr/>
          <p:nvPr/>
        </p:nvSpPr>
        <p:spPr>
          <a:xfrm>
            <a:off x="7354476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73D481-9828-481E-A908-BFEA91F29FB8}"/>
              </a:ext>
            </a:extLst>
          </p:cNvPr>
          <p:cNvSpPr/>
          <p:nvPr/>
        </p:nvSpPr>
        <p:spPr>
          <a:xfrm>
            <a:off x="7829964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C09767-BFA3-4FEA-BDD3-66D15BC3FB44}"/>
              </a:ext>
            </a:extLst>
          </p:cNvPr>
          <p:cNvSpPr/>
          <p:nvPr/>
        </p:nvSpPr>
        <p:spPr>
          <a:xfrm>
            <a:off x="8305452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22505A-9BCC-4433-905A-88735D42E8F7}"/>
              </a:ext>
            </a:extLst>
          </p:cNvPr>
          <p:cNvSpPr/>
          <p:nvPr/>
        </p:nvSpPr>
        <p:spPr>
          <a:xfrm>
            <a:off x="8780940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75FBA4-D54E-41F3-9AD1-4A902B8DF1F4}"/>
              </a:ext>
            </a:extLst>
          </p:cNvPr>
          <p:cNvSpPr/>
          <p:nvPr/>
        </p:nvSpPr>
        <p:spPr>
          <a:xfrm>
            <a:off x="9256428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48367C-7437-4B7B-A56E-D7CBF7518D5A}"/>
              </a:ext>
            </a:extLst>
          </p:cNvPr>
          <p:cNvSpPr/>
          <p:nvPr/>
        </p:nvSpPr>
        <p:spPr>
          <a:xfrm>
            <a:off x="9731916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F9EEFF-CA5F-4309-8A58-EA9966FDBC05}"/>
              </a:ext>
            </a:extLst>
          </p:cNvPr>
          <p:cNvSpPr/>
          <p:nvPr/>
        </p:nvSpPr>
        <p:spPr>
          <a:xfrm>
            <a:off x="10207404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646568-FDA5-4C8C-A9CA-65785220A934}"/>
              </a:ext>
            </a:extLst>
          </p:cNvPr>
          <p:cNvSpPr/>
          <p:nvPr/>
        </p:nvSpPr>
        <p:spPr>
          <a:xfrm>
            <a:off x="10682892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5C50F7-6BA9-45CE-91F9-34EF1E77E172}"/>
              </a:ext>
            </a:extLst>
          </p:cNvPr>
          <p:cNvSpPr/>
          <p:nvPr/>
        </p:nvSpPr>
        <p:spPr>
          <a:xfrm>
            <a:off x="7354476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10F2B8-427D-4C8E-AF6B-E36D3A24DF33}"/>
              </a:ext>
            </a:extLst>
          </p:cNvPr>
          <p:cNvSpPr/>
          <p:nvPr/>
        </p:nvSpPr>
        <p:spPr>
          <a:xfrm>
            <a:off x="7829964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DB8104-ADAF-4560-8F1E-224643A9C683}"/>
              </a:ext>
            </a:extLst>
          </p:cNvPr>
          <p:cNvSpPr/>
          <p:nvPr/>
        </p:nvSpPr>
        <p:spPr>
          <a:xfrm>
            <a:off x="8305452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5877FF-4EDE-4288-AAC6-F63F5C92FFB3}"/>
              </a:ext>
            </a:extLst>
          </p:cNvPr>
          <p:cNvSpPr/>
          <p:nvPr/>
        </p:nvSpPr>
        <p:spPr>
          <a:xfrm>
            <a:off x="8780940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14DE6A-47DC-4EDB-B32E-0F0C704A13E4}"/>
              </a:ext>
            </a:extLst>
          </p:cNvPr>
          <p:cNvSpPr/>
          <p:nvPr/>
        </p:nvSpPr>
        <p:spPr>
          <a:xfrm>
            <a:off x="9256428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804C65-B30B-43C7-A764-E0FB3D724DE2}"/>
              </a:ext>
            </a:extLst>
          </p:cNvPr>
          <p:cNvSpPr/>
          <p:nvPr/>
        </p:nvSpPr>
        <p:spPr>
          <a:xfrm>
            <a:off x="9731916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9887BB1-36C0-4B6D-90A8-F4CACE772520}"/>
              </a:ext>
            </a:extLst>
          </p:cNvPr>
          <p:cNvSpPr/>
          <p:nvPr/>
        </p:nvSpPr>
        <p:spPr>
          <a:xfrm>
            <a:off x="10207404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53CD4D-243F-4747-8AFD-A38870CA8625}"/>
              </a:ext>
            </a:extLst>
          </p:cNvPr>
          <p:cNvSpPr/>
          <p:nvPr/>
        </p:nvSpPr>
        <p:spPr>
          <a:xfrm>
            <a:off x="10682892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BB7CE4-A395-43A8-8A1A-23E9AC65F7F5}"/>
              </a:ext>
            </a:extLst>
          </p:cNvPr>
          <p:cNvSpPr/>
          <p:nvPr/>
        </p:nvSpPr>
        <p:spPr>
          <a:xfrm>
            <a:off x="5079486" y="3221558"/>
            <a:ext cx="57591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2C68E-15A6-4799-AD7F-F6FAC25E9EAE}"/>
              </a:ext>
            </a:extLst>
          </p:cNvPr>
          <p:cNvSpPr/>
          <p:nvPr/>
        </p:nvSpPr>
        <p:spPr>
          <a:xfrm>
            <a:off x="5647844" y="3221558"/>
            <a:ext cx="170663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0xA01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686BE3-CEF3-4B50-8D92-0228819C68A8}"/>
              </a:ext>
            </a:extLst>
          </p:cNvPr>
          <p:cNvSpPr/>
          <p:nvPr/>
        </p:nvSpPr>
        <p:spPr>
          <a:xfrm>
            <a:off x="7354476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A55131-F370-4F20-ADB1-1ACE3904F2D1}"/>
              </a:ext>
            </a:extLst>
          </p:cNvPr>
          <p:cNvSpPr/>
          <p:nvPr/>
        </p:nvSpPr>
        <p:spPr>
          <a:xfrm>
            <a:off x="7829964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3F9585-7D6F-41BA-87F6-3BEDD55E1108}"/>
              </a:ext>
            </a:extLst>
          </p:cNvPr>
          <p:cNvSpPr/>
          <p:nvPr/>
        </p:nvSpPr>
        <p:spPr>
          <a:xfrm>
            <a:off x="8305452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1492DF-0A5C-4332-8065-014AA81A0C6B}"/>
              </a:ext>
            </a:extLst>
          </p:cNvPr>
          <p:cNvSpPr/>
          <p:nvPr/>
        </p:nvSpPr>
        <p:spPr>
          <a:xfrm>
            <a:off x="8780940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5D07FE-4D96-493D-917F-3C8465957B14}"/>
              </a:ext>
            </a:extLst>
          </p:cNvPr>
          <p:cNvSpPr/>
          <p:nvPr/>
        </p:nvSpPr>
        <p:spPr>
          <a:xfrm>
            <a:off x="9256428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A4C1DB-3931-4B73-8882-52C4CAF3256D}"/>
              </a:ext>
            </a:extLst>
          </p:cNvPr>
          <p:cNvSpPr/>
          <p:nvPr/>
        </p:nvSpPr>
        <p:spPr>
          <a:xfrm>
            <a:off x="9731916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31B1978-2A63-4ECF-91FE-C3600DBF4B4D}"/>
              </a:ext>
            </a:extLst>
          </p:cNvPr>
          <p:cNvSpPr/>
          <p:nvPr/>
        </p:nvSpPr>
        <p:spPr>
          <a:xfrm>
            <a:off x="10207404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8B0D3CF-DBCA-4808-B54F-B952F7B65356}"/>
              </a:ext>
            </a:extLst>
          </p:cNvPr>
          <p:cNvSpPr/>
          <p:nvPr/>
        </p:nvSpPr>
        <p:spPr>
          <a:xfrm>
            <a:off x="10682892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5A3427-4368-49EF-951C-82F64A6EEE53}"/>
              </a:ext>
            </a:extLst>
          </p:cNvPr>
          <p:cNvSpPr/>
          <p:nvPr/>
        </p:nvSpPr>
        <p:spPr>
          <a:xfrm>
            <a:off x="7354476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EEACCFE-DDCD-46A4-93B9-47AE5E58E2EF}"/>
              </a:ext>
            </a:extLst>
          </p:cNvPr>
          <p:cNvSpPr/>
          <p:nvPr/>
        </p:nvSpPr>
        <p:spPr>
          <a:xfrm>
            <a:off x="7829964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36B6480-C0C9-473F-9F03-BCE86FBF4399}"/>
              </a:ext>
            </a:extLst>
          </p:cNvPr>
          <p:cNvSpPr/>
          <p:nvPr/>
        </p:nvSpPr>
        <p:spPr>
          <a:xfrm>
            <a:off x="8305452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DAF67A-D049-44F5-9EE2-C4982CD28CC1}"/>
              </a:ext>
            </a:extLst>
          </p:cNvPr>
          <p:cNvSpPr/>
          <p:nvPr/>
        </p:nvSpPr>
        <p:spPr>
          <a:xfrm>
            <a:off x="8780940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F79CB4-D135-4689-80DF-392383E9E45E}"/>
              </a:ext>
            </a:extLst>
          </p:cNvPr>
          <p:cNvSpPr/>
          <p:nvPr/>
        </p:nvSpPr>
        <p:spPr>
          <a:xfrm>
            <a:off x="9256428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AD60E6-3A51-4111-95DB-D7729BC052A7}"/>
              </a:ext>
            </a:extLst>
          </p:cNvPr>
          <p:cNvSpPr/>
          <p:nvPr/>
        </p:nvSpPr>
        <p:spPr>
          <a:xfrm>
            <a:off x="9731916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DFEDA9-4860-46AE-B89A-D5FC2B501337}"/>
              </a:ext>
            </a:extLst>
          </p:cNvPr>
          <p:cNvSpPr/>
          <p:nvPr/>
        </p:nvSpPr>
        <p:spPr>
          <a:xfrm>
            <a:off x="10207404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58D335-EFED-4B0A-855C-C0B015189116}"/>
              </a:ext>
            </a:extLst>
          </p:cNvPr>
          <p:cNvSpPr/>
          <p:nvPr/>
        </p:nvSpPr>
        <p:spPr>
          <a:xfrm>
            <a:off x="10682892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BB94D0B-F897-40C3-B650-2641D25702B1}"/>
              </a:ext>
            </a:extLst>
          </p:cNvPr>
          <p:cNvSpPr/>
          <p:nvPr/>
        </p:nvSpPr>
        <p:spPr>
          <a:xfrm>
            <a:off x="5079486" y="3874979"/>
            <a:ext cx="57591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9E8541C-9D0F-4A3F-B44E-46BCA1C72521}"/>
              </a:ext>
            </a:extLst>
          </p:cNvPr>
          <p:cNvSpPr/>
          <p:nvPr/>
        </p:nvSpPr>
        <p:spPr>
          <a:xfrm>
            <a:off x="5647844" y="3874979"/>
            <a:ext cx="170663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0xB00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6A0D4F1-8FB9-44AC-9F4D-E2FD8296F53E}"/>
              </a:ext>
            </a:extLst>
          </p:cNvPr>
          <p:cNvSpPr/>
          <p:nvPr/>
        </p:nvSpPr>
        <p:spPr>
          <a:xfrm>
            <a:off x="7354476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A5F761A-5A9E-4E84-BC58-8D9C058CC9DB}"/>
              </a:ext>
            </a:extLst>
          </p:cNvPr>
          <p:cNvSpPr/>
          <p:nvPr/>
        </p:nvSpPr>
        <p:spPr>
          <a:xfrm>
            <a:off x="7829964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5D0FE0F-C46A-4442-ACC2-86736C56B79F}"/>
              </a:ext>
            </a:extLst>
          </p:cNvPr>
          <p:cNvSpPr/>
          <p:nvPr/>
        </p:nvSpPr>
        <p:spPr>
          <a:xfrm>
            <a:off x="8305452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F67C1B2-32D0-4B44-A41B-355C50646E4E}"/>
              </a:ext>
            </a:extLst>
          </p:cNvPr>
          <p:cNvSpPr/>
          <p:nvPr/>
        </p:nvSpPr>
        <p:spPr>
          <a:xfrm>
            <a:off x="8780940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80F85DD-D849-42C9-8510-2DEACEF0CCC4}"/>
              </a:ext>
            </a:extLst>
          </p:cNvPr>
          <p:cNvSpPr/>
          <p:nvPr/>
        </p:nvSpPr>
        <p:spPr>
          <a:xfrm>
            <a:off x="9256428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A7130A3-4EF2-4163-B3FF-2CD962A93863}"/>
              </a:ext>
            </a:extLst>
          </p:cNvPr>
          <p:cNvSpPr/>
          <p:nvPr/>
        </p:nvSpPr>
        <p:spPr>
          <a:xfrm>
            <a:off x="9731916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EF3128E-DC4D-4899-92D9-922D507AE283}"/>
              </a:ext>
            </a:extLst>
          </p:cNvPr>
          <p:cNvSpPr/>
          <p:nvPr/>
        </p:nvSpPr>
        <p:spPr>
          <a:xfrm>
            <a:off x="10207404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4B0248B-B352-4687-AE37-B70A7C4032B2}"/>
              </a:ext>
            </a:extLst>
          </p:cNvPr>
          <p:cNvSpPr/>
          <p:nvPr/>
        </p:nvSpPr>
        <p:spPr>
          <a:xfrm>
            <a:off x="10682892" y="38749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CB9AB87-7AE5-408A-AA9C-418431019F86}"/>
              </a:ext>
            </a:extLst>
          </p:cNvPr>
          <p:cNvSpPr/>
          <p:nvPr/>
        </p:nvSpPr>
        <p:spPr>
          <a:xfrm>
            <a:off x="7354476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C655AC9-97CC-4836-8647-5774B2015AFD}"/>
              </a:ext>
            </a:extLst>
          </p:cNvPr>
          <p:cNvSpPr/>
          <p:nvPr/>
        </p:nvSpPr>
        <p:spPr>
          <a:xfrm>
            <a:off x="7829964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85CA295-D8A8-4235-8DD6-5B791DF8C8D6}"/>
              </a:ext>
            </a:extLst>
          </p:cNvPr>
          <p:cNvSpPr/>
          <p:nvPr/>
        </p:nvSpPr>
        <p:spPr>
          <a:xfrm>
            <a:off x="8305452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197EC0-B3B5-443A-8B5B-6DB087520137}"/>
              </a:ext>
            </a:extLst>
          </p:cNvPr>
          <p:cNvSpPr/>
          <p:nvPr/>
        </p:nvSpPr>
        <p:spPr>
          <a:xfrm>
            <a:off x="8780940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951FB5-18DB-485E-82A6-35EA5B8AC5F4}"/>
              </a:ext>
            </a:extLst>
          </p:cNvPr>
          <p:cNvSpPr/>
          <p:nvPr/>
        </p:nvSpPr>
        <p:spPr>
          <a:xfrm>
            <a:off x="9256428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5A9C9B7A-FC95-4679-B250-61BFB3A9A713}"/>
              </a:ext>
            </a:extLst>
          </p:cNvPr>
          <p:cNvSpPr/>
          <p:nvPr/>
        </p:nvSpPr>
        <p:spPr>
          <a:xfrm>
            <a:off x="9731916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B388AC8-2EC5-4794-AD84-C5DF871629A3}"/>
              </a:ext>
            </a:extLst>
          </p:cNvPr>
          <p:cNvSpPr/>
          <p:nvPr/>
        </p:nvSpPr>
        <p:spPr>
          <a:xfrm>
            <a:off x="10207404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7E4271B-6DEA-4E65-8B36-4057CD2B554D}"/>
              </a:ext>
            </a:extLst>
          </p:cNvPr>
          <p:cNvSpPr/>
          <p:nvPr/>
        </p:nvSpPr>
        <p:spPr>
          <a:xfrm>
            <a:off x="10682892" y="4103579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AAE2A2-870D-4AB4-AC55-83E60A78E777}"/>
              </a:ext>
            </a:extLst>
          </p:cNvPr>
          <p:cNvSpPr txBox="1"/>
          <p:nvPr/>
        </p:nvSpPr>
        <p:spPr>
          <a:xfrm>
            <a:off x="568810" y="144804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Candara" panose="020E0502030303020204" pitchFamily="34" charset="0"/>
              </a:rPr>
              <a:t>Memory access</a:t>
            </a:r>
            <a:endParaRPr lang="en-US" sz="1600" b="1" dirty="0">
              <a:latin typeface="Candara" panose="020E0502030303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889277-3EBF-47B9-B4F1-33F0C2AEE681}"/>
              </a:ext>
            </a:extLst>
          </p:cNvPr>
          <p:cNvSpPr txBox="1"/>
          <p:nvPr/>
        </p:nvSpPr>
        <p:spPr>
          <a:xfrm>
            <a:off x="909638" y="2075143"/>
            <a:ext cx="595035" cy="305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</a:rPr>
              <a:t>App 1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12846FC-A865-460A-B64B-F96C766D887B}"/>
              </a:ext>
            </a:extLst>
          </p:cNvPr>
          <p:cNvSpPr txBox="1"/>
          <p:nvPr/>
        </p:nvSpPr>
        <p:spPr>
          <a:xfrm>
            <a:off x="791876" y="2431212"/>
            <a:ext cx="840494" cy="24018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/>
              <a:t>0xA000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0xA00F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8BECAA-8FA8-426C-99CD-9CB99A2598A2}"/>
              </a:ext>
            </a:extLst>
          </p:cNvPr>
          <p:cNvSpPr txBox="1"/>
          <p:nvPr/>
        </p:nvSpPr>
        <p:spPr>
          <a:xfrm>
            <a:off x="1550586" y="2431262"/>
            <a:ext cx="840494" cy="240187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/>
              <a:t>0xA010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0xA01F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E5512401-BF7C-40C8-A52F-450391B8F661}"/>
              </a:ext>
            </a:extLst>
          </p:cNvPr>
          <p:cNvCxnSpPr>
            <a:cxnSpLocks/>
          </p:cNvCxnSpPr>
          <p:nvPr/>
        </p:nvCxnSpPr>
        <p:spPr>
          <a:xfrm>
            <a:off x="644357" y="2235661"/>
            <a:ext cx="24992" cy="2875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0DE293F0-07AD-4C7B-99E8-B0E91F241501}"/>
              </a:ext>
            </a:extLst>
          </p:cNvPr>
          <p:cNvSpPr txBox="1"/>
          <p:nvPr/>
        </p:nvSpPr>
        <p:spPr>
          <a:xfrm rot="16200000">
            <a:off x="-216911" y="3402479"/>
            <a:ext cx="1337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Time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C7AB35-6BD5-4342-A060-D36BEBFF4CD5}"/>
              </a:ext>
            </a:extLst>
          </p:cNvPr>
          <p:cNvSpPr txBox="1"/>
          <p:nvPr/>
        </p:nvSpPr>
        <p:spPr>
          <a:xfrm>
            <a:off x="1692863" y="2082778"/>
            <a:ext cx="595035" cy="305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</a:rPr>
              <a:t>App 1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2391326-139C-43C5-80DD-3AB21A899B15}"/>
              </a:ext>
            </a:extLst>
          </p:cNvPr>
          <p:cNvCxnSpPr/>
          <p:nvPr/>
        </p:nvCxnSpPr>
        <p:spPr>
          <a:xfrm>
            <a:off x="1574878" y="2197379"/>
            <a:ext cx="0" cy="28041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DB1D780-6D89-4CBC-88DA-91A2BB4E4647}"/>
              </a:ext>
            </a:extLst>
          </p:cNvPr>
          <p:cNvCxnSpPr/>
          <p:nvPr/>
        </p:nvCxnSpPr>
        <p:spPr>
          <a:xfrm>
            <a:off x="2367532" y="2191711"/>
            <a:ext cx="0" cy="28041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87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5E22-7CF7-CDD5-03E7-03FB9DA73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D99DB42B-EFA1-CFE3-D37E-18BD6D5F5E5B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TLB</a:t>
            </a:r>
            <a:r>
              <a:rPr kumimoji="1" lang="zh-CN" altLang="en-US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Structure</a:t>
            </a:r>
            <a:endParaRPr kumimoji="1" lang="zh-CN" altLang="en-US" sz="3600" b="1" dirty="0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8ABF3DA7-A53F-A3CB-00F5-886B89C063BB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AD76EB-E9D7-99CB-5608-600B9EA311C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4F11130-8178-987E-7805-124274C3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444246-4951-8D56-7D20-1A1A5DB71719}"/>
              </a:ext>
            </a:extLst>
          </p:cNvPr>
          <p:cNvSpPr txBox="1"/>
          <p:nvPr/>
        </p:nvSpPr>
        <p:spPr>
          <a:xfrm>
            <a:off x="5433239" y="2006650"/>
            <a:ext cx="2135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Virtual</a:t>
            </a:r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Base</a:t>
            </a:r>
          </a:p>
          <a:p>
            <a:pPr algn="ctr"/>
            <a:r>
              <a:rPr lang="zh-CN" altLang="en-US" sz="1400" b="1" dirty="0">
                <a:latin typeface="Candara" panose="020E0502030303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Address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61691-D2DF-7C76-D39D-479D8162CE2E}"/>
              </a:ext>
            </a:extLst>
          </p:cNvPr>
          <p:cNvSpPr txBox="1"/>
          <p:nvPr/>
        </p:nvSpPr>
        <p:spPr>
          <a:xfrm>
            <a:off x="4858774" y="2012001"/>
            <a:ext cx="1017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Valid/</a:t>
            </a:r>
          </a:p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Dirty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E0BD57-F6AF-43AB-859A-9C9FE9A6FE6D}"/>
              </a:ext>
            </a:extLst>
          </p:cNvPr>
          <p:cNvSpPr txBox="1"/>
          <p:nvPr/>
        </p:nvSpPr>
        <p:spPr>
          <a:xfrm>
            <a:off x="568810" y="1448049"/>
            <a:ext cx="15424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latin typeface="Candara" panose="020E0502030303020204" pitchFamily="34" charset="0"/>
              </a:rPr>
              <a:t>Memory access</a:t>
            </a:r>
            <a:endParaRPr lang="en-US" sz="1600" b="1" dirty="0">
              <a:latin typeface="Candara" panose="020E0502030303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4B4913-260C-43EB-B3FF-ED0C68347E2B}"/>
              </a:ext>
            </a:extLst>
          </p:cNvPr>
          <p:cNvSpPr/>
          <p:nvPr/>
        </p:nvSpPr>
        <p:spPr>
          <a:xfrm>
            <a:off x="5079486" y="2568137"/>
            <a:ext cx="57591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88ADD10-FB91-44A6-9440-8BA46E5AFC4C}"/>
              </a:ext>
            </a:extLst>
          </p:cNvPr>
          <p:cNvSpPr/>
          <p:nvPr/>
        </p:nvSpPr>
        <p:spPr>
          <a:xfrm>
            <a:off x="5647844" y="2568137"/>
            <a:ext cx="170663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0xA00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948244-024F-4CBD-3319-055820DD20B2}"/>
              </a:ext>
            </a:extLst>
          </p:cNvPr>
          <p:cNvSpPr txBox="1"/>
          <p:nvPr/>
        </p:nvSpPr>
        <p:spPr>
          <a:xfrm>
            <a:off x="8189691" y="2114371"/>
            <a:ext cx="21358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Sub-entries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47B3AD-A09D-4DDD-B235-B576D2DFA2B7}"/>
              </a:ext>
            </a:extLst>
          </p:cNvPr>
          <p:cNvSpPr/>
          <p:nvPr/>
        </p:nvSpPr>
        <p:spPr>
          <a:xfrm>
            <a:off x="7354476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73D481-9828-481E-A908-BFEA91F29FB8}"/>
              </a:ext>
            </a:extLst>
          </p:cNvPr>
          <p:cNvSpPr/>
          <p:nvPr/>
        </p:nvSpPr>
        <p:spPr>
          <a:xfrm>
            <a:off x="7829964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3C09767-BFA3-4FEA-BDD3-66D15BC3FB44}"/>
              </a:ext>
            </a:extLst>
          </p:cNvPr>
          <p:cNvSpPr/>
          <p:nvPr/>
        </p:nvSpPr>
        <p:spPr>
          <a:xfrm>
            <a:off x="8305452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22505A-9BCC-4433-905A-88735D42E8F7}"/>
              </a:ext>
            </a:extLst>
          </p:cNvPr>
          <p:cNvSpPr/>
          <p:nvPr/>
        </p:nvSpPr>
        <p:spPr>
          <a:xfrm>
            <a:off x="8780940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75FBA4-D54E-41F3-9AD1-4A902B8DF1F4}"/>
              </a:ext>
            </a:extLst>
          </p:cNvPr>
          <p:cNvSpPr/>
          <p:nvPr/>
        </p:nvSpPr>
        <p:spPr>
          <a:xfrm>
            <a:off x="9256428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48367C-7437-4B7B-A56E-D7CBF7518D5A}"/>
              </a:ext>
            </a:extLst>
          </p:cNvPr>
          <p:cNvSpPr/>
          <p:nvPr/>
        </p:nvSpPr>
        <p:spPr>
          <a:xfrm>
            <a:off x="9731916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CF9EEFF-CA5F-4309-8A58-EA9966FDBC05}"/>
              </a:ext>
            </a:extLst>
          </p:cNvPr>
          <p:cNvSpPr/>
          <p:nvPr/>
        </p:nvSpPr>
        <p:spPr>
          <a:xfrm>
            <a:off x="10207404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646568-FDA5-4C8C-A9CA-65785220A934}"/>
              </a:ext>
            </a:extLst>
          </p:cNvPr>
          <p:cNvSpPr/>
          <p:nvPr/>
        </p:nvSpPr>
        <p:spPr>
          <a:xfrm>
            <a:off x="10682892" y="25681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D5C50F7-6BA9-45CE-91F9-34EF1E77E172}"/>
              </a:ext>
            </a:extLst>
          </p:cNvPr>
          <p:cNvSpPr/>
          <p:nvPr/>
        </p:nvSpPr>
        <p:spPr>
          <a:xfrm>
            <a:off x="7354476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410F2B8-427D-4C8E-AF6B-E36D3A24DF33}"/>
              </a:ext>
            </a:extLst>
          </p:cNvPr>
          <p:cNvSpPr/>
          <p:nvPr/>
        </p:nvSpPr>
        <p:spPr>
          <a:xfrm>
            <a:off x="7829964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DB8104-ADAF-4560-8F1E-224643A9C683}"/>
              </a:ext>
            </a:extLst>
          </p:cNvPr>
          <p:cNvSpPr/>
          <p:nvPr/>
        </p:nvSpPr>
        <p:spPr>
          <a:xfrm>
            <a:off x="8305452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95877FF-4EDE-4288-AAC6-F63F5C92FFB3}"/>
              </a:ext>
            </a:extLst>
          </p:cNvPr>
          <p:cNvSpPr/>
          <p:nvPr/>
        </p:nvSpPr>
        <p:spPr>
          <a:xfrm>
            <a:off x="8780940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14DE6A-47DC-4EDB-B32E-0F0C704A13E4}"/>
              </a:ext>
            </a:extLst>
          </p:cNvPr>
          <p:cNvSpPr/>
          <p:nvPr/>
        </p:nvSpPr>
        <p:spPr>
          <a:xfrm>
            <a:off x="9256428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804C65-B30B-43C7-A764-E0FB3D724DE2}"/>
              </a:ext>
            </a:extLst>
          </p:cNvPr>
          <p:cNvSpPr/>
          <p:nvPr/>
        </p:nvSpPr>
        <p:spPr>
          <a:xfrm>
            <a:off x="9731916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9887BB1-36C0-4B6D-90A8-F4CACE772520}"/>
              </a:ext>
            </a:extLst>
          </p:cNvPr>
          <p:cNvSpPr/>
          <p:nvPr/>
        </p:nvSpPr>
        <p:spPr>
          <a:xfrm>
            <a:off x="10207404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53CD4D-243F-4747-8AFD-A38870CA8625}"/>
              </a:ext>
            </a:extLst>
          </p:cNvPr>
          <p:cNvSpPr/>
          <p:nvPr/>
        </p:nvSpPr>
        <p:spPr>
          <a:xfrm>
            <a:off x="10682892" y="279673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BB7CE4-A395-43A8-8A1A-23E9AC65F7F5}"/>
              </a:ext>
            </a:extLst>
          </p:cNvPr>
          <p:cNvSpPr/>
          <p:nvPr/>
        </p:nvSpPr>
        <p:spPr>
          <a:xfrm>
            <a:off x="5079486" y="3221558"/>
            <a:ext cx="57591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2A2C68E-15A6-4799-AD7F-F6FAC25E9EAE}"/>
              </a:ext>
            </a:extLst>
          </p:cNvPr>
          <p:cNvSpPr/>
          <p:nvPr/>
        </p:nvSpPr>
        <p:spPr>
          <a:xfrm>
            <a:off x="5647844" y="3221558"/>
            <a:ext cx="170663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0xA01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686BE3-CEF3-4B50-8D92-0228819C68A8}"/>
              </a:ext>
            </a:extLst>
          </p:cNvPr>
          <p:cNvSpPr/>
          <p:nvPr/>
        </p:nvSpPr>
        <p:spPr>
          <a:xfrm>
            <a:off x="7354476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A55131-F370-4F20-ADB1-1ACE3904F2D1}"/>
              </a:ext>
            </a:extLst>
          </p:cNvPr>
          <p:cNvSpPr/>
          <p:nvPr/>
        </p:nvSpPr>
        <p:spPr>
          <a:xfrm>
            <a:off x="7829964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3F9585-7D6F-41BA-87F6-3BEDD55E1108}"/>
              </a:ext>
            </a:extLst>
          </p:cNvPr>
          <p:cNvSpPr/>
          <p:nvPr/>
        </p:nvSpPr>
        <p:spPr>
          <a:xfrm>
            <a:off x="8305452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31492DF-0A5C-4332-8065-014AA81A0C6B}"/>
              </a:ext>
            </a:extLst>
          </p:cNvPr>
          <p:cNvSpPr/>
          <p:nvPr/>
        </p:nvSpPr>
        <p:spPr>
          <a:xfrm>
            <a:off x="8780940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F5D07FE-4D96-493D-917F-3C8465957B14}"/>
              </a:ext>
            </a:extLst>
          </p:cNvPr>
          <p:cNvSpPr/>
          <p:nvPr/>
        </p:nvSpPr>
        <p:spPr>
          <a:xfrm>
            <a:off x="9256428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1A4C1DB-3931-4B73-8882-52C4CAF3256D}"/>
              </a:ext>
            </a:extLst>
          </p:cNvPr>
          <p:cNvSpPr/>
          <p:nvPr/>
        </p:nvSpPr>
        <p:spPr>
          <a:xfrm>
            <a:off x="9731916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31B1978-2A63-4ECF-91FE-C3600DBF4B4D}"/>
              </a:ext>
            </a:extLst>
          </p:cNvPr>
          <p:cNvSpPr/>
          <p:nvPr/>
        </p:nvSpPr>
        <p:spPr>
          <a:xfrm>
            <a:off x="10207404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8B0D3CF-DBCA-4808-B54F-B952F7B65356}"/>
              </a:ext>
            </a:extLst>
          </p:cNvPr>
          <p:cNvSpPr/>
          <p:nvPr/>
        </p:nvSpPr>
        <p:spPr>
          <a:xfrm>
            <a:off x="10682892" y="32215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5A3427-4368-49EF-951C-82F64A6EEE53}"/>
              </a:ext>
            </a:extLst>
          </p:cNvPr>
          <p:cNvSpPr/>
          <p:nvPr/>
        </p:nvSpPr>
        <p:spPr>
          <a:xfrm>
            <a:off x="7354476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EEACCFE-DDCD-46A4-93B9-47AE5E58E2EF}"/>
              </a:ext>
            </a:extLst>
          </p:cNvPr>
          <p:cNvSpPr/>
          <p:nvPr/>
        </p:nvSpPr>
        <p:spPr>
          <a:xfrm>
            <a:off x="7829964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36B6480-C0C9-473F-9F03-BCE86FBF4399}"/>
              </a:ext>
            </a:extLst>
          </p:cNvPr>
          <p:cNvSpPr/>
          <p:nvPr/>
        </p:nvSpPr>
        <p:spPr>
          <a:xfrm>
            <a:off x="8305452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DAF67A-D049-44F5-9EE2-C4982CD28CC1}"/>
              </a:ext>
            </a:extLst>
          </p:cNvPr>
          <p:cNvSpPr/>
          <p:nvPr/>
        </p:nvSpPr>
        <p:spPr>
          <a:xfrm>
            <a:off x="8780940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F79CB4-D135-4689-80DF-392383E9E45E}"/>
              </a:ext>
            </a:extLst>
          </p:cNvPr>
          <p:cNvSpPr/>
          <p:nvPr/>
        </p:nvSpPr>
        <p:spPr>
          <a:xfrm>
            <a:off x="9256428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AD60E6-3A51-4111-95DB-D7729BC052A7}"/>
              </a:ext>
            </a:extLst>
          </p:cNvPr>
          <p:cNvSpPr/>
          <p:nvPr/>
        </p:nvSpPr>
        <p:spPr>
          <a:xfrm>
            <a:off x="9731916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DFEDA9-4860-46AE-B89A-D5FC2B501337}"/>
              </a:ext>
            </a:extLst>
          </p:cNvPr>
          <p:cNvSpPr/>
          <p:nvPr/>
        </p:nvSpPr>
        <p:spPr>
          <a:xfrm>
            <a:off x="10207404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558D335-EFED-4B0A-855C-C0B015189116}"/>
              </a:ext>
            </a:extLst>
          </p:cNvPr>
          <p:cNvSpPr/>
          <p:nvPr/>
        </p:nvSpPr>
        <p:spPr>
          <a:xfrm>
            <a:off x="10682892" y="3450158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85C692-3BBA-C373-040B-7B8EE4C3977B}"/>
              </a:ext>
            </a:extLst>
          </p:cNvPr>
          <p:cNvSpPr txBox="1"/>
          <p:nvPr/>
        </p:nvSpPr>
        <p:spPr>
          <a:xfrm>
            <a:off x="909638" y="2075143"/>
            <a:ext cx="595035" cy="305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</a:rPr>
              <a:t>App 1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94C3C6-1845-4972-9F69-1DBC2695CA71}"/>
              </a:ext>
            </a:extLst>
          </p:cNvPr>
          <p:cNvSpPr txBox="1"/>
          <p:nvPr/>
        </p:nvSpPr>
        <p:spPr>
          <a:xfrm>
            <a:off x="791876" y="2431212"/>
            <a:ext cx="840494" cy="24041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/>
              <a:t>0xA000</a:t>
            </a:r>
          </a:p>
          <a:p>
            <a:pPr algn="ctr">
              <a:lnSpc>
                <a:spcPct val="120000"/>
              </a:lnSpc>
            </a:pPr>
            <a:r>
              <a:rPr lang="en-US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0xA007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altLang="zh-CN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altLang="zh-CN" sz="1400" dirty="0"/>
          </a:p>
          <a:p>
            <a:pPr algn="ctr">
              <a:lnSpc>
                <a:spcPct val="120000"/>
              </a:lnSpc>
            </a:pPr>
            <a:r>
              <a:rPr lang="en-US" altLang="zh-CN" sz="1400" dirty="0"/>
              <a:t>0xA00F</a:t>
            </a:r>
            <a:endParaRPr lang="en-US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7A8377A-7416-4299-B3E7-68334D997F4B}"/>
              </a:ext>
            </a:extLst>
          </p:cNvPr>
          <p:cNvSpPr txBox="1"/>
          <p:nvPr/>
        </p:nvSpPr>
        <p:spPr>
          <a:xfrm>
            <a:off x="1550586" y="2431262"/>
            <a:ext cx="840494" cy="240418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/>
              <a:t>0xA010</a:t>
            </a:r>
          </a:p>
          <a:p>
            <a:pPr algn="ctr">
              <a:lnSpc>
                <a:spcPct val="120000"/>
              </a:lnSpc>
            </a:pPr>
            <a:r>
              <a:rPr lang="en-US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0xA019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altLang="zh-CN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altLang="zh-CN" sz="1400" dirty="0"/>
              <a:t>0xA01F</a:t>
            </a:r>
            <a:endParaRPr 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C9BABD-59AB-4535-B510-28E8399111E8}"/>
              </a:ext>
            </a:extLst>
          </p:cNvPr>
          <p:cNvSpPr txBox="1"/>
          <p:nvPr/>
        </p:nvSpPr>
        <p:spPr>
          <a:xfrm>
            <a:off x="2459656" y="2081772"/>
            <a:ext cx="625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</a:rPr>
              <a:t>App 2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9351F51-7F61-4376-80AC-3749E72CA09A}"/>
              </a:ext>
            </a:extLst>
          </p:cNvPr>
          <p:cNvSpPr txBox="1"/>
          <p:nvPr/>
        </p:nvSpPr>
        <p:spPr>
          <a:xfrm>
            <a:off x="2322690" y="2647015"/>
            <a:ext cx="840494" cy="136774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dirty="0"/>
              <a:t>0xB000</a:t>
            </a:r>
          </a:p>
          <a:p>
            <a:pPr algn="ctr">
              <a:lnSpc>
                <a:spcPct val="120000"/>
              </a:lnSpc>
            </a:pPr>
            <a:r>
              <a:rPr lang="en-US" sz="1400" dirty="0"/>
              <a:t>…</a:t>
            </a:r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endParaRPr lang="en-US" sz="1400" dirty="0"/>
          </a:p>
          <a:p>
            <a:pPr algn="ctr">
              <a:lnSpc>
                <a:spcPct val="120000"/>
              </a:lnSpc>
            </a:pPr>
            <a:r>
              <a:rPr lang="en-US" sz="1400" dirty="0"/>
              <a:t>0xB007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7315A06-731C-4F16-B1EC-4806AC998D20}"/>
              </a:ext>
            </a:extLst>
          </p:cNvPr>
          <p:cNvSpPr/>
          <p:nvPr/>
        </p:nvSpPr>
        <p:spPr>
          <a:xfrm>
            <a:off x="5079486" y="3872647"/>
            <a:ext cx="575916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5D5B772-571E-4CAA-ADF4-1B30A57EE4DA}"/>
              </a:ext>
            </a:extLst>
          </p:cNvPr>
          <p:cNvSpPr/>
          <p:nvPr/>
        </p:nvSpPr>
        <p:spPr>
          <a:xfrm>
            <a:off x="5647844" y="3872647"/>
            <a:ext cx="1706632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0xB00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C5F1F08-0CD9-422A-859E-38B10538AC6C}"/>
              </a:ext>
            </a:extLst>
          </p:cNvPr>
          <p:cNvSpPr/>
          <p:nvPr/>
        </p:nvSpPr>
        <p:spPr>
          <a:xfrm>
            <a:off x="7354476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B71A099A-F893-43AE-85B1-4349B6C39DB0}"/>
              </a:ext>
            </a:extLst>
          </p:cNvPr>
          <p:cNvSpPr/>
          <p:nvPr/>
        </p:nvSpPr>
        <p:spPr>
          <a:xfrm>
            <a:off x="7829964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6ACF240-455E-413F-9934-7DB404946958}"/>
              </a:ext>
            </a:extLst>
          </p:cNvPr>
          <p:cNvSpPr/>
          <p:nvPr/>
        </p:nvSpPr>
        <p:spPr>
          <a:xfrm>
            <a:off x="8305452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882CFE6-088D-4693-9AB2-8B379DEE20E6}"/>
              </a:ext>
            </a:extLst>
          </p:cNvPr>
          <p:cNvSpPr/>
          <p:nvPr/>
        </p:nvSpPr>
        <p:spPr>
          <a:xfrm>
            <a:off x="8780940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DF56E63-0C7A-482E-A905-70140D70B16A}"/>
              </a:ext>
            </a:extLst>
          </p:cNvPr>
          <p:cNvSpPr/>
          <p:nvPr/>
        </p:nvSpPr>
        <p:spPr>
          <a:xfrm>
            <a:off x="9256428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A1EE083-EB28-41DB-9E37-C699BE419004}"/>
              </a:ext>
            </a:extLst>
          </p:cNvPr>
          <p:cNvSpPr/>
          <p:nvPr/>
        </p:nvSpPr>
        <p:spPr>
          <a:xfrm>
            <a:off x="9731916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0D614F0-12A2-48D6-A1C8-6534E717AB81}"/>
              </a:ext>
            </a:extLst>
          </p:cNvPr>
          <p:cNvSpPr/>
          <p:nvPr/>
        </p:nvSpPr>
        <p:spPr>
          <a:xfrm>
            <a:off x="10207404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C3514DF-3052-4286-A80B-510696DCBC75}"/>
              </a:ext>
            </a:extLst>
          </p:cNvPr>
          <p:cNvSpPr/>
          <p:nvPr/>
        </p:nvSpPr>
        <p:spPr>
          <a:xfrm>
            <a:off x="10682892" y="38726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367D67E-645D-4D0F-861F-C28BD08B79BF}"/>
              </a:ext>
            </a:extLst>
          </p:cNvPr>
          <p:cNvSpPr/>
          <p:nvPr/>
        </p:nvSpPr>
        <p:spPr>
          <a:xfrm>
            <a:off x="7354476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2658A91-843C-4F3B-A7AE-FCEB5F17E628}"/>
              </a:ext>
            </a:extLst>
          </p:cNvPr>
          <p:cNvSpPr/>
          <p:nvPr/>
        </p:nvSpPr>
        <p:spPr>
          <a:xfrm>
            <a:off x="7829964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F860F24-3F70-4514-8EAD-B9CA4074F58A}"/>
              </a:ext>
            </a:extLst>
          </p:cNvPr>
          <p:cNvSpPr/>
          <p:nvPr/>
        </p:nvSpPr>
        <p:spPr>
          <a:xfrm>
            <a:off x="8305452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41941D5-492F-43B0-BABE-566D73F1D568}"/>
              </a:ext>
            </a:extLst>
          </p:cNvPr>
          <p:cNvSpPr/>
          <p:nvPr/>
        </p:nvSpPr>
        <p:spPr>
          <a:xfrm>
            <a:off x="8780940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507F260-126D-4196-AE1B-78D2504F9181}"/>
              </a:ext>
            </a:extLst>
          </p:cNvPr>
          <p:cNvSpPr/>
          <p:nvPr/>
        </p:nvSpPr>
        <p:spPr>
          <a:xfrm>
            <a:off x="9256428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61AB41F-D2D7-4786-8065-9A3D64EF18DC}"/>
              </a:ext>
            </a:extLst>
          </p:cNvPr>
          <p:cNvSpPr/>
          <p:nvPr/>
        </p:nvSpPr>
        <p:spPr>
          <a:xfrm>
            <a:off x="9731916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6900C54-57BC-486D-8E98-A02565C2F24D}"/>
              </a:ext>
            </a:extLst>
          </p:cNvPr>
          <p:cNvSpPr/>
          <p:nvPr/>
        </p:nvSpPr>
        <p:spPr>
          <a:xfrm>
            <a:off x="10207404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66D491B-D88E-495D-A036-FCFE9BF5FFE3}"/>
              </a:ext>
            </a:extLst>
          </p:cNvPr>
          <p:cNvSpPr/>
          <p:nvPr/>
        </p:nvSpPr>
        <p:spPr>
          <a:xfrm>
            <a:off x="10682892" y="4101247"/>
            <a:ext cx="475488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FE1BE35-E7C6-426D-8CFF-CB58BE8A28A7}"/>
              </a:ext>
            </a:extLst>
          </p:cNvPr>
          <p:cNvSpPr/>
          <p:nvPr/>
        </p:nvSpPr>
        <p:spPr>
          <a:xfrm>
            <a:off x="5873483" y="1956387"/>
            <a:ext cx="1316588" cy="2660644"/>
          </a:xfrm>
          <a:prstGeom prst="roundRect">
            <a:avLst>
              <a:gd name="adj" fmla="val 4228"/>
            </a:avLst>
          </a:prstGeom>
          <a:noFill/>
          <a:ln w="19050">
            <a:solidFill>
              <a:srgbClr val="0033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6C6B0E0-D745-478E-B319-402954A3D7A4}"/>
              </a:ext>
            </a:extLst>
          </p:cNvPr>
          <p:cNvSpPr txBox="1"/>
          <p:nvPr/>
        </p:nvSpPr>
        <p:spPr>
          <a:xfrm>
            <a:off x="5527500" y="4708468"/>
            <a:ext cx="21358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Candara" panose="020E0502030303020204" pitchFamily="34" charset="0"/>
                <a:cs typeface="Arial" panose="020B0604020202020204" pitchFamily="34" charset="0"/>
              </a:rPr>
              <a:t>TLB entries full</a:t>
            </a:r>
            <a:endParaRPr lang="en-US" sz="16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99053E7-8478-4F52-8E95-C31CEB70DC7F}"/>
              </a:ext>
            </a:extLst>
          </p:cNvPr>
          <p:cNvSpPr txBox="1"/>
          <p:nvPr/>
        </p:nvSpPr>
        <p:spPr>
          <a:xfrm>
            <a:off x="4130829" y="1438960"/>
            <a:ext cx="1337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Candara" panose="020E0502030303020204" pitchFamily="34" charset="0"/>
                <a:cs typeface="Arial" panose="020B0604020202020204" pitchFamily="34" charset="0"/>
              </a:rPr>
              <a:t>eviction</a:t>
            </a:r>
            <a:endParaRPr lang="en-US" sz="16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F38B24FD-0284-451B-A4A5-B161E6965825}"/>
              </a:ext>
            </a:extLst>
          </p:cNvPr>
          <p:cNvSpPr/>
          <p:nvPr/>
        </p:nvSpPr>
        <p:spPr>
          <a:xfrm>
            <a:off x="7256208" y="2766827"/>
            <a:ext cx="4012535" cy="327316"/>
          </a:xfrm>
          <a:prstGeom prst="roundRect">
            <a:avLst>
              <a:gd name="adj" fmla="val 4228"/>
            </a:avLst>
          </a:prstGeom>
          <a:noFill/>
          <a:ln w="254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D4E20CF0-D071-486A-B516-0F4975EF4627}"/>
              </a:ext>
            </a:extLst>
          </p:cNvPr>
          <p:cNvSpPr txBox="1"/>
          <p:nvPr/>
        </p:nvSpPr>
        <p:spPr>
          <a:xfrm>
            <a:off x="10489654" y="1984402"/>
            <a:ext cx="1425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underutilized</a:t>
            </a:r>
            <a:endParaRPr lang="en-US" sz="16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681ABB-93CF-49C3-9795-3994189B8317}"/>
              </a:ext>
            </a:extLst>
          </p:cNvPr>
          <p:cNvCxnSpPr>
            <a:stCxn id="158" idx="2"/>
          </p:cNvCxnSpPr>
          <p:nvPr/>
        </p:nvCxnSpPr>
        <p:spPr>
          <a:xfrm flipH="1">
            <a:off x="10923182" y="2322956"/>
            <a:ext cx="279424" cy="3949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836DCB5-B560-4201-BB91-1535F9E3A98D}"/>
              </a:ext>
            </a:extLst>
          </p:cNvPr>
          <p:cNvCxnSpPr>
            <a:cxnSpLocks/>
          </p:cNvCxnSpPr>
          <p:nvPr/>
        </p:nvCxnSpPr>
        <p:spPr>
          <a:xfrm>
            <a:off x="644357" y="2235661"/>
            <a:ext cx="24992" cy="2875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97B641E-2639-484D-8297-0A2D8E2D7071}"/>
              </a:ext>
            </a:extLst>
          </p:cNvPr>
          <p:cNvSpPr txBox="1"/>
          <p:nvPr/>
        </p:nvSpPr>
        <p:spPr>
          <a:xfrm rot="16200000">
            <a:off x="-216911" y="3402479"/>
            <a:ext cx="13374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latin typeface="Candara" panose="020E0502030303020204" pitchFamily="34" charset="0"/>
                <a:cs typeface="Arial" panose="020B0604020202020204" pitchFamily="34" charset="0"/>
              </a:rPr>
              <a:t>Time</a:t>
            </a:r>
            <a:endParaRPr lang="en-US" sz="1400" b="1" dirty="0"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5D1F868-4706-41DB-9DD4-7632B3D7A250}"/>
              </a:ext>
            </a:extLst>
          </p:cNvPr>
          <p:cNvSpPr txBox="1"/>
          <p:nvPr/>
        </p:nvSpPr>
        <p:spPr>
          <a:xfrm>
            <a:off x="1692863" y="2082778"/>
            <a:ext cx="595035" cy="305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Candara" panose="020E0502030303020204" pitchFamily="34" charset="0"/>
              </a:rPr>
              <a:t>App 1</a:t>
            </a:r>
            <a:endParaRPr lang="en-US" sz="1400" b="1" dirty="0">
              <a:latin typeface="Candara" panose="020E0502030303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46A4769-BA5D-4D1F-B68E-12B97867D6B4}"/>
              </a:ext>
            </a:extLst>
          </p:cNvPr>
          <p:cNvCxnSpPr/>
          <p:nvPr/>
        </p:nvCxnSpPr>
        <p:spPr>
          <a:xfrm>
            <a:off x="1574878" y="2197379"/>
            <a:ext cx="0" cy="28041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50F33D59-2547-4172-9C74-85DA8761D923}"/>
              </a:ext>
            </a:extLst>
          </p:cNvPr>
          <p:cNvCxnSpPr/>
          <p:nvPr/>
        </p:nvCxnSpPr>
        <p:spPr>
          <a:xfrm>
            <a:off x="2367532" y="2191711"/>
            <a:ext cx="0" cy="28041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182093F-B406-417C-B506-DCAEF2671964}"/>
              </a:ext>
            </a:extLst>
          </p:cNvPr>
          <p:cNvGrpSpPr/>
          <p:nvPr/>
        </p:nvGrpSpPr>
        <p:grpSpPr>
          <a:xfrm>
            <a:off x="3069409" y="2081772"/>
            <a:ext cx="840494" cy="2908775"/>
            <a:chOff x="3069409" y="2081772"/>
            <a:chExt cx="840494" cy="2908775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B952BDE-9C50-4588-A737-0750292A46D8}"/>
                </a:ext>
              </a:extLst>
            </p:cNvPr>
            <p:cNvSpPr txBox="1"/>
            <p:nvPr/>
          </p:nvSpPr>
          <p:spPr>
            <a:xfrm>
              <a:off x="3173698" y="2081772"/>
              <a:ext cx="6238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latin typeface="Candara" panose="020E0502030303020204" pitchFamily="34" charset="0"/>
                </a:rPr>
                <a:t>App 3</a:t>
              </a:r>
              <a:endParaRPr lang="en-US" sz="1400" b="1" dirty="0">
                <a:latin typeface="Candara" panose="020E0502030303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197586-FB08-4533-AB80-4D83F1401C9F}"/>
                </a:ext>
              </a:extLst>
            </p:cNvPr>
            <p:cNvSpPr txBox="1"/>
            <p:nvPr/>
          </p:nvSpPr>
          <p:spPr>
            <a:xfrm>
              <a:off x="3069409" y="3811264"/>
              <a:ext cx="840494" cy="85068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1400" dirty="0"/>
                <a:t>0xC000</a:t>
              </a:r>
            </a:p>
            <a:p>
              <a:pPr algn="ctr">
                <a:lnSpc>
                  <a:spcPct val="120000"/>
                </a:lnSpc>
              </a:pPr>
              <a:r>
                <a:rPr lang="en-US" sz="1400" dirty="0"/>
                <a:t>…</a:t>
              </a:r>
            </a:p>
            <a:p>
              <a:pPr algn="ctr">
                <a:lnSpc>
                  <a:spcPct val="120000"/>
                </a:lnSpc>
              </a:pPr>
              <a:endParaRPr lang="en-US" sz="1400" dirty="0"/>
            </a:p>
          </p:txBody>
        </p: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857B036-9BA2-4A79-B4D1-D8A71A1DE0AD}"/>
                </a:ext>
              </a:extLst>
            </p:cNvPr>
            <p:cNvCxnSpPr/>
            <p:nvPr/>
          </p:nvCxnSpPr>
          <p:spPr>
            <a:xfrm>
              <a:off x="3132799" y="2186348"/>
              <a:ext cx="0" cy="2804199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59EB5309-4CCB-440F-812A-D12CA878737F}"/>
              </a:ext>
            </a:extLst>
          </p:cNvPr>
          <p:cNvCxnSpPr>
            <a:cxnSpLocks/>
            <a:endCxn id="57" idx="1"/>
          </p:cNvCxnSpPr>
          <p:nvPr/>
        </p:nvCxnSpPr>
        <p:spPr>
          <a:xfrm rot="16200000" flipH="1">
            <a:off x="4449043" y="2166293"/>
            <a:ext cx="980955" cy="279931"/>
          </a:xfrm>
          <a:prstGeom prst="bentConnector2">
            <a:avLst/>
          </a:prstGeom>
          <a:ln>
            <a:solidFill>
              <a:srgbClr val="00339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63037B6-AED3-421E-8DDD-C75A7B35FEEA}"/>
              </a:ext>
            </a:extLst>
          </p:cNvPr>
          <p:cNvSpPr/>
          <p:nvPr/>
        </p:nvSpPr>
        <p:spPr>
          <a:xfrm>
            <a:off x="1" y="2920993"/>
            <a:ext cx="12191999" cy="1146066"/>
          </a:xfrm>
          <a:prstGeom prst="rect">
            <a:avLst/>
          </a:prstGeom>
          <a:solidFill>
            <a:srgbClr val="406D8E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Multi-tenancy interference causes TLB sub-entry underutilization</a:t>
            </a:r>
          </a:p>
        </p:txBody>
      </p:sp>
    </p:spTree>
    <p:extLst>
      <p:ext uri="{BB962C8B-B14F-4D97-AF65-F5344CB8AC3E}">
        <p14:creationId xmlns:p14="http://schemas.microsoft.com/office/powerpoint/2010/main" val="427434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500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AD978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ECEDC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8" grpId="0" animBg="1"/>
      <p:bldP spid="140" grpId="0" animBg="1"/>
      <p:bldP spid="24" grpId="0" animBg="1"/>
      <p:bldP spid="155" grpId="0"/>
      <p:bldP spid="156" grpId="0"/>
      <p:bldP spid="157" grpId="0" animBg="1"/>
      <p:bldP spid="158" grpId="0"/>
      <p:bldP spid="1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B9765-137E-241B-0687-ED1824887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4C79F1B1-A091-9BC7-F17B-49FD6C623AA4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TLB Sub-Entry Utilization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D98779DB-A68C-5A57-F1EC-9D6CC53AB286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2872FF-67AF-2E2A-4E0E-D32458C869B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780109B-4571-402D-BCE1-7173A7707765}"/>
              </a:ext>
            </a:extLst>
          </p:cNvPr>
          <p:cNvGraphicFramePr/>
          <p:nvPr/>
        </p:nvGraphicFramePr>
        <p:xfrm>
          <a:off x="1427126" y="1249326"/>
          <a:ext cx="9337748" cy="3898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76B3E90E-C63B-425F-985F-35DF579396E9}"/>
              </a:ext>
            </a:extLst>
          </p:cNvPr>
          <p:cNvGrpSpPr/>
          <p:nvPr/>
        </p:nvGrpSpPr>
        <p:grpSpPr>
          <a:xfrm>
            <a:off x="2133600" y="6298384"/>
            <a:ext cx="6301563" cy="412212"/>
            <a:chOff x="2133600" y="6236680"/>
            <a:chExt cx="6301563" cy="41221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997E4B2-F861-4ED8-95A9-974C6C4844AE}"/>
                </a:ext>
              </a:extLst>
            </p:cNvPr>
            <p:cNvSpPr/>
            <p:nvPr/>
          </p:nvSpPr>
          <p:spPr>
            <a:xfrm>
              <a:off x="2133600" y="6236680"/>
              <a:ext cx="6301562" cy="412212"/>
            </a:xfrm>
            <a:prstGeom prst="roundRect">
              <a:avLst>
                <a:gd name="adj" fmla="val 23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696F34-BE7E-44EC-9CAD-31A3C646DEFA}"/>
                </a:ext>
              </a:extLst>
            </p:cNvPr>
            <p:cNvSpPr/>
            <p:nvPr/>
          </p:nvSpPr>
          <p:spPr>
            <a:xfrm>
              <a:off x="2133600" y="6288898"/>
              <a:ext cx="63015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ndara" panose="020E0502030303020204" pitchFamily="34" charset="0"/>
                </a:rPr>
                <a:t>Category applications into </a:t>
              </a:r>
              <a:r>
                <a:rPr lang="en-US" sz="1400" b="1" dirty="0">
                  <a:latin typeface="Candara" panose="020E0502030303020204" pitchFamily="34" charset="0"/>
                </a:rPr>
                <a:t>H</a:t>
              </a:r>
              <a:r>
                <a:rPr lang="en-US" sz="1400" dirty="0">
                  <a:latin typeface="Candara" panose="020E0502030303020204" pitchFamily="34" charset="0"/>
                </a:rPr>
                <a:t>igh, </a:t>
              </a:r>
              <a:r>
                <a:rPr lang="en-US" sz="1400" b="1" dirty="0">
                  <a:latin typeface="Candara" panose="020E0502030303020204" pitchFamily="34" charset="0"/>
                </a:rPr>
                <a:t>M</a:t>
              </a:r>
              <a:r>
                <a:rPr lang="en-US" sz="1400" dirty="0">
                  <a:latin typeface="Candara" panose="020E0502030303020204" pitchFamily="34" charset="0"/>
                </a:rPr>
                <a:t>edium, </a:t>
              </a:r>
              <a:r>
                <a:rPr lang="en-US" sz="1400" b="1" dirty="0">
                  <a:latin typeface="Candara" panose="020E0502030303020204" pitchFamily="34" charset="0"/>
                </a:rPr>
                <a:t>L</a:t>
              </a:r>
              <a:r>
                <a:rPr lang="en-US" sz="1400" dirty="0">
                  <a:latin typeface="Candara" panose="020E0502030303020204" pitchFamily="34" charset="0"/>
                </a:rPr>
                <a:t>ow based on their L2 TLB MPKI values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6FA93755-5317-4A22-9A44-B5966F701F22}"/>
              </a:ext>
            </a:extLst>
          </p:cNvPr>
          <p:cNvSpPr/>
          <p:nvPr/>
        </p:nvSpPr>
        <p:spPr>
          <a:xfrm>
            <a:off x="0" y="5030942"/>
            <a:ext cx="12191999" cy="646331"/>
          </a:xfrm>
          <a:prstGeom prst="rect">
            <a:avLst/>
          </a:prstGeom>
          <a:solidFill>
            <a:srgbClr val="406D8E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ndara" panose="020E0502030303020204" pitchFamily="34" charset="0"/>
              </a:rPr>
              <a:t>Substantially lower utilization under co-running compared to isolated run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51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5">
            <a:extLst>
              <a:ext uri="{FF2B5EF4-FFF2-40B4-BE49-F238E27FC236}">
                <a16:creationId xmlns:a16="http://schemas.microsoft.com/office/drawing/2014/main" id="{29547B04-03FE-AB7C-A39E-B8981BD142E1}"/>
              </a:ext>
            </a:extLst>
          </p:cNvPr>
          <p:cNvSpPr/>
          <p:nvPr/>
        </p:nvSpPr>
        <p:spPr>
          <a:xfrm>
            <a:off x="432620" y="1550992"/>
            <a:ext cx="9474079" cy="575017"/>
          </a:xfrm>
          <a:custGeom>
            <a:avLst/>
            <a:gdLst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996807 w 9474079"/>
              <a:gd name="connsiteY2" fmla="*/ 0 h 575017"/>
              <a:gd name="connsiteX3" fmla="*/ 1453737 w 9474079"/>
              <a:gd name="connsiteY3" fmla="*/ 0 h 575017"/>
              <a:gd name="connsiteX4" fmla="*/ 1910667 w 9474079"/>
              <a:gd name="connsiteY4" fmla="*/ 0 h 575017"/>
              <a:gd name="connsiteX5" fmla="*/ 2544905 w 9474079"/>
              <a:gd name="connsiteY5" fmla="*/ 0 h 575017"/>
              <a:gd name="connsiteX6" fmla="*/ 3154270 w 9474079"/>
              <a:gd name="connsiteY6" fmla="*/ 0 h 575017"/>
              <a:gd name="connsiteX7" fmla="*/ 3756852 w 9474079"/>
              <a:gd name="connsiteY7" fmla="*/ 0 h 575017"/>
              <a:gd name="connsiteX8" fmla="*/ 4313081 w 9474079"/>
              <a:gd name="connsiteY8" fmla="*/ 0 h 575017"/>
              <a:gd name="connsiteX9" fmla="*/ 4910011 w 9474079"/>
              <a:gd name="connsiteY9" fmla="*/ 0 h 575017"/>
              <a:gd name="connsiteX10" fmla="*/ 5556685 w 9474079"/>
              <a:gd name="connsiteY10" fmla="*/ 0 h 575017"/>
              <a:gd name="connsiteX11" fmla="*/ 7054661 w 9474079"/>
              <a:gd name="connsiteY11" fmla="*/ 0 h 575017"/>
              <a:gd name="connsiteX12" fmla="*/ 8976595 w 9474079"/>
              <a:gd name="connsiteY12" fmla="*/ 0 h 575017"/>
              <a:gd name="connsiteX13" fmla="*/ 9474079 w 9474079"/>
              <a:gd name="connsiteY13" fmla="*/ 30057 h 575017"/>
              <a:gd name="connsiteX14" fmla="*/ 9474079 w 9474079"/>
              <a:gd name="connsiteY14" fmla="*/ 115874 h 575017"/>
              <a:gd name="connsiteX15" fmla="*/ 9474079 w 9474079"/>
              <a:gd name="connsiteY15" fmla="*/ 201691 h 575017"/>
              <a:gd name="connsiteX16" fmla="*/ 9474079 w 9474079"/>
              <a:gd name="connsiteY16" fmla="*/ 277210 h 575017"/>
              <a:gd name="connsiteX17" fmla="*/ 9474079 w 9474079"/>
              <a:gd name="connsiteY17" fmla="*/ 373325 h 575017"/>
              <a:gd name="connsiteX18" fmla="*/ 9474079 w 9474079"/>
              <a:gd name="connsiteY18" fmla="*/ 459142 h 575017"/>
              <a:gd name="connsiteX19" fmla="*/ 9474079 w 9474079"/>
              <a:gd name="connsiteY19" fmla="*/ 544959 h 575017"/>
              <a:gd name="connsiteX20" fmla="*/ 8976595 w 9474079"/>
              <a:gd name="connsiteY20" fmla="*/ 575017 h 575017"/>
              <a:gd name="connsiteX21" fmla="*/ 8449005 w 9474079"/>
              <a:gd name="connsiteY21" fmla="*/ 575017 h 575017"/>
              <a:gd name="connsiteX22" fmla="*/ 7921416 w 9474079"/>
              <a:gd name="connsiteY22" fmla="*/ 575017 h 575017"/>
              <a:gd name="connsiteX23" fmla="*/ 7393826 w 9474079"/>
              <a:gd name="connsiteY23" fmla="*/ 575017 h 575017"/>
              <a:gd name="connsiteX24" fmla="*/ 6759589 w 9474079"/>
              <a:gd name="connsiteY24" fmla="*/ 575017 h 575017"/>
              <a:gd name="connsiteX25" fmla="*/ 6150225 w 9474079"/>
              <a:gd name="connsiteY25" fmla="*/ 575017 h 575017"/>
              <a:gd name="connsiteX26" fmla="*/ 5721559 w 9474079"/>
              <a:gd name="connsiteY26" fmla="*/ 575017 h 575017"/>
              <a:gd name="connsiteX27" fmla="*/ 5236365 w 9474079"/>
              <a:gd name="connsiteY27" fmla="*/ 575017 h 575017"/>
              <a:gd name="connsiteX28" fmla="*/ 4737039 w 9474079"/>
              <a:gd name="connsiteY28" fmla="*/ 575017 h 575017"/>
              <a:gd name="connsiteX29" fmla="*/ 4157633 w 9474079"/>
              <a:gd name="connsiteY29" fmla="*/ 575017 h 575017"/>
              <a:gd name="connsiteX30" fmla="*/ 3578226 w 9474079"/>
              <a:gd name="connsiteY30" fmla="*/ 575017 h 575017"/>
              <a:gd name="connsiteX31" fmla="*/ 3082293 w 9474079"/>
              <a:gd name="connsiteY31" fmla="*/ 575017 h 575017"/>
              <a:gd name="connsiteX32" fmla="*/ 2602187 w 9474079"/>
              <a:gd name="connsiteY32" fmla="*/ 575017 h 575017"/>
              <a:gd name="connsiteX33" fmla="*/ 1995460 w 9474079"/>
              <a:gd name="connsiteY33" fmla="*/ 575017 h 575017"/>
              <a:gd name="connsiteX34" fmla="*/ 497481 w 9474079"/>
              <a:gd name="connsiteY34" fmla="*/ 575017 h 575017"/>
              <a:gd name="connsiteX35" fmla="*/ 0 w 9474079"/>
              <a:gd name="connsiteY35" fmla="*/ 544959 h 575017"/>
              <a:gd name="connsiteX36" fmla="*/ 0 w 9474079"/>
              <a:gd name="connsiteY36" fmla="*/ 459142 h 575017"/>
              <a:gd name="connsiteX37" fmla="*/ 0 w 9474079"/>
              <a:gd name="connsiteY37" fmla="*/ 373325 h 575017"/>
              <a:gd name="connsiteX38" fmla="*/ 0 w 9474079"/>
              <a:gd name="connsiteY38" fmla="*/ 282359 h 575017"/>
              <a:gd name="connsiteX39" fmla="*/ 0 w 9474079"/>
              <a:gd name="connsiteY39" fmla="*/ 186244 h 575017"/>
              <a:gd name="connsiteX40" fmla="*/ 0 w 9474079"/>
              <a:gd name="connsiteY40" fmla="*/ 30057 h 575017"/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2080250 w 9474079"/>
              <a:gd name="connsiteY2" fmla="*/ 0 h 575017"/>
              <a:gd name="connsiteX3" fmla="*/ 2771015 w 9474079"/>
              <a:gd name="connsiteY3" fmla="*/ 0 h 575017"/>
              <a:gd name="connsiteX4" fmla="*/ 3408645 w 9474079"/>
              <a:gd name="connsiteY4" fmla="*/ 0 h 575017"/>
              <a:gd name="connsiteX5" fmla="*/ 4030446 w 9474079"/>
              <a:gd name="connsiteY5" fmla="*/ 0 h 575017"/>
              <a:gd name="connsiteX6" fmla="*/ 4652247 w 9474079"/>
              <a:gd name="connsiteY6" fmla="*/ 0 h 575017"/>
              <a:gd name="connsiteX7" fmla="*/ 6150225 w 9474079"/>
              <a:gd name="connsiteY7" fmla="*/ 0 h 575017"/>
              <a:gd name="connsiteX8" fmla="*/ 6814421 w 9474079"/>
              <a:gd name="connsiteY8" fmla="*/ 0 h 575017"/>
              <a:gd name="connsiteX9" fmla="*/ 7478616 w 9474079"/>
              <a:gd name="connsiteY9" fmla="*/ 0 h 575017"/>
              <a:gd name="connsiteX10" fmla="*/ 7992922 w 9474079"/>
              <a:gd name="connsiteY10" fmla="*/ 0 h 575017"/>
              <a:gd name="connsiteX11" fmla="*/ 8477269 w 9474079"/>
              <a:gd name="connsiteY11" fmla="*/ 0 h 575017"/>
              <a:gd name="connsiteX12" fmla="*/ 8976595 w 9474079"/>
              <a:gd name="connsiteY12" fmla="*/ 0 h 575017"/>
              <a:gd name="connsiteX13" fmla="*/ 9474079 w 9474079"/>
              <a:gd name="connsiteY13" fmla="*/ 30057 h 575017"/>
              <a:gd name="connsiteX14" fmla="*/ 9474079 w 9474079"/>
              <a:gd name="connsiteY14" fmla="*/ 105576 h 575017"/>
              <a:gd name="connsiteX15" fmla="*/ 9474079 w 9474079"/>
              <a:gd name="connsiteY15" fmla="*/ 191393 h 575017"/>
              <a:gd name="connsiteX16" fmla="*/ 9474079 w 9474079"/>
              <a:gd name="connsiteY16" fmla="*/ 277210 h 575017"/>
              <a:gd name="connsiteX17" fmla="*/ 9474079 w 9474079"/>
              <a:gd name="connsiteY17" fmla="*/ 357878 h 575017"/>
              <a:gd name="connsiteX18" fmla="*/ 9474079 w 9474079"/>
              <a:gd name="connsiteY18" fmla="*/ 453993 h 575017"/>
              <a:gd name="connsiteX19" fmla="*/ 9474079 w 9474079"/>
              <a:gd name="connsiteY19" fmla="*/ 544959 h 575017"/>
              <a:gd name="connsiteX20" fmla="*/ 8976595 w 9474079"/>
              <a:gd name="connsiteY20" fmla="*/ 575017 h 575017"/>
              <a:gd name="connsiteX21" fmla="*/ 8477269 w 9474079"/>
              <a:gd name="connsiteY21" fmla="*/ 575017 h 575017"/>
              <a:gd name="connsiteX22" fmla="*/ 7947983 w 9474079"/>
              <a:gd name="connsiteY22" fmla="*/ 575017 h 575017"/>
              <a:gd name="connsiteX23" fmla="*/ 7478616 w 9474079"/>
              <a:gd name="connsiteY23" fmla="*/ 575017 h 575017"/>
              <a:gd name="connsiteX24" fmla="*/ 6065431 w 9474079"/>
              <a:gd name="connsiteY24" fmla="*/ 575017 h 575017"/>
              <a:gd name="connsiteX25" fmla="*/ 5497614 w 9474079"/>
              <a:gd name="connsiteY25" fmla="*/ 575017 h 575017"/>
              <a:gd name="connsiteX26" fmla="*/ 4906620 w 9474079"/>
              <a:gd name="connsiteY26" fmla="*/ 575017 h 575017"/>
              <a:gd name="connsiteX27" fmla="*/ 4297254 w 9474079"/>
              <a:gd name="connsiteY27" fmla="*/ 575017 h 575017"/>
              <a:gd name="connsiteX28" fmla="*/ 3663016 w 9474079"/>
              <a:gd name="connsiteY28" fmla="*/ 575017 h 575017"/>
              <a:gd name="connsiteX29" fmla="*/ 3119600 w 9474079"/>
              <a:gd name="connsiteY29" fmla="*/ 575017 h 575017"/>
              <a:gd name="connsiteX30" fmla="*/ 2639494 w 9474079"/>
              <a:gd name="connsiteY30" fmla="*/ 575017 h 575017"/>
              <a:gd name="connsiteX31" fmla="*/ 2080250 w 9474079"/>
              <a:gd name="connsiteY31" fmla="*/ 575017 h 575017"/>
              <a:gd name="connsiteX32" fmla="*/ 497481 w 9474079"/>
              <a:gd name="connsiteY32" fmla="*/ 575017 h 575017"/>
              <a:gd name="connsiteX33" fmla="*/ 0 w 9474079"/>
              <a:gd name="connsiteY33" fmla="*/ 544959 h 575017"/>
              <a:gd name="connsiteX34" fmla="*/ 0 w 9474079"/>
              <a:gd name="connsiteY34" fmla="*/ 453993 h 575017"/>
              <a:gd name="connsiteX35" fmla="*/ 0 w 9474079"/>
              <a:gd name="connsiteY35" fmla="*/ 383623 h 575017"/>
              <a:gd name="connsiteX36" fmla="*/ 0 w 9474079"/>
              <a:gd name="connsiteY36" fmla="*/ 297806 h 575017"/>
              <a:gd name="connsiteX37" fmla="*/ 0 w 9474079"/>
              <a:gd name="connsiteY37" fmla="*/ 222287 h 575017"/>
              <a:gd name="connsiteX38" fmla="*/ 0 w 9474079"/>
              <a:gd name="connsiteY38" fmla="*/ 131321 h 575017"/>
              <a:gd name="connsiteX39" fmla="*/ 0 w 9474079"/>
              <a:gd name="connsiteY39" fmla="*/ 30057 h 575017"/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996807 w 9474079"/>
              <a:gd name="connsiteY2" fmla="*/ 0 h 575017"/>
              <a:gd name="connsiteX3" fmla="*/ 1425473 w 9474079"/>
              <a:gd name="connsiteY3" fmla="*/ 0 h 575017"/>
              <a:gd name="connsiteX4" fmla="*/ 1910667 w 9474079"/>
              <a:gd name="connsiteY4" fmla="*/ 0 h 575017"/>
              <a:gd name="connsiteX5" fmla="*/ 3154270 w 9474079"/>
              <a:gd name="connsiteY5" fmla="*/ 0 h 575017"/>
              <a:gd name="connsiteX6" fmla="*/ 4313081 w 9474079"/>
              <a:gd name="connsiteY6" fmla="*/ 0 h 575017"/>
              <a:gd name="connsiteX7" fmla="*/ 4934883 w 9474079"/>
              <a:gd name="connsiteY7" fmla="*/ 0 h 575017"/>
              <a:gd name="connsiteX8" fmla="*/ 5556685 w 9474079"/>
              <a:gd name="connsiteY8" fmla="*/ 0 h 575017"/>
              <a:gd name="connsiteX9" fmla="*/ 6011071 w 9474079"/>
              <a:gd name="connsiteY9" fmla="*/ 0 h 575017"/>
              <a:gd name="connsiteX10" fmla="*/ 6510396 w 9474079"/>
              <a:gd name="connsiteY10" fmla="*/ 0 h 575017"/>
              <a:gd name="connsiteX11" fmla="*/ 7054661 w 9474079"/>
              <a:gd name="connsiteY11" fmla="*/ 0 h 575017"/>
              <a:gd name="connsiteX12" fmla="*/ 7656867 w 9474079"/>
              <a:gd name="connsiteY12" fmla="*/ 0 h 575017"/>
              <a:gd name="connsiteX13" fmla="*/ 8335950 w 9474079"/>
              <a:gd name="connsiteY13" fmla="*/ 0 h 575017"/>
              <a:gd name="connsiteX14" fmla="*/ 8976595 w 9474079"/>
              <a:gd name="connsiteY14" fmla="*/ 0 h 575017"/>
              <a:gd name="connsiteX15" fmla="*/ 9474079 w 9474079"/>
              <a:gd name="connsiteY15" fmla="*/ 30057 h 575017"/>
              <a:gd name="connsiteX16" fmla="*/ 9474079 w 9474079"/>
              <a:gd name="connsiteY16" fmla="*/ 115874 h 575017"/>
              <a:gd name="connsiteX17" fmla="*/ 9474079 w 9474079"/>
              <a:gd name="connsiteY17" fmla="*/ 201691 h 575017"/>
              <a:gd name="connsiteX18" fmla="*/ 9474079 w 9474079"/>
              <a:gd name="connsiteY18" fmla="*/ 277210 h 575017"/>
              <a:gd name="connsiteX19" fmla="*/ 9474079 w 9474079"/>
              <a:gd name="connsiteY19" fmla="*/ 373325 h 575017"/>
              <a:gd name="connsiteX20" fmla="*/ 9474079 w 9474079"/>
              <a:gd name="connsiteY20" fmla="*/ 459142 h 575017"/>
              <a:gd name="connsiteX21" fmla="*/ 9474079 w 9474079"/>
              <a:gd name="connsiteY21" fmla="*/ 544959 h 575017"/>
              <a:gd name="connsiteX22" fmla="*/ 8976595 w 9474079"/>
              <a:gd name="connsiteY22" fmla="*/ 575017 h 575017"/>
              <a:gd name="connsiteX23" fmla="*/ 8480661 w 9474079"/>
              <a:gd name="connsiteY23" fmla="*/ 575017 h 575017"/>
              <a:gd name="connsiteX24" fmla="*/ 7921416 w 9474079"/>
              <a:gd name="connsiteY24" fmla="*/ 575017 h 575017"/>
              <a:gd name="connsiteX25" fmla="*/ 7393826 w 9474079"/>
              <a:gd name="connsiteY25" fmla="*/ 575017 h 575017"/>
              <a:gd name="connsiteX26" fmla="*/ 6809334 w 9474079"/>
              <a:gd name="connsiteY26" fmla="*/ 575017 h 575017"/>
              <a:gd name="connsiteX27" fmla="*/ 6150225 w 9474079"/>
              <a:gd name="connsiteY27" fmla="*/ 575017 h 575017"/>
              <a:gd name="connsiteX28" fmla="*/ 5707427 w 9474079"/>
              <a:gd name="connsiteY28" fmla="*/ 575017 h 575017"/>
              <a:gd name="connsiteX29" fmla="*/ 5278760 w 9474079"/>
              <a:gd name="connsiteY29" fmla="*/ 575017 h 575017"/>
              <a:gd name="connsiteX30" fmla="*/ 4737039 w 9474079"/>
              <a:gd name="connsiteY30" fmla="*/ 575017 h 575017"/>
              <a:gd name="connsiteX31" fmla="*/ 4146044 w 9474079"/>
              <a:gd name="connsiteY31" fmla="*/ 575017 h 575017"/>
              <a:gd name="connsiteX32" fmla="*/ 3578226 w 9474079"/>
              <a:gd name="connsiteY32" fmla="*/ 575017 h 575017"/>
              <a:gd name="connsiteX33" fmla="*/ 3018982 w 9474079"/>
              <a:gd name="connsiteY33" fmla="*/ 575017 h 575017"/>
              <a:gd name="connsiteX34" fmla="*/ 2491393 w 9474079"/>
              <a:gd name="connsiteY34" fmla="*/ 575017 h 575017"/>
              <a:gd name="connsiteX35" fmla="*/ 1995460 w 9474079"/>
              <a:gd name="connsiteY35" fmla="*/ 575017 h 575017"/>
              <a:gd name="connsiteX36" fmla="*/ 1541073 w 9474079"/>
              <a:gd name="connsiteY36" fmla="*/ 575017 h 575017"/>
              <a:gd name="connsiteX37" fmla="*/ 1011787 w 9474079"/>
              <a:gd name="connsiteY37" fmla="*/ 575017 h 575017"/>
              <a:gd name="connsiteX38" fmla="*/ 497481 w 9474079"/>
              <a:gd name="connsiteY38" fmla="*/ 575017 h 575017"/>
              <a:gd name="connsiteX39" fmla="*/ 0 w 9474079"/>
              <a:gd name="connsiteY39" fmla="*/ 544959 h 575017"/>
              <a:gd name="connsiteX40" fmla="*/ 0 w 9474079"/>
              <a:gd name="connsiteY40" fmla="*/ 459142 h 575017"/>
              <a:gd name="connsiteX41" fmla="*/ 0 w 9474079"/>
              <a:gd name="connsiteY41" fmla="*/ 373325 h 575017"/>
              <a:gd name="connsiteX42" fmla="*/ 0 w 9474079"/>
              <a:gd name="connsiteY42" fmla="*/ 282359 h 575017"/>
              <a:gd name="connsiteX43" fmla="*/ 0 w 9474079"/>
              <a:gd name="connsiteY43" fmla="*/ 186244 h 575017"/>
              <a:gd name="connsiteX44" fmla="*/ 0 w 9474079"/>
              <a:gd name="connsiteY44" fmla="*/ 30057 h 5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74079" h="575017" fill="none" extrusionOk="0">
                <a:moveTo>
                  <a:pt x="0" y="30057"/>
                </a:moveTo>
                <a:cubicBezTo>
                  <a:pt x="-67479" y="7138"/>
                  <a:pt x="207039" y="5557"/>
                  <a:pt x="497481" y="0"/>
                </a:cubicBezTo>
                <a:cubicBezTo>
                  <a:pt x="628514" y="9119"/>
                  <a:pt x="865272" y="14801"/>
                  <a:pt x="996807" y="0"/>
                </a:cubicBezTo>
                <a:cubicBezTo>
                  <a:pt x="1128342" y="-14801"/>
                  <a:pt x="1262413" y="-16821"/>
                  <a:pt x="1453737" y="0"/>
                </a:cubicBezTo>
                <a:cubicBezTo>
                  <a:pt x="1645061" y="16821"/>
                  <a:pt x="1816855" y="3055"/>
                  <a:pt x="1910667" y="0"/>
                </a:cubicBezTo>
                <a:cubicBezTo>
                  <a:pt x="2140520" y="-8747"/>
                  <a:pt x="2328114" y="7719"/>
                  <a:pt x="2544905" y="0"/>
                </a:cubicBezTo>
                <a:cubicBezTo>
                  <a:pt x="2761696" y="-7719"/>
                  <a:pt x="2920272" y="11879"/>
                  <a:pt x="3154270" y="0"/>
                </a:cubicBezTo>
                <a:cubicBezTo>
                  <a:pt x="3450499" y="8534"/>
                  <a:pt x="3628350" y="18652"/>
                  <a:pt x="3756852" y="0"/>
                </a:cubicBezTo>
                <a:cubicBezTo>
                  <a:pt x="3885354" y="-18652"/>
                  <a:pt x="4076250" y="-5500"/>
                  <a:pt x="4313081" y="0"/>
                </a:cubicBezTo>
                <a:cubicBezTo>
                  <a:pt x="4481614" y="-13062"/>
                  <a:pt x="4776015" y="-13405"/>
                  <a:pt x="4910011" y="0"/>
                </a:cubicBezTo>
                <a:cubicBezTo>
                  <a:pt x="5044007" y="13405"/>
                  <a:pt x="5335006" y="6291"/>
                  <a:pt x="5556685" y="0"/>
                </a:cubicBezTo>
                <a:cubicBezTo>
                  <a:pt x="6020728" y="-56121"/>
                  <a:pt x="6442263" y="-47598"/>
                  <a:pt x="7054661" y="0"/>
                </a:cubicBezTo>
                <a:cubicBezTo>
                  <a:pt x="7592139" y="3035"/>
                  <a:pt x="8498238" y="-4721"/>
                  <a:pt x="8976595" y="0"/>
                </a:cubicBezTo>
                <a:cubicBezTo>
                  <a:pt x="9264477" y="-468"/>
                  <a:pt x="9469610" y="11464"/>
                  <a:pt x="9474079" y="30057"/>
                </a:cubicBezTo>
                <a:cubicBezTo>
                  <a:pt x="9412794" y="63923"/>
                  <a:pt x="9447171" y="73606"/>
                  <a:pt x="9474079" y="115874"/>
                </a:cubicBezTo>
                <a:cubicBezTo>
                  <a:pt x="9486221" y="167197"/>
                  <a:pt x="9438081" y="155694"/>
                  <a:pt x="9474079" y="201691"/>
                </a:cubicBezTo>
                <a:cubicBezTo>
                  <a:pt x="9554153" y="238607"/>
                  <a:pt x="9472053" y="252593"/>
                  <a:pt x="9474079" y="277210"/>
                </a:cubicBezTo>
                <a:cubicBezTo>
                  <a:pt x="9459872" y="303442"/>
                  <a:pt x="9432446" y="344239"/>
                  <a:pt x="9474079" y="373325"/>
                </a:cubicBezTo>
                <a:cubicBezTo>
                  <a:pt x="9519572" y="395907"/>
                  <a:pt x="9541514" y="430625"/>
                  <a:pt x="9474079" y="459142"/>
                </a:cubicBezTo>
                <a:cubicBezTo>
                  <a:pt x="9362502" y="492780"/>
                  <a:pt x="9471225" y="512558"/>
                  <a:pt x="9474079" y="544959"/>
                </a:cubicBezTo>
                <a:cubicBezTo>
                  <a:pt x="9462017" y="546987"/>
                  <a:pt x="9332081" y="575231"/>
                  <a:pt x="8976595" y="575017"/>
                </a:cubicBezTo>
                <a:cubicBezTo>
                  <a:pt x="8851217" y="554717"/>
                  <a:pt x="8659443" y="564233"/>
                  <a:pt x="8449005" y="575017"/>
                </a:cubicBezTo>
                <a:cubicBezTo>
                  <a:pt x="8238567" y="585802"/>
                  <a:pt x="8155531" y="577337"/>
                  <a:pt x="7921416" y="575017"/>
                </a:cubicBezTo>
                <a:cubicBezTo>
                  <a:pt x="7687301" y="572697"/>
                  <a:pt x="7601487" y="576817"/>
                  <a:pt x="7393826" y="575017"/>
                </a:cubicBezTo>
                <a:cubicBezTo>
                  <a:pt x="7253689" y="581801"/>
                  <a:pt x="6917568" y="547990"/>
                  <a:pt x="6759589" y="575017"/>
                </a:cubicBezTo>
                <a:cubicBezTo>
                  <a:pt x="6601610" y="602044"/>
                  <a:pt x="6392152" y="605038"/>
                  <a:pt x="6150225" y="575017"/>
                </a:cubicBezTo>
                <a:cubicBezTo>
                  <a:pt x="5971351" y="574761"/>
                  <a:pt x="5891155" y="592527"/>
                  <a:pt x="5721559" y="575017"/>
                </a:cubicBezTo>
                <a:cubicBezTo>
                  <a:pt x="5551963" y="557507"/>
                  <a:pt x="5337383" y="565134"/>
                  <a:pt x="5236365" y="575017"/>
                </a:cubicBezTo>
                <a:cubicBezTo>
                  <a:pt x="5135347" y="584900"/>
                  <a:pt x="4939918" y="550326"/>
                  <a:pt x="4737039" y="575017"/>
                </a:cubicBezTo>
                <a:cubicBezTo>
                  <a:pt x="4500134" y="577647"/>
                  <a:pt x="4279490" y="557153"/>
                  <a:pt x="4157633" y="575017"/>
                </a:cubicBezTo>
                <a:cubicBezTo>
                  <a:pt x="4035776" y="592881"/>
                  <a:pt x="3805466" y="572559"/>
                  <a:pt x="3578226" y="575017"/>
                </a:cubicBezTo>
                <a:cubicBezTo>
                  <a:pt x="3371161" y="585675"/>
                  <a:pt x="3222383" y="582704"/>
                  <a:pt x="3082293" y="575017"/>
                </a:cubicBezTo>
                <a:cubicBezTo>
                  <a:pt x="2942203" y="567330"/>
                  <a:pt x="2778343" y="591601"/>
                  <a:pt x="2602187" y="575017"/>
                </a:cubicBezTo>
                <a:cubicBezTo>
                  <a:pt x="2426031" y="558433"/>
                  <a:pt x="2285045" y="581433"/>
                  <a:pt x="1995460" y="575017"/>
                </a:cubicBezTo>
                <a:cubicBezTo>
                  <a:pt x="1540771" y="588913"/>
                  <a:pt x="1183757" y="535917"/>
                  <a:pt x="497481" y="575017"/>
                </a:cubicBezTo>
                <a:cubicBezTo>
                  <a:pt x="210555" y="578410"/>
                  <a:pt x="-31562" y="560855"/>
                  <a:pt x="0" y="544959"/>
                </a:cubicBezTo>
                <a:cubicBezTo>
                  <a:pt x="52683" y="513918"/>
                  <a:pt x="21005" y="492272"/>
                  <a:pt x="0" y="459142"/>
                </a:cubicBezTo>
                <a:cubicBezTo>
                  <a:pt x="-38643" y="424684"/>
                  <a:pt x="14914" y="422322"/>
                  <a:pt x="0" y="373325"/>
                </a:cubicBezTo>
                <a:cubicBezTo>
                  <a:pt x="-82967" y="335274"/>
                  <a:pt x="16149" y="306478"/>
                  <a:pt x="0" y="282359"/>
                </a:cubicBezTo>
                <a:cubicBezTo>
                  <a:pt x="-25966" y="265091"/>
                  <a:pt x="73687" y="203317"/>
                  <a:pt x="0" y="186244"/>
                </a:cubicBezTo>
                <a:cubicBezTo>
                  <a:pt x="22271" y="156732"/>
                  <a:pt x="141417" y="67228"/>
                  <a:pt x="0" y="30057"/>
                </a:cubicBezTo>
                <a:close/>
              </a:path>
              <a:path w="9474079" h="575017" stroke="0" extrusionOk="0">
                <a:moveTo>
                  <a:pt x="0" y="30057"/>
                </a:moveTo>
                <a:cubicBezTo>
                  <a:pt x="7338" y="-26002"/>
                  <a:pt x="189661" y="-10187"/>
                  <a:pt x="497481" y="0"/>
                </a:cubicBezTo>
                <a:cubicBezTo>
                  <a:pt x="922856" y="8026"/>
                  <a:pt x="1722371" y="-57686"/>
                  <a:pt x="2080250" y="0"/>
                </a:cubicBezTo>
                <a:cubicBezTo>
                  <a:pt x="2372519" y="-15835"/>
                  <a:pt x="2459500" y="23487"/>
                  <a:pt x="2771015" y="0"/>
                </a:cubicBezTo>
                <a:cubicBezTo>
                  <a:pt x="3082530" y="-23487"/>
                  <a:pt x="3192502" y="-26799"/>
                  <a:pt x="3408645" y="0"/>
                </a:cubicBezTo>
                <a:cubicBezTo>
                  <a:pt x="3648614" y="8046"/>
                  <a:pt x="3863335" y="9191"/>
                  <a:pt x="4030446" y="0"/>
                </a:cubicBezTo>
                <a:cubicBezTo>
                  <a:pt x="4197557" y="-9191"/>
                  <a:pt x="4386087" y="2045"/>
                  <a:pt x="4652247" y="0"/>
                </a:cubicBezTo>
                <a:cubicBezTo>
                  <a:pt x="5066918" y="10158"/>
                  <a:pt x="5476642" y="-33772"/>
                  <a:pt x="6150225" y="0"/>
                </a:cubicBezTo>
                <a:cubicBezTo>
                  <a:pt x="6360046" y="24684"/>
                  <a:pt x="6584486" y="30810"/>
                  <a:pt x="6814421" y="0"/>
                </a:cubicBezTo>
                <a:cubicBezTo>
                  <a:pt x="7044356" y="-30810"/>
                  <a:pt x="7262690" y="31591"/>
                  <a:pt x="7478616" y="0"/>
                </a:cubicBezTo>
                <a:cubicBezTo>
                  <a:pt x="7642878" y="22721"/>
                  <a:pt x="7786631" y="19426"/>
                  <a:pt x="7992922" y="0"/>
                </a:cubicBezTo>
                <a:cubicBezTo>
                  <a:pt x="8199213" y="-19426"/>
                  <a:pt x="8351491" y="-21435"/>
                  <a:pt x="8477269" y="0"/>
                </a:cubicBezTo>
                <a:cubicBezTo>
                  <a:pt x="8603047" y="21435"/>
                  <a:pt x="8768032" y="-4195"/>
                  <a:pt x="8976595" y="0"/>
                </a:cubicBezTo>
                <a:cubicBezTo>
                  <a:pt x="9300248" y="-141"/>
                  <a:pt x="9457394" y="17436"/>
                  <a:pt x="9474079" y="30057"/>
                </a:cubicBezTo>
                <a:cubicBezTo>
                  <a:pt x="9479270" y="52812"/>
                  <a:pt x="9457830" y="77472"/>
                  <a:pt x="9474079" y="105576"/>
                </a:cubicBezTo>
                <a:cubicBezTo>
                  <a:pt x="9497035" y="129568"/>
                  <a:pt x="9472992" y="165409"/>
                  <a:pt x="9474079" y="191393"/>
                </a:cubicBezTo>
                <a:cubicBezTo>
                  <a:pt x="9548778" y="218551"/>
                  <a:pt x="9475282" y="255693"/>
                  <a:pt x="9474079" y="277210"/>
                </a:cubicBezTo>
                <a:cubicBezTo>
                  <a:pt x="9560700" y="283898"/>
                  <a:pt x="9422203" y="320761"/>
                  <a:pt x="9474079" y="357878"/>
                </a:cubicBezTo>
                <a:cubicBezTo>
                  <a:pt x="9567496" y="400408"/>
                  <a:pt x="9514016" y="418160"/>
                  <a:pt x="9474079" y="453993"/>
                </a:cubicBezTo>
                <a:cubicBezTo>
                  <a:pt x="9448652" y="499114"/>
                  <a:pt x="9522683" y="505336"/>
                  <a:pt x="9474079" y="544959"/>
                </a:cubicBezTo>
                <a:cubicBezTo>
                  <a:pt x="9468161" y="542418"/>
                  <a:pt x="9211034" y="593814"/>
                  <a:pt x="8976595" y="575017"/>
                </a:cubicBezTo>
                <a:cubicBezTo>
                  <a:pt x="8808009" y="597495"/>
                  <a:pt x="8646603" y="582511"/>
                  <a:pt x="8477269" y="575017"/>
                </a:cubicBezTo>
                <a:cubicBezTo>
                  <a:pt x="8307935" y="567523"/>
                  <a:pt x="8069443" y="553700"/>
                  <a:pt x="7947983" y="575017"/>
                </a:cubicBezTo>
                <a:cubicBezTo>
                  <a:pt x="7826523" y="596334"/>
                  <a:pt x="7684088" y="587821"/>
                  <a:pt x="7478616" y="575017"/>
                </a:cubicBezTo>
                <a:cubicBezTo>
                  <a:pt x="7139091" y="666192"/>
                  <a:pt x="6565817" y="560850"/>
                  <a:pt x="6065431" y="575017"/>
                </a:cubicBezTo>
                <a:cubicBezTo>
                  <a:pt x="5919679" y="558904"/>
                  <a:pt x="5684066" y="591621"/>
                  <a:pt x="5497614" y="575017"/>
                </a:cubicBezTo>
                <a:cubicBezTo>
                  <a:pt x="5311162" y="558413"/>
                  <a:pt x="5048955" y="599962"/>
                  <a:pt x="4906620" y="575017"/>
                </a:cubicBezTo>
                <a:cubicBezTo>
                  <a:pt x="4747634" y="575087"/>
                  <a:pt x="4585625" y="579003"/>
                  <a:pt x="4297254" y="575017"/>
                </a:cubicBezTo>
                <a:cubicBezTo>
                  <a:pt x="4008883" y="571031"/>
                  <a:pt x="3970375" y="554986"/>
                  <a:pt x="3663016" y="575017"/>
                </a:cubicBezTo>
                <a:cubicBezTo>
                  <a:pt x="3468842" y="577844"/>
                  <a:pt x="3248077" y="563464"/>
                  <a:pt x="3119600" y="575017"/>
                </a:cubicBezTo>
                <a:cubicBezTo>
                  <a:pt x="2991123" y="586570"/>
                  <a:pt x="2788813" y="555936"/>
                  <a:pt x="2639494" y="575017"/>
                </a:cubicBezTo>
                <a:cubicBezTo>
                  <a:pt x="2490175" y="594098"/>
                  <a:pt x="2351687" y="572813"/>
                  <a:pt x="2080250" y="575017"/>
                </a:cubicBezTo>
                <a:cubicBezTo>
                  <a:pt x="1554643" y="578448"/>
                  <a:pt x="919015" y="587991"/>
                  <a:pt x="497481" y="575017"/>
                </a:cubicBezTo>
                <a:cubicBezTo>
                  <a:pt x="225952" y="575374"/>
                  <a:pt x="-4237" y="560416"/>
                  <a:pt x="0" y="544959"/>
                </a:cubicBezTo>
                <a:cubicBezTo>
                  <a:pt x="-37791" y="509836"/>
                  <a:pt x="6935" y="484824"/>
                  <a:pt x="0" y="453993"/>
                </a:cubicBezTo>
                <a:cubicBezTo>
                  <a:pt x="55610" y="425973"/>
                  <a:pt x="-16631" y="410182"/>
                  <a:pt x="0" y="383623"/>
                </a:cubicBezTo>
                <a:cubicBezTo>
                  <a:pt x="-49039" y="368393"/>
                  <a:pt x="20867" y="334714"/>
                  <a:pt x="0" y="297806"/>
                </a:cubicBezTo>
                <a:cubicBezTo>
                  <a:pt x="108880" y="270238"/>
                  <a:pt x="33569" y="235146"/>
                  <a:pt x="0" y="222287"/>
                </a:cubicBezTo>
                <a:cubicBezTo>
                  <a:pt x="-84572" y="211137"/>
                  <a:pt x="20963" y="150068"/>
                  <a:pt x="0" y="131321"/>
                </a:cubicBezTo>
                <a:cubicBezTo>
                  <a:pt x="-29366" y="123774"/>
                  <a:pt x="-73475" y="72480"/>
                  <a:pt x="0" y="30057"/>
                </a:cubicBezTo>
                <a:close/>
              </a:path>
              <a:path w="9474079" h="575017" fill="none" stroke="0" extrusionOk="0">
                <a:moveTo>
                  <a:pt x="0" y="30057"/>
                </a:moveTo>
                <a:cubicBezTo>
                  <a:pt x="-18032" y="7648"/>
                  <a:pt x="150527" y="-39314"/>
                  <a:pt x="497481" y="0"/>
                </a:cubicBezTo>
                <a:cubicBezTo>
                  <a:pt x="651941" y="15622"/>
                  <a:pt x="814088" y="14344"/>
                  <a:pt x="996807" y="0"/>
                </a:cubicBezTo>
                <a:cubicBezTo>
                  <a:pt x="1179526" y="-14344"/>
                  <a:pt x="1279902" y="-15800"/>
                  <a:pt x="1425473" y="0"/>
                </a:cubicBezTo>
                <a:cubicBezTo>
                  <a:pt x="1571044" y="15800"/>
                  <a:pt x="1787902" y="4313"/>
                  <a:pt x="1910667" y="0"/>
                </a:cubicBezTo>
                <a:cubicBezTo>
                  <a:pt x="2271826" y="13011"/>
                  <a:pt x="2850389" y="36105"/>
                  <a:pt x="3154270" y="0"/>
                </a:cubicBezTo>
                <a:cubicBezTo>
                  <a:pt x="3399995" y="257"/>
                  <a:pt x="3903335" y="74059"/>
                  <a:pt x="4313081" y="0"/>
                </a:cubicBezTo>
                <a:cubicBezTo>
                  <a:pt x="4469740" y="9542"/>
                  <a:pt x="4701927" y="-13683"/>
                  <a:pt x="4934883" y="0"/>
                </a:cubicBezTo>
                <a:cubicBezTo>
                  <a:pt x="5167839" y="13683"/>
                  <a:pt x="5362138" y="-3174"/>
                  <a:pt x="5556685" y="0"/>
                </a:cubicBezTo>
                <a:cubicBezTo>
                  <a:pt x="5744425" y="18397"/>
                  <a:pt x="5800886" y="13166"/>
                  <a:pt x="6011071" y="0"/>
                </a:cubicBezTo>
                <a:cubicBezTo>
                  <a:pt x="6221256" y="-13166"/>
                  <a:pt x="6285458" y="5209"/>
                  <a:pt x="6510396" y="0"/>
                </a:cubicBezTo>
                <a:cubicBezTo>
                  <a:pt x="6735334" y="-5209"/>
                  <a:pt x="6822375" y="-4870"/>
                  <a:pt x="7054661" y="0"/>
                </a:cubicBezTo>
                <a:cubicBezTo>
                  <a:pt x="7182421" y="-18968"/>
                  <a:pt x="7525932" y="26897"/>
                  <a:pt x="7656867" y="0"/>
                </a:cubicBezTo>
                <a:cubicBezTo>
                  <a:pt x="7787802" y="-26897"/>
                  <a:pt x="8085338" y="17066"/>
                  <a:pt x="8335950" y="0"/>
                </a:cubicBezTo>
                <a:cubicBezTo>
                  <a:pt x="8586562" y="-17066"/>
                  <a:pt x="8735076" y="31593"/>
                  <a:pt x="8976595" y="0"/>
                </a:cubicBezTo>
                <a:cubicBezTo>
                  <a:pt x="9312058" y="2557"/>
                  <a:pt x="9520857" y="17358"/>
                  <a:pt x="9474079" y="30057"/>
                </a:cubicBezTo>
                <a:cubicBezTo>
                  <a:pt x="9404042" y="63080"/>
                  <a:pt x="9472886" y="75130"/>
                  <a:pt x="9474079" y="115874"/>
                </a:cubicBezTo>
                <a:cubicBezTo>
                  <a:pt x="9524901" y="153813"/>
                  <a:pt x="9429049" y="164819"/>
                  <a:pt x="9474079" y="201691"/>
                </a:cubicBezTo>
                <a:cubicBezTo>
                  <a:pt x="9551605" y="246313"/>
                  <a:pt x="9463389" y="251885"/>
                  <a:pt x="9474079" y="277210"/>
                </a:cubicBezTo>
                <a:cubicBezTo>
                  <a:pt x="9507419" y="293761"/>
                  <a:pt x="9435881" y="337032"/>
                  <a:pt x="9474079" y="373325"/>
                </a:cubicBezTo>
                <a:cubicBezTo>
                  <a:pt x="9489735" y="392117"/>
                  <a:pt x="9513949" y="431927"/>
                  <a:pt x="9474079" y="459142"/>
                </a:cubicBezTo>
                <a:cubicBezTo>
                  <a:pt x="9353874" y="477952"/>
                  <a:pt x="9418823" y="515309"/>
                  <a:pt x="9474079" y="544959"/>
                </a:cubicBezTo>
                <a:cubicBezTo>
                  <a:pt x="9440274" y="555301"/>
                  <a:pt x="9275375" y="561801"/>
                  <a:pt x="8976595" y="575017"/>
                </a:cubicBezTo>
                <a:cubicBezTo>
                  <a:pt x="8829169" y="577711"/>
                  <a:pt x="8698330" y="557753"/>
                  <a:pt x="8480661" y="575017"/>
                </a:cubicBezTo>
                <a:cubicBezTo>
                  <a:pt x="8262992" y="592281"/>
                  <a:pt x="8117353" y="569206"/>
                  <a:pt x="7921416" y="575017"/>
                </a:cubicBezTo>
                <a:cubicBezTo>
                  <a:pt x="7725479" y="580828"/>
                  <a:pt x="7581068" y="562642"/>
                  <a:pt x="7393826" y="575017"/>
                </a:cubicBezTo>
                <a:cubicBezTo>
                  <a:pt x="7250795" y="583046"/>
                  <a:pt x="7005763" y="602408"/>
                  <a:pt x="6809334" y="575017"/>
                </a:cubicBezTo>
                <a:cubicBezTo>
                  <a:pt x="6612905" y="547626"/>
                  <a:pt x="6352494" y="551476"/>
                  <a:pt x="6150225" y="575017"/>
                </a:cubicBezTo>
                <a:cubicBezTo>
                  <a:pt x="5967920" y="563525"/>
                  <a:pt x="5888963" y="562777"/>
                  <a:pt x="5707427" y="575017"/>
                </a:cubicBezTo>
                <a:cubicBezTo>
                  <a:pt x="5525891" y="587257"/>
                  <a:pt x="5468518" y="569270"/>
                  <a:pt x="5278760" y="575017"/>
                </a:cubicBezTo>
                <a:cubicBezTo>
                  <a:pt x="5089002" y="580764"/>
                  <a:pt x="4985130" y="559551"/>
                  <a:pt x="4737039" y="575017"/>
                </a:cubicBezTo>
                <a:cubicBezTo>
                  <a:pt x="4584985" y="583864"/>
                  <a:pt x="4435934" y="554057"/>
                  <a:pt x="4146044" y="575017"/>
                </a:cubicBezTo>
                <a:cubicBezTo>
                  <a:pt x="3856155" y="595977"/>
                  <a:pt x="3842204" y="571424"/>
                  <a:pt x="3578226" y="575017"/>
                </a:cubicBezTo>
                <a:cubicBezTo>
                  <a:pt x="3367670" y="597382"/>
                  <a:pt x="3269743" y="574530"/>
                  <a:pt x="3018982" y="575017"/>
                </a:cubicBezTo>
                <a:cubicBezTo>
                  <a:pt x="2768221" y="575504"/>
                  <a:pt x="2632777" y="573349"/>
                  <a:pt x="2491393" y="575017"/>
                </a:cubicBezTo>
                <a:cubicBezTo>
                  <a:pt x="2350009" y="576685"/>
                  <a:pt x="2220759" y="591962"/>
                  <a:pt x="1995460" y="575017"/>
                </a:cubicBezTo>
                <a:cubicBezTo>
                  <a:pt x="1791468" y="566885"/>
                  <a:pt x="1678438" y="577139"/>
                  <a:pt x="1541073" y="575017"/>
                </a:cubicBezTo>
                <a:cubicBezTo>
                  <a:pt x="1403708" y="572895"/>
                  <a:pt x="1120067" y="579800"/>
                  <a:pt x="1011787" y="575017"/>
                </a:cubicBezTo>
                <a:cubicBezTo>
                  <a:pt x="903507" y="570234"/>
                  <a:pt x="621090" y="556240"/>
                  <a:pt x="497481" y="575017"/>
                </a:cubicBezTo>
                <a:cubicBezTo>
                  <a:pt x="219212" y="574031"/>
                  <a:pt x="5727" y="558633"/>
                  <a:pt x="0" y="544959"/>
                </a:cubicBezTo>
                <a:cubicBezTo>
                  <a:pt x="99766" y="525001"/>
                  <a:pt x="13432" y="502184"/>
                  <a:pt x="0" y="459142"/>
                </a:cubicBezTo>
                <a:cubicBezTo>
                  <a:pt x="8364" y="419098"/>
                  <a:pt x="6991" y="412431"/>
                  <a:pt x="0" y="373325"/>
                </a:cubicBezTo>
                <a:cubicBezTo>
                  <a:pt x="-41002" y="339414"/>
                  <a:pt x="-14094" y="309282"/>
                  <a:pt x="0" y="282359"/>
                </a:cubicBezTo>
                <a:cubicBezTo>
                  <a:pt x="8356" y="253803"/>
                  <a:pt x="103325" y="191595"/>
                  <a:pt x="0" y="186244"/>
                </a:cubicBezTo>
                <a:cubicBezTo>
                  <a:pt x="-303317" y="189902"/>
                  <a:pt x="218747" y="95035"/>
                  <a:pt x="0" y="30057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951432 w 4717692"/>
                      <a:gd name="connsiteY2" fmla="*/ 0 h 4378634"/>
                      <a:gd name="connsiteX3" fmla="*/ 1570694 w 4717692"/>
                      <a:gd name="connsiteY3" fmla="*/ 0 h 4378634"/>
                      <a:gd name="connsiteX4" fmla="*/ 2147733 w 4717692"/>
                      <a:gd name="connsiteY4" fmla="*/ 0 h 4378634"/>
                      <a:gd name="connsiteX5" fmla="*/ 2766995 w 4717692"/>
                      <a:gd name="connsiteY5" fmla="*/ 0 h 4378634"/>
                      <a:gd name="connsiteX6" fmla="*/ 3512924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82357 h 4378634"/>
                      <a:gd name="connsiteX10" fmla="*/ 4717692 w 4717692"/>
                      <a:gd name="connsiteY10" fmla="*/ 1535837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842796 h 4378634"/>
                      <a:gd name="connsiteX13" fmla="*/ 4717692 w 4717692"/>
                      <a:gd name="connsiteY13" fmla="*/ 3496276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681814 w 4717692"/>
                      <a:gd name="connsiteY16" fmla="*/ 4378634 h 4378634"/>
                      <a:gd name="connsiteX17" fmla="*/ 3062553 w 4717692"/>
                      <a:gd name="connsiteY17" fmla="*/ 4378634 h 4378634"/>
                      <a:gd name="connsiteX18" fmla="*/ 2358846 w 4717692"/>
                      <a:gd name="connsiteY18" fmla="*/ 4378634 h 4378634"/>
                      <a:gd name="connsiteX19" fmla="*/ 1781806 w 4717692"/>
                      <a:gd name="connsiteY19" fmla="*/ 4378634 h 4378634"/>
                      <a:gd name="connsiteX20" fmla="*/ 993655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96276 h 4378634"/>
                      <a:gd name="connsiteX24" fmla="*/ 0 w 4717692"/>
                      <a:gd name="connsiteY24" fmla="*/ 2842796 h 4378634"/>
                      <a:gd name="connsiteX25" fmla="*/ 0 w 4717692"/>
                      <a:gd name="connsiteY25" fmla="*/ 2150107 h 4378634"/>
                      <a:gd name="connsiteX26" fmla="*/ 0 w 4717692"/>
                      <a:gd name="connsiteY26" fmla="*/ 1418211 h 4378634"/>
                      <a:gd name="connsiteX27" fmla="*/ 0 w 4717692"/>
                      <a:gd name="connsiteY27" fmla="*/ 228878 h 4378634"/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1035877 w 4717692"/>
                      <a:gd name="connsiteY2" fmla="*/ 0 h 4378634"/>
                      <a:gd name="connsiteX3" fmla="*/ 1697362 w 4717692"/>
                      <a:gd name="connsiteY3" fmla="*/ 0 h 4378634"/>
                      <a:gd name="connsiteX4" fmla="*/ 2316623 w 4717692"/>
                      <a:gd name="connsiteY4" fmla="*/ 0 h 4378634"/>
                      <a:gd name="connsiteX5" fmla="*/ 3062553 w 4717692"/>
                      <a:gd name="connsiteY5" fmla="*/ 0 h 4378634"/>
                      <a:gd name="connsiteX6" fmla="*/ 3724036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03940 h 4378634"/>
                      <a:gd name="connsiteX10" fmla="*/ 4717692 w 4717692"/>
                      <a:gd name="connsiteY10" fmla="*/ 1457420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725170 h 4378634"/>
                      <a:gd name="connsiteX13" fmla="*/ 4717692 w 4717692"/>
                      <a:gd name="connsiteY13" fmla="*/ 3457067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724036 w 4717692"/>
                      <a:gd name="connsiteY16" fmla="*/ 4378634 h 4378634"/>
                      <a:gd name="connsiteX17" fmla="*/ 3020329 w 4717692"/>
                      <a:gd name="connsiteY17" fmla="*/ 4378634 h 4378634"/>
                      <a:gd name="connsiteX18" fmla="*/ 2443290 w 4717692"/>
                      <a:gd name="connsiteY18" fmla="*/ 4378634 h 4378634"/>
                      <a:gd name="connsiteX19" fmla="*/ 1824028 w 4717692"/>
                      <a:gd name="connsiteY19" fmla="*/ 4378634 h 4378634"/>
                      <a:gd name="connsiteX20" fmla="*/ 1035877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57067 h 4378634"/>
                      <a:gd name="connsiteX24" fmla="*/ 0 w 4717692"/>
                      <a:gd name="connsiteY24" fmla="*/ 2921213 h 4378634"/>
                      <a:gd name="connsiteX25" fmla="*/ 0 w 4717692"/>
                      <a:gd name="connsiteY25" fmla="*/ 2267734 h 4378634"/>
                      <a:gd name="connsiteX26" fmla="*/ 0 w 4717692"/>
                      <a:gd name="connsiteY26" fmla="*/ 1692672 h 4378634"/>
                      <a:gd name="connsiteX27" fmla="*/ 0 w 4717692"/>
                      <a:gd name="connsiteY27" fmla="*/ 999984 h 4378634"/>
                      <a:gd name="connsiteX28" fmla="*/ 0 w 4717692"/>
                      <a:gd name="connsiteY28" fmla="*/ 228878 h 4378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717692" h="4378634" fill="none" extrusionOk="0">
                        <a:moveTo>
                          <a:pt x="0" y="228878"/>
                        </a:moveTo>
                        <a:cubicBezTo>
                          <a:pt x="-25399" y="131725"/>
                          <a:pt x="110841" y="-2132"/>
                          <a:pt x="247725" y="0"/>
                        </a:cubicBezTo>
                        <a:cubicBezTo>
                          <a:pt x="536797" y="-25358"/>
                          <a:pt x="724118" y="-15050"/>
                          <a:pt x="951432" y="0"/>
                        </a:cubicBezTo>
                        <a:cubicBezTo>
                          <a:pt x="1186862" y="29689"/>
                          <a:pt x="1417395" y="4183"/>
                          <a:pt x="1570694" y="0"/>
                        </a:cubicBezTo>
                        <a:cubicBezTo>
                          <a:pt x="1761708" y="-19139"/>
                          <a:pt x="1930066" y="14724"/>
                          <a:pt x="2147733" y="0"/>
                        </a:cubicBezTo>
                        <a:cubicBezTo>
                          <a:pt x="2395506" y="15647"/>
                          <a:pt x="2594864" y="7096"/>
                          <a:pt x="2766995" y="0"/>
                        </a:cubicBezTo>
                        <a:cubicBezTo>
                          <a:pt x="2967672" y="31986"/>
                          <a:pt x="3175665" y="-43851"/>
                          <a:pt x="3512924" y="0"/>
                        </a:cubicBezTo>
                        <a:cubicBezTo>
                          <a:pt x="3791742" y="66848"/>
                          <a:pt x="4228320" y="29439"/>
                          <a:pt x="4469966" y="0"/>
                        </a:cubicBezTo>
                        <a:cubicBezTo>
                          <a:pt x="4613546" y="-2216"/>
                          <a:pt x="4715633" y="93641"/>
                          <a:pt x="4717692" y="228878"/>
                        </a:cubicBezTo>
                        <a:cubicBezTo>
                          <a:pt x="4689074" y="514122"/>
                          <a:pt x="4705239" y="582111"/>
                          <a:pt x="4717692" y="882357"/>
                        </a:cubicBezTo>
                        <a:cubicBezTo>
                          <a:pt x="4725207" y="1188635"/>
                          <a:pt x="4701236" y="1253180"/>
                          <a:pt x="4717692" y="1535837"/>
                        </a:cubicBezTo>
                        <a:cubicBezTo>
                          <a:pt x="4755522" y="1823294"/>
                          <a:pt x="4714715" y="1918555"/>
                          <a:pt x="4717692" y="2110899"/>
                        </a:cubicBezTo>
                        <a:cubicBezTo>
                          <a:pt x="4712901" y="2309212"/>
                          <a:pt x="4695763" y="2654322"/>
                          <a:pt x="4717692" y="2842796"/>
                        </a:cubicBezTo>
                        <a:cubicBezTo>
                          <a:pt x="4741859" y="3002852"/>
                          <a:pt x="4750501" y="3281622"/>
                          <a:pt x="4717692" y="3496276"/>
                        </a:cubicBezTo>
                        <a:cubicBezTo>
                          <a:pt x="4661756" y="3697923"/>
                          <a:pt x="4714064" y="3914379"/>
                          <a:pt x="4717692" y="4149755"/>
                        </a:cubicBezTo>
                        <a:cubicBezTo>
                          <a:pt x="4711912" y="4258446"/>
                          <a:pt x="4639487" y="4356368"/>
                          <a:pt x="4469966" y="4378634"/>
                        </a:cubicBezTo>
                        <a:cubicBezTo>
                          <a:pt x="4196605" y="4382339"/>
                          <a:pt x="4071625" y="4340648"/>
                          <a:pt x="3681814" y="4378634"/>
                        </a:cubicBezTo>
                        <a:cubicBezTo>
                          <a:pt x="3299012" y="4391565"/>
                          <a:pt x="3326642" y="4370920"/>
                          <a:pt x="3062553" y="4378634"/>
                        </a:cubicBezTo>
                        <a:cubicBezTo>
                          <a:pt x="2800334" y="4386502"/>
                          <a:pt x="2605365" y="4399809"/>
                          <a:pt x="2358846" y="4378634"/>
                        </a:cubicBezTo>
                        <a:cubicBezTo>
                          <a:pt x="2097447" y="4362240"/>
                          <a:pt x="2049500" y="4349003"/>
                          <a:pt x="1781806" y="4378634"/>
                        </a:cubicBezTo>
                        <a:cubicBezTo>
                          <a:pt x="1495530" y="4408301"/>
                          <a:pt x="1199795" y="4419329"/>
                          <a:pt x="993655" y="4378634"/>
                        </a:cubicBezTo>
                        <a:cubicBezTo>
                          <a:pt x="756657" y="4324368"/>
                          <a:pt x="603401" y="4365959"/>
                          <a:pt x="247725" y="4378634"/>
                        </a:cubicBezTo>
                        <a:cubicBezTo>
                          <a:pt x="107799" y="4359668"/>
                          <a:pt x="-17190" y="4265738"/>
                          <a:pt x="0" y="4149755"/>
                        </a:cubicBezTo>
                        <a:cubicBezTo>
                          <a:pt x="24284" y="3945225"/>
                          <a:pt x="10975" y="3762623"/>
                          <a:pt x="0" y="3496276"/>
                        </a:cubicBezTo>
                        <a:cubicBezTo>
                          <a:pt x="-14731" y="3201818"/>
                          <a:pt x="7091" y="3138875"/>
                          <a:pt x="0" y="2842796"/>
                        </a:cubicBezTo>
                        <a:cubicBezTo>
                          <a:pt x="-40956" y="2559312"/>
                          <a:pt x="6155" y="2364990"/>
                          <a:pt x="0" y="2150107"/>
                        </a:cubicBezTo>
                        <a:cubicBezTo>
                          <a:pt x="-17218" y="1937994"/>
                          <a:pt x="35421" y="1544887"/>
                          <a:pt x="0" y="1418211"/>
                        </a:cubicBezTo>
                        <a:cubicBezTo>
                          <a:pt x="14706" y="1173255"/>
                          <a:pt x="70873" y="750138"/>
                          <a:pt x="0" y="228878"/>
                        </a:cubicBezTo>
                        <a:close/>
                      </a:path>
                      <a:path w="4717692" h="4378634" stroke="0" extrusionOk="0">
                        <a:moveTo>
                          <a:pt x="0" y="228878"/>
                        </a:moveTo>
                        <a:cubicBezTo>
                          <a:pt x="1826" y="84678"/>
                          <a:pt x="92656" y="3240"/>
                          <a:pt x="247725" y="0"/>
                        </a:cubicBezTo>
                        <a:cubicBezTo>
                          <a:pt x="474984" y="42688"/>
                          <a:pt x="840120" y="-21457"/>
                          <a:pt x="1035877" y="0"/>
                        </a:cubicBezTo>
                        <a:cubicBezTo>
                          <a:pt x="1268906" y="3774"/>
                          <a:pt x="1521087" y="-43808"/>
                          <a:pt x="1697362" y="0"/>
                        </a:cubicBezTo>
                        <a:cubicBezTo>
                          <a:pt x="1841610" y="6879"/>
                          <a:pt x="2115572" y="7882"/>
                          <a:pt x="2316623" y="0"/>
                        </a:cubicBezTo>
                        <a:cubicBezTo>
                          <a:pt x="2531283" y="33523"/>
                          <a:pt x="2727476" y="1801"/>
                          <a:pt x="3062553" y="0"/>
                        </a:cubicBezTo>
                        <a:cubicBezTo>
                          <a:pt x="3418607" y="-16204"/>
                          <a:pt x="3460329" y="8659"/>
                          <a:pt x="3724036" y="0"/>
                        </a:cubicBezTo>
                        <a:cubicBezTo>
                          <a:pt x="4001258" y="-22226"/>
                          <a:pt x="4174083" y="-8580"/>
                          <a:pt x="4469966" y="0"/>
                        </a:cubicBezTo>
                        <a:cubicBezTo>
                          <a:pt x="4630070" y="-25978"/>
                          <a:pt x="4706766" y="130877"/>
                          <a:pt x="4717692" y="228878"/>
                        </a:cubicBezTo>
                        <a:cubicBezTo>
                          <a:pt x="4717086" y="392313"/>
                          <a:pt x="4711312" y="593090"/>
                          <a:pt x="4717692" y="803940"/>
                        </a:cubicBezTo>
                        <a:cubicBezTo>
                          <a:pt x="4730295" y="980608"/>
                          <a:pt x="4718994" y="1265516"/>
                          <a:pt x="4717692" y="1457420"/>
                        </a:cubicBezTo>
                        <a:cubicBezTo>
                          <a:pt x="4753494" y="1659960"/>
                          <a:pt x="4719840" y="1944054"/>
                          <a:pt x="4717692" y="2110899"/>
                        </a:cubicBezTo>
                        <a:cubicBezTo>
                          <a:pt x="4764279" y="2246772"/>
                          <a:pt x="4696153" y="2446910"/>
                          <a:pt x="4717692" y="2725170"/>
                        </a:cubicBezTo>
                        <a:cubicBezTo>
                          <a:pt x="4766450" y="2988416"/>
                          <a:pt x="4739144" y="3178537"/>
                          <a:pt x="4717692" y="3457067"/>
                        </a:cubicBezTo>
                        <a:cubicBezTo>
                          <a:pt x="4709613" y="3734892"/>
                          <a:pt x="4740377" y="3867769"/>
                          <a:pt x="4717692" y="4149755"/>
                        </a:cubicBezTo>
                        <a:cubicBezTo>
                          <a:pt x="4691641" y="4258922"/>
                          <a:pt x="4582360" y="4375084"/>
                          <a:pt x="4469966" y="4378634"/>
                        </a:cubicBezTo>
                        <a:cubicBezTo>
                          <a:pt x="4097483" y="4385806"/>
                          <a:pt x="3875409" y="4403396"/>
                          <a:pt x="3724036" y="4378634"/>
                        </a:cubicBezTo>
                        <a:cubicBezTo>
                          <a:pt x="3551168" y="4331089"/>
                          <a:pt x="3297594" y="4432156"/>
                          <a:pt x="3020329" y="4378634"/>
                        </a:cubicBezTo>
                        <a:cubicBezTo>
                          <a:pt x="2714787" y="4369708"/>
                          <a:pt x="2666374" y="4366674"/>
                          <a:pt x="2443290" y="4378634"/>
                        </a:cubicBezTo>
                        <a:cubicBezTo>
                          <a:pt x="2246144" y="4395818"/>
                          <a:pt x="2151377" y="4403704"/>
                          <a:pt x="1824028" y="4378634"/>
                        </a:cubicBezTo>
                        <a:cubicBezTo>
                          <a:pt x="1512819" y="4374314"/>
                          <a:pt x="1316878" y="4381076"/>
                          <a:pt x="1035877" y="4378634"/>
                        </a:cubicBezTo>
                        <a:cubicBezTo>
                          <a:pt x="761362" y="4332771"/>
                          <a:pt x="428544" y="4315708"/>
                          <a:pt x="247725" y="4378634"/>
                        </a:cubicBezTo>
                        <a:cubicBezTo>
                          <a:pt x="113482" y="4390259"/>
                          <a:pt x="-2282" y="4284911"/>
                          <a:pt x="0" y="4149755"/>
                        </a:cubicBezTo>
                        <a:cubicBezTo>
                          <a:pt x="-17860" y="3878813"/>
                          <a:pt x="2959" y="3675622"/>
                          <a:pt x="0" y="3457067"/>
                        </a:cubicBezTo>
                        <a:cubicBezTo>
                          <a:pt x="27906" y="3232760"/>
                          <a:pt x="-7133" y="3122196"/>
                          <a:pt x="0" y="2921213"/>
                        </a:cubicBezTo>
                        <a:cubicBezTo>
                          <a:pt x="-26287" y="2755764"/>
                          <a:pt x="14187" y="2500971"/>
                          <a:pt x="0" y="2267734"/>
                        </a:cubicBezTo>
                        <a:cubicBezTo>
                          <a:pt x="53739" y="2033011"/>
                          <a:pt x="14809" y="1791659"/>
                          <a:pt x="0" y="1692672"/>
                        </a:cubicBezTo>
                        <a:cubicBezTo>
                          <a:pt x="-41514" y="1597261"/>
                          <a:pt x="10073" y="1149376"/>
                          <a:pt x="0" y="999984"/>
                        </a:cubicBezTo>
                        <a:cubicBezTo>
                          <a:pt x="-14545" y="862297"/>
                          <a:pt x="-31867" y="596932"/>
                          <a:pt x="0" y="228878"/>
                        </a:cubicBezTo>
                        <a:close/>
                      </a:path>
                      <a:path w="4717692" h="4378634" fill="none" stroke="0" extrusionOk="0">
                        <a:moveTo>
                          <a:pt x="0" y="228878"/>
                        </a:moveTo>
                        <a:cubicBezTo>
                          <a:pt x="-10048" y="118906"/>
                          <a:pt x="91575" y="-24675"/>
                          <a:pt x="247725" y="0"/>
                        </a:cubicBezTo>
                        <a:cubicBezTo>
                          <a:pt x="531821" y="-19631"/>
                          <a:pt x="691925" y="-25365"/>
                          <a:pt x="951432" y="0"/>
                        </a:cubicBezTo>
                        <a:cubicBezTo>
                          <a:pt x="1159575" y="42223"/>
                          <a:pt x="1418121" y="44144"/>
                          <a:pt x="1570694" y="0"/>
                        </a:cubicBezTo>
                        <a:cubicBezTo>
                          <a:pt x="1704364" y="-28499"/>
                          <a:pt x="1952398" y="14425"/>
                          <a:pt x="2147733" y="0"/>
                        </a:cubicBezTo>
                        <a:cubicBezTo>
                          <a:pt x="2398058" y="7176"/>
                          <a:pt x="2604380" y="-46039"/>
                          <a:pt x="2766995" y="0"/>
                        </a:cubicBezTo>
                        <a:cubicBezTo>
                          <a:pt x="2897858" y="3657"/>
                          <a:pt x="3178196" y="-11988"/>
                          <a:pt x="3512924" y="0"/>
                        </a:cubicBezTo>
                        <a:cubicBezTo>
                          <a:pt x="3829337" y="-31720"/>
                          <a:pt x="4156788" y="36704"/>
                          <a:pt x="4469966" y="0"/>
                        </a:cubicBezTo>
                        <a:cubicBezTo>
                          <a:pt x="4634190" y="12922"/>
                          <a:pt x="4738875" y="112020"/>
                          <a:pt x="4717692" y="228878"/>
                        </a:cubicBezTo>
                        <a:cubicBezTo>
                          <a:pt x="4680219" y="509569"/>
                          <a:pt x="4712328" y="575953"/>
                          <a:pt x="4717692" y="882357"/>
                        </a:cubicBezTo>
                        <a:cubicBezTo>
                          <a:pt x="4741897" y="1211489"/>
                          <a:pt x="4693010" y="1274275"/>
                          <a:pt x="4717692" y="1535837"/>
                        </a:cubicBezTo>
                        <a:cubicBezTo>
                          <a:pt x="4756079" y="1827909"/>
                          <a:pt x="4711175" y="1920350"/>
                          <a:pt x="4717692" y="2110899"/>
                        </a:cubicBezTo>
                        <a:cubicBezTo>
                          <a:pt x="4731785" y="2299603"/>
                          <a:pt x="4700007" y="2639448"/>
                          <a:pt x="4717692" y="2842796"/>
                        </a:cubicBezTo>
                        <a:cubicBezTo>
                          <a:pt x="4727308" y="3028796"/>
                          <a:pt x="4733072" y="3288360"/>
                          <a:pt x="4717692" y="3496276"/>
                        </a:cubicBezTo>
                        <a:cubicBezTo>
                          <a:pt x="4654606" y="3693202"/>
                          <a:pt x="4695411" y="3904099"/>
                          <a:pt x="4717692" y="4149755"/>
                        </a:cubicBezTo>
                        <a:cubicBezTo>
                          <a:pt x="4706043" y="4257648"/>
                          <a:pt x="4620334" y="4361825"/>
                          <a:pt x="4469966" y="4378634"/>
                        </a:cubicBezTo>
                        <a:cubicBezTo>
                          <a:pt x="4186193" y="4415677"/>
                          <a:pt x="4068691" y="4374727"/>
                          <a:pt x="3681814" y="4378634"/>
                        </a:cubicBezTo>
                        <a:cubicBezTo>
                          <a:pt x="3299946" y="4389103"/>
                          <a:pt x="3332471" y="4375915"/>
                          <a:pt x="3062553" y="4378634"/>
                        </a:cubicBezTo>
                        <a:cubicBezTo>
                          <a:pt x="2773439" y="4412571"/>
                          <a:pt x="2605881" y="4398392"/>
                          <a:pt x="2358846" y="4378634"/>
                        </a:cubicBezTo>
                        <a:cubicBezTo>
                          <a:pt x="2112001" y="4370692"/>
                          <a:pt x="2039702" y="4361047"/>
                          <a:pt x="1781806" y="4378634"/>
                        </a:cubicBezTo>
                        <a:cubicBezTo>
                          <a:pt x="1518832" y="4373686"/>
                          <a:pt x="1174206" y="4405096"/>
                          <a:pt x="993655" y="4378634"/>
                        </a:cubicBezTo>
                        <a:cubicBezTo>
                          <a:pt x="814149" y="4374331"/>
                          <a:pt x="576084" y="4395183"/>
                          <a:pt x="247725" y="4378634"/>
                        </a:cubicBezTo>
                        <a:cubicBezTo>
                          <a:pt x="108175" y="4376146"/>
                          <a:pt x="2027" y="4250449"/>
                          <a:pt x="0" y="4149755"/>
                        </a:cubicBezTo>
                        <a:cubicBezTo>
                          <a:pt x="49407" y="3959301"/>
                          <a:pt x="6328" y="3766215"/>
                          <a:pt x="0" y="3496276"/>
                        </a:cubicBezTo>
                        <a:cubicBezTo>
                          <a:pt x="3654" y="3199348"/>
                          <a:pt x="3997" y="3135055"/>
                          <a:pt x="0" y="2842796"/>
                        </a:cubicBezTo>
                        <a:cubicBezTo>
                          <a:pt x="-19876" y="2585344"/>
                          <a:pt x="-9313" y="2317020"/>
                          <a:pt x="0" y="2150107"/>
                        </a:cubicBezTo>
                        <a:cubicBezTo>
                          <a:pt x="2147" y="1935365"/>
                          <a:pt x="51639" y="1538901"/>
                          <a:pt x="0" y="1418211"/>
                        </a:cubicBezTo>
                        <a:cubicBezTo>
                          <a:pt x="-138467" y="1231562"/>
                          <a:pt x="98811" y="723194"/>
                          <a:pt x="0" y="22887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r>
              <a:rPr lang="en-US" altLang="zh-CN" sz="2400" b="1" i="1">
                <a:solidFill>
                  <a:srgbClr val="C00000"/>
                </a:solidFill>
                <a:latin typeface="Candara" panose="020E0502030303020204" pitchFamily="34" charset="0"/>
              </a:rPr>
              <a:t>Problem:</a:t>
            </a:r>
            <a:endParaRPr lang="en-US" altLang="zh-CN" sz="1200" i="1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C878BB-371E-379C-109D-D2841B2404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F4B41A6-3C27-C019-786F-A2128F583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16C75-5696-4DAE-BEF2-2837066169BF}" type="slidenum">
              <a:rPr lang="en-US" smtClean="0"/>
              <a:t>9</a:t>
            </a:fld>
            <a:endParaRPr lang="en-US"/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26F3751D-7E83-8930-1B5A-D388171E3195}"/>
              </a:ext>
            </a:extLst>
          </p:cNvPr>
          <p:cNvSpPr txBox="1"/>
          <p:nvPr/>
        </p:nvSpPr>
        <p:spPr>
          <a:xfrm>
            <a:off x="318481" y="279549"/>
            <a:ext cx="1148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Problem Summary</a:t>
            </a:r>
          </a:p>
        </p:txBody>
      </p:sp>
      <p:sp>
        <p:nvSpPr>
          <p:cNvPr id="17" name="Pentagon 7">
            <a:extLst>
              <a:ext uri="{FF2B5EF4-FFF2-40B4-BE49-F238E27FC236}">
                <a16:creationId xmlns:a16="http://schemas.microsoft.com/office/drawing/2014/main" id="{8520C264-4B33-0902-4A0B-943EB9DE1973}"/>
              </a:ext>
            </a:extLst>
          </p:cNvPr>
          <p:cNvSpPr/>
          <p:nvPr/>
        </p:nvSpPr>
        <p:spPr>
          <a:xfrm>
            <a:off x="0" y="365758"/>
            <a:ext cx="208753" cy="473915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BCED7A-ED1E-4C18-A98B-6D9E60666BA9}"/>
              </a:ext>
            </a:extLst>
          </p:cNvPr>
          <p:cNvSpPr/>
          <p:nvPr/>
        </p:nvSpPr>
        <p:spPr>
          <a:xfrm>
            <a:off x="0" y="2937758"/>
            <a:ext cx="121920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b="1" dirty="0">
                <a:solidFill>
                  <a:srgbClr val="003393"/>
                </a:solidFill>
                <a:latin typeface="Candara" panose="020E0502030303020204" pitchFamily="34" charset="0"/>
              </a:rPr>
              <a:t>TLB sub-entry underutilized </a:t>
            </a: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due to multi-tenancy interference</a:t>
            </a:r>
            <a:endParaRPr lang="en-US" altLang="zh-CN" sz="16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: Rounded Corners 5">
            <a:extLst>
              <a:ext uri="{FF2B5EF4-FFF2-40B4-BE49-F238E27FC236}">
                <a16:creationId xmlns:a16="http://schemas.microsoft.com/office/drawing/2014/main" id="{920D5C1D-B0DF-4BC3-A14F-B74E5244C1F9}"/>
              </a:ext>
            </a:extLst>
          </p:cNvPr>
          <p:cNvSpPr/>
          <p:nvPr/>
        </p:nvSpPr>
        <p:spPr>
          <a:xfrm>
            <a:off x="432619" y="3735284"/>
            <a:ext cx="9474079" cy="575017"/>
          </a:xfrm>
          <a:custGeom>
            <a:avLst/>
            <a:gdLst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996807 w 9474079"/>
              <a:gd name="connsiteY2" fmla="*/ 0 h 575017"/>
              <a:gd name="connsiteX3" fmla="*/ 1453737 w 9474079"/>
              <a:gd name="connsiteY3" fmla="*/ 0 h 575017"/>
              <a:gd name="connsiteX4" fmla="*/ 1910667 w 9474079"/>
              <a:gd name="connsiteY4" fmla="*/ 0 h 575017"/>
              <a:gd name="connsiteX5" fmla="*/ 2544905 w 9474079"/>
              <a:gd name="connsiteY5" fmla="*/ 0 h 575017"/>
              <a:gd name="connsiteX6" fmla="*/ 3154270 w 9474079"/>
              <a:gd name="connsiteY6" fmla="*/ 0 h 575017"/>
              <a:gd name="connsiteX7" fmla="*/ 3756852 w 9474079"/>
              <a:gd name="connsiteY7" fmla="*/ 0 h 575017"/>
              <a:gd name="connsiteX8" fmla="*/ 4313081 w 9474079"/>
              <a:gd name="connsiteY8" fmla="*/ 0 h 575017"/>
              <a:gd name="connsiteX9" fmla="*/ 4910011 w 9474079"/>
              <a:gd name="connsiteY9" fmla="*/ 0 h 575017"/>
              <a:gd name="connsiteX10" fmla="*/ 5556685 w 9474079"/>
              <a:gd name="connsiteY10" fmla="*/ 0 h 575017"/>
              <a:gd name="connsiteX11" fmla="*/ 7054661 w 9474079"/>
              <a:gd name="connsiteY11" fmla="*/ 0 h 575017"/>
              <a:gd name="connsiteX12" fmla="*/ 8976595 w 9474079"/>
              <a:gd name="connsiteY12" fmla="*/ 0 h 575017"/>
              <a:gd name="connsiteX13" fmla="*/ 9474079 w 9474079"/>
              <a:gd name="connsiteY13" fmla="*/ 30057 h 575017"/>
              <a:gd name="connsiteX14" fmla="*/ 9474079 w 9474079"/>
              <a:gd name="connsiteY14" fmla="*/ 115874 h 575017"/>
              <a:gd name="connsiteX15" fmla="*/ 9474079 w 9474079"/>
              <a:gd name="connsiteY15" fmla="*/ 201691 h 575017"/>
              <a:gd name="connsiteX16" fmla="*/ 9474079 w 9474079"/>
              <a:gd name="connsiteY16" fmla="*/ 277210 h 575017"/>
              <a:gd name="connsiteX17" fmla="*/ 9474079 w 9474079"/>
              <a:gd name="connsiteY17" fmla="*/ 373325 h 575017"/>
              <a:gd name="connsiteX18" fmla="*/ 9474079 w 9474079"/>
              <a:gd name="connsiteY18" fmla="*/ 459142 h 575017"/>
              <a:gd name="connsiteX19" fmla="*/ 9474079 w 9474079"/>
              <a:gd name="connsiteY19" fmla="*/ 544959 h 575017"/>
              <a:gd name="connsiteX20" fmla="*/ 8976595 w 9474079"/>
              <a:gd name="connsiteY20" fmla="*/ 575017 h 575017"/>
              <a:gd name="connsiteX21" fmla="*/ 8449005 w 9474079"/>
              <a:gd name="connsiteY21" fmla="*/ 575017 h 575017"/>
              <a:gd name="connsiteX22" fmla="*/ 7921416 w 9474079"/>
              <a:gd name="connsiteY22" fmla="*/ 575017 h 575017"/>
              <a:gd name="connsiteX23" fmla="*/ 7393826 w 9474079"/>
              <a:gd name="connsiteY23" fmla="*/ 575017 h 575017"/>
              <a:gd name="connsiteX24" fmla="*/ 6759589 w 9474079"/>
              <a:gd name="connsiteY24" fmla="*/ 575017 h 575017"/>
              <a:gd name="connsiteX25" fmla="*/ 6150225 w 9474079"/>
              <a:gd name="connsiteY25" fmla="*/ 575017 h 575017"/>
              <a:gd name="connsiteX26" fmla="*/ 5721559 w 9474079"/>
              <a:gd name="connsiteY26" fmla="*/ 575017 h 575017"/>
              <a:gd name="connsiteX27" fmla="*/ 5236365 w 9474079"/>
              <a:gd name="connsiteY27" fmla="*/ 575017 h 575017"/>
              <a:gd name="connsiteX28" fmla="*/ 4737039 w 9474079"/>
              <a:gd name="connsiteY28" fmla="*/ 575017 h 575017"/>
              <a:gd name="connsiteX29" fmla="*/ 4157633 w 9474079"/>
              <a:gd name="connsiteY29" fmla="*/ 575017 h 575017"/>
              <a:gd name="connsiteX30" fmla="*/ 3578226 w 9474079"/>
              <a:gd name="connsiteY30" fmla="*/ 575017 h 575017"/>
              <a:gd name="connsiteX31" fmla="*/ 3082293 w 9474079"/>
              <a:gd name="connsiteY31" fmla="*/ 575017 h 575017"/>
              <a:gd name="connsiteX32" fmla="*/ 2602187 w 9474079"/>
              <a:gd name="connsiteY32" fmla="*/ 575017 h 575017"/>
              <a:gd name="connsiteX33" fmla="*/ 1995460 w 9474079"/>
              <a:gd name="connsiteY33" fmla="*/ 575017 h 575017"/>
              <a:gd name="connsiteX34" fmla="*/ 497481 w 9474079"/>
              <a:gd name="connsiteY34" fmla="*/ 575017 h 575017"/>
              <a:gd name="connsiteX35" fmla="*/ 0 w 9474079"/>
              <a:gd name="connsiteY35" fmla="*/ 544959 h 575017"/>
              <a:gd name="connsiteX36" fmla="*/ 0 w 9474079"/>
              <a:gd name="connsiteY36" fmla="*/ 459142 h 575017"/>
              <a:gd name="connsiteX37" fmla="*/ 0 w 9474079"/>
              <a:gd name="connsiteY37" fmla="*/ 373325 h 575017"/>
              <a:gd name="connsiteX38" fmla="*/ 0 w 9474079"/>
              <a:gd name="connsiteY38" fmla="*/ 282359 h 575017"/>
              <a:gd name="connsiteX39" fmla="*/ 0 w 9474079"/>
              <a:gd name="connsiteY39" fmla="*/ 186244 h 575017"/>
              <a:gd name="connsiteX40" fmla="*/ 0 w 9474079"/>
              <a:gd name="connsiteY40" fmla="*/ 30057 h 575017"/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2080250 w 9474079"/>
              <a:gd name="connsiteY2" fmla="*/ 0 h 575017"/>
              <a:gd name="connsiteX3" fmla="*/ 2771015 w 9474079"/>
              <a:gd name="connsiteY3" fmla="*/ 0 h 575017"/>
              <a:gd name="connsiteX4" fmla="*/ 3408645 w 9474079"/>
              <a:gd name="connsiteY4" fmla="*/ 0 h 575017"/>
              <a:gd name="connsiteX5" fmla="*/ 4030446 w 9474079"/>
              <a:gd name="connsiteY5" fmla="*/ 0 h 575017"/>
              <a:gd name="connsiteX6" fmla="*/ 4652247 w 9474079"/>
              <a:gd name="connsiteY6" fmla="*/ 0 h 575017"/>
              <a:gd name="connsiteX7" fmla="*/ 6150225 w 9474079"/>
              <a:gd name="connsiteY7" fmla="*/ 0 h 575017"/>
              <a:gd name="connsiteX8" fmla="*/ 6814421 w 9474079"/>
              <a:gd name="connsiteY8" fmla="*/ 0 h 575017"/>
              <a:gd name="connsiteX9" fmla="*/ 7478616 w 9474079"/>
              <a:gd name="connsiteY9" fmla="*/ 0 h 575017"/>
              <a:gd name="connsiteX10" fmla="*/ 7992922 w 9474079"/>
              <a:gd name="connsiteY10" fmla="*/ 0 h 575017"/>
              <a:gd name="connsiteX11" fmla="*/ 8477269 w 9474079"/>
              <a:gd name="connsiteY11" fmla="*/ 0 h 575017"/>
              <a:gd name="connsiteX12" fmla="*/ 8976595 w 9474079"/>
              <a:gd name="connsiteY12" fmla="*/ 0 h 575017"/>
              <a:gd name="connsiteX13" fmla="*/ 9474079 w 9474079"/>
              <a:gd name="connsiteY13" fmla="*/ 30057 h 575017"/>
              <a:gd name="connsiteX14" fmla="*/ 9474079 w 9474079"/>
              <a:gd name="connsiteY14" fmla="*/ 105576 h 575017"/>
              <a:gd name="connsiteX15" fmla="*/ 9474079 w 9474079"/>
              <a:gd name="connsiteY15" fmla="*/ 191393 h 575017"/>
              <a:gd name="connsiteX16" fmla="*/ 9474079 w 9474079"/>
              <a:gd name="connsiteY16" fmla="*/ 277210 h 575017"/>
              <a:gd name="connsiteX17" fmla="*/ 9474079 w 9474079"/>
              <a:gd name="connsiteY17" fmla="*/ 357878 h 575017"/>
              <a:gd name="connsiteX18" fmla="*/ 9474079 w 9474079"/>
              <a:gd name="connsiteY18" fmla="*/ 453993 h 575017"/>
              <a:gd name="connsiteX19" fmla="*/ 9474079 w 9474079"/>
              <a:gd name="connsiteY19" fmla="*/ 544959 h 575017"/>
              <a:gd name="connsiteX20" fmla="*/ 8976595 w 9474079"/>
              <a:gd name="connsiteY20" fmla="*/ 575017 h 575017"/>
              <a:gd name="connsiteX21" fmla="*/ 8477269 w 9474079"/>
              <a:gd name="connsiteY21" fmla="*/ 575017 h 575017"/>
              <a:gd name="connsiteX22" fmla="*/ 7947983 w 9474079"/>
              <a:gd name="connsiteY22" fmla="*/ 575017 h 575017"/>
              <a:gd name="connsiteX23" fmla="*/ 7478616 w 9474079"/>
              <a:gd name="connsiteY23" fmla="*/ 575017 h 575017"/>
              <a:gd name="connsiteX24" fmla="*/ 6065431 w 9474079"/>
              <a:gd name="connsiteY24" fmla="*/ 575017 h 575017"/>
              <a:gd name="connsiteX25" fmla="*/ 5497614 w 9474079"/>
              <a:gd name="connsiteY25" fmla="*/ 575017 h 575017"/>
              <a:gd name="connsiteX26" fmla="*/ 4906620 w 9474079"/>
              <a:gd name="connsiteY26" fmla="*/ 575017 h 575017"/>
              <a:gd name="connsiteX27" fmla="*/ 4297254 w 9474079"/>
              <a:gd name="connsiteY27" fmla="*/ 575017 h 575017"/>
              <a:gd name="connsiteX28" fmla="*/ 3663016 w 9474079"/>
              <a:gd name="connsiteY28" fmla="*/ 575017 h 575017"/>
              <a:gd name="connsiteX29" fmla="*/ 3119600 w 9474079"/>
              <a:gd name="connsiteY29" fmla="*/ 575017 h 575017"/>
              <a:gd name="connsiteX30" fmla="*/ 2639494 w 9474079"/>
              <a:gd name="connsiteY30" fmla="*/ 575017 h 575017"/>
              <a:gd name="connsiteX31" fmla="*/ 2080250 w 9474079"/>
              <a:gd name="connsiteY31" fmla="*/ 575017 h 575017"/>
              <a:gd name="connsiteX32" fmla="*/ 497481 w 9474079"/>
              <a:gd name="connsiteY32" fmla="*/ 575017 h 575017"/>
              <a:gd name="connsiteX33" fmla="*/ 0 w 9474079"/>
              <a:gd name="connsiteY33" fmla="*/ 544959 h 575017"/>
              <a:gd name="connsiteX34" fmla="*/ 0 w 9474079"/>
              <a:gd name="connsiteY34" fmla="*/ 453993 h 575017"/>
              <a:gd name="connsiteX35" fmla="*/ 0 w 9474079"/>
              <a:gd name="connsiteY35" fmla="*/ 383623 h 575017"/>
              <a:gd name="connsiteX36" fmla="*/ 0 w 9474079"/>
              <a:gd name="connsiteY36" fmla="*/ 297806 h 575017"/>
              <a:gd name="connsiteX37" fmla="*/ 0 w 9474079"/>
              <a:gd name="connsiteY37" fmla="*/ 222287 h 575017"/>
              <a:gd name="connsiteX38" fmla="*/ 0 w 9474079"/>
              <a:gd name="connsiteY38" fmla="*/ 131321 h 575017"/>
              <a:gd name="connsiteX39" fmla="*/ 0 w 9474079"/>
              <a:gd name="connsiteY39" fmla="*/ 30057 h 575017"/>
              <a:gd name="connsiteX0" fmla="*/ 0 w 9474079"/>
              <a:gd name="connsiteY0" fmla="*/ 30057 h 575017"/>
              <a:gd name="connsiteX1" fmla="*/ 497481 w 9474079"/>
              <a:gd name="connsiteY1" fmla="*/ 0 h 575017"/>
              <a:gd name="connsiteX2" fmla="*/ 996807 w 9474079"/>
              <a:gd name="connsiteY2" fmla="*/ 0 h 575017"/>
              <a:gd name="connsiteX3" fmla="*/ 1425473 w 9474079"/>
              <a:gd name="connsiteY3" fmla="*/ 0 h 575017"/>
              <a:gd name="connsiteX4" fmla="*/ 1910667 w 9474079"/>
              <a:gd name="connsiteY4" fmla="*/ 0 h 575017"/>
              <a:gd name="connsiteX5" fmla="*/ 3154270 w 9474079"/>
              <a:gd name="connsiteY5" fmla="*/ 0 h 575017"/>
              <a:gd name="connsiteX6" fmla="*/ 4313081 w 9474079"/>
              <a:gd name="connsiteY6" fmla="*/ 0 h 575017"/>
              <a:gd name="connsiteX7" fmla="*/ 4934883 w 9474079"/>
              <a:gd name="connsiteY7" fmla="*/ 0 h 575017"/>
              <a:gd name="connsiteX8" fmla="*/ 5556685 w 9474079"/>
              <a:gd name="connsiteY8" fmla="*/ 0 h 575017"/>
              <a:gd name="connsiteX9" fmla="*/ 6011071 w 9474079"/>
              <a:gd name="connsiteY9" fmla="*/ 0 h 575017"/>
              <a:gd name="connsiteX10" fmla="*/ 6510396 w 9474079"/>
              <a:gd name="connsiteY10" fmla="*/ 0 h 575017"/>
              <a:gd name="connsiteX11" fmla="*/ 7054661 w 9474079"/>
              <a:gd name="connsiteY11" fmla="*/ 0 h 575017"/>
              <a:gd name="connsiteX12" fmla="*/ 7656867 w 9474079"/>
              <a:gd name="connsiteY12" fmla="*/ 0 h 575017"/>
              <a:gd name="connsiteX13" fmla="*/ 8335950 w 9474079"/>
              <a:gd name="connsiteY13" fmla="*/ 0 h 575017"/>
              <a:gd name="connsiteX14" fmla="*/ 8976595 w 9474079"/>
              <a:gd name="connsiteY14" fmla="*/ 0 h 575017"/>
              <a:gd name="connsiteX15" fmla="*/ 9474079 w 9474079"/>
              <a:gd name="connsiteY15" fmla="*/ 30057 h 575017"/>
              <a:gd name="connsiteX16" fmla="*/ 9474079 w 9474079"/>
              <a:gd name="connsiteY16" fmla="*/ 115874 h 575017"/>
              <a:gd name="connsiteX17" fmla="*/ 9474079 w 9474079"/>
              <a:gd name="connsiteY17" fmla="*/ 201691 h 575017"/>
              <a:gd name="connsiteX18" fmla="*/ 9474079 w 9474079"/>
              <a:gd name="connsiteY18" fmla="*/ 277210 h 575017"/>
              <a:gd name="connsiteX19" fmla="*/ 9474079 w 9474079"/>
              <a:gd name="connsiteY19" fmla="*/ 373325 h 575017"/>
              <a:gd name="connsiteX20" fmla="*/ 9474079 w 9474079"/>
              <a:gd name="connsiteY20" fmla="*/ 459142 h 575017"/>
              <a:gd name="connsiteX21" fmla="*/ 9474079 w 9474079"/>
              <a:gd name="connsiteY21" fmla="*/ 544959 h 575017"/>
              <a:gd name="connsiteX22" fmla="*/ 8976595 w 9474079"/>
              <a:gd name="connsiteY22" fmla="*/ 575017 h 575017"/>
              <a:gd name="connsiteX23" fmla="*/ 8480661 w 9474079"/>
              <a:gd name="connsiteY23" fmla="*/ 575017 h 575017"/>
              <a:gd name="connsiteX24" fmla="*/ 7921416 w 9474079"/>
              <a:gd name="connsiteY24" fmla="*/ 575017 h 575017"/>
              <a:gd name="connsiteX25" fmla="*/ 7393826 w 9474079"/>
              <a:gd name="connsiteY25" fmla="*/ 575017 h 575017"/>
              <a:gd name="connsiteX26" fmla="*/ 6809334 w 9474079"/>
              <a:gd name="connsiteY26" fmla="*/ 575017 h 575017"/>
              <a:gd name="connsiteX27" fmla="*/ 6150225 w 9474079"/>
              <a:gd name="connsiteY27" fmla="*/ 575017 h 575017"/>
              <a:gd name="connsiteX28" fmla="*/ 5707427 w 9474079"/>
              <a:gd name="connsiteY28" fmla="*/ 575017 h 575017"/>
              <a:gd name="connsiteX29" fmla="*/ 5278760 w 9474079"/>
              <a:gd name="connsiteY29" fmla="*/ 575017 h 575017"/>
              <a:gd name="connsiteX30" fmla="*/ 4737039 w 9474079"/>
              <a:gd name="connsiteY30" fmla="*/ 575017 h 575017"/>
              <a:gd name="connsiteX31" fmla="*/ 4146044 w 9474079"/>
              <a:gd name="connsiteY31" fmla="*/ 575017 h 575017"/>
              <a:gd name="connsiteX32" fmla="*/ 3578226 w 9474079"/>
              <a:gd name="connsiteY32" fmla="*/ 575017 h 575017"/>
              <a:gd name="connsiteX33" fmla="*/ 3018982 w 9474079"/>
              <a:gd name="connsiteY33" fmla="*/ 575017 h 575017"/>
              <a:gd name="connsiteX34" fmla="*/ 2491393 w 9474079"/>
              <a:gd name="connsiteY34" fmla="*/ 575017 h 575017"/>
              <a:gd name="connsiteX35" fmla="*/ 1995460 w 9474079"/>
              <a:gd name="connsiteY35" fmla="*/ 575017 h 575017"/>
              <a:gd name="connsiteX36" fmla="*/ 1541073 w 9474079"/>
              <a:gd name="connsiteY36" fmla="*/ 575017 h 575017"/>
              <a:gd name="connsiteX37" fmla="*/ 1011787 w 9474079"/>
              <a:gd name="connsiteY37" fmla="*/ 575017 h 575017"/>
              <a:gd name="connsiteX38" fmla="*/ 497481 w 9474079"/>
              <a:gd name="connsiteY38" fmla="*/ 575017 h 575017"/>
              <a:gd name="connsiteX39" fmla="*/ 0 w 9474079"/>
              <a:gd name="connsiteY39" fmla="*/ 544959 h 575017"/>
              <a:gd name="connsiteX40" fmla="*/ 0 w 9474079"/>
              <a:gd name="connsiteY40" fmla="*/ 459142 h 575017"/>
              <a:gd name="connsiteX41" fmla="*/ 0 w 9474079"/>
              <a:gd name="connsiteY41" fmla="*/ 373325 h 575017"/>
              <a:gd name="connsiteX42" fmla="*/ 0 w 9474079"/>
              <a:gd name="connsiteY42" fmla="*/ 282359 h 575017"/>
              <a:gd name="connsiteX43" fmla="*/ 0 w 9474079"/>
              <a:gd name="connsiteY43" fmla="*/ 186244 h 575017"/>
              <a:gd name="connsiteX44" fmla="*/ 0 w 9474079"/>
              <a:gd name="connsiteY44" fmla="*/ 30057 h 5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474079" h="575017" fill="none" extrusionOk="0">
                <a:moveTo>
                  <a:pt x="0" y="30057"/>
                </a:moveTo>
                <a:cubicBezTo>
                  <a:pt x="-67479" y="7138"/>
                  <a:pt x="207039" y="5557"/>
                  <a:pt x="497481" y="0"/>
                </a:cubicBezTo>
                <a:cubicBezTo>
                  <a:pt x="628514" y="9119"/>
                  <a:pt x="865272" y="14801"/>
                  <a:pt x="996807" y="0"/>
                </a:cubicBezTo>
                <a:cubicBezTo>
                  <a:pt x="1128342" y="-14801"/>
                  <a:pt x="1262413" y="-16821"/>
                  <a:pt x="1453737" y="0"/>
                </a:cubicBezTo>
                <a:cubicBezTo>
                  <a:pt x="1645061" y="16821"/>
                  <a:pt x="1816855" y="3055"/>
                  <a:pt x="1910667" y="0"/>
                </a:cubicBezTo>
                <a:cubicBezTo>
                  <a:pt x="2140520" y="-8747"/>
                  <a:pt x="2328114" y="7719"/>
                  <a:pt x="2544905" y="0"/>
                </a:cubicBezTo>
                <a:cubicBezTo>
                  <a:pt x="2761696" y="-7719"/>
                  <a:pt x="2920272" y="11879"/>
                  <a:pt x="3154270" y="0"/>
                </a:cubicBezTo>
                <a:cubicBezTo>
                  <a:pt x="3450499" y="8534"/>
                  <a:pt x="3628350" y="18652"/>
                  <a:pt x="3756852" y="0"/>
                </a:cubicBezTo>
                <a:cubicBezTo>
                  <a:pt x="3885354" y="-18652"/>
                  <a:pt x="4076250" y="-5500"/>
                  <a:pt x="4313081" y="0"/>
                </a:cubicBezTo>
                <a:cubicBezTo>
                  <a:pt x="4481614" y="-13062"/>
                  <a:pt x="4776015" y="-13405"/>
                  <a:pt x="4910011" y="0"/>
                </a:cubicBezTo>
                <a:cubicBezTo>
                  <a:pt x="5044007" y="13405"/>
                  <a:pt x="5335006" y="6291"/>
                  <a:pt x="5556685" y="0"/>
                </a:cubicBezTo>
                <a:cubicBezTo>
                  <a:pt x="6020728" y="-56121"/>
                  <a:pt x="6442263" y="-47598"/>
                  <a:pt x="7054661" y="0"/>
                </a:cubicBezTo>
                <a:cubicBezTo>
                  <a:pt x="7592139" y="3035"/>
                  <a:pt x="8498238" y="-4721"/>
                  <a:pt x="8976595" y="0"/>
                </a:cubicBezTo>
                <a:cubicBezTo>
                  <a:pt x="9264477" y="-468"/>
                  <a:pt x="9469610" y="11464"/>
                  <a:pt x="9474079" y="30057"/>
                </a:cubicBezTo>
                <a:cubicBezTo>
                  <a:pt x="9412794" y="63923"/>
                  <a:pt x="9447171" y="73606"/>
                  <a:pt x="9474079" y="115874"/>
                </a:cubicBezTo>
                <a:cubicBezTo>
                  <a:pt x="9486221" y="167197"/>
                  <a:pt x="9438081" y="155694"/>
                  <a:pt x="9474079" y="201691"/>
                </a:cubicBezTo>
                <a:cubicBezTo>
                  <a:pt x="9554153" y="238607"/>
                  <a:pt x="9472053" y="252593"/>
                  <a:pt x="9474079" y="277210"/>
                </a:cubicBezTo>
                <a:cubicBezTo>
                  <a:pt x="9459872" y="303442"/>
                  <a:pt x="9432446" y="344239"/>
                  <a:pt x="9474079" y="373325"/>
                </a:cubicBezTo>
                <a:cubicBezTo>
                  <a:pt x="9519572" y="395907"/>
                  <a:pt x="9541514" y="430625"/>
                  <a:pt x="9474079" y="459142"/>
                </a:cubicBezTo>
                <a:cubicBezTo>
                  <a:pt x="9362502" y="492780"/>
                  <a:pt x="9471225" y="512558"/>
                  <a:pt x="9474079" y="544959"/>
                </a:cubicBezTo>
                <a:cubicBezTo>
                  <a:pt x="9462017" y="546987"/>
                  <a:pt x="9332081" y="575231"/>
                  <a:pt x="8976595" y="575017"/>
                </a:cubicBezTo>
                <a:cubicBezTo>
                  <a:pt x="8851217" y="554717"/>
                  <a:pt x="8659443" y="564233"/>
                  <a:pt x="8449005" y="575017"/>
                </a:cubicBezTo>
                <a:cubicBezTo>
                  <a:pt x="8238567" y="585802"/>
                  <a:pt x="8155531" y="577337"/>
                  <a:pt x="7921416" y="575017"/>
                </a:cubicBezTo>
                <a:cubicBezTo>
                  <a:pt x="7687301" y="572697"/>
                  <a:pt x="7601487" y="576817"/>
                  <a:pt x="7393826" y="575017"/>
                </a:cubicBezTo>
                <a:cubicBezTo>
                  <a:pt x="7253689" y="581801"/>
                  <a:pt x="6917568" y="547990"/>
                  <a:pt x="6759589" y="575017"/>
                </a:cubicBezTo>
                <a:cubicBezTo>
                  <a:pt x="6601610" y="602044"/>
                  <a:pt x="6392152" y="605038"/>
                  <a:pt x="6150225" y="575017"/>
                </a:cubicBezTo>
                <a:cubicBezTo>
                  <a:pt x="5971351" y="574761"/>
                  <a:pt x="5891155" y="592527"/>
                  <a:pt x="5721559" y="575017"/>
                </a:cubicBezTo>
                <a:cubicBezTo>
                  <a:pt x="5551963" y="557507"/>
                  <a:pt x="5337383" y="565134"/>
                  <a:pt x="5236365" y="575017"/>
                </a:cubicBezTo>
                <a:cubicBezTo>
                  <a:pt x="5135347" y="584900"/>
                  <a:pt x="4939918" y="550326"/>
                  <a:pt x="4737039" y="575017"/>
                </a:cubicBezTo>
                <a:cubicBezTo>
                  <a:pt x="4500134" y="577647"/>
                  <a:pt x="4279490" y="557153"/>
                  <a:pt x="4157633" y="575017"/>
                </a:cubicBezTo>
                <a:cubicBezTo>
                  <a:pt x="4035776" y="592881"/>
                  <a:pt x="3805466" y="572559"/>
                  <a:pt x="3578226" y="575017"/>
                </a:cubicBezTo>
                <a:cubicBezTo>
                  <a:pt x="3371161" y="585675"/>
                  <a:pt x="3222383" y="582704"/>
                  <a:pt x="3082293" y="575017"/>
                </a:cubicBezTo>
                <a:cubicBezTo>
                  <a:pt x="2942203" y="567330"/>
                  <a:pt x="2778343" y="591601"/>
                  <a:pt x="2602187" y="575017"/>
                </a:cubicBezTo>
                <a:cubicBezTo>
                  <a:pt x="2426031" y="558433"/>
                  <a:pt x="2285045" y="581433"/>
                  <a:pt x="1995460" y="575017"/>
                </a:cubicBezTo>
                <a:cubicBezTo>
                  <a:pt x="1540771" y="588913"/>
                  <a:pt x="1183757" y="535917"/>
                  <a:pt x="497481" y="575017"/>
                </a:cubicBezTo>
                <a:cubicBezTo>
                  <a:pt x="210555" y="578410"/>
                  <a:pt x="-31562" y="560855"/>
                  <a:pt x="0" y="544959"/>
                </a:cubicBezTo>
                <a:cubicBezTo>
                  <a:pt x="52683" y="513918"/>
                  <a:pt x="21005" y="492272"/>
                  <a:pt x="0" y="459142"/>
                </a:cubicBezTo>
                <a:cubicBezTo>
                  <a:pt x="-38643" y="424684"/>
                  <a:pt x="14914" y="422322"/>
                  <a:pt x="0" y="373325"/>
                </a:cubicBezTo>
                <a:cubicBezTo>
                  <a:pt x="-82967" y="335274"/>
                  <a:pt x="16149" y="306478"/>
                  <a:pt x="0" y="282359"/>
                </a:cubicBezTo>
                <a:cubicBezTo>
                  <a:pt x="-25966" y="265091"/>
                  <a:pt x="73687" y="203317"/>
                  <a:pt x="0" y="186244"/>
                </a:cubicBezTo>
                <a:cubicBezTo>
                  <a:pt x="22271" y="156732"/>
                  <a:pt x="141417" y="67228"/>
                  <a:pt x="0" y="30057"/>
                </a:cubicBezTo>
                <a:close/>
              </a:path>
              <a:path w="9474079" h="575017" stroke="0" extrusionOk="0">
                <a:moveTo>
                  <a:pt x="0" y="30057"/>
                </a:moveTo>
                <a:cubicBezTo>
                  <a:pt x="7338" y="-26002"/>
                  <a:pt x="189661" y="-10187"/>
                  <a:pt x="497481" y="0"/>
                </a:cubicBezTo>
                <a:cubicBezTo>
                  <a:pt x="922856" y="8026"/>
                  <a:pt x="1722371" y="-57686"/>
                  <a:pt x="2080250" y="0"/>
                </a:cubicBezTo>
                <a:cubicBezTo>
                  <a:pt x="2372519" y="-15835"/>
                  <a:pt x="2459500" y="23487"/>
                  <a:pt x="2771015" y="0"/>
                </a:cubicBezTo>
                <a:cubicBezTo>
                  <a:pt x="3082530" y="-23487"/>
                  <a:pt x="3192502" y="-26799"/>
                  <a:pt x="3408645" y="0"/>
                </a:cubicBezTo>
                <a:cubicBezTo>
                  <a:pt x="3648614" y="8046"/>
                  <a:pt x="3863335" y="9191"/>
                  <a:pt x="4030446" y="0"/>
                </a:cubicBezTo>
                <a:cubicBezTo>
                  <a:pt x="4197557" y="-9191"/>
                  <a:pt x="4386087" y="2045"/>
                  <a:pt x="4652247" y="0"/>
                </a:cubicBezTo>
                <a:cubicBezTo>
                  <a:pt x="5066918" y="10158"/>
                  <a:pt x="5476642" y="-33772"/>
                  <a:pt x="6150225" y="0"/>
                </a:cubicBezTo>
                <a:cubicBezTo>
                  <a:pt x="6360046" y="24684"/>
                  <a:pt x="6584486" y="30810"/>
                  <a:pt x="6814421" y="0"/>
                </a:cubicBezTo>
                <a:cubicBezTo>
                  <a:pt x="7044356" y="-30810"/>
                  <a:pt x="7262690" y="31591"/>
                  <a:pt x="7478616" y="0"/>
                </a:cubicBezTo>
                <a:cubicBezTo>
                  <a:pt x="7642878" y="22721"/>
                  <a:pt x="7786631" y="19426"/>
                  <a:pt x="7992922" y="0"/>
                </a:cubicBezTo>
                <a:cubicBezTo>
                  <a:pt x="8199213" y="-19426"/>
                  <a:pt x="8351491" y="-21435"/>
                  <a:pt x="8477269" y="0"/>
                </a:cubicBezTo>
                <a:cubicBezTo>
                  <a:pt x="8603047" y="21435"/>
                  <a:pt x="8768032" y="-4195"/>
                  <a:pt x="8976595" y="0"/>
                </a:cubicBezTo>
                <a:cubicBezTo>
                  <a:pt x="9300248" y="-141"/>
                  <a:pt x="9457394" y="17436"/>
                  <a:pt x="9474079" y="30057"/>
                </a:cubicBezTo>
                <a:cubicBezTo>
                  <a:pt x="9479270" y="52812"/>
                  <a:pt x="9457830" y="77472"/>
                  <a:pt x="9474079" y="105576"/>
                </a:cubicBezTo>
                <a:cubicBezTo>
                  <a:pt x="9497035" y="129568"/>
                  <a:pt x="9472992" y="165409"/>
                  <a:pt x="9474079" y="191393"/>
                </a:cubicBezTo>
                <a:cubicBezTo>
                  <a:pt x="9548778" y="218551"/>
                  <a:pt x="9475282" y="255693"/>
                  <a:pt x="9474079" y="277210"/>
                </a:cubicBezTo>
                <a:cubicBezTo>
                  <a:pt x="9560700" y="283898"/>
                  <a:pt x="9422203" y="320761"/>
                  <a:pt x="9474079" y="357878"/>
                </a:cubicBezTo>
                <a:cubicBezTo>
                  <a:pt x="9567496" y="400408"/>
                  <a:pt x="9514016" y="418160"/>
                  <a:pt x="9474079" y="453993"/>
                </a:cubicBezTo>
                <a:cubicBezTo>
                  <a:pt x="9448652" y="499114"/>
                  <a:pt x="9522683" y="505336"/>
                  <a:pt x="9474079" y="544959"/>
                </a:cubicBezTo>
                <a:cubicBezTo>
                  <a:pt x="9468161" y="542418"/>
                  <a:pt x="9211034" y="593814"/>
                  <a:pt x="8976595" y="575017"/>
                </a:cubicBezTo>
                <a:cubicBezTo>
                  <a:pt x="8808009" y="597495"/>
                  <a:pt x="8646603" y="582511"/>
                  <a:pt x="8477269" y="575017"/>
                </a:cubicBezTo>
                <a:cubicBezTo>
                  <a:pt x="8307935" y="567523"/>
                  <a:pt x="8069443" y="553700"/>
                  <a:pt x="7947983" y="575017"/>
                </a:cubicBezTo>
                <a:cubicBezTo>
                  <a:pt x="7826523" y="596334"/>
                  <a:pt x="7684088" y="587821"/>
                  <a:pt x="7478616" y="575017"/>
                </a:cubicBezTo>
                <a:cubicBezTo>
                  <a:pt x="7139091" y="666192"/>
                  <a:pt x="6565817" y="560850"/>
                  <a:pt x="6065431" y="575017"/>
                </a:cubicBezTo>
                <a:cubicBezTo>
                  <a:pt x="5919679" y="558904"/>
                  <a:pt x="5684066" y="591621"/>
                  <a:pt x="5497614" y="575017"/>
                </a:cubicBezTo>
                <a:cubicBezTo>
                  <a:pt x="5311162" y="558413"/>
                  <a:pt x="5048955" y="599962"/>
                  <a:pt x="4906620" y="575017"/>
                </a:cubicBezTo>
                <a:cubicBezTo>
                  <a:pt x="4747634" y="575087"/>
                  <a:pt x="4585625" y="579003"/>
                  <a:pt x="4297254" y="575017"/>
                </a:cubicBezTo>
                <a:cubicBezTo>
                  <a:pt x="4008883" y="571031"/>
                  <a:pt x="3970375" y="554986"/>
                  <a:pt x="3663016" y="575017"/>
                </a:cubicBezTo>
                <a:cubicBezTo>
                  <a:pt x="3468842" y="577844"/>
                  <a:pt x="3248077" y="563464"/>
                  <a:pt x="3119600" y="575017"/>
                </a:cubicBezTo>
                <a:cubicBezTo>
                  <a:pt x="2991123" y="586570"/>
                  <a:pt x="2788813" y="555936"/>
                  <a:pt x="2639494" y="575017"/>
                </a:cubicBezTo>
                <a:cubicBezTo>
                  <a:pt x="2490175" y="594098"/>
                  <a:pt x="2351687" y="572813"/>
                  <a:pt x="2080250" y="575017"/>
                </a:cubicBezTo>
                <a:cubicBezTo>
                  <a:pt x="1554643" y="578448"/>
                  <a:pt x="919015" y="587991"/>
                  <a:pt x="497481" y="575017"/>
                </a:cubicBezTo>
                <a:cubicBezTo>
                  <a:pt x="225952" y="575374"/>
                  <a:pt x="-4237" y="560416"/>
                  <a:pt x="0" y="544959"/>
                </a:cubicBezTo>
                <a:cubicBezTo>
                  <a:pt x="-37791" y="509836"/>
                  <a:pt x="6935" y="484824"/>
                  <a:pt x="0" y="453993"/>
                </a:cubicBezTo>
                <a:cubicBezTo>
                  <a:pt x="55610" y="425973"/>
                  <a:pt x="-16631" y="410182"/>
                  <a:pt x="0" y="383623"/>
                </a:cubicBezTo>
                <a:cubicBezTo>
                  <a:pt x="-49039" y="368393"/>
                  <a:pt x="20867" y="334714"/>
                  <a:pt x="0" y="297806"/>
                </a:cubicBezTo>
                <a:cubicBezTo>
                  <a:pt x="108880" y="270238"/>
                  <a:pt x="33569" y="235146"/>
                  <a:pt x="0" y="222287"/>
                </a:cubicBezTo>
                <a:cubicBezTo>
                  <a:pt x="-84572" y="211137"/>
                  <a:pt x="20963" y="150068"/>
                  <a:pt x="0" y="131321"/>
                </a:cubicBezTo>
                <a:cubicBezTo>
                  <a:pt x="-29366" y="123774"/>
                  <a:pt x="-73475" y="72480"/>
                  <a:pt x="0" y="30057"/>
                </a:cubicBezTo>
                <a:close/>
              </a:path>
              <a:path w="9474079" h="575017" fill="none" stroke="0" extrusionOk="0">
                <a:moveTo>
                  <a:pt x="0" y="30057"/>
                </a:moveTo>
                <a:cubicBezTo>
                  <a:pt x="-18032" y="7648"/>
                  <a:pt x="150527" y="-39314"/>
                  <a:pt x="497481" y="0"/>
                </a:cubicBezTo>
                <a:cubicBezTo>
                  <a:pt x="651941" y="15622"/>
                  <a:pt x="814088" y="14344"/>
                  <a:pt x="996807" y="0"/>
                </a:cubicBezTo>
                <a:cubicBezTo>
                  <a:pt x="1179526" y="-14344"/>
                  <a:pt x="1279902" y="-15800"/>
                  <a:pt x="1425473" y="0"/>
                </a:cubicBezTo>
                <a:cubicBezTo>
                  <a:pt x="1571044" y="15800"/>
                  <a:pt x="1787902" y="4313"/>
                  <a:pt x="1910667" y="0"/>
                </a:cubicBezTo>
                <a:cubicBezTo>
                  <a:pt x="2271826" y="13011"/>
                  <a:pt x="2850389" y="36105"/>
                  <a:pt x="3154270" y="0"/>
                </a:cubicBezTo>
                <a:cubicBezTo>
                  <a:pt x="3399995" y="257"/>
                  <a:pt x="3903335" y="74059"/>
                  <a:pt x="4313081" y="0"/>
                </a:cubicBezTo>
                <a:cubicBezTo>
                  <a:pt x="4469740" y="9542"/>
                  <a:pt x="4701927" y="-13683"/>
                  <a:pt x="4934883" y="0"/>
                </a:cubicBezTo>
                <a:cubicBezTo>
                  <a:pt x="5167839" y="13683"/>
                  <a:pt x="5362138" y="-3174"/>
                  <a:pt x="5556685" y="0"/>
                </a:cubicBezTo>
                <a:cubicBezTo>
                  <a:pt x="5744425" y="18397"/>
                  <a:pt x="5800886" y="13166"/>
                  <a:pt x="6011071" y="0"/>
                </a:cubicBezTo>
                <a:cubicBezTo>
                  <a:pt x="6221256" y="-13166"/>
                  <a:pt x="6285458" y="5209"/>
                  <a:pt x="6510396" y="0"/>
                </a:cubicBezTo>
                <a:cubicBezTo>
                  <a:pt x="6735334" y="-5209"/>
                  <a:pt x="6822375" y="-4870"/>
                  <a:pt x="7054661" y="0"/>
                </a:cubicBezTo>
                <a:cubicBezTo>
                  <a:pt x="7182421" y="-18968"/>
                  <a:pt x="7525932" y="26897"/>
                  <a:pt x="7656867" y="0"/>
                </a:cubicBezTo>
                <a:cubicBezTo>
                  <a:pt x="7787802" y="-26897"/>
                  <a:pt x="8085338" y="17066"/>
                  <a:pt x="8335950" y="0"/>
                </a:cubicBezTo>
                <a:cubicBezTo>
                  <a:pt x="8586562" y="-17066"/>
                  <a:pt x="8735076" y="31593"/>
                  <a:pt x="8976595" y="0"/>
                </a:cubicBezTo>
                <a:cubicBezTo>
                  <a:pt x="9312058" y="2557"/>
                  <a:pt x="9520857" y="17358"/>
                  <a:pt x="9474079" y="30057"/>
                </a:cubicBezTo>
                <a:cubicBezTo>
                  <a:pt x="9404042" y="63080"/>
                  <a:pt x="9472886" y="75130"/>
                  <a:pt x="9474079" y="115874"/>
                </a:cubicBezTo>
                <a:cubicBezTo>
                  <a:pt x="9524901" y="153813"/>
                  <a:pt x="9429049" y="164819"/>
                  <a:pt x="9474079" y="201691"/>
                </a:cubicBezTo>
                <a:cubicBezTo>
                  <a:pt x="9551605" y="246313"/>
                  <a:pt x="9463389" y="251885"/>
                  <a:pt x="9474079" y="277210"/>
                </a:cubicBezTo>
                <a:cubicBezTo>
                  <a:pt x="9507419" y="293761"/>
                  <a:pt x="9435881" y="337032"/>
                  <a:pt x="9474079" y="373325"/>
                </a:cubicBezTo>
                <a:cubicBezTo>
                  <a:pt x="9489735" y="392117"/>
                  <a:pt x="9513949" y="431927"/>
                  <a:pt x="9474079" y="459142"/>
                </a:cubicBezTo>
                <a:cubicBezTo>
                  <a:pt x="9353874" y="477952"/>
                  <a:pt x="9418823" y="515309"/>
                  <a:pt x="9474079" y="544959"/>
                </a:cubicBezTo>
                <a:cubicBezTo>
                  <a:pt x="9440274" y="555301"/>
                  <a:pt x="9275375" y="561801"/>
                  <a:pt x="8976595" y="575017"/>
                </a:cubicBezTo>
                <a:cubicBezTo>
                  <a:pt x="8829169" y="577711"/>
                  <a:pt x="8698330" y="557753"/>
                  <a:pt x="8480661" y="575017"/>
                </a:cubicBezTo>
                <a:cubicBezTo>
                  <a:pt x="8262992" y="592281"/>
                  <a:pt x="8117353" y="569206"/>
                  <a:pt x="7921416" y="575017"/>
                </a:cubicBezTo>
                <a:cubicBezTo>
                  <a:pt x="7725479" y="580828"/>
                  <a:pt x="7581068" y="562642"/>
                  <a:pt x="7393826" y="575017"/>
                </a:cubicBezTo>
                <a:cubicBezTo>
                  <a:pt x="7250795" y="583046"/>
                  <a:pt x="7005763" y="602408"/>
                  <a:pt x="6809334" y="575017"/>
                </a:cubicBezTo>
                <a:cubicBezTo>
                  <a:pt x="6612905" y="547626"/>
                  <a:pt x="6352494" y="551476"/>
                  <a:pt x="6150225" y="575017"/>
                </a:cubicBezTo>
                <a:cubicBezTo>
                  <a:pt x="5967920" y="563525"/>
                  <a:pt x="5888963" y="562777"/>
                  <a:pt x="5707427" y="575017"/>
                </a:cubicBezTo>
                <a:cubicBezTo>
                  <a:pt x="5525891" y="587257"/>
                  <a:pt x="5468518" y="569270"/>
                  <a:pt x="5278760" y="575017"/>
                </a:cubicBezTo>
                <a:cubicBezTo>
                  <a:pt x="5089002" y="580764"/>
                  <a:pt x="4985130" y="559551"/>
                  <a:pt x="4737039" y="575017"/>
                </a:cubicBezTo>
                <a:cubicBezTo>
                  <a:pt x="4584985" y="583864"/>
                  <a:pt x="4435934" y="554057"/>
                  <a:pt x="4146044" y="575017"/>
                </a:cubicBezTo>
                <a:cubicBezTo>
                  <a:pt x="3856155" y="595977"/>
                  <a:pt x="3842204" y="571424"/>
                  <a:pt x="3578226" y="575017"/>
                </a:cubicBezTo>
                <a:cubicBezTo>
                  <a:pt x="3367670" y="597382"/>
                  <a:pt x="3269743" y="574530"/>
                  <a:pt x="3018982" y="575017"/>
                </a:cubicBezTo>
                <a:cubicBezTo>
                  <a:pt x="2768221" y="575504"/>
                  <a:pt x="2632777" y="573349"/>
                  <a:pt x="2491393" y="575017"/>
                </a:cubicBezTo>
                <a:cubicBezTo>
                  <a:pt x="2350009" y="576685"/>
                  <a:pt x="2220759" y="591962"/>
                  <a:pt x="1995460" y="575017"/>
                </a:cubicBezTo>
                <a:cubicBezTo>
                  <a:pt x="1791468" y="566885"/>
                  <a:pt x="1678438" y="577139"/>
                  <a:pt x="1541073" y="575017"/>
                </a:cubicBezTo>
                <a:cubicBezTo>
                  <a:pt x="1403708" y="572895"/>
                  <a:pt x="1120067" y="579800"/>
                  <a:pt x="1011787" y="575017"/>
                </a:cubicBezTo>
                <a:cubicBezTo>
                  <a:pt x="903507" y="570234"/>
                  <a:pt x="621090" y="556240"/>
                  <a:pt x="497481" y="575017"/>
                </a:cubicBezTo>
                <a:cubicBezTo>
                  <a:pt x="219212" y="574031"/>
                  <a:pt x="5727" y="558633"/>
                  <a:pt x="0" y="544959"/>
                </a:cubicBezTo>
                <a:cubicBezTo>
                  <a:pt x="99766" y="525001"/>
                  <a:pt x="13432" y="502184"/>
                  <a:pt x="0" y="459142"/>
                </a:cubicBezTo>
                <a:cubicBezTo>
                  <a:pt x="8364" y="419098"/>
                  <a:pt x="6991" y="412431"/>
                  <a:pt x="0" y="373325"/>
                </a:cubicBezTo>
                <a:cubicBezTo>
                  <a:pt x="-41002" y="339414"/>
                  <a:pt x="-14094" y="309282"/>
                  <a:pt x="0" y="282359"/>
                </a:cubicBezTo>
                <a:cubicBezTo>
                  <a:pt x="8356" y="253803"/>
                  <a:pt x="103325" y="191595"/>
                  <a:pt x="0" y="186244"/>
                </a:cubicBezTo>
                <a:cubicBezTo>
                  <a:pt x="-303317" y="189902"/>
                  <a:pt x="218747" y="95035"/>
                  <a:pt x="0" y="30057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951432 w 4717692"/>
                      <a:gd name="connsiteY2" fmla="*/ 0 h 4378634"/>
                      <a:gd name="connsiteX3" fmla="*/ 1570694 w 4717692"/>
                      <a:gd name="connsiteY3" fmla="*/ 0 h 4378634"/>
                      <a:gd name="connsiteX4" fmla="*/ 2147733 w 4717692"/>
                      <a:gd name="connsiteY4" fmla="*/ 0 h 4378634"/>
                      <a:gd name="connsiteX5" fmla="*/ 2766995 w 4717692"/>
                      <a:gd name="connsiteY5" fmla="*/ 0 h 4378634"/>
                      <a:gd name="connsiteX6" fmla="*/ 3512924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82357 h 4378634"/>
                      <a:gd name="connsiteX10" fmla="*/ 4717692 w 4717692"/>
                      <a:gd name="connsiteY10" fmla="*/ 1535837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842796 h 4378634"/>
                      <a:gd name="connsiteX13" fmla="*/ 4717692 w 4717692"/>
                      <a:gd name="connsiteY13" fmla="*/ 3496276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681814 w 4717692"/>
                      <a:gd name="connsiteY16" fmla="*/ 4378634 h 4378634"/>
                      <a:gd name="connsiteX17" fmla="*/ 3062553 w 4717692"/>
                      <a:gd name="connsiteY17" fmla="*/ 4378634 h 4378634"/>
                      <a:gd name="connsiteX18" fmla="*/ 2358846 w 4717692"/>
                      <a:gd name="connsiteY18" fmla="*/ 4378634 h 4378634"/>
                      <a:gd name="connsiteX19" fmla="*/ 1781806 w 4717692"/>
                      <a:gd name="connsiteY19" fmla="*/ 4378634 h 4378634"/>
                      <a:gd name="connsiteX20" fmla="*/ 993655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96276 h 4378634"/>
                      <a:gd name="connsiteX24" fmla="*/ 0 w 4717692"/>
                      <a:gd name="connsiteY24" fmla="*/ 2842796 h 4378634"/>
                      <a:gd name="connsiteX25" fmla="*/ 0 w 4717692"/>
                      <a:gd name="connsiteY25" fmla="*/ 2150107 h 4378634"/>
                      <a:gd name="connsiteX26" fmla="*/ 0 w 4717692"/>
                      <a:gd name="connsiteY26" fmla="*/ 1418211 h 4378634"/>
                      <a:gd name="connsiteX27" fmla="*/ 0 w 4717692"/>
                      <a:gd name="connsiteY27" fmla="*/ 228878 h 4378634"/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1035877 w 4717692"/>
                      <a:gd name="connsiteY2" fmla="*/ 0 h 4378634"/>
                      <a:gd name="connsiteX3" fmla="*/ 1697362 w 4717692"/>
                      <a:gd name="connsiteY3" fmla="*/ 0 h 4378634"/>
                      <a:gd name="connsiteX4" fmla="*/ 2316623 w 4717692"/>
                      <a:gd name="connsiteY4" fmla="*/ 0 h 4378634"/>
                      <a:gd name="connsiteX5" fmla="*/ 3062553 w 4717692"/>
                      <a:gd name="connsiteY5" fmla="*/ 0 h 4378634"/>
                      <a:gd name="connsiteX6" fmla="*/ 3724036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03940 h 4378634"/>
                      <a:gd name="connsiteX10" fmla="*/ 4717692 w 4717692"/>
                      <a:gd name="connsiteY10" fmla="*/ 1457420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725170 h 4378634"/>
                      <a:gd name="connsiteX13" fmla="*/ 4717692 w 4717692"/>
                      <a:gd name="connsiteY13" fmla="*/ 3457067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724036 w 4717692"/>
                      <a:gd name="connsiteY16" fmla="*/ 4378634 h 4378634"/>
                      <a:gd name="connsiteX17" fmla="*/ 3020329 w 4717692"/>
                      <a:gd name="connsiteY17" fmla="*/ 4378634 h 4378634"/>
                      <a:gd name="connsiteX18" fmla="*/ 2443290 w 4717692"/>
                      <a:gd name="connsiteY18" fmla="*/ 4378634 h 4378634"/>
                      <a:gd name="connsiteX19" fmla="*/ 1824028 w 4717692"/>
                      <a:gd name="connsiteY19" fmla="*/ 4378634 h 4378634"/>
                      <a:gd name="connsiteX20" fmla="*/ 1035877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57067 h 4378634"/>
                      <a:gd name="connsiteX24" fmla="*/ 0 w 4717692"/>
                      <a:gd name="connsiteY24" fmla="*/ 2921213 h 4378634"/>
                      <a:gd name="connsiteX25" fmla="*/ 0 w 4717692"/>
                      <a:gd name="connsiteY25" fmla="*/ 2267734 h 4378634"/>
                      <a:gd name="connsiteX26" fmla="*/ 0 w 4717692"/>
                      <a:gd name="connsiteY26" fmla="*/ 1692672 h 4378634"/>
                      <a:gd name="connsiteX27" fmla="*/ 0 w 4717692"/>
                      <a:gd name="connsiteY27" fmla="*/ 999984 h 4378634"/>
                      <a:gd name="connsiteX28" fmla="*/ 0 w 4717692"/>
                      <a:gd name="connsiteY28" fmla="*/ 228878 h 4378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717692" h="4378634" fill="none" extrusionOk="0">
                        <a:moveTo>
                          <a:pt x="0" y="228878"/>
                        </a:moveTo>
                        <a:cubicBezTo>
                          <a:pt x="-25399" y="131725"/>
                          <a:pt x="110841" y="-2132"/>
                          <a:pt x="247725" y="0"/>
                        </a:cubicBezTo>
                        <a:cubicBezTo>
                          <a:pt x="536797" y="-25358"/>
                          <a:pt x="724118" y="-15050"/>
                          <a:pt x="951432" y="0"/>
                        </a:cubicBezTo>
                        <a:cubicBezTo>
                          <a:pt x="1186862" y="29689"/>
                          <a:pt x="1417395" y="4183"/>
                          <a:pt x="1570694" y="0"/>
                        </a:cubicBezTo>
                        <a:cubicBezTo>
                          <a:pt x="1761708" y="-19139"/>
                          <a:pt x="1930066" y="14724"/>
                          <a:pt x="2147733" y="0"/>
                        </a:cubicBezTo>
                        <a:cubicBezTo>
                          <a:pt x="2395506" y="15647"/>
                          <a:pt x="2594864" y="7096"/>
                          <a:pt x="2766995" y="0"/>
                        </a:cubicBezTo>
                        <a:cubicBezTo>
                          <a:pt x="2967672" y="31986"/>
                          <a:pt x="3175665" y="-43851"/>
                          <a:pt x="3512924" y="0"/>
                        </a:cubicBezTo>
                        <a:cubicBezTo>
                          <a:pt x="3791742" y="66848"/>
                          <a:pt x="4228320" y="29439"/>
                          <a:pt x="4469966" y="0"/>
                        </a:cubicBezTo>
                        <a:cubicBezTo>
                          <a:pt x="4613546" y="-2216"/>
                          <a:pt x="4715633" y="93641"/>
                          <a:pt x="4717692" y="228878"/>
                        </a:cubicBezTo>
                        <a:cubicBezTo>
                          <a:pt x="4689074" y="514122"/>
                          <a:pt x="4705239" y="582111"/>
                          <a:pt x="4717692" y="882357"/>
                        </a:cubicBezTo>
                        <a:cubicBezTo>
                          <a:pt x="4725207" y="1188635"/>
                          <a:pt x="4701236" y="1253180"/>
                          <a:pt x="4717692" y="1535837"/>
                        </a:cubicBezTo>
                        <a:cubicBezTo>
                          <a:pt x="4755522" y="1823294"/>
                          <a:pt x="4714715" y="1918555"/>
                          <a:pt x="4717692" y="2110899"/>
                        </a:cubicBezTo>
                        <a:cubicBezTo>
                          <a:pt x="4712901" y="2309212"/>
                          <a:pt x="4695763" y="2654322"/>
                          <a:pt x="4717692" y="2842796"/>
                        </a:cubicBezTo>
                        <a:cubicBezTo>
                          <a:pt x="4741859" y="3002852"/>
                          <a:pt x="4750501" y="3281622"/>
                          <a:pt x="4717692" y="3496276"/>
                        </a:cubicBezTo>
                        <a:cubicBezTo>
                          <a:pt x="4661756" y="3697923"/>
                          <a:pt x="4714064" y="3914379"/>
                          <a:pt x="4717692" y="4149755"/>
                        </a:cubicBezTo>
                        <a:cubicBezTo>
                          <a:pt x="4711912" y="4258446"/>
                          <a:pt x="4639487" y="4356368"/>
                          <a:pt x="4469966" y="4378634"/>
                        </a:cubicBezTo>
                        <a:cubicBezTo>
                          <a:pt x="4196605" y="4382339"/>
                          <a:pt x="4071625" y="4340648"/>
                          <a:pt x="3681814" y="4378634"/>
                        </a:cubicBezTo>
                        <a:cubicBezTo>
                          <a:pt x="3299012" y="4391565"/>
                          <a:pt x="3326642" y="4370920"/>
                          <a:pt x="3062553" y="4378634"/>
                        </a:cubicBezTo>
                        <a:cubicBezTo>
                          <a:pt x="2800334" y="4386502"/>
                          <a:pt x="2605365" y="4399809"/>
                          <a:pt x="2358846" y="4378634"/>
                        </a:cubicBezTo>
                        <a:cubicBezTo>
                          <a:pt x="2097447" y="4362240"/>
                          <a:pt x="2049500" y="4349003"/>
                          <a:pt x="1781806" y="4378634"/>
                        </a:cubicBezTo>
                        <a:cubicBezTo>
                          <a:pt x="1495530" y="4408301"/>
                          <a:pt x="1199795" y="4419329"/>
                          <a:pt x="993655" y="4378634"/>
                        </a:cubicBezTo>
                        <a:cubicBezTo>
                          <a:pt x="756657" y="4324368"/>
                          <a:pt x="603401" y="4365959"/>
                          <a:pt x="247725" y="4378634"/>
                        </a:cubicBezTo>
                        <a:cubicBezTo>
                          <a:pt x="107799" y="4359668"/>
                          <a:pt x="-17190" y="4265738"/>
                          <a:pt x="0" y="4149755"/>
                        </a:cubicBezTo>
                        <a:cubicBezTo>
                          <a:pt x="24284" y="3945225"/>
                          <a:pt x="10975" y="3762623"/>
                          <a:pt x="0" y="3496276"/>
                        </a:cubicBezTo>
                        <a:cubicBezTo>
                          <a:pt x="-14731" y="3201818"/>
                          <a:pt x="7091" y="3138875"/>
                          <a:pt x="0" y="2842796"/>
                        </a:cubicBezTo>
                        <a:cubicBezTo>
                          <a:pt x="-40956" y="2559312"/>
                          <a:pt x="6155" y="2364990"/>
                          <a:pt x="0" y="2150107"/>
                        </a:cubicBezTo>
                        <a:cubicBezTo>
                          <a:pt x="-17218" y="1937994"/>
                          <a:pt x="35421" y="1544887"/>
                          <a:pt x="0" y="1418211"/>
                        </a:cubicBezTo>
                        <a:cubicBezTo>
                          <a:pt x="14706" y="1173255"/>
                          <a:pt x="70873" y="750138"/>
                          <a:pt x="0" y="228878"/>
                        </a:cubicBezTo>
                        <a:close/>
                      </a:path>
                      <a:path w="4717692" h="4378634" stroke="0" extrusionOk="0">
                        <a:moveTo>
                          <a:pt x="0" y="228878"/>
                        </a:moveTo>
                        <a:cubicBezTo>
                          <a:pt x="1826" y="84678"/>
                          <a:pt x="92656" y="3240"/>
                          <a:pt x="247725" y="0"/>
                        </a:cubicBezTo>
                        <a:cubicBezTo>
                          <a:pt x="474984" y="42688"/>
                          <a:pt x="840120" y="-21457"/>
                          <a:pt x="1035877" y="0"/>
                        </a:cubicBezTo>
                        <a:cubicBezTo>
                          <a:pt x="1268906" y="3774"/>
                          <a:pt x="1521087" y="-43808"/>
                          <a:pt x="1697362" y="0"/>
                        </a:cubicBezTo>
                        <a:cubicBezTo>
                          <a:pt x="1841610" y="6879"/>
                          <a:pt x="2115572" y="7882"/>
                          <a:pt x="2316623" y="0"/>
                        </a:cubicBezTo>
                        <a:cubicBezTo>
                          <a:pt x="2531283" y="33523"/>
                          <a:pt x="2727476" y="1801"/>
                          <a:pt x="3062553" y="0"/>
                        </a:cubicBezTo>
                        <a:cubicBezTo>
                          <a:pt x="3418607" y="-16204"/>
                          <a:pt x="3460329" y="8659"/>
                          <a:pt x="3724036" y="0"/>
                        </a:cubicBezTo>
                        <a:cubicBezTo>
                          <a:pt x="4001258" y="-22226"/>
                          <a:pt x="4174083" y="-8580"/>
                          <a:pt x="4469966" y="0"/>
                        </a:cubicBezTo>
                        <a:cubicBezTo>
                          <a:pt x="4630070" y="-25978"/>
                          <a:pt x="4706766" y="130877"/>
                          <a:pt x="4717692" y="228878"/>
                        </a:cubicBezTo>
                        <a:cubicBezTo>
                          <a:pt x="4717086" y="392313"/>
                          <a:pt x="4711312" y="593090"/>
                          <a:pt x="4717692" y="803940"/>
                        </a:cubicBezTo>
                        <a:cubicBezTo>
                          <a:pt x="4730295" y="980608"/>
                          <a:pt x="4718994" y="1265516"/>
                          <a:pt x="4717692" y="1457420"/>
                        </a:cubicBezTo>
                        <a:cubicBezTo>
                          <a:pt x="4753494" y="1659960"/>
                          <a:pt x="4719840" y="1944054"/>
                          <a:pt x="4717692" y="2110899"/>
                        </a:cubicBezTo>
                        <a:cubicBezTo>
                          <a:pt x="4764279" y="2246772"/>
                          <a:pt x="4696153" y="2446910"/>
                          <a:pt x="4717692" y="2725170"/>
                        </a:cubicBezTo>
                        <a:cubicBezTo>
                          <a:pt x="4766450" y="2988416"/>
                          <a:pt x="4739144" y="3178537"/>
                          <a:pt x="4717692" y="3457067"/>
                        </a:cubicBezTo>
                        <a:cubicBezTo>
                          <a:pt x="4709613" y="3734892"/>
                          <a:pt x="4740377" y="3867769"/>
                          <a:pt x="4717692" y="4149755"/>
                        </a:cubicBezTo>
                        <a:cubicBezTo>
                          <a:pt x="4691641" y="4258922"/>
                          <a:pt x="4582360" y="4375084"/>
                          <a:pt x="4469966" y="4378634"/>
                        </a:cubicBezTo>
                        <a:cubicBezTo>
                          <a:pt x="4097483" y="4385806"/>
                          <a:pt x="3875409" y="4403396"/>
                          <a:pt x="3724036" y="4378634"/>
                        </a:cubicBezTo>
                        <a:cubicBezTo>
                          <a:pt x="3551168" y="4331089"/>
                          <a:pt x="3297594" y="4432156"/>
                          <a:pt x="3020329" y="4378634"/>
                        </a:cubicBezTo>
                        <a:cubicBezTo>
                          <a:pt x="2714787" y="4369708"/>
                          <a:pt x="2666374" y="4366674"/>
                          <a:pt x="2443290" y="4378634"/>
                        </a:cubicBezTo>
                        <a:cubicBezTo>
                          <a:pt x="2246144" y="4395818"/>
                          <a:pt x="2151377" y="4403704"/>
                          <a:pt x="1824028" y="4378634"/>
                        </a:cubicBezTo>
                        <a:cubicBezTo>
                          <a:pt x="1512819" y="4374314"/>
                          <a:pt x="1316878" y="4381076"/>
                          <a:pt x="1035877" y="4378634"/>
                        </a:cubicBezTo>
                        <a:cubicBezTo>
                          <a:pt x="761362" y="4332771"/>
                          <a:pt x="428544" y="4315708"/>
                          <a:pt x="247725" y="4378634"/>
                        </a:cubicBezTo>
                        <a:cubicBezTo>
                          <a:pt x="113482" y="4390259"/>
                          <a:pt x="-2282" y="4284911"/>
                          <a:pt x="0" y="4149755"/>
                        </a:cubicBezTo>
                        <a:cubicBezTo>
                          <a:pt x="-17860" y="3878813"/>
                          <a:pt x="2959" y="3675622"/>
                          <a:pt x="0" y="3457067"/>
                        </a:cubicBezTo>
                        <a:cubicBezTo>
                          <a:pt x="27906" y="3232760"/>
                          <a:pt x="-7133" y="3122196"/>
                          <a:pt x="0" y="2921213"/>
                        </a:cubicBezTo>
                        <a:cubicBezTo>
                          <a:pt x="-26287" y="2755764"/>
                          <a:pt x="14187" y="2500971"/>
                          <a:pt x="0" y="2267734"/>
                        </a:cubicBezTo>
                        <a:cubicBezTo>
                          <a:pt x="53739" y="2033011"/>
                          <a:pt x="14809" y="1791659"/>
                          <a:pt x="0" y="1692672"/>
                        </a:cubicBezTo>
                        <a:cubicBezTo>
                          <a:pt x="-41514" y="1597261"/>
                          <a:pt x="10073" y="1149376"/>
                          <a:pt x="0" y="999984"/>
                        </a:cubicBezTo>
                        <a:cubicBezTo>
                          <a:pt x="-14545" y="862297"/>
                          <a:pt x="-31867" y="596932"/>
                          <a:pt x="0" y="228878"/>
                        </a:cubicBezTo>
                        <a:close/>
                      </a:path>
                      <a:path w="4717692" h="4378634" fill="none" stroke="0" extrusionOk="0">
                        <a:moveTo>
                          <a:pt x="0" y="228878"/>
                        </a:moveTo>
                        <a:cubicBezTo>
                          <a:pt x="-10048" y="118906"/>
                          <a:pt x="91575" y="-24675"/>
                          <a:pt x="247725" y="0"/>
                        </a:cubicBezTo>
                        <a:cubicBezTo>
                          <a:pt x="531821" y="-19631"/>
                          <a:pt x="691925" y="-25365"/>
                          <a:pt x="951432" y="0"/>
                        </a:cubicBezTo>
                        <a:cubicBezTo>
                          <a:pt x="1159575" y="42223"/>
                          <a:pt x="1418121" y="44144"/>
                          <a:pt x="1570694" y="0"/>
                        </a:cubicBezTo>
                        <a:cubicBezTo>
                          <a:pt x="1704364" y="-28499"/>
                          <a:pt x="1952398" y="14425"/>
                          <a:pt x="2147733" y="0"/>
                        </a:cubicBezTo>
                        <a:cubicBezTo>
                          <a:pt x="2398058" y="7176"/>
                          <a:pt x="2604380" y="-46039"/>
                          <a:pt x="2766995" y="0"/>
                        </a:cubicBezTo>
                        <a:cubicBezTo>
                          <a:pt x="2897858" y="3657"/>
                          <a:pt x="3178196" y="-11988"/>
                          <a:pt x="3512924" y="0"/>
                        </a:cubicBezTo>
                        <a:cubicBezTo>
                          <a:pt x="3829337" y="-31720"/>
                          <a:pt x="4156788" y="36704"/>
                          <a:pt x="4469966" y="0"/>
                        </a:cubicBezTo>
                        <a:cubicBezTo>
                          <a:pt x="4634190" y="12922"/>
                          <a:pt x="4738875" y="112020"/>
                          <a:pt x="4717692" y="228878"/>
                        </a:cubicBezTo>
                        <a:cubicBezTo>
                          <a:pt x="4680219" y="509569"/>
                          <a:pt x="4712328" y="575953"/>
                          <a:pt x="4717692" y="882357"/>
                        </a:cubicBezTo>
                        <a:cubicBezTo>
                          <a:pt x="4741897" y="1211489"/>
                          <a:pt x="4693010" y="1274275"/>
                          <a:pt x="4717692" y="1535837"/>
                        </a:cubicBezTo>
                        <a:cubicBezTo>
                          <a:pt x="4756079" y="1827909"/>
                          <a:pt x="4711175" y="1920350"/>
                          <a:pt x="4717692" y="2110899"/>
                        </a:cubicBezTo>
                        <a:cubicBezTo>
                          <a:pt x="4731785" y="2299603"/>
                          <a:pt x="4700007" y="2639448"/>
                          <a:pt x="4717692" y="2842796"/>
                        </a:cubicBezTo>
                        <a:cubicBezTo>
                          <a:pt x="4727308" y="3028796"/>
                          <a:pt x="4733072" y="3288360"/>
                          <a:pt x="4717692" y="3496276"/>
                        </a:cubicBezTo>
                        <a:cubicBezTo>
                          <a:pt x="4654606" y="3693202"/>
                          <a:pt x="4695411" y="3904099"/>
                          <a:pt x="4717692" y="4149755"/>
                        </a:cubicBezTo>
                        <a:cubicBezTo>
                          <a:pt x="4706043" y="4257648"/>
                          <a:pt x="4620334" y="4361825"/>
                          <a:pt x="4469966" y="4378634"/>
                        </a:cubicBezTo>
                        <a:cubicBezTo>
                          <a:pt x="4186193" y="4415677"/>
                          <a:pt x="4068691" y="4374727"/>
                          <a:pt x="3681814" y="4378634"/>
                        </a:cubicBezTo>
                        <a:cubicBezTo>
                          <a:pt x="3299946" y="4389103"/>
                          <a:pt x="3332471" y="4375915"/>
                          <a:pt x="3062553" y="4378634"/>
                        </a:cubicBezTo>
                        <a:cubicBezTo>
                          <a:pt x="2773439" y="4412571"/>
                          <a:pt x="2605881" y="4398392"/>
                          <a:pt x="2358846" y="4378634"/>
                        </a:cubicBezTo>
                        <a:cubicBezTo>
                          <a:pt x="2112001" y="4370692"/>
                          <a:pt x="2039702" y="4361047"/>
                          <a:pt x="1781806" y="4378634"/>
                        </a:cubicBezTo>
                        <a:cubicBezTo>
                          <a:pt x="1518832" y="4373686"/>
                          <a:pt x="1174206" y="4405096"/>
                          <a:pt x="993655" y="4378634"/>
                        </a:cubicBezTo>
                        <a:cubicBezTo>
                          <a:pt x="814149" y="4374331"/>
                          <a:pt x="576084" y="4395183"/>
                          <a:pt x="247725" y="4378634"/>
                        </a:cubicBezTo>
                        <a:cubicBezTo>
                          <a:pt x="108175" y="4376146"/>
                          <a:pt x="2027" y="4250449"/>
                          <a:pt x="0" y="4149755"/>
                        </a:cubicBezTo>
                        <a:cubicBezTo>
                          <a:pt x="49407" y="3959301"/>
                          <a:pt x="6328" y="3766215"/>
                          <a:pt x="0" y="3496276"/>
                        </a:cubicBezTo>
                        <a:cubicBezTo>
                          <a:pt x="3654" y="3199348"/>
                          <a:pt x="3997" y="3135055"/>
                          <a:pt x="0" y="2842796"/>
                        </a:cubicBezTo>
                        <a:cubicBezTo>
                          <a:pt x="-19876" y="2585344"/>
                          <a:pt x="-9313" y="2317020"/>
                          <a:pt x="0" y="2150107"/>
                        </a:cubicBezTo>
                        <a:cubicBezTo>
                          <a:pt x="2147" y="1935365"/>
                          <a:pt x="51639" y="1538901"/>
                          <a:pt x="0" y="1418211"/>
                        </a:cubicBezTo>
                        <a:cubicBezTo>
                          <a:pt x="-138467" y="1231562"/>
                          <a:pt x="98811" y="723194"/>
                          <a:pt x="0" y="22887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r>
              <a:rPr lang="en-US" altLang="zh-CN" sz="2400" b="1" i="1">
                <a:solidFill>
                  <a:srgbClr val="C00000"/>
                </a:solidFill>
                <a:latin typeface="Candara" panose="020E0502030303020204" pitchFamily="34" charset="0"/>
              </a:rPr>
              <a:t>Goal:</a:t>
            </a:r>
            <a:endParaRPr lang="en-US" altLang="zh-CN" sz="2400" i="1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BF2194-3D76-4048-9E26-12356ABB8295}"/>
              </a:ext>
            </a:extLst>
          </p:cNvPr>
          <p:cNvSpPr/>
          <p:nvPr/>
        </p:nvSpPr>
        <p:spPr>
          <a:xfrm>
            <a:off x="0" y="4356479"/>
            <a:ext cx="12192000" cy="8441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US" altLang="zh-CN" sz="2800" b="1" dirty="0">
                <a:solidFill>
                  <a:schemeClr val="tx1"/>
                </a:solidFill>
                <a:latin typeface="Candara"/>
                <a:ea typeface="等线"/>
              </a:rPr>
              <a:t>Improve </a:t>
            </a:r>
            <a:r>
              <a:rPr lang="en-US" altLang="zh-CN" sz="2800" b="1" dirty="0">
                <a:solidFill>
                  <a:srgbClr val="023393"/>
                </a:solidFill>
                <a:latin typeface="Candara"/>
                <a:ea typeface="等线"/>
              </a:rPr>
              <a:t>TLB performance</a:t>
            </a:r>
            <a:r>
              <a:rPr lang="zh-CN" altLang="en-US" sz="2800" b="1" dirty="0">
                <a:solidFill>
                  <a:srgbClr val="023393"/>
                </a:solidFill>
                <a:latin typeface="Candara"/>
                <a:ea typeface="等线"/>
              </a:rPr>
              <a:t> </a:t>
            </a:r>
            <a:r>
              <a:rPr lang="en-US" altLang="zh-CN" sz="2800" b="1" dirty="0">
                <a:solidFill>
                  <a:srgbClr val="023393"/>
                </a:solidFill>
                <a:latin typeface="Candara"/>
                <a:ea typeface="等线"/>
              </a:rPr>
              <a:t>in MIG </a:t>
            </a:r>
            <a:r>
              <a:rPr lang="en-US" altLang="zh-CN" sz="2800" b="1" dirty="0">
                <a:solidFill>
                  <a:schemeClr val="tx1"/>
                </a:solidFill>
                <a:latin typeface="Candara"/>
                <a:ea typeface="等线"/>
              </a:rPr>
              <a:t>by enhancing </a:t>
            </a:r>
            <a:r>
              <a:rPr lang="en-US" altLang="zh-CN" sz="2800" b="1" dirty="0">
                <a:solidFill>
                  <a:srgbClr val="003393"/>
                </a:solidFill>
                <a:latin typeface="Candara"/>
                <a:ea typeface="等线"/>
              </a:rPr>
              <a:t>sub-entry utilization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4E7437-2FC4-00EB-45E2-98B50D1ACDE6}"/>
              </a:ext>
            </a:extLst>
          </p:cNvPr>
          <p:cNvSpPr/>
          <p:nvPr/>
        </p:nvSpPr>
        <p:spPr>
          <a:xfrm>
            <a:off x="0" y="2130885"/>
            <a:ext cx="12192000" cy="646331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MIG</a:t>
            </a:r>
            <a:r>
              <a:rPr lang="zh-CN" alt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performance is hampered</a:t>
            </a:r>
            <a:r>
              <a:rPr lang="zh-CN" altLang="en-US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Candara" panose="020E0502030303020204" pitchFamily="34" charset="0"/>
              </a:rPr>
              <a:t>by </a:t>
            </a:r>
            <a:r>
              <a:rPr lang="en-US" altLang="zh-CN" sz="2800" b="1" dirty="0">
                <a:solidFill>
                  <a:srgbClr val="023393"/>
                </a:solidFill>
                <a:latin typeface="Candara" panose="020E0502030303020204" pitchFamily="34" charset="0"/>
              </a:rPr>
              <a:t>TLB sharing</a:t>
            </a:r>
            <a:endParaRPr lang="en-US" altLang="zh-CN" sz="1600" dirty="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73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12827</TotalTime>
  <Words>1557</Words>
  <Application>Microsoft Macintosh PowerPoint</Application>
  <PresentationFormat>Widescreen</PresentationFormat>
  <Paragraphs>409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Söhne</vt:lpstr>
      <vt:lpstr>Aptos</vt:lpstr>
      <vt:lpstr>Aptos Display</vt:lpstr>
      <vt:lpstr>Arial</vt:lpstr>
      <vt:lpstr>Calibri</vt:lpstr>
      <vt:lpstr>Candara</vt:lpstr>
      <vt:lpstr>Wingdings</vt:lpstr>
      <vt:lpstr>Office Theme</vt:lpstr>
      <vt:lpstr>STAR: Sub-Entry Sharing-Aware TLB f​or  Multi-Instance GPU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STAR: Sub-Entry Sharing-Aware TLB f​or Multi-Instance GPU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Yueqi Wang</dc:creator>
  <cp:lastModifiedBy>Li, Bingyao</cp:lastModifiedBy>
  <cp:revision>85</cp:revision>
  <dcterms:created xsi:type="dcterms:W3CDTF">2024-02-09T20:40:00Z</dcterms:created>
  <dcterms:modified xsi:type="dcterms:W3CDTF">2024-11-13T04:30:36Z</dcterms:modified>
</cp:coreProperties>
</file>