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0" r:id="rId2"/>
    <p:sldId id="392" r:id="rId3"/>
    <p:sldId id="393" r:id="rId4"/>
    <p:sldId id="394" r:id="rId5"/>
    <p:sldId id="330" r:id="rId6"/>
    <p:sldId id="262" r:id="rId7"/>
    <p:sldId id="264" r:id="rId8"/>
    <p:sldId id="265" r:id="rId9"/>
    <p:sldId id="263" r:id="rId10"/>
    <p:sldId id="395" r:id="rId11"/>
    <p:sldId id="398" r:id="rId12"/>
    <p:sldId id="414" r:id="rId13"/>
    <p:sldId id="400" r:id="rId14"/>
    <p:sldId id="276" r:id="rId15"/>
    <p:sldId id="277" r:id="rId16"/>
    <p:sldId id="419" r:id="rId17"/>
    <p:sldId id="416" r:id="rId18"/>
    <p:sldId id="420" r:id="rId19"/>
    <p:sldId id="418" r:id="rId20"/>
    <p:sldId id="268" r:id="rId21"/>
    <p:sldId id="417" r:id="rId22"/>
    <p:sldId id="408" r:id="rId23"/>
    <p:sldId id="411" r:id="rId24"/>
    <p:sldId id="270" r:id="rId25"/>
    <p:sldId id="274" r:id="rId26"/>
    <p:sldId id="412" r:id="rId27"/>
    <p:sldId id="391" r:id="rId28"/>
    <p:sldId id="275" r:id="rId29"/>
    <p:sldId id="413" r:id="rId3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97B3"/>
    <a:srgbClr val="3F6D8E"/>
    <a:srgbClr val="8CA875"/>
    <a:srgbClr val="E7CDD0"/>
    <a:srgbClr val="EAF6DE"/>
    <a:srgbClr val="C8E0C9"/>
    <a:srgbClr val="DFDFE2"/>
    <a:srgbClr val="B18200"/>
    <a:srgbClr val="023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C4F89-DB11-4A47-A2A8-7BF5DF30C112}" v="170" dt="2024-03-06T11:22:0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4"/>
    <p:restoredTop sz="56395" autoAdjust="0"/>
  </p:normalViewPr>
  <p:slideViewPr>
    <p:cSldViewPr snapToGrid="0">
      <p:cViewPr varScale="1">
        <p:scale>
          <a:sx n="69" d="100"/>
          <a:sy n="69" d="100"/>
        </p:scale>
        <p:origin x="254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Yueqi" userId="3e8dd239-3595-4639-8e97-8eabfef3f160" providerId="ADAL" clId="{3DCB59B0-3E18-48F1-B757-A42715D8B34D}"/>
    <pc:docChg chg="undo custSel modSld">
      <pc:chgData name="Wang, Yueqi" userId="3e8dd239-3595-4639-8e97-8eabfef3f160" providerId="ADAL" clId="{3DCB59B0-3E18-48F1-B757-A42715D8B34D}" dt="2024-02-19T15:51:24.506" v="689" actId="14100"/>
      <pc:docMkLst>
        <pc:docMk/>
      </pc:docMkLst>
      <pc:sldChg chg="addSp delSp modSp mod">
        <pc:chgData name="Wang, Yueqi" userId="3e8dd239-3595-4639-8e97-8eabfef3f160" providerId="ADAL" clId="{3DCB59B0-3E18-48F1-B757-A42715D8B34D}" dt="2024-02-19T15:07:58.602" v="115" actId="14100"/>
        <pc:sldMkLst>
          <pc:docMk/>
          <pc:sldMk cId="474063360" sldId="262"/>
        </pc:sldMkLst>
        <pc:spChg chg="add del mod">
          <ac:chgData name="Wang, Yueqi" userId="3e8dd239-3595-4639-8e97-8eabfef3f160" providerId="ADAL" clId="{3DCB59B0-3E18-48F1-B757-A42715D8B34D}" dt="2024-02-19T15:06:31.661" v="36" actId="478"/>
          <ac:spMkLst>
            <pc:docMk/>
            <pc:sldMk cId="474063360" sldId="262"/>
            <ac:spMk id="2" creationId="{03C8D99D-4B66-21D6-33E8-CE1EC39CDDE0}"/>
          </ac:spMkLst>
        </pc:spChg>
        <pc:spChg chg="mod">
          <ac:chgData name="Wang, Yueqi" userId="3e8dd239-3595-4639-8e97-8eabfef3f160" providerId="ADAL" clId="{3DCB59B0-3E18-48F1-B757-A42715D8B34D}" dt="2024-02-19T15:06:09.092" v="30" actId="1038"/>
          <ac:spMkLst>
            <pc:docMk/>
            <pc:sldMk cId="474063360" sldId="262"/>
            <ac:spMk id="120" creationId="{9E801157-009F-D19F-656D-B31845459D48}"/>
          </ac:spMkLst>
        </pc:spChg>
        <pc:spChg chg="mod">
          <ac:chgData name="Wang, Yueqi" userId="3e8dd239-3595-4639-8e97-8eabfef3f160" providerId="ADAL" clId="{3DCB59B0-3E18-48F1-B757-A42715D8B34D}" dt="2024-02-19T15:06:09.092" v="30" actId="1038"/>
          <ac:spMkLst>
            <pc:docMk/>
            <pc:sldMk cId="474063360" sldId="262"/>
            <ac:spMk id="121" creationId="{33F4008D-87CD-2EA4-9347-438D2D7C75C0}"/>
          </ac:spMkLst>
        </pc:spChg>
        <pc:spChg chg="mod">
          <ac:chgData name="Wang, Yueqi" userId="3e8dd239-3595-4639-8e97-8eabfef3f160" providerId="ADAL" clId="{3DCB59B0-3E18-48F1-B757-A42715D8B34D}" dt="2024-02-19T15:06:09.092" v="30" actId="1038"/>
          <ac:spMkLst>
            <pc:docMk/>
            <pc:sldMk cId="474063360" sldId="262"/>
            <ac:spMk id="122" creationId="{060A60AF-C5BE-5BAD-4EB8-795FC68D71FC}"/>
          </ac:spMkLst>
        </pc:spChg>
        <pc:spChg chg="mod">
          <ac:chgData name="Wang, Yueqi" userId="3e8dd239-3595-4639-8e97-8eabfef3f160" providerId="ADAL" clId="{3DCB59B0-3E18-48F1-B757-A42715D8B34D}" dt="2024-02-19T15:06:09.092" v="30" actId="1038"/>
          <ac:spMkLst>
            <pc:docMk/>
            <pc:sldMk cId="474063360" sldId="262"/>
            <ac:spMk id="123" creationId="{B2F49E4B-10BF-BBA0-BCF5-EB2BF1F55AF3}"/>
          </ac:spMkLst>
        </pc:spChg>
        <pc:spChg chg="mod">
          <ac:chgData name="Wang, Yueqi" userId="3e8dd239-3595-4639-8e97-8eabfef3f160" providerId="ADAL" clId="{3DCB59B0-3E18-48F1-B757-A42715D8B34D}" dt="2024-02-19T15:06:09.092" v="30" actId="1038"/>
          <ac:spMkLst>
            <pc:docMk/>
            <pc:sldMk cId="474063360" sldId="262"/>
            <ac:spMk id="125" creationId="{2279786C-D585-8020-64CB-90C0C5091620}"/>
          </ac:spMkLst>
        </pc:spChg>
        <pc:spChg chg="mod">
          <ac:chgData name="Wang, Yueqi" userId="3e8dd239-3595-4639-8e97-8eabfef3f160" providerId="ADAL" clId="{3DCB59B0-3E18-48F1-B757-A42715D8B34D}" dt="2024-02-19T15:06:01.941" v="17" actId="1038"/>
          <ac:spMkLst>
            <pc:docMk/>
            <pc:sldMk cId="474063360" sldId="262"/>
            <ac:spMk id="127" creationId="{3CCBFAB8-D9AB-B1F3-6714-C3ABCAA42526}"/>
          </ac:spMkLst>
        </pc:spChg>
        <pc:spChg chg="mod">
          <ac:chgData name="Wang, Yueqi" userId="3e8dd239-3595-4639-8e97-8eabfef3f160" providerId="ADAL" clId="{3DCB59B0-3E18-48F1-B757-A42715D8B34D}" dt="2024-02-19T15:06:17.916" v="33" actId="14100"/>
          <ac:spMkLst>
            <pc:docMk/>
            <pc:sldMk cId="474063360" sldId="262"/>
            <ac:spMk id="128" creationId="{B78D967C-5741-6BA9-09CC-10B5E844878D}"/>
          </ac:spMkLst>
        </pc:spChg>
        <pc:spChg chg="mod">
          <ac:chgData name="Wang, Yueqi" userId="3e8dd239-3595-4639-8e97-8eabfef3f160" providerId="ADAL" clId="{3DCB59B0-3E18-48F1-B757-A42715D8B34D}" dt="2024-02-19T15:06:15.043" v="32" actId="14100"/>
          <ac:spMkLst>
            <pc:docMk/>
            <pc:sldMk cId="474063360" sldId="262"/>
            <ac:spMk id="129" creationId="{77AC9B12-6DD4-82A2-59A1-578218EA1CB4}"/>
          </ac:spMkLst>
        </pc:spChg>
        <pc:spChg chg="mod">
          <ac:chgData name="Wang, Yueqi" userId="3e8dd239-3595-4639-8e97-8eabfef3f160" providerId="ADAL" clId="{3DCB59B0-3E18-48F1-B757-A42715D8B34D}" dt="2024-02-19T15:06:12.308" v="31" actId="14100"/>
          <ac:spMkLst>
            <pc:docMk/>
            <pc:sldMk cId="474063360" sldId="262"/>
            <ac:spMk id="131" creationId="{78F489C8-3C9C-83F7-344D-1F015061CEE9}"/>
          </ac:spMkLst>
        </pc:spChg>
        <pc:spChg chg="mod">
          <ac:chgData name="Wang, Yueqi" userId="3e8dd239-3595-4639-8e97-8eabfef3f160" providerId="ADAL" clId="{3DCB59B0-3E18-48F1-B757-A42715D8B34D}" dt="2024-02-19T15:06:01.941" v="17" actId="1038"/>
          <ac:spMkLst>
            <pc:docMk/>
            <pc:sldMk cId="474063360" sldId="262"/>
            <ac:spMk id="132" creationId="{B629E086-6713-1B44-0B89-3629C80F1E85}"/>
          </ac:spMkLst>
        </pc:spChg>
        <pc:spChg chg="mod">
          <ac:chgData name="Wang, Yueqi" userId="3e8dd239-3595-4639-8e97-8eabfef3f160" providerId="ADAL" clId="{3DCB59B0-3E18-48F1-B757-A42715D8B34D}" dt="2024-02-19T15:07:58.602" v="115" actId="14100"/>
          <ac:spMkLst>
            <pc:docMk/>
            <pc:sldMk cId="474063360" sldId="262"/>
            <ac:spMk id="147" creationId="{BC5352B0-2AAF-BC66-8287-0330345C90B1}"/>
          </ac:spMkLst>
        </pc:spChg>
        <pc:cxnChg chg="mod">
          <ac:chgData name="Wang, Yueqi" userId="3e8dd239-3595-4639-8e97-8eabfef3f160" providerId="ADAL" clId="{3DCB59B0-3E18-48F1-B757-A42715D8B34D}" dt="2024-02-19T15:06:09.092" v="30" actId="1038"/>
          <ac:cxnSpMkLst>
            <pc:docMk/>
            <pc:sldMk cId="474063360" sldId="262"/>
            <ac:cxnSpMk id="126" creationId="{F596353C-A6D5-8AB1-D779-BCF4B203BF15}"/>
          </ac:cxnSpMkLst>
        </pc:cxnChg>
      </pc:sldChg>
      <pc:sldChg chg="modSp mod">
        <pc:chgData name="Wang, Yueqi" userId="3e8dd239-3595-4639-8e97-8eabfef3f160" providerId="ADAL" clId="{3DCB59B0-3E18-48F1-B757-A42715D8B34D}" dt="2024-02-19T15:05:52.460" v="3" actId="14100"/>
        <pc:sldMkLst>
          <pc:docMk/>
          <pc:sldMk cId="412144062" sldId="264"/>
        </pc:sldMkLst>
        <pc:spChg chg="mod">
          <ac:chgData name="Wang, Yueqi" userId="3e8dd239-3595-4639-8e97-8eabfef3f160" providerId="ADAL" clId="{3DCB59B0-3E18-48F1-B757-A42715D8B34D}" dt="2024-02-19T15:05:52.460" v="3" actId="14100"/>
          <ac:spMkLst>
            <pc:docMk/>
            <pc:sldMk cId="412144062" sldId="264"/>
            <ac:spMk id="128" creationId="{152EE2BB-AE33-D4B1-1210-8C4FFAB29F88}"/>
          </ac:spMkLst>
        </pc:spChg>
        <pc:spChg chg="mod">
          <ac:chgData name="Wang, Yueqi" userId="3e8dd239-3595-4639-8e97-8eabfef3f160" providerId="ADAL" clId="{3DCB59B0-3E18-48F1-B757-A42715D8B34D}" dt="2024-02-19T15:05:49.066" v="2" actId="14100"/>
          <ac:spMkLst>
            <pc:docMk/>
            <pc:sldMk cId="412144062" sldId="264"/>
            <ac:spMk id="129" creationId="{3D8E3F7B-93F6-9839-9F92-E4FA1C39438D}"/>
          </ac:spMkLst>
        </pc:spChg>
        <pc:spChg chg="mod">
          <ac:chgData name="Wang, Yueqi" userId="3e8dd239-3595-4639-8e97-8eabfef3f160" providerId="ADAL" clId="{3DCB59B0-3E18-48F1-B757-A42715D8B34D}" dt="2024-02-19T15:05:45.547" v="1" actId="14100"/>
          <ac:spMkLst>
            <pc:docMk/>
            <pc:sldMk cId="412144062" sldId="264"/>
            <ac:spMk id="131" creationId="{3703B8B1-CCDA-4EBA-6BAC-F6B5D621A81B}"/>
          </ac:spMkLst>
        </pc:spChg>
        <pc:spChg chg="mod">
          <ac:chgData name="Wang, Yueqi" userId="3e8dd239-3595-4639-8e97-8eabfef3f160" providerId="ADAL" clId="{3DCB59B0-3E18-48F1-B757-A42715D8B34D}" dt="2024-02-19T15:05:43.275" v="0" actId="1076"/>
          <ac:spMkLst>
            <pc:docMk/>
            <pc:sldMk cId="412144062" sldId="264"/>
            <ac:spMk id="132" creationId="{DE957CBF-D22D-831C-8D2F-CB42595164DC}"/>
          </ac:spMkLst>
        </pc:spChg>
      </pc:sldChg>
      <pc:sldChg chg="addSp delSp modSp mod">
        <pc:chgData name="Wang, Yueqi" userId="3e8dd239-3595-4639-8e97-8eabfef3f160" providerId="ADAL" clId="{3DCB59B0-3E18-48F1-B757-A42715D8B34D}" dt="2024-02-19T15:07:27.679" v="111" actId="1037"/>
        <pc:sldMkLst>
          <pc:docMk/>
          <pc:sldMk cId="4059045437" sldId="265"/>
        </pc:sldMkLst>
        <pc:spChg chg="add del mod">
          <ac:chgData name="Wang, Yueqi" userId="3e8dd239-3595-4639-8e97-8eabfef3f160" providerId="ADAL" clId="{3DCB59B0-3E18-48F1-B757-A42715D8B34D}" dt="2024-02-19T15:07:01.460" v="42" actId="478"/>
          <ac:spMkLst>
            <pc:docMk/>
            <pc:sldMk cId="4059045437" sldId="265"/>
            <ac:spMk id="2" creationId="{F51447CB-F7EE-81D6-0B4B-3C43762A1394}"/>
          </ac:spMkLst>
        </pc:spChg>
        <pc:spChg chg="mod">
          <ac:chgData name="Wang, Yueqi" userId="3e8dd239-3595-4639-8e97-8eabfef3f160" providerId="ADAL" clId="{3DCB59B0-3E18-48F1-B757-A42715D8B34D}" dt="2024-02-19T15:06:59.705" v="41" actId="207"/>
          <ac:spMkLst>
            <pc:docMk/>
            <pc:sldMk cId="4059045437" sldId="265"/>
            <ac:spMk id="66" creationId="{97A642D3-4DF2-0C23-0874-332651A5241C}"/>
          </ac:spMkLst>
        </pc:spChg>
        <pc:spChg chg="mod">
          <ac:chgData name="Wang, Yueqi" userId="3e8dd239-3595-4639-8e97-8eabfef3f160" providerId="ADAL" clId="{3DCB59B0-3E18-48F1-B757-A42715D8B34D}" dt="2024-02-19T15:06:59.705" v="41" actId="207"/>
          <ac:spMkLst>
            <pc:docMk/>
            <pc:sldMk cId="4059045437" sldId="265"/>
            <ac:spMk id="68" creationId="{F93870B1-7447-DEE7-3FD3-16FBDA9F91C5}"/>
          </ac:spMkLst>
        </pc:spChg>
        <pc:spChg chg="mod">
          <ac:chgData name="Wang, Yueqi" userId="3e8dd239-3595-4639-8e97-8eabfef3f160" providerId="ADAL" clId="{3DCB59B0-3E18-48F1-B757-A42715D8B34D}" dt="2024-02-19T15:06:59.705" v="41" actId="207"/>
          <ac:spMkLst>
            <pc:docMk/>
            <pc:sldMk cId="4059045437" sldId="265"/>
            <ac:spMk id="114" creationId="{FD93A55C-F2FC-E1EA-B537-30EF90DEF55F}"/>
          </ac:spMkLst>
        </pc:spChg>
        <pc:spChg chg="mod">
          <ac:chgData name="Wang, Yueqi" userId="3e8dd239-3595-4639-8e97-8eabfef3f160" providerId="ADAL" clId="{3DCB59B0-3E18-48F1-B757-A42715D8B34D}" dt="2024-02-19T15:07:17.156" v="77" actId="1037"/>
          <ac:spMkLst>
            <pc:docMk/>
            <pc:sldMk cId="4059045437" sldId="265"/>
            <ac:spMk id="117" creationId="{E4F240FC-61DC-E4FB-AA66-12017988B6A2}"/>
          </ac:spMkLst>
        </pc:spChg>
        <pc:spChg chg="mod">
          <ac:chgData name="Wang, Yueqi" userId="3e8dd239-3595-4639-8e97-8eabfef3f160" providerId="ADAL" clId="{3DCB59B0-3E18-48F1-B757-A42715D8B34D}" dt="2024-02-19T15:07:17.156" v="77" actId="1037"/>
          <ac:spMkLst>
            <pc:docMk/>
            <pc:sldMk cId="4059045437" sldId="265"/>
            <ac:spMk id="118" creationId="{414DFC2F-DC9D-F104-3121-778F68959AED}"/>
          </ac:spMkLst>
        </pc:spChg>
        <pc:spChg chg="mod">
          <ac:chgData name="Wang, Yueqi" userId="3e8dd239-3595-4639-8e97-8eabfef3f160" providerId="ADAL" clId="{3DCB59B0-3E18-48F1-B757-A42715D8B34D}" dt="2024-02-19T15:07:17.156" v="77" actId="1037"/>
          <ac:spMkLst>
            <pc:docMk/>
            <pc:sldMk cId="4059045437" sldId="265"/>
            <ac:spMk id="119" creationId="{0B9B2832-0AB6-94FB-8C1C-98D06701E6D3}"/>
          </ac:spMkLst>
        </pc:spChg>
        <pc:spChg chg="mod">
          <ac:chgData name="Wang, Yueqi" userId="3e8dd239-3595-4639-8e97-8eabfef3f160" providerId="ADAL" clId="{3DCB59B0-3E18-48F1-B757-A42715D8B34D}" dt="2024-02-19T15:07:17.156" v="77" actId="1037"/>
          <ac:spMkLst>
            <pc:docMk/>
            <pc:sldMk cId="4059045437" sldId="265"/>
            <ac:spMk id="120" creationId="{89E8EFCC-79F3-F798-4C25-43952B7AA7CF}"/>
          </ac:spMkLst>
        </pc:spChg>
        <pc:spChg chg="mod">
          <ac:chgData name="Wang, Yueqi" userId="3e8dd239-3595-4639-8e97-8eabfef3f160" providerId="ADAL" clId="{3DCB59B0-3E18-48F1-B757-A42715D8B34D}" dt="2024-02-19T15:07:10.958" v="62" actId="1037"/>
          <ac:spMkLst>
            <pc:docMk/>
            <pc:sldMk cId="4059045437" sldId="265"/>
            <ac:spMk id="122" creationId="{68BFDCCC-7C8D-B4AD-092C-19BC43AE35C9}"/>
          </ac:spMkLst>
        </pc:spChg>
        <pc:spChg chg="mod">
          <ac:chgData name="Wang, Yueqi" userId="3e8dd239-3595-4639-8e97-8eabfef3f160" providerId="ADAL" clId="{3DCB59B0-3E18-48F1-B757-A42715D8B34D}" dt="2024-02-19T15:07:10.958" v="62" actId="1037"/>
          <ac:spMkLst>
            <pc:docMk/>
            <pc:sldMk cId="4059045437" sldId="265"/>
            <ac:spMk id="123" creationId="{9244899F-7F1C-67DD-5003-FABFBE2287F1}"/>
          </ac:spMkLst>
        </pc:spChg>
        <pc:spChg chg="mod">
          <ac:chgData name="Wang, Yueqi" userId="3e8dd239-3595-4639-8e97-8eabfef3f160" providerId="ADAL" clId="{3DCB59B0-3E18-48F1-B757-A42715D8B34D}" dt="2024-02-19T15:07:17.156" v="77" actId="1037"/>
          <ac:spMkLst>
            <pc:docMk/>
            <pc:sldMk cId="4059045437" sldId="265"/>
            <ac:spMk id="124" creationId="{610C319A-4295-6B63-3A95-4F1B305F3F7A}"/>
          </ac:spMkLst>
        </pc:spChg>
        <pc:spChg chg="mod">
          <ac:chgData name="Wang, Yueqi" userId="3e8dd239-3595-4639-8e97-8eabfef3f160" providerId="ADAL" clId="{3DCB59B0-3E18-48F1-B757-A42715D8B34D}" dt="2024-02-19T15:06:59.705" v="41" actId="207"/>
          <ac:spMkLst>
            <pc:docMk/>
            <pc:sldMk cId="4059045437" sldId="265"/>
            <ac:spMk id="125" creationId="{35985844-4BB4-E184-A29A-6A9BE15683AF}"/>
          </ac:spMkLst>
        </pc:spChg>
        <pc:spChg chg="mod">
          <ac:chgData name="Wang, Yueqi" userId="3e8dd239-3595-4639-8e97-8eabfef3f160" providerId="ADAL" clId="{3DCB59B0-3E18-48F1-B757-A42715D8B34D}" dt="2024-02-19T15:06:59.705" v="41" actId="207"/>
          <ac:spMkLst>
            <pc:docMk/>
            <pc:sldMk cId="4059045437" sldId="265"/>
            <ac:spMk id="126" creationId="{8EB06BFE-0FBD-2F15-13D8-AD51B5857F1C}"/>
          </ac:spMkLst>
        </pc:spChg>
        <pc:spChg chg="mod">
          <ac:chgData name="Wang, Yueqi" userId="3e8dd239-3595-4639-8e97-8eabfef3f160" providerId="ADAL" clId="{3DCB59B0-3E18-48F1-B757-A42715D8B34D}" dt="2024-02-19T15:07:27.679" v="111" actId="1037"/>
          <ac:spMkLst>
            <pc:docMk/>
            <pc:sldMk cId="4059045437" sldId="265"/>
            <ac:spMk id="129" creationId="{62D95B60-E122-BE29-A834-6A0B29162386}"/>
          </ac:spMkLst>
        </pc:spChg>
        <pc:spChg chg="mod">
          <ac:chgData name="Wang, Yueqi" userId="3e8dd239-3595-4639-8e97-8eabfef3f160" providerId="ADAL" clId="{3DCB59B0-3E18-48F1-B757-A42715D8B34D}" dt="2024-02-19T15:07:05.507" v="43" actId="14100"/>
          <ac:spMkLst>
            <pc:docMk/>
            <pc:sldMk cId="4059045437" sldId="265"/>
            <ac:spMk id="130" creationId="{7B27C005-B07A-BD73-D523-A7FEADED3B8B}"/>
          </ac:spMkLst>
        </pc:spChg>
        <pc:spChg chg="mod">
          <ac:chgData name="Wang, Yueqi" userId="3e8dd239-3595-4639-8e97-8eabfef3f160" providerId="ADAL" clId="{3DCB59B0-3E18-48F1-B757-A42715D8B34D}" dt="2024-02-19T15:07:27.679" v="111" actId="1037"/>
          <ac:spMkLst>
            <pc:docMk/>
            <pc:sldMk cId="4059045437" sldId="265"/>
            <ac:spMk id="131" creationId="{BC1F3B38-4258-1874-8A12-1478DC673BD7}"/>
          </ac:spMkLst>
        </pc:spChg>
        <pc:spChg chg="mod">
          <ac:chgData name="Wang, Yueqi" userId="3e8dd239-3595-4639-8e97-8eabfef3f160" providerId="ADAL" clId="{3DCB59B0-3E18-48F1-B757-A42715D8B34D}" dt="2024-02-19T15:07:27.679" v="111" actId="1037"/>
          <ac:spMkLst>
            <pc:docMk/>
            <pc:sldMk cId="4059045437" sldId="265"/>
            <ac:spMk id="132" creationId="{4631F666-407F-D4B2-6331-2053E73B83A5}"/>
          </ac:spMkLst>
        </pc:spChg>
        <pc:spChg chg="mod">
          <ac:chgData name="Wang, Yueqi" userId="3e8dd239-3595-4639-8e97-8eabfef3f160" providerId="ADAL" clId="{3DCB59B0-3E18-48F1-B757-A42715D8B34D}" dt="2024-02-19T15:07:27.679" v="111" actId="1037"/>
          <ac:spMkLst>
            <pc:docMk/>
            <pc:sldMk cId="4059045437" sldId="265"/>
            <ac:spMk id="133" creationId="{DA4D0A54-DB1D-2D4F-9E2E-9EFC58EE0EB0}"/>
          </ac:spMkLst>
        </pc:spChg>
        <pc:cxnChg chg="mod">
          <ac:chgData name="Wang, Yueqi" userId="3e8dd239-3595-4639-8e97-8eabfef3f160" providerId="ADAL" clId="{3DCB59B0-3E18-48F1-B757-A42715D8B34D}" dt="2024-02-19T15:07:27.679" v="111" actId="1037"/>
          <ac:cxnSpMkLst>
            <pc:docMk/>
            <pc:sldMk cId="4059045437" sldId="265"/>
            <ac:cxnSpMk id="137" creationId="{339E7392-53EF-27AF-31A5-8CE7A308E090}"/>
          </ac:cxnSpMkLst>
        </pc:cxnChg>
        <pc:cxnChg chg="mod">
          <ac:chgData name="Wang, Yueqi" userId="3e8dd239-3595-4639-8e97-8eabfef3f160" providerId="ADAL" clId="{3DCB59B0-3E18-48F1-B757-A42715D8B34D}" dt="2024-02-19T15:07:27.679" v="111" actId="1037"/>
          <ac:cxnSpMkLst>
            <pc:docMk/>
            <pc:sldMk cId="4059045437" sldId="265"/>
            <ac:cxnSpMk id="138" creationId="{0BDCF54F-272B-8E08-21DE-9E2187A7F355}"/>
          </ac:cxnSpMkLst>
        </pc:cxnChg>
      </pc:sldChg>
      <pc:sldChg chg="addSp delSp modSp mod">
        <pc:chgData name="Wang, Yueqi" userId="3e8dd239-3595-4639-8e97-8eabfef3f160" providerId="ADAL" clId="{3DCB59B0-3E18-48F1-B757-A42715D8B34D}" dt="2024-02-19T15:45:54.186" v="496" actId="20577"/>
        <pc:sldMkLst>
          <pc:docMk/>
          <pc:sldMk cId="1213093032" sldId="270"/>
        </pc:sldMkLst>
        <pc:spChg chg="mod">
          <ac:chgData name="Wang, Yueqi" userId="3e8dd239-3595-4639-8e97-8eabfef3f160" providerId="ADAL" clId="{3DCB59B0-3E18-48F1-B757-A42715D8B34D}" dt="2024-02-19T15:45:54.186" v="496" actId="20577"/>
          <ac:spMkLst>
            <pc:docMk/>
            <pc:sldMk cId="1213093032" sldId="270"/>
            <ac:spMk id="4" creationId="{B7AC6387-BBB8-12C5-1158-57E7127EE32A}"/>
          </ac:spMkLst>
        </pc:spChg>
        <pc:graphicFrameChg chg="add del modGraphic">
          <ac:chgData name="Wang, Yueqi" userId="3e8dd239-3595-4639-8e97-8eabfef3f160" providerId="ADAL" clId="{3DCB59B0-3E18-48F1-B757-A42715D8B34D}" dt="2024-02-19T15:37:21.027" v="330" actId="478"/>
          <ac:graphicFrameMkLst>
            <pc:docMk/>
            <pc:sldMk cId="1213093032" sldId="270"/>
            <ac:graphicFrameMk id="6" creationId="{86059A59-0D52-92B0-C691-2888A4B07EF3}"/>
          </ac:graphicFrameMkLst>
        </pc:graphicFrameChg>
      </pc:sldChg>
    </pc:docChg>
  </pc:docChgLst>
  <pc:docChgLst>
    <pc:chgData name="Li, Bingyao" userId="6020a0d1-527a-4229-8e4c-eb30bf0f9e70" providerId="ADAL" clId="{CB1C4F89-DB11-4A47-A2A8-7BF5DF30C112}"/>
    <pc:docChg chg="undo custSel addSld delSld modSld">
      <pc:chgData name="Li, Bingyao" userId="6020a0d1-527a-4229-8e4c-eb30bf0f9e70" providerId="ADAL" clId="{CB1C4F89-DB11-4A47-A2A8-7BF5DF30C112}" dt="2024-03-06T11:22:10.296" v="7433" actId="20577"/>
      <pc:docMkLst>
        <pc:docMk/>
      </pc:docMkLst>
      <pc:sldChg chg="modNotesTx">
        <pc:chgData name="Li, Bingyao" userId="6020a0d1-527a-4229-8e4c-eb30bf0f9e70" providerId="ADAL" clId="{CB1C4F89-DB11-4A47-A2A8-7BF5DF30C112}" dt="2024-03-06T00:10:05.283" v="6034" actId="20577"/>
        <pc:sldMkLst>
          <pc:docMk/>
          <pc:sldMk cId="474063360" sldId="262"/>
        </pc:sldMkLst>
      </pc:sldChg>
      <pc:sldChg chg="addSp modSp mod modAnim modNotesTx">
        <pc:chgData name="Li, Bingyao" userId="6020a0d1-527a-4229-8e4c-eb30bf0f9e70" providerId="ADAL" clId="{CB1C4F89-DB11-4A47-A2A8-7BF5DF30C112}" dt="2024-03-06T00:23:02.218" v="6449" actId="20577"/>
        <pc:sldMkLst>
          <pc:docMk/>
          <pc:sldMk cId="2932657041" sldId="263"/>
        </pc:sldMkLst>
        <pc:spChg chg="add mod">
          <ac:chgData name="Li, Bingyao" userId="6020a0d1-527a-4229-8e4c-eb30bf0f9e70" providerId="ADAL" clId="{CB1C4F89-DB11-4A47-A2A8-7BF5DF30C112}" dt="2024-03-06T00:14:39.830" v="6347" actId="1076"/>
          <ac:spMkLst>
            <pc:docMk/>
            <pc:sldMk cId="2932657041" sldId="263"/>
            <ac:spMk id="2" creationId="{459EE653-2406-7D11-6837-9D6FFBAE4F9E}"/>
          </ac:spMkLst>
        </pc:spChg>
        <pc:spChg chg="mod">
          <ac:chgData name="Li, Bingyao" userId="6020a0d1-527a-4229-8e4c-eb30bf0f9e70" providerId="ADAL" clId="{CB1C4F89-DB11-4A47-A2A8-7BF5DF30C112}" dt="2024-03-06T00:17:04.967" v="6400" actId="1076"/>
          <ac:spMkLst>
            <pc:docMk/>
            <pc:sldMk cId="2932657041" sldId="263"/>
            <ac:spMk id="15" creationId="{63513CBB-42A3-4C7D-A7EA-6A87A41522A2}"/>
          </ac:spMkLst>
        </pc:spChg>
      </pc:sldChg>
      <pc:sldChg chg="addSp modSp mod modAnim modNotesTx">
        <pc:chgData name="Li, Bingyao" userId="6020a0d1-527a-4229-8e4c-eb30bf0f9e70" providerId="ADAL" clId="{CB1C4F89-DB11-4A47-A2A8-7BF5DF30C112}" dt="2024-03-06T01:19:58.636" v="7137" actId="20577"/>
        <pc:sldMkLst>
          <pc:docMk/>
          <pc:sldMk cId="2507187213" sldId="268"/>
        </pc:sldMkLst>
        <pc:spChg chg="add mod">
          <ac:chgData name="Li, Bingyao" userId="6020a0d1-527a-4229-8e4c-eb30bf0f9e70" providerId="ADAL" clId="{CB1C4F89-DB11-4A47-A2A8-7BF5DF30C112}" dt="2024-03-06T00:45:05.141" v="6958" actId="14100"/>
          <ac:spMkLst>
            <pc:docMk/>
            <pc:sldMk cId="2507187213" sldId="268"/>
            <ac:spMk id="2" creationId="{771D647E-ED7B-3080-EEE8-3086AF3092F6}"/>
          </ac:spMkLst>
        </pc:spChg>
        <pc:spChg chg="mod">
          <ac:chgData name="Li, Bingyao" userId="6020a0d1-527a-4229-8e4c-eb30bf0f9e70" providerId="ADAL" clId="{CB1C4F89-DB11-4A47-A2A8-7BF5DF30C112}" dt="2024-03-06T00:49:25.589" v="7001" actId="166"/>
          <ac:spMkLst>
            <pc:docMk/>
            <pc:sldMk cId="2507187213" sldId="268"/>
            <ac:spMk id="7" creationId="{1CBCBC4C-E213-3BCD-A616-14C03411CDA4}"/>
          </ac:spMkLst>
        </pc:spChg>
        <pc:spChg chg="add mod">
          <ac:chgData name="Li, Bingyao" userId="6020a0d1-527a-4229-8e4c-eb30bf0f9e70" providerId="ADAL" clId="{CB1C4F89-DB11-4A47-A2A8-7BF5DF30C112}" dt="2024-03-06T00:47:14.990" v="6984" actId="692"/>
          <ac:spMkLst>
            <pc:docMk/>
            <pc:sldMk cId="2507187213" sldId="268"/>
            <ac:spMk id="12" creationId="{1620BB44-0EB8-6943-E143-B04A3F7060E1}"/>
          </ac:spMkLst>
        </pc:spChg>
        <pc:cxnChg chg="add mod">
          <ac:chgData name="Li, Bingyao" userId="6020a0d1-527a-4229-8e4c-eb30bf0f9e70" providerId="ADAL" clId="{CB1C4F89-DB11-4A47-A2A8-7BF5DF30C112}" dt="2024-03-06T00:45:40.665" v="6968" actId="692"/>
          <ac:cxnSpMkLst>
            <pc:docMk/>
            <pc:sldMk cId="2507187213" sldId="268"/>
            <ac:cxnSpMk id="4" creationId="{AA1D1F61-5CB9-A186-05B4-72718A38EC7A}"/>
          </ac:cxnSpMkLst>
        </pc:cxnChg>
        <pc:cxnChg chg="add mod">
          <ac:chgData name="Li, Bingyao" userId="6020a0d1-527a-4229-8e4c-eb30bf0f9e70" providerId="ADAL" clId="{CB1C4F89-DB11-4A47-A2A8-7BF5DF30C112}" dt="2024-03-06T00:48:09.789" v="6991" actId="692"/>
          <ac:cxnSpMkLst>
            <pc:docMk/>
            <pc:sldMk cId="2507187213" sldId="268"/>
            <ac:cxnSpMk id="14" creationId="{F72044F6-1A4C-0086-EEBB-2B779A8490C5}"/>
          </ac:cxnSpMkLst>
        </pc:cxnChg>
      </pc:sldChg>
      <pc:sldChg chg="addSp delSp modSp mod modAnim modNotesTx">
        <pc:chgData name="Li, Bingyao" userId="6020a0d1-527a-4229-8e4c-eb30bf0f9e70" providerId="ADAL" clId="{CB1C4F89-DB11-4A47-A2A8-7BF5DF30C112}" dt="2024-03-06T00:55:52.125" v="7087" actId="1076"/>
        <pc:sldMkLst>
          <pc:docMk/>
          <pc:sldMk cId="3781328061" sldId="274"/>
        </pc:sldMkLst>
        <pc:spChg chg="add del">
          <ac:chgData name="Li, Bingyao" userId="6020a0d1-527a-4229-8e4c-eb30bf0f9e70" providerId="ADAL" clId="{CB1C4F89-DB11-4A47-A2A8-7BF5DF30C112}" dt="2024-03-06T00:55:11.769" v="7081" actId="478"/>
          <ac:spMkLst>
            <pc:docMk/>
            <pc:sldMk cId="3781328061" sldId="274"/>
            <ac:spMk id="3" creationId="{6453D3CF-1413-89DE-ECD8-E57A37AC661B}"/>
          </ac:spMkLst>
        </pc:spChg>
        <pc:picChg chg="add mod">
          <ac:chgData name="Li, Bingyao" userId="6020a0d1-527a-4229-8e4c-eb30bf0f9e70" providerId="ADAL" clId="{CB1C4F89-DB11-4A47-A2A8-7BF5DF30C112}" dt="2024-03-06T00:55:52.125" v="7087" actId="1076"/>
          <ac:picMkLst>
            <pc:docMk/>
            <pc:sldMk cId="3781328061" sldId="274"/>
            <ac:picMk id="4" creationId="{257337B4-26AA-1EC4-FE10-6048790BED37}"/>
          </ac:picMkLst>
        </pc:picChg>
      </pc:sldChg>
      <pc:sldChg chg="addSp delSp modSp mod delAnim modAnim modNotesTx">
        <pc:chgData name="Li, Bingyao" userId="6020a0d1-527a-4229-8e4c-eb30bf0f9e70" providerId="ADAL" clId="{CB1C4F89-DB11-4A47-A2A8-7BF5DF30C112}" dt="2024-03-05T17:55:02.486" v="2741" actId="20577"/>
        <pc:sldMkLst>
          <pc:docMk/>
          <pc:sldMk cId="3024333780" sldId="276"/>
        </pc:sldMkLst>
        <pc:spChg chg="add mod">
          <ac:chgData name="Li, Bingyao" userId="6020a0d1-527a-4229-8e4c-eb30bf0f9e70" providerId="ADAL" clId="{CB1C4F89-DB11-4A47-A2A8-7BF5DF30C112}" dt="2024-02-29T05:59:36.537" v="1449" actId="1076"/>
          <ac:spMkLst>
            <pc:docMk/>
            <pc:sldMk cId="3024333780" sldId="276"/>
            <ac:spMk id="2" creationId="{FEB6F7B6-0FB6-B146-B336-1C44B12792FF}"/>
          </ac:spMkLst>
        </pc:spChg>
        <pc:spChg chg="add mod">
          <ac:chgData name="Li, Bingyao" userId="6020a0d1-527a-4229-8e4c-eb30bf0f9e70" providerId="ADAL" clId="{CB1C4F89-DB11-4A47-A2A8-7BF5DF30C112}" dt="2024-02-29T06:01:59.996" v="1468" actId="207"/>
          <ac:spMkLst>
            <pc:docMk/>
            <pc:sldMk cId="3024333780" sldId="276"/>
            <ac:spMk id="4" creationId="{23E59E48-2079-2AAE-FCA9-0E477F40F40D}"/>
          </ac:spMkLst>
        </pc:spChg>
        <pc:spChg chg="del mod">
          <ac:chgData name="Li, Bingyao" userId="6020a0d1-527a-4229-8e4c-eb30bf0f9e70" providerId="ADAL" clId="{CB1C4F89-DB11-4A47-A2A8-7BF5DF30C112}" dt="2024-02-29T05:59:41.895" v="1450" actId="478"/>
          <ac:spMkLst>
            <pc:docMk/>
            <pc:sldMk cId="3024333780" sldId="276"/>
            <ac:spMk id="6" creationId="{97EC3C76-F899-F882-83E5-10F24EA97A30}"/>
          </ac:spMkLst>
        </pc:spChg>
        <pc:spChg chg="del mod">
          <ac:chgData name="Li, Bingyao" userId="6020a0d1-527a-4229-8e4c-eb30bf0f9e70" providerId="ADAL" clId="{CB1C4F89-DB11-4A47-A2A8-7BF5DF30C112}" dt="2024-02-29T05:59:44.261" v="1451" actId="478"/>
          <ac:spMkLst>
            <pc:docMk/>
            <pc:sldMk cId="3024333780" sldId="276"/>
            <ac:spMk id="7" creationId="{D02D6C1C-EE86-BA5F-CCDB-B19217973242}"/>
          </ac:spMkLst>
        </pc:spChg>
        <pc:spChg chg="mod">
          <ac:chgData name="Li, Bingyao" userId="6020a0d1-527a-4229-8e4c-eb30bf0f9e70" providerId="ADAL" clId="{CB1C4F89-DB11-4A47-A2A8-7BF5DF30C112}" dt="2024-02-29T06:01:24.658" v="1464" actId="1076"/>
          <ac:spMkLst>
            <pc:docMk/>
            <pc:sldMk cId="3024333780" sldId="276"/>
            <ac:spMk id="12" creationId="{9F2E4E4D-878D-41A9-BEAA-AB26816A72B2}"/>
          </ac:spMkLst>
        </pc:spChg>
        <pc:spChg chg="mod">
          <ac:chgData name="Li, Bingyao" userId="6020a0d1-527a-4229-8e4c-eb30bf0f9e70" providerId="ADAL" clId="{CB1C4F89-DB11-4A47-A2A8-7BF5DF30C112}" dt="2024-02-29T06:01:24.658" v="1464" actId="1076"/>
          <ac:spMkLst>
            <pc:docMk/>
            <pc:sldMk cId="3024333780" sldId="276"/>
            <ac:spMk id="13" creationId="{603478E1-2E2A-1906-2A70-8B7927E032DF}"/>
          </ac:spMkLst>
        </pc:spChg>
        <pc:spChg chg="del topLvl">
          <ac:chgData name="Li, Bingyao" userId="6020a0d1-527a-4229-8e4c-eb30bf0f9e70" providerId="ADAL" clId="{CB1C4F89-DB11-4A47-A2A8-7BF5DF30C112}" dt="2024-02-29T06:00:33.358" v="1458" actId="478"/>
          <ac:spMkLst>
            <pc:docMk/>
            <pc:sldMk cId="3024333780" sldId="276"/>
            <ac:spMk id="14" creationId="{26284CA5-90B3-718C-94B7-6C45D200D2E6}"/>
          </ac:spMkLst>
        </pc:spChg>
        <pc:spChg chg="del">
          <ac:chgData name="Li, Bingyao" userId="6020a0d1-527a-4229-8e4c-eb30bf0f9e70" providerId="ADAL" clId="{CB1C4F89-DB11-4A47-A2A8-7BF5DF30C112}" dt="2024-02-29T06:01:30.692" v="1465" actId="478"/>
          <ac:spMkLst>
            <pc:docMk/>
            <pc:sldMk cId="3024333780" sldId="276"/>
            <ac:spMk id="15" creationId="{94F0A09C-B3E8-0DB0-C027-324A3F0A0400}"/>
          </ac:spMkLst>
        </pc:spChg>
        <pc:spChg chg="del">
          <ac:chgData name="Li, Bingyao" userId="6020a0d1-527a-4229-8e4c-eb30bf0f9e70" providerId="ADAL" clId="{CB1C4F89-DB11-4A47-A2A8-7BF5DF30C112}" dt="2024-02-29T06:01:30.692" v="1465" actId="478"/>
          <ac:spMkLst>
            <pc:docMk/>
            <pc:sldMk cId="3024333780" sldId="276"/>
            <ac:spMk id="16" creationId="{50B4C3CD-A132-3FD7-9379-AA2643D2F070}"/>
          </ac:spMkLst>
        </pc:spChg>
        <pc:spChg chg="add mod">
          <ac:chgData name="Li, Bingyao" userId="6020a0d1-527a-4229-8e4c-eb30bf0f9e70" providerId="ADAL" clId="{CB1C4F89-DB11-4A47-A2A8-7BF5DF30C112}" dt="2024-02-29T06:00:26.476" v="1457" actId="167"/>
          <ac:spMkLst>
            <pc:docMk/>
            <pc:sldMk cId="3024333780" sldId="276"/>
            <ac:spMk id="19" creationId="{9C0A3F8D-F3C0-A573-BBD4-B72CBB68E4D4}"/>
          </ac:spMkLst>
        </pc:spChg>
        <pc:spChg chg="add mod">
          <ac:chgData name="Li, Bingyao" userId="6020a0d1-527a-4229-8e4c-eb30bf0f9e70" providerId="ADAL" clId="{CB1C4F89-DB11-4A47-A2A8-7BF5DF30C112}" dt="2024-02-29T06:00:22.796" v="1456" actId="1076"/>
          <ac:spMkLst>
            <pc:docMk/>
            <pc:sldMk cId="3024333780" sldId="276"/>
            <ac:spMk id="20" creationId="{E51FE760-A6F2-E092-7982-3DE88D5C96ED}"/>
          </ac:spMkLst>
        </pc:spChg>
        <pc:grpChg chg="del">
          <ac:chgData name="Li, Bingyao" userId="6020a0d1-527a-4229-8e4c-eb30bf0f9e70" providerId="ADAL" clId="{CB1C4F89-DB11-4A47-A2A8-7BF5DF30C112}" dt="2024-02-29T06:00:33.358" v="1458" actId="478"/>
          <ac:grpSpMkLst>
            <pc:docMk/>
            <pc:sldMk cId="3024333780" sldId="276"/>
            <ac:grpSpMk id="9" creationId="{53832583-6C69-7ABE-C2E5-DE0C2F745093}"/>
          </ac:grpSpMkLst>
        </pc:grpChg>
        <pc:picChg chg="del mod topLvl">
          <ac:chgData name="Li, Bingyao" userId="6020a0d1-527a-4229-8e4c-eb30bf0f9e70" providerId="ADAL" clId="{CB1C4F89-DB11-4A47-A2A8-7BF5DF30C112}" dt="2024-02-29T06:01:36.155" v="1466" actId="478"/>
          <ac:picMkLst>
            <pc:docMk/>
            <pc:sldMk cId="3024333780" sldId="276"/>
            <ac:picMk id="18" creationId="{2BF57B93-F3C9-C7FC-B8D0-1E305FF8BE7C}"/>
          </ac:picMkLst>
        </pc:picChg>
      </pc:sldChg>
      <pc:sldChg chg="modNotesTx">
        <pc:chgData name="Li, Bingyao" userId="6020a0d1-527a-4229-8e4c-eb30bf0f9e70" providerId="ADAL" clId="{CB1C4F89-DB11-4A47-A2A8-7BF5DF30C112}" dt="2024-03-04T17:28:31.551" v="2118" actId="20577"/>
        <pc:sldMkLst>
          <pc:docMk/>
          <pc:sldMk cId="2496538122" sldId="277"/>
        </pc:sldMkLst>
      </pc:sldChg>
      <pc:sldChg chg="modNotesTx">
        <pc:chgData name="Li, Bingyao" userId="6020a0d1-527a-4229-8e4c-eb30bf0f9e70" providerId="ADAL" clId="{CB1C4F89-DB11-4A47-A2A8-7BF5DF30C112}" dt="2024-03-06T00:09:21.519" v="6012" actId="20577"/>
        <pc:sldMkLst>
          <pc:docMk/>
          <pc:sldMk cId="3833821505" sldId="330"/>
        </pc:sldMkLst>
      </pc:sldChg>
      <pc:sldChg chg="modNotesTx">
        <pc:chgData name="Li, Bingyao" userId="6020a0d1-527a-4229-8e4c-eb30bf0f9e70" providerId="ADAL" clId="{CB1C4F89-DB11-4A47-A2A8-7BF5DF30C112}" dt="2024-03-06T00:06:34.229" v="5968" actId="20577"/>
        <pc:sldMkLst>
          <pc:docMk/>
          <pc:sldMk cId="3418508612" sldId="392"/>
        </pc:sldMkLst>
      </pc:sldChg>
      <pc:sldChg chg="modNotesTx">
        <pc:chgData name="Li, Bingyao" userId="6020a0d1-527a-4229-8e4c-eb30bf0f9e70" providerId="ADAL" clId="{CB1C4F89-DB11-4A47-A2A8-7BF5DF30C112}" dt="2024-03-06T00:06:54.189" v="5987" actId="20577"/>
        <pc:sldMkLst>
          <pc:docMk/>
          <pc:sldMk cId="1882637651" sldId="393"/>
        </pc:sldMkLst>
      </pc:sldChg>
      <pc:sldChg chg="modNotesTx">
        <pc:chgData name="Li, Bingyao" userId="6020a0d1-527a-4229-8e4c-eb30bf0f9e70" providerId="ADAL" clId="{CB1C4F89-DB11-4A47-A2A8-7BF5DF30C112}" dt="2024-03-06T11:22:10.296" v="7433" actId="20577"/>
        <pc:sldMkLst>
          <pc:docMk/>
          <pc:sldMk cId="416169750" sldId="394"/>
        </pc:sldMkLst>
      </pc:sldChg>
      <pc:sldChg chg="addSp modSp mod modAnim modNotesTx">
        <pc:chgData name="Li, Bingyao" userId="6020a0d1-527a-4229-8e4c-eb30bf0f9e70" providerId="ADAL" clId="{CB1C4F89-DB11-4A47-A2A8-7BF5DF30C112}" dt="2024-03-06T00:29:04.875" v="6597" actId="20577"/>
        <pc:sldMkLst>
          <pc:docMk/>
          <pc:sldMk cId="884085412" sldId="395"/>
        </pc:sldMkLst>
        <pc:spChg chg="add mod">
          <ac:chgData name="Li, Bingyao" userId="6020a0d1-527a-4229-8e4c-eb30bf0f9e70" providerId="ADAL" clId="{CB1C4F89-DB11-4A47-A2A8-7BF5DF30C112}" dt="2024-03-06T00:19:04.153" v="6418" actId="14100"/>
          <ac:spMkLst>
            <pc:docMk/>
            <pc:sldMk cId="884085412" sldId="395"/>
            <ac:spMk id="4" creationId="{D0DACF85-4F5E-7D87-26DE-EBFC216B4FEC}"/>
          </ac:spMkLst>
        </pc:spChg>
        <pc:spChg chg="add mod">
          <ac:chgData name="Li, Bingyao" userId="6020a0d1-527a-4229-8e4c-eb30bf0f9e70" providerId="ADAL" clId="{CB1C4F89-DB11-4A47-A2A8-7BF5DF30C112}" dt="2024-03-06T00:20:07.695" v="6427" actId="14100"/>
          <ac:spMkLst>
            <pc:docMk/>
            <pc:sldMk cId="884085412" sldId="395"/>
            <ac:spMk id="7" creationId="{3FB0E6D6-BCAB-7D6F-0B7A-DBF6FC222DAD}"/>
          </ac:spMkLst>
        </pc:spChg>
        <pc:spChg chg="mod">
          <ac:chgData name="Li, Bingyao" userId="6020a0d1-527a-4229-8e4c-eb30bf0f9e70" providerId="ADAL" clId="{CB1C4F89-DB11-4A47-A2A8-7BF5DF30C112}" dt="2024-03-06T00:21:46.378" v="6442" actId="166"/>
          <ac:spMkLst>
            <pc:docMk/>
            <pc:sldMk cId="884085412" sldId="395"/>
            <ac:spMk id="27" creationId="{40E98EFD-DB29-4A17-A89D-69489F8FD6A3}"/>
          </ac:spMkLst>
        </pc:spChg>
        <pc:grpChg chg="mod">
          <ac:chgData name="Li, Bingyao" userId="6020a0d1-527a-4229-8e4c-eb30bf0f9e70" providerId="ADAL" clId="{CB1C4F89-DB11-4A47-A2A8-7BF5DF30C112}" dt="2024-03-06T00:19:57.729" v="6424" actId="1076"/>
          <ac:grpSpMkLst>
            <pc:docMk/>
            <pc:sldMk cId="884085412" sldId="395"/>
            <ac:grpSpMk id="20" creationId="{5919B79C-0EFC-4807-BA45-0DCF30A746CC}"/>
          </ac:grpSpMkLst>
        </pc:grpChg>
      </pc:sldChg>
      <pc:sldChg chg="modNotesTx">
        <pc:chgData name="Li, Bingyao" userId="6020a0d1-527a-4229-8e4c-eb30bf0f9e70" providerId="ADAL" clId="{CB1C4F89-DB11-4A47-A2A8-7BF5DF30C112}" dt="2024-02-29T05:42:18.058" v="1150" actId="20577"/>
        <pc:sldMkLst>
          <pc:docMk/>
          <pc:sldMk cId="3086172693" sldId="397"/>
        </pc:sldMkLst>
      </pc:sldChg>
      <pc:sldChg chg="modNotesTx">
        <pc:chgData name="Li, Bingyao" userId="6020a0d1-527a-4229-8e4c-eb30bf0f9e70" providerId="ADAL" clId="{CB1C4F89-DB11-4A47-A2A8-7BF5DF30C112}" dt="2024-03-06T00:30:41.647" v="6675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CB1C4F89-DB11-4A47-A2A8-7BF5DF30C112}" dt="2024-03-05T17:54:15.804" v="2624" actId="20577"/>
        <pc:sldMkLst>
          <pc:docMk/>
          <pc:sldMk cId="1903745759" sldId="400"/>
        </pc:sldMkLst>
      </pc:sldChg>
      <pc:sldChg chg="del">
        <pc:chgData name="Li, Bingyao" userId="6020a0d1-527a-4229-8e4c-eb30bf0f9e70" providerId="ADAL" clId="{CB1C4F89-DB11-4A47-A2A8-7BF5DF30C112}" dt="2024-02-29T06:06:42.744" v="1555" actId="2696"/>
        <pc:sldMkLst>
          <pc:docMk/>
          <pc:sldMk cId="2348115560" sldId="404"/>
        </pc:sldMkLst>
      </pc:sldChg>
      <pc:sldChg chg="modNotesTx">
        <pc:chgData name="Li, Bingyao" userId="6020a0d1-527a-4229-8e4c-eb30bf0f9e70" providerId="ADAL" clId="{CB1C4F89-DB11-4A47-A2A8-7BF5DF30C112}" dt="2024-03-06T00:51:50.473" v="7079" actId="20577"/>
        <pc:sldMkLst>
          <pc:docMk/>
          <pc:sldMk cId="2844775171" sldId="408"/>
        </pc:sldMkLst>
      </pc:sldChg>
      <pc:sldChg chg="del">
        <pc:chgData name="Li, Bingyao" userId="6020a0d1-527a-4229-8e4c-eb30bf0f9e70" providerId="ADAL" clId="{CB1C4F89-DB11-4A47-A2A8-7BF5DF30C112}" dt="2024-02-29T06:11:31.268" v="1577" actId="2696"/>
        <pc:sldMkLst>
          <pc:docMk/>
          <pc:sldMk cId="3499773987" sldId="410"/>
        </pc:sldMkLst>
      </pc:sldChg>
      <pc:sldChg chg="addSp delSp modSp mod modAnim modNotesTx">
        <pc:chgData name="Li, Bingyao" userId="6020a0d1-527a-4229-8e4c-eb30bf0f9e70" providerId="ADAL" clId="{CB1C4F89-DB11-4A47-A2A8-7BF5DF30C112}" dt="2024-03-05T17:42:44.496" v="2412" actId="20577"/>
        <pc:sldMkLst>
          <pc:docMk/>
          <pc:sldMk cId="437907940" sldId="414"/>
        </pc:sldMkLst>
        <pc:spChg chg="add mod">
          <ac:chgData name="Li, Bingyao" userId="6020a0d1-527a-4229-8e4c-eb30bf0f9e70" providerId="ADAL" clId="{CB1C4F89-DB11-4A47-A2A8-7BF5DF30C112}" dt="2024-02-29T05:59:49.292" v="1452" actId="14100"/>
          <ac:spMkLst>
            <pc:docMk/>
            <pc:sldMk cId="437907940" sldId="414"/>
            <ac:spMk id="2" creationId="{AA260252-1686-553B-9596-4758FC79466D}"/>
          </ac:spMkLst>
        </pc:spChg>
        <pc:spChg chg="mod">
          <ac:chgData name="Li, Bingyao" userId="6020a0d1-527a-4229-8e4c-eb30bf0f9e70" providerId="ADAL" clId="{CB1C4F89-DB11-4A47-A2A8-7BF5DF30C112}" dt="2024-02-29T05:46:56.126" v="1306" actId="20577"/>
          <ac:spMkLst>
            <pc:docMk/>
            <pc:sldMk cId="437907940" sldId="414"/>
            <ac:spMk id="4" creationId="{A6BD3D88-6E3D-6131-08F2-284C2BF05DBB}"/>
          </ac:spMkLst>
        </pc:spChg>
        <pc:spChg chg="add mod">
          <ac:chgData name="Li, Bingyao" userId="6020a0d1-527a-4229-8e4c-eb30bf0f9e70" providerId="ADAL" clId="{CB1C4F89-DB11-4A47-A2A8-7BF5DF30C112}" dt="2024-02-29T05:57:59.831" v="1436" actId="1076"/>
          <ac:spMkLst>
            <pc:docMk/>
            <pc:sldMk cId="437907940" sldId="414"/>
            <ac:spMk id="6" creationId="{5673A5EE-3B36-10BB-5703-26276E48A056}"/>
          </ac:spMkLst>
        </pc:spChg>
        <pc:grpChg chg="del">
          <ac:chgData name="Li, Bingyao" userId="6020a0d1-527a-4229-8e4c-eb30bf0f9e70" providerId="ADAL" clId="{CB1C4F89-DB11-4A47-A2A8-7BF5DF30C112}" dt="2024-02-29T05:58:12.026" v="1439" actId="478"/>
          <ac:grpSpMkLst>
            <pc:docMk/>
            <pc:sldMk cId="437907940" sldId="414"/>
            <ac:grpSpMk id="14" creationId="{7050A3FE-CC81-C206-3499-02E6E633B0C8}"/>
          </ac:grpSpMkLst>
        </pc:grpChg>
        <pc:picChg chg="add del mod">
          <ac:chgData name="Li, Bingyao" userId="6020a0d1-527a-4229-8e4c-eb30bf0f9e70" providerId="ADAL" clId="{CB1C4F89-DB11-4A47-A2A8-7BF5DF30C112}" dt="2024-02-29T05:58:48.296" v="1440" actId="478"/>
          <ac:picMkLst>
            <pc:docMk/>
            <pc:sldMk cId="437907940" sldId="414"/>
            <ac:picMk id="7" creationId="{CC9CDB9A-5D87-1440-9235-CD3E5BE789E3}"/>
          </ac:picMkLst>
        </pc:picChg>
      </pc:sldChg>
      <pc:sldChg chg="delSp modSp mod delAnim modNotesTx">
        <pc:chgData name="Li, Bingyao" userId="6020a0d1-527a-4229-8e4c-eb30bf0f9e70" providerId="ADAL" clId="{CB1C4F89-DB11-4A47-A2A8-7BF5DF30C112}" dt="2024-03-06T00:34:03.702" v="6677" actId="20577"/>
        <pc:sldMkLst>
          <pc:docMk/>
          <pc:sldMk cId="2985871569" sldId="416"/>
        </pc:sldMkLst>
        <pc:spChg chg="mod">
          <ac:chgData name="Li, Bingyao" userId="6020a0d1-527a-4229-8e4c-eb30bf0f9e70" providerId="ADAL" clId="{CB1C4F89-DB11-4A47-A2A8-7BF5DF30C112}" dt="2024-02-29T06:08:25.511" v="1568" actId="20577"/>
          <ac:spMkLst>
            <pc:docMk/>
            <pc:sldMk cId="2985871569" sldId="416"/>
            <ac:spMk id="5" creationId="{8B67AA5B-9CFD-97D3-F271-B730E9AEA339}"/>
          </ac:spMkLst>
        </pc:spChg>
        <pc:spChg chg="del">
          <ac:chgData name="Li, Bingyao" userId="6020a0d1-527a-4229-8e4c-eb30bf0f9e70" providerId="ADAL" clId="{CB1C4F89-DB11-4A47-A2A8-7BF5DF30C112}" dt="2024-03-05T17:58:23.526" v="2745" actId="478"/>
          <ac:spMkLst>
            <pc:docMk/>
            <pc:sldMk cId="2985871569" sldId="416"/>
            <ac:spMk id="40" creationId="{FF23D529-E380-A474-7437-AC772A088C10}"/>
          </ac:spMkLst>
        </pc:spChg>
        <pc:spChg chg="del">
          <ac:chgData name="Li, Bingyao" userId="6020a0d1-527a-4229-8e4c-eb30bf0f9e70" providerId="ADAL" clId="{CB1C4F89-DB11-4A47-A2A8-7BF5DF30C112}" dt="2024-03-05T17:58:27.304" v="2747" actId="478"/>
          <ac:spMkLst>
            <pc:docMk/>
            <pc:sldMk cId="2985871569" sldId="416"/>
            <ac:spMk id="69" creationId="{B0A7EB9D-679B-1339-1960-511235C12CD7}"/>
          </ac:spMkLst>
        </pc:spChg>
        <pc:spChg chg="mod">
          <ac:chgData name="Li, Bingyao" userId="6020a0d1-527a-4229-8e4c-eb30bf0f9e70" providerId="ADAL" clId="{CB1C4F89-DB11-4A47-A2A8-7BF5DF30C112}" dt="2024-03-05T17:58:30.220" v="2748" actId="1076"/>
          <ac:spMkLst>
            <pc:docMk/>
            <pc:sldMk cId="2985871569" sldId="416"/>
            <ac:spMk id="85" creationId="{3D01F08A-19E5-0A3F-9C1E-53D5E668D405}"/>
          </ac:spMkLst>
        </pc:spChg>
        <pc:spChg chg="mod">
          <ac:chgData name="Li, Bingyao" userId="6020a0d1-527a-4229-8e4c-eb30bf0f9e70" providerId="ADAL" clId="{CB1C4F89-DB11-4A47-A2A8-7BF5DF30C112}" dt="2024-03-05T17:58:34.934" v="2749" actId="1076"/>
          <ac:spMkLst>
            <pc:docMk/>
            <pc:sldMk cId="2985871569" sldId="416"/>
            <ac:spMk id="99" creationId="{4C0AFBFD-56F2-E203-31CC-9182757FD44D}"/>
          </ac:spMkLst>
        </pc:spChg>
        <pc:cxnChg chg="del mod">
          <ac:chgData name="Li, Bingyao" userId="6020a0d1-527a-4229-8e4c-eb30bf0f9e70" providerId="ADAL" clId="{CB1C4F89-DB11-4A47-A2A8-7BF5DF30C112}" dt="2024-03-05T17:58:25.038" v="2746" actId="478"/>
          <ac:cxnSpMkLst>
            <pc:docMk/>
            <pc:sldMk cId="2985871569" sldId="416"/>
            <ac:cxnSpMk id="37" creationId="{5930FF5A-17FA-F498-EBF9-D199A5D14C33}"/>
          </ac:cxnSpMkLst>
        </pc:cxnChg>
        <pc:cxnChg chg="del mod">
          <ac:chgData name="Li, Bingyao" userId="6020a0d1-527a-4229-8e4c-eb30bf0f9e70" providerId="ADAL" clId="{CB1C4F89-DB11-4A47-A2A8-7BF5DF30C112}" dt="2024-03-05T17:58:22.117" v="2744" actId="478"/>
          <ac:cxnSpMkLst>
            <pc:docMk/>
            <pc:sldMk cId="2985871569" sldId="416"/>
            <ac:cxnSpMk id="43" creationId="{B41DA56F-2AFC-CC15-6682-23A149D5B79F}"/>
          </ac:cxnSpMkLst>
        </pc:cxnChg>
      </pc:sldChg>
      <pc:sldChg chg="addSp delSp modSp mod addAnim delAnim modAnim modNotesTx">
        <pc:chgData name="Li, Bingyao" userId="6020a0d1-527a-4229-8e4c-eb30bf0f9e70" providerId="ADAL" clId="{CB1C4F89-DB11-4A47-A2A8-7BF5DF30C112}" dt="2024-03-04T17:54:22.003" v="2225" actId="20577"/>
        <pc:sldMkLst>
          <pc:docMk/>
          <pc:sldMk cId="215558453" sldId="417"/>
        </pc:sldMkLst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0" creationId="{369F8765-42C6-D8A2-D797-1B60D4664B12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1" creationId="{57C14C86-FB40-D5E8-11AF-92F009F58160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2" creationId="{AF0B6E14-7026-48B9-3920-63839F789C03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3" creationId="{1837295E-8E88-45D0-516D-BB5AFDF85622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4" creationId="{E05554DA-513F-A5C9-176B-27FACCFF98DC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5" creationId="{E15AEC0D-72B0-B7CC-DD0F-26269A599AC5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6" creationId="{48953599-4EAE-A0C6-FE4D-7D7A58FF3EB5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8" creationId="{3F557B94-88F0-9983-16BC-100CF51D0799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39" creationId="{EB95A9F2-8A34-0553-AD16-98F252EED17A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40" creationId="{924DB269-D179-535C-942B-2D7D0567678F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41" creationId="{0D2A73C8-9744-58E5-A5AD-7E05C696824E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42" creationId="{AE31C9A0-0418-DD89-4A48-853F498E428F}"/>
          </ac:spMkLst>
        </pc:spChg>
        <pc:spChg chg="mod">
          <ac:chgData name="Li, Bingyao" userId="6020a0d1-527a-4229-8e4c-eb30bf0f9e70" providerId="ADAL" clId="{CB1C4F89-DB11-4A47-A2A8-7BF5DF30C112}" dt="2024-02-29T06:12:19.603" v="1582"/>
          <ac:spMkLst>
            <pc:docMk/>
            <pc:sldMk cId="215558453" sldId="417"/>
            <ac:spMk id="43" creationId="{150876F9-9266-E2AE-4C05-AB7B74AD1169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45" creationId="{C0DA78E1-21DD-84CF-7CBF-80654AC45DEF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46" creationId="{85685DAB-D7BD-563C-FE5D-956A097D8CA8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47" creationId="{2DFFF166-A269-F46B-92BF-06863EEF007A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48" creationId="{9874FE50-BF92-66C5-8CF0-6618BB59CCE9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49" creationId="{4E970941-000B-D4B9-3072-6CAC71244B36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0" creationId="{37F0BC21-658F-7F8A-57A1-9B33B0C8DB20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1" creationId="{21F0F42A-5955-DE4B-D69F-9CFDE1ACD86D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3" creationId="{45A2FEC8-E1AC-4C26-AA67-E635128D46E8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4" creationId="{E3F5EB87-8A9F-5FFE-CB99-768BFD9DA4CF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5" creationId="{89C88B52-BC16-4F7C-F90C-20DE11A0681A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6" creationId="{599AFA92-73EF-77AC-D95A-555B658FB759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7" creationId="{23F2CD0E-3F41-F46E-A16E-B833F7D8C544}"/>
          </ac:spMkLst>
        </pc:spChg>
        <pc:spChg chg="mod">
          <ac:chgData name="Li, Bingyao" userId="6020a0d1-527a-4229-8e4c-eb30bf0f9e70" providerId="ADAL" clId="{CB1C4F89-DB11-4A47-A2A8-7BF5DF30C112}" dt="2024-02-29T06:12:58.445" v="1588"/>
          <ac:spMkLst>
            <pc:docMk/>
            <pc:sldMk cId="215558453" sldId="417"/>
            <ac:spMk id="58" creationId="{A4BC342D-7BF7-E46E-FDA1-C842A711CF84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0" creationId="{68A4DB06-DF22-76FB-A5A8-FB1797E62B5D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2" creationId="{76C1C773-6653-0BBD-C3E3-5BF5BC9475EA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3" creationId="{2E8A9B8C-7110-3053-D63F-DFC496041AAA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4" creationId="{863276C4-D644-75A2-149C-EFAC9D520822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5" creationId="{524CB6E0-E631-460E-9D4B-85833BE7322E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6" creationId="{333DAFE4-A4F0-919D-660E-DBEF6E50027A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7" creationId="{E56F9CC8-5C80-0B4F-67AE-504E88831349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68" creationId="{2D3EC427-647C-1430-A23F-DEF736A474A8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0" creationId="{F2242E3F-D176-A688-DCE3-CFCC703068BA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1" creationId="{815743AA-BA0C-2440-6E95-F34D3EB00506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2" creationId="{0CD8CDE0-A57B-F48F-C80A-BF037639F1C1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3" creationId="{80BC7273-C977-3CBE-AC2A-86364681FDE8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4" creationId="{4E2EBFE7-F065-AB6B-C1B4-CAC9F132A97D}"/>
          </ac:spMkLst>
        </pc:spChg>
        <pc:spChg chg="mod">
          <ac:chgData name="Li, Bingyao" userId="6020a0d1-527a-4229-8e4c-eb30bf0f9e70" providerId="ADAL" clId="{CB1C4F89-DB11-4A47-A2A8-7BF5DF30C112}" dt="2024-02-29T06:14:50.912" v="1602"/>
          <ac:spMkLst>
            <pc:docMk/>
            <pc:sldMk cId="215558453" sldId="417"/>
            <ac:spMk id="75" creationId="{0715FFD8-A93F-02FB-810E-D9E7CED1C479}"/>
          </ac:spMkLst>
        </pc:spChg>
        <pc:grpChg chg="add del mod">
          <ac:chgData name="Li, Bingyao" userId="6020a0d1-527a-4229-8e4c-eb30bf0f9e70" providerId="ADAL" clId="{CB1C4F89-DB11-4A47-A2A8-7BF5DF30C112}" dt="2024-02-29T06:12:58.376" v="1587" actId="478"/>
          <ac:grpSpMkLst>
            <pc:docMk/>
            <pc:sldMk cId="215558453" sldId="417"/>
            <ac:grpSpMk id="24" creationId="{91A1EAF0-E558-4C9F-8B40-E88FC0CC663C}"/>
          </ac:grpSpMkLst>
        </pc:grpChg>
        <pc:grpChg chg="add mod">
          <ac:chgData name="Li, Bingyao" userId="6020a0d1-527a-4229-8e4c-eb30bf0f9e70" providerId="ADAL" clId="{CB1C4F89-DB11-4A47-A2A8-7BF5DF30C112}" dt="2024-02-29T06:12:19.603" v="1582"/>
          <ac:grpSpMkLst>
            <pc:docMk/>
            <pc:sldMk cId="215558453" sldId="417"/>
            <ac:grpSpMk id="29" creationId="{F8B544DB-A197-6448-23D9-30C020827104}"/>
          </ac:grpSpMkLst>
        </pc:grpChg>
        <pc:grpChg chg="mod">
          <ac:chgData name="Li, Bingyao" userId="6020a0d1-527a-4229-8e4c-eb30bf0f9e70" providerId="ADAL" clId="{CB1C4F89-DB11-4A47-A2A8-7BF5DF30C112}" dt="2024-02-29T06:12:19.603" v="1582"/>
          <ac:grpSpMkLst>
            <pc:docMk/>
            <pc:sldMk cId="215558453" sldId="417"/>
            <ac:grpSpMk id="37" creationId="{BF69D818-C595-EA0F-0B15-85324DE71945}"/>
          </ac:grpSpMkLst>
        </pc:grpChg>
        <pc:grpChg chg="add del mod">
          <ac:chgData name="Li, Bingyao" userId="6020a0d1-527a-4229-8e4c-eb30bf0f9e70" providerId="ADAL" clId="{CB1C4F89-DB11-4A47-A2A8-7BF5DF30C112}" dt="2024-02-29T06:14:50.217" v="1601" actId="478"/>
          <ac:grpSpMkLst>
            <pc:docMk/>
            <pc:sldMk cId="215558453" sldId="417"/>
            <ac:grpSpMk id="44" creationId="{E7E8B507-7161-AB1C-2F90-ACDFC37331EA}"/>
          </ac:grpSpMkLst>
        </pc:grpChg>
        <pc:grpChg chg="mod">
          <ac:chgData name="Li, Bingyao" userId="6020a0d1-527a-4229-8e4c-eb30bf0f9e70" providerId="ADAL" clId="{CB1C4F89-DB11-4A47-A2A8-7BF5DF30C112}" dt="2024-02-29T06:12:58.445" v="1588"/>
          <ac:grpSpMkLst>
            <pc:docMk/>
            <pc:sldMk cId="215558453" sldId="417"/>
            <ac:grpSpMk id="52" creationId="{04CBB304-EF81-AFD1-8903-5E4ED85723FD}"/>
          </ac:grpSpMkLst>
        </pc:grpChg>
        <pc:grpChg chg="add mod">
          <ac:chgData name="Li, Bingyao" userId="6020a0d1-527a-4229-8e4c-eb30bf0f9e70" providerId="ADAL" clId="{CB1C4F89-DB11-4A47-A2A8-7BF5DF30C112}" dt="2024-02-29T06:14:50.912" v="1602"/>
          <ac:grpSpMkLst>
            <pc:docMk/>
            <pc:sldMk cId="215558453" sldId="417"/>
            <ac:grpSpMk id="59" creationId="{AE499165-99A4-EFE5-D05D-2F3B87B3589E}"/>
          </ac:grpSpMkLst>
        </pc:grpChg>
        <pc:grpChg chg="mod">
          <ac:chgData name="Li, Bingyao" userId="6020a0d1-527a-4229-8e4c-eb30bf0f9e70" providerId="ADAL" clId="{CB1C4F89-DB11-4A47-A2A8-7BF5DF30C112}" dt="2024-02-29T06:14:50.912" v="1602"/>
          <ac:grpSpMkLst>
            <pc:docMk/>
            <pc:sldMk cId="215558453" sldId="417"/>
            <ac:grpSpMk id="61" creationId="{A42EC114-7C54-099D-0256-5F79D9CB5B89}"/>
          </ac:grpSpMkLst>
        </pc:grpChg>
        <pc:grpChg chg="mod">
          <ac:chgData name="Li, Bingyao" userId="6020a0d1-527a-4229-8e4c-eb30bf0f9e70" providerId="ADAL" clId="{CB1C4F89-DB11-4A47-A2A8-7BF5DF30C112}" dt="2024-02-29T06:14:50.912" v="1602"/>
          <ac:grpSpMkLst>
            <pc:docMk/>
            <pc:sldMk cId="215558453" sldId="417"/>
            <ac:grpSpMk id="69" creationId="{93499E40-1383-0000-4FBB-642BC26D7BEA}"/>
          </ac:grpSpMkLst>
        </pc:grpChg>
      </pc:sldChg>
      <pc:sldChg chg="addSp delSp modSp mod delAnim modAnim modNotesTx">
        <pc:chgData name="Li, Bingyao" userId="6020a0d1-527a-4229-8e4c-eb30bf0f9e70" providerId="ADAL" clId="{CB1C4F89-DB11-4A47-A2A8-7BF5DF30C112}" dt="2024-03-06T11:10:46.895" v="7430" actId="20577"/>
        <pc:sldMkLst>
          <pc:docMk/>
          <pc:sldMk cId="381744048" sldId="418"/>
        </pc:sldMkLst>
        <pc:spChg chg="add mod">
          <ac:chgData name="Li, Bingyao" userId="6020a0d1-527a-4229-8e4c-eb30bf0f9e70" providerId="ADAL" clId="{CB1C4F89-DB11-4A47-A2A8-7BF5DF30C112}" dt="2024-03-06T00:36:33.746" v="6713" actId="1037"/>
          <ac:spMkLst>
            <pc:docMk/>
            <pc:sldMk cId="381744048" sldId="418"/>
            <ac:spMk id="2" creationId="{2BA7321C-C899-13DA-3A3F-8E3F1BCBB7FA}"/>
          </ac:spMkLst>
        </pc:spChg>
        <pc:spChg chg="add del mod">
          <ac:chgData name="Li, Bingyao" userId="6020a0d1-527a-4229-8e4c-eb30bf0f9e70" providerId="ADAL" clId="{CB1C4F89-DB11-4A47-A2A8-7BF5DF30C112}" dt="2024-03-06T00:36:54.264" v="6718" actId="478"/>
          <ac:spMkLst>
            <pc:docMk/>
            <pc:sldMk cId="381744048" sldId="418"/>
            <ac:spMk id="3" creationId="{BA47C681-6E00-AD71-41CE-365D0DF67E47}"/>
          </ac:spMkLst>
        </pc:spChg>
        <pc:spChg chg="mod">
          <ac:chgData name="Li, Bingyao" userId="6020a0d1-527a-4229-8e4c-eb30bf0f9e70" providerId="ADAL" clId="{CB1C4F89-DB11-4A47-A2A8-7BF5DF30C112}" dt="2024-03-06T00:41:35.803" v="6808" actId="166"/>
          <ac:spMkLst>
            <pc:docMk/>
            <pc:sldMk cId="381744048" sldId="418"/>
            <ac:spMk id="26" creationId="{693FBA40-0BC7-BCE2-1B36-001140456885}"/>
          </ac:spMkLst>
        </pc:spChg>
      </pc:sldChg>
      <pc:sldChg chg="addSp modSp add mod modAnim modNotesTx">
        <pc:chgData name="Li, Bingyao" userId="6020a0d1-527a-4229-8e4c-eb30bf0f9e70" providerId="ADAL" clId="{CB1C4F89-DB11-4A47-A2A8-7BF5DF30C112}" dt="2024-03-03T15:57:48.906" v="1873" actId="20577"/>
        <pc:sldMkLst>
          <pc:docMk/>
          <pc:sldMk cId="23235956" sldId="419"/>
        </pc:sldMkLst>
        <pc:spChg chg="mod">
          <ac:chgData name="Li, Bingyao" userId="6020a0d1-527a-4229-8e4c-eb30bf0f9e70" providerId="ADAL" clId="{CB1C4F89-DB11-4A47-A2A8-7BF5DF30C112}" dt="2024-02-29T06:06:13.557" v="1552" actId="166"/>
          <ac:spMkLst>
            <pc:docMk/>
            <pc:sldMk cId="23235956" sldId="419"/>
            <ac:spMk id="3" creationId="{0E1A5026-DC2B-FCFE-F82A-A3BAFF2B3A24}"/>
          </ac:spMkLst>
        </pc:spChg>
        <pc:spChg chg="mod">
          <ac:chgData name="Li, Bingyao" userId="6020a0d1-527a-4229-8e4c-eb30bf0f9e70" providerId="ADAL" clId="{CB1C4F89-DB11-4A47-A2A8-7BF5DF30C112}" dt="2024-02-29T06:06:02.638" v="1550" actId="167"/>
          <ac:spMkLst>
            <pc:docMk/>
            <pc:sldMk cId="23235956" sldId="419"/>
            <ac:spMk id="7" creationId="{66860110-ED4C-978E-9902-BE5FC0CFC9A9}"/>
          </ac:spMkLst>
        </pc:spChg>
        <pc:spChg chg="mod">
          <ac:chgData name="Li, Bingyao" userId="6020a0d1-527a-4229-8e4c-eb30bf0f9e70" providerId="ADAL" clId="{CB1C4F89-DB11-4A47-A2A8-7BF5DF30C112}" dt="2024-02-29T06:05:47.694" v="1547"/>
          <ac:spMkLst>
            <pc:docMk/>
            <pc:sldMk cId="23235956" sldId="419"/>
            <ac:spMk id="9" creationId="{EA7EF74C-1A94-FDB6-9871-7EFA19CC8408}"/>
          </ac:spMkLst>
        </pc:spChg>
        <pc:spChg chg="add mod">
          <ac:chgData name="Li, Bingyao" userId="6020a0d1-527a-4229-8e4c-eb30bf0f9e70" providerId="ADAL" clId="{CB1C4F89-DB11-4A47-A2A8-7BF5DF30C112}" dt="2024-02-29T06:06:30.811" v="1554" actId="167"/>
          <ac:spMkLst>
            <pc:docMk/>
            <pc:sldMk cId="23235956" sldId="419"/>
            <ac:spMk id="14" creationId="{068B0FF7-1117-BDB5-9EB8-30F8B1669FDC}"/>
          </ac:spMkLst>
        </pc:spChg>
        <pc:spChg chg="add mod">
          <ac:chgData name="Li, Bingyao" userId="6020a0d1-527a-4229-8e4c-eb30bf0f9e70" providerId="ADAL" clId="{CB1C4F89-DB11-4A47-A2A8-7BF5DF30C112}" dt="2024-02-29T06:06:25.542" v="1553"/>
          <ac:spMkLst>
            <pc:docMk/>
            <pc:sldMk cId="23235956" sldId="419"/>
            <ac:spMk id="15" creationId="{DF4D5093-1A67-70A4-5277-2734B7F9B59F}"/>
          </ac:spMkLst>
        </pc:spChg>
        <pc:spChg chg="add mod">
          <ac:chgData name="Li, Bingyao" userId="6020a0d1-527a-4229-8e4c-eb30bf0f9e70" providerId="ADAL" clId="{CB1C4F89-DB11-4A47-A2A8-7BF5DF30C112}" dt="2024-02-29T06:10:48.785" v="1569"/>
          <ac:spMkLst>
            <pc:docMk/>
            <pc:sldMk cId="23235956" sldId="419"/>
            <ac:spMk id="16" creationId="{E583DF94-8412-DA02-7F42-DE38E236EF98}"/>
          </ac:spMkLst>
        </pc:spChg>
        <pc:spChg chg="mod">
          <ac:chgData name="Li, Bingyao" userId="6020a0d1-527a-4229-8e4c-eb30bf0f9e70" providerId="ADAL" clId="{CB1C4F89-DB11-4A47-A2A8-7BF5DF30C112}" dt="2024-02-29T06:06:13.557" v="1552" actId="166"/>
          <ac:spMkLst>
            <pc:docMk/>
            <pc:sldMk cId="23235956" sldId="419"/>
            <ac:spMk id="17" creationId="{0CB94B3B-FB5B-A028-226C-6E36A163411D}"/>
          </ac:spMkLst>
        </pc:spChg>
        <pc:grpChg chg="add mod">
          <ac:chgData name="Li, Bingyao" userId="6020a0d1-527a-4229-8e4c-eb30bf0f9e70" providerId="ADAL" clId="{CB1C4F89-DB11-4A47-A2A8-7BF5DF30C112}" dt="2024-02-29T06:05:57.606" v="1549" actId="166"/>
          <ac:grpSpMkLst>
            <pc:docMk/>
            <pc:sldMk cId="23235956" sldId="419"/>
            <ac:grpSpMk id="6" creationId="{E635D1AF-B629-7BFC-96A9-04B3F1E355BF}"/>
          </ac:grpSpMkLst>
        </pc:grpChg>
      </pc:sldChg>
      <pc:sldChg chg="addSp modSp add modAnim modNotesTx">
        <pc:chgData name="Li, Bingyao" userId="6020a0d1-527a-4229-8e4c-eb30bf0f9e70" providerId="ADAL" clId="{CB1C4F89-DB11-4A47-A2A8-7BF5DF30C112}" dt="2024-03-06T00:35:16.157" v="6700" actId="20577"/>
        <pc:sldMkLst>
          <pc:docMk/>
          <pc:sldMk cId="2504980084" sldId="420"/>
        </pc:sldMkLst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2" creationId="{FEB6F7B6-0FB6-B146-B336-1C44B12792FF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3" creationId="{0E1A5026-DC2B-FCFE-F82A-A3BAFF2B3A24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4" creationId="{23E59E48-2079-2AAE-FCA9-0E477F40F40D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12" creationId="{9F2E4E4D-878D-41A9-BEAA-AB26816A72B2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13" creationId="{603478E1-2E2A-1906-2A70-8B7927E032DF}"/>
          </ac:spMkLst>
        </pc:spChg>
        <pc:spChg chg="mod">
          <ac:chgData name="Li, Bingyao" userId="6020a0d1-527a-4229-8e4c-eb30bf0f9e70" providerId="ADAL" clId="{CB1C4F89-DB11-4A47-A2A8-7BF5DF30C112}" dt="2024-02-29T06:14:46.421" v="1600" actId="164"/>
          <ac:spMkLst>
            <pc:docMk/>
            <pc:sldMk cId="2504980084" sldId="420"/>
            <ac:spMk id="14" creationId="{068B0FF7-1117-BDB5-9EB8-30F8B1669FDC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15" creationId="{DF4D5093-1A67-70A4-5277-2734B7F9B59F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17" creationId="{0CB94B3B-FB5B-A028-226C-6E36A163411D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19" creationId="{9C0A3F8D-F3C0-A573-BBD4-B72CBB68E4D4}"/>
          </ac:spMkLst>
        </pc:spChg>
        <pc:spChg chg="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20" creationId="{E51FE760-A6F2-E092-7982-3DE88D5C96ED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2" creationId="{A9087615-6250-C57F-870E-3886D5485404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5" creationId="{BD375F19-D005-B5FE-C202-E9B743C2686D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6" creationId="{1AF9D84B-C7C0-4813-D252-4A5260F24510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7" creationId="{0E3F4243-C951-6DFB-AF95-A449C86CCABD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8" creationId="{98C0D525-0D79-64EB-2F07-A9D04916397F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29" creationId="{2CFAC4D6-29D3-9020-D240-24D51D7A6F89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0" creationId="{E0DE487F-05D8-0436-E255-B24DECBE0213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1" creationId="{5CB8D0E9-B125-73C8-D15A-705181D18596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2" creationId="{DBD1A312-4765-354F-9748-E82B73B80FC9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3" creationId="{518BD1C9-7CCD-CF58-A5D8-F5CF68527B90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4" creationId="{6C442921-AD2A-9C24-A909-98168D0FA622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5" creationId="{FFBDE2C6-EA4C-E824-83BC-FA8864D62C92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6" creationId="{BF6A3CB9-EDC8-8A9A-A315-747E636858E0}"/>
          </ac:spMkLst>
        </pc:spChg>
        <pc:spChg chg="mod">
          <ac:chgData name="Li, Bingyao" userId="6020a0d1-527a-4229-8e4c-eb30bf0f9e70" providerId="ADAL" clId="{CB1C4F89-DB11-4A47-A2A8-7BF5DF30C112}" dt="2024-02-29T06:11:10.637" v="1573"/>
          <ac:spMkLst>
            <pc:docMk/>
            <pc:sldMk cId="2504980084" sldId="420"/>
            <ac:spMk id="37" creationId="{4A633831-DE3E-B9D5-CAAF-9424631A5086}"/>
          </ac:spMkLst>
        </pc:spChg>
        <pc:spChg chg="add 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38" creationId="{A2E34E58-4A3C-A450-34A2-F1497A2E216E}"/>
          </ac:spMkLst>
        </pc:spChg>
        <pc:spChg chg="add mod">
          <ac:chgData name="Li, Bingyao" userId="6020a0d1-527a-4229-8e4c-eb30bf0f9e70" providerId="ADAL" clId="{CB1C4F89-DB11-4A47-A2A8-7BF5DF30C112}" dt="2024-02-29T06:12:08.347" v="1580" actId="164"/>
          <ac:spMkLst>
            <pc:docMk/>
            <pc:sldMk cId="2504980084" sldId="420"/>
            <ac:spMk id="39" creationId="{BDFC0EF6-90C2-DBB4-6D9A-77164D9EAF26}"/>
          </ac:spMkLst>
        </pc:spChg>
        <pc:grpChg chg="mod">
          <ac:chgData name="Li, Bingyao" userId="6020a0d1-527a-4229-8e4c-eb30bf0f9e70" providerId="ADAL" clId="{CB1C4F89-DB11-4A47-A2A8-7BF5DF30C112}" dt="2024-02-29T06:12:08.347" v="1580" actId="164"/>
          <ac:grpSpMkLst>
            <pc:docMk/>
            <pc:sldMk cId="2504980084" sldId="420"/>
            <ac:grpSpMk id="6" creationId="{E635D1AF-B629-7BFC-96A9-04B3F1E355BF}"/>
          </ac:grpSpMkLst>
        </pc:grpChg>
        <pc:grpChg chg="add mod">
          <ac:chgData name="Li, Bingyao" userId="6020a0d1-527a-4229-8e4c-eb30bf0f9e70" providerId="ADAL" clId="{CB1C4F89-DB11-4A47-A2A8-7BF5DF30C112}" dt="2024-02-29T06:11:10.637" v="1573"/>
          <ac:grpSpMkLst>
            <pc:docMk/>
            <pc:sldMk cId="2504980084" sldId="420"/>
            <ac:grpSpMk id="16" creationId="{F83DDAFD-ACC5-74AE-C7CA-EF0A63112C0C}"/>
          </ac:grpSpMkLst>
        </pc:grpChg>
        <pc:grpChg chg="mod">
          <ac:chgData name="Li, Bingyao" userId="6020a0d1-527a-4229-8e4c-eb30bf0f9e70" providerId="ADAL" clId="{CB1C4F89-DB11-4A47-A2A8-7BF5DF30C112}" dt="2024-02-29T06:11:10.637" v="1573"/>
          <ac:grpSpMkLst>
            <pc:docMk/>
            <pc:sldMk cId="2504980084" sldId="420"/>
            <ac:grpSpMk id="18" creationId="{7EE45EC7-C054-E00F-05C2-0AAAE6171EB0}"/>
          </ac:grpSpMkLst>
        </pc:grpChg>
        <pc:grpChg chg="mod">
          <ac:chgData name="Li, Bingyao" userId="6020a0d1-527a-4229-8e4c-eb30bf0f9e70" providerId="ADAL" clId="{CB1C4F89-DB11-4A47-A2A8-7BF5DF30C112}" dt="2024-02-29T06:11:10.637" v="1573"/>
          <ac:grpSpMkLst>
            <pc:docMk/>
            <pc:sldMk cId="2504980084" sldId="420"/>
            <ac:grpSpMk id="21" creationId="{77F00940-11F8-D4F1-95DE-EBB0D943EEE0}"/>
          </ac:grpSpMkLst>
        </pc:grpChg>
        <pc:grpChg chg="mod">
          <ac:chgData name="Li, Bingyao" userId="6020a0d1-527a-4229-8e4c-eb30bf0f9e70" providerId="ADAL" clId="{CB1C4F89-DB11-4A47-A2A8-7BF5DF30C112}" dt="2024-02-29T06:11:10.637" v="1573"/>
          <ac:grpSpMkLst>
            <pc:docMk/>
            <pc:sldMk cId="2504980084" sldId="420"/>
            <ac:grpSpMk id="23" creationId="{AFA4B37B-C6D2-1049-FD7D-D489E561EB0B}"/>
          </ac:grpSpMkLst>
        </pc:grpChg>
        <pc:grpChg chg="mod">
          <ac:chgData name="Li, Bingyao" userId="6020a0d1-527a-4229-8e4c-eb30bf0f9e70" providerId="ADAL" clId="{CB1C4F89-DB11-4A47-A2A8-7BF5DF30C112}" dt="2024-02-29T06:11:10.637" v="1573"/>
          <ac:grpSpMkLst>
            <pc:docMk/>
            <pc:sldMk cId="2504980084" sldId="420"/>
            <ac:grpSpMk id="24" creationId="{ECD57674-F6CC-1843-9249-70AFBC659D9A}"/>
          </ac:grpSpMkLst>
        </pc:grpChg>
        <pc:grpChg chg="add mod">
          <ac:chgData name="Li, Bingyao" userId="6020a0d1-527a-4229-8e4c-eb30bf0f9e70" providerId="ADAL" clId="{CB1C4F89-DB11-4A47-A2A8-7BF5DF30C112}" dt="2024-02-29T06:14:46.421" v="1600" actId="164"/>
          <ac:grpSpMkLst>
            <pc:docMk/>
            <pc:sldMk cId="2504980084" sldId="420"/>
            <ac:grpSpMk id="40" creationId="{D28BAA1E-9A30-745A-84B1-8F56D1635C4A}"/>
          </ac:grpSpMkLst>
        </pc:grpChg>
        <pc:grpChg chg="add mod">
          <ac:chgData name="Li, Bingyao" userId="6020a0d1-527a-4229-8e4c-eb30bf0f9e70" providerId="ADAL" clId="{CB1C4F89-DB11-4A47-A2A8-7BF5DF30C112}" dt="2024-02-29T06:14:46.421" v="1600" actId="164"/>
          <ac:grpSpMkLst>
            <pc:docMk/>
            <pc:sldMk cId="2504980084" sldId="420"/>
            <ac:grpSpMk id="41" creationId="{B96C9CBD-609C-BA70-0A26-CA2AF280A61C}"/>
          </ac:grpSpMkLst>
        </pc:grpChg>
      </pc:sldChg>
      <pc:sldChg chg="add del mod modShow">
        <pc:chgData name="Li, Bingyao" userId="6020a0d1-527a-4229-8e4c-eb30bf0f9e70" providerId="ADAL" clId="{CB1C4F89-DB11-4A47-A2A8-7BF5DF30C112}" dt="2024-03-05T23:01:47.698" v="4462" actId="2696"/>
        <pc:sldMkLst>
          <pc:docMk/>
          <pc:sldMk cId="581666386" sldId="421"/>
        </pc:sldMkLst>
      </pc:sldChg>
      <pc:sldChg chg="delSp add del mod">
        <pc:chgData name="Li, Bingyao" userId="6020a0d1-527a-4229-8e4c-eb30bf0f9e70" providerId="ADAL" clId="{CB1C4F89-DB11-4A47-A2A8-7BF5DF30C112}" dt="2024-03-06T11:06:56.594" v="7348" actId="2696"/>
        <pc:sldMkLst>
          <pc:docMk/>
          <pc:sldMk cId="727990653" sldId="421"/>
        </pc:sldMkLst>
        <pc:spChg chg="del">
          <ac:chgData name="Li, Bingyao" userId="6020a0d1-527a-4229-8e4c-eb30bf0f9e70" providerId="ADAL" clId="{CB1C4F89-DB11-4A47-A2A8-7BF5DF30C112}" dt="2024-03-06T11:06:33.751" v="7344" actId="478"/>
          <ac:spMkLst>
            <pc:docMk/>
            <pc:sldMk cId="727990653" sldId="421"/>
            <ac:spMk id="7" creationId="{66860110-ED4C-978E-9902-BE5FC0CFC9A9}"/>
          </ac:spMkLst>
        </pc:spChg>
        <pc:spChg chg="del">
          <ac:chgData name="Li, Bingyao" userId="6020a0d1-527a-4229-8e4c-eb30bf0f9e70" providerId="ADAL" clId="{CB1C4F89-DB11-4A47-A2A8-7BF5DF30C112}" dt="2024-03-06T11:06:38.300" v="7345" actId="478"/>
          <ac:spMkLst>
            <pc:docMk/>
            <pc:sldMk cId="727990653" sldId="421"/>
            <ac:spMk id="9" creationId="{EA7EF74C-1A94-FDB6-9871-7EFA19CC8408}"/>
          </ac:spMkLst>
        </pc:spChg>
        <pc:spChg chg="del">
          <ac:chgData name="Li, Bingyao" userId="6020a0d1-527a-4229-8e4c-eb30bf0f9e70" providerId="ADAL" clId="{CB1C4F89-DB11-4A47-A2A8-7BF5DF30C112}" dt="2024-03-06T11:06:28.701" v="7342" actId="478"/>
          <ac:spMkLst>
            <pc:docMk/>
            <pc:sldMk cId="727990653" sldId="421"/>
            <ac:spMk id="19" creationId="{9C0A3F8D-F3C0-A573-BBD4-B72CBB68E4D4}"/>
          </ac:spMkLst>
        </pc:spChg>
        <pc:spChg chg="del">
          <ac:chgData name="Li, Bingyao" userId="6020a0d1-527a-4229-8e4c-eb30bf0f9e70" providerId="ADAL" clId="{CB1C4F89-DB11-4A47-A2A8-7BF5DF30C112}" dt="2024-03-06T11:06:31.103" v="7343" actId="478"/>
          <ac:spMkLst>
            <pc:docMk/>
            <pc:sldMk cId="727990653" sldId="421"/>
            <ac:spMk id="20" creationId="{E51FE760-A6F2-E092-7982-3DE88D5C96ED}"/>
          </ac:spMkLst>
        </pc:spChg>
        <pc:spChg chg="del">
          <ac:chgData name="Li, Bingyao" userId="6020a0d1-527a-4229-8e4c-eb30bf0f9e70" providerId="ADAL" clId="{CB1C4F89-DB11-4A47-A2A8-7BF5DF30C112}" dt="2024-03-06T11:06:41.269" v="7346" actId="478"/>
          <ac:spMkLst>
            <pc:docMk/>
            <pc:sldMk cId="727990653" sldId="421"/>
            <ac:spMk id="38" creationId="{A2E34E58-4A3C-A450-34A2-F1497A2E216E}"/>
          </ac:spMkLst>
        </pc:spChg>
        <pc:spChg chg="del">
          <ac:chgData name="Li, Bingyao" userId="6020a0d1-527a-4229-8e4c-eb30bf0f9e70" providerId="ADAL" clId="{CB1C4F89-DB11-4A47-A2A8-7BF5DF30C112}" dt="2024-03-06T11:06:48.175" v="7347" actId="478"/>
          <ac:spMkLst>
            <pc:docMk/>
            <pc:sldMk cId="727990653" sldId="421"/>
            <ac:spMk id="39" creationId="{BDFC0EF6-90C2-DBB4-6D9A-77164D9EAF26}"/>
          </ac:spMkLst>
        </pc:spChg>
        <pc:grpChg chg="del">
          <ac:chgData name="Li, Bingyao" userId="6020a0d1-527a-4229-8e4c-eb30bf0f9e70" providerId="ADAL" clId="{CB1C4F89-DB11-4A47-A2A8-7BF5DF30C112}" dt="2024-03-06T11:06:33.751" v="7344" actId="478"/>
          <ac:grpSpMkLst>
            <pc:docMk/>
            <pc:sldMk cId="727990653" sldId="421"/>
            <ac:grpSpMk id="6" creationId="{E635D1AF-B629-7BFC-96A9-04B3F1E355BF}"/>
          </ac:grpSpMkLst>
        </pc:grpChg>
      </pc:sldChg>
      <pc:sldChg chg="add del">
        <pc:chgData name="Li, Bingyao" userId="6020a0d1-527a-4229-8e4c-eb30bf0f9e70" providerId="ADAL" clId="{CB1C4F89-DB11-4A47-A2A8-7BF5DF30C112}" dt="2024-02-29T06:15:50.931" v="1614" actId="2696"/>
        <pc:sldMkLst>
          <pc:docMk/>
          <pc:sldMk cId="2378236943" sldId="421"/>
        </pc:sldMkLst>
      </pc:sldChg>
      <pc:sldChg chg="add del">
        <pc:chgData name="Li, Bingyao" userId="6020a0d1-527a-4229-8e4c-eb30bf0f9e70" providerId="ADAL" clId="{CB1C4F89-DB11-4A47-A2A8-7BF5DF30C112}" dt="2024-02-29T06:13:14.528" v="1590"/>
        <pc:sldMkLst>
          <pc:docMk/>
          <pc:sldMk cId="3575483765" sldId="422"/>
        </pc:sldMkLst>
      </pc:sldChg>
    </pc:docChg>
  </pc:docChgLst>
  <pc:docChgLst>
    <pc:chgData name="Wang, Yueqi" userId="3e8dd239-3595-4639-8e97-8eabfef3f160" providerId="ADAL" clId="{EDF2E2FE-E12A-48BE-BB2F-7E4CCC838BC5}"/>
    <pc:docChg chg="undo custSel addSld delSld modSld sldOrd">
      <pc:chgData name="Wang, Yueqi" userId="3e8dd239-3595-4639-8e97-8eabfef3f160" providerId="ADAL" clId="{EDF2E2FE-E12A-48BE-BB2F-7E4CCC838BC5}" dt="2024-02-19T03:02:58.194" v="2662" actId="114"/>
      <pc:docMkLst>
        <pc:docMk/>
      </pc:docMkLst>
      <pc:sldChg chg="modSp mod">
        <pc:chgData name="Wang, Yueqi" userId="3e8dd239-3595-4639-8e97-8eabfef3f160" providerId="ADAL" clId="{EDF2E2FE-E12A-48BE-BB2F-7E4CCC838BC5}" dt="2024-02-19T03:02:58.194" v="2662" actId="114"/>
        <pc:sldMkLst>
          <pc:docMk/>
          <pc:sldMk cId="530338047" sldId="260"/>
        </pc:sldMkLst>
        <pc:spChg chg="mod">
          <ac:chgData name="Wang, Yueqi" userId="3e8dd239-3595-4639-8e97-8eabfef3f160" providerId="ADAL" clId="{EDF2E2FE-E12A-48BE-BB2F-7E4CCC838BC5}" dt="2024-02-19T03:02:58.194" v="2662" actId="114"/>
          <ac:spMkLst>
            <pc:docMk/>
            <pc:sldMk cId="530338047" sldId="260"/>
            <ac:spMk id="3" creationId="{227D9085-070E-2946-9BEF-08CF29519CD3}"/>
          </ac:spMkLst>
        </pc:spChg>
      </pc:sldChg>
      <pc:sldChg chg="addSp delSp modSp mod">
        <pc:chgData name="Wang, Yueqi" userId="3e8dd239-3595-4639-8e97-8eabfef3f160" providerId="ADAL" clId="{EDF2E2FE-E12A-48BE-BB2F-7E4CCC838BC5}" dt="2024-02-18T22:41:43.745" v="1680" actId="208"/>
        <pc:sldMkLst>
          <pc:docMk/>
          <pc:sldMk cId="474063360" sldId="262"/>
        </pc:sldMkLst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" creationId="{47E349F4-A6CB-5DB0-7FD4-F6CD37E051A8}"/>
          </ac:spMkLst>
        </pc:spChg>
        <pc:spChg chg="mod">
          <ac:chgData name="Wang, Yueqi" userId="3e8dd239-3595-4639-8e97-8eabfef3f160" providerId="ADAL" clId="{EDF2E2FE-E12A-48BE-BB2F-7E4CCC838BC5}" dt="2024-02-18T22:31:15.437" v="1477"/>
          <ac:spMkLst>
            <pc:docMk/>
            <pc:sldMk cId="474063360" sldId="262"/>
            <ac:spMk id="5" creationId="{84EE0AF0-366C-EBE1-DA64-587E98DA82BF}"/>
          </ac:spMkLst>
        </pc:spChg>
        <pc:spChg chg="add del mod">
          <ac:chgData name="Wang, Yueqi" userId="3e8dd239-3595-4639-8e97-8eabfef3f160" providerId="ADAL" clId="{EDF2E2FE-E12A-48BE-BB2F-7E4CCC838BC5}" dt="2024-02-13T03:00:09.824" v="46" actId="478"/>
          <ac:spMkLst>
            <pc:docMk/>
            <pc:sldMk cId="474063360" sldId="262"/>
            <ac:spMk id="6" creationId="{30BE2F34-C43B-A453-5F0F-50FE22D96E5C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6" creationId="{DD861EFA-4BFE-AC00-577E-FE3A17C68DB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" creationId="{39EF92EF-28BC-7AB2-470F-B59226BCB7E5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" creationId="{2CC05092-CE0C-3813-9AD4-128B1DA3F1EE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2" creationId="{04323D62-2853-F2F8-0E76-153CAFEAAFBE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3" creationId="{F4A42DEC-C8DB-8F44-7A5E-94C6A865BE6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4" creationId="{8D85872B-35EC-5F03-4016-DCC681F20E6C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5" creationId="{9603AC56-C86E-5997-1C6B-B06059FCC1B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6" creationId="{96A870BB-27F9-7FAA-42F3-9540E012C87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7" creationId="{F90EC9CC-9030-3F49-F569-DB048E1C15A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8" creationId="{A0BC324B-0629-CC75-EA13-A5E2D28808C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9" creationId="{B53796C9-A96D-E354-3B4B-A1CAC9019A0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0" creationId="{843E9D44-2F00-1A15-1D21-124C5DA1D2A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1" creationId="{4D36C833-CE23-94DF-4A2C-3BE6D077802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2" creationId="{D56977F7-DD4A-242A-38F1-E2754014AD5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3" creationId="{310EE6CF-1B29-DF85-4AFC-BAA7053AE3B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4" creationId="{BD14EF16-FD73-3DB9-A53D-EFD91CB3A69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7" creationId="{092389F3-96D0-70C2-2235-A665DBB7A1F8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8" creationId="{27DE7982-AD47-A560-AC63-DE0EB1358E1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29" creationId="{7E0C5018-742E-5AB6-7825-1CC0CB05446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31" creationId="{22F63088-7D9A-29C3-9FF0-9157BF7DE69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33" creationId="{C299700D-5A2D-C83A-0BB9-2CEF134C5565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34" creationId="{6C8B7B5E-6DC5-1CB9-6000-4E5651B85C91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36" creationId="{81A7432B-D056-7914-2A8C-DC2CF37A0C03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37" creationId="{A85A871A-8C37-6C83-BA96-DF9719ADBC7E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0" creationId="{4AD27930-BF3E-9D43-64D6-42725007277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1" creationId="{77E8F3AF-C282-CA5F-BDD1-52FAF261DFF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3" creationId="{1939F176-1D0A-58FB-10DA-5DA46800567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4" creationId="{E3191590-5A42-9430-5AAD-614325B5EEEC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5" creationId="{51B91E54-D872-B17F-E34E-643AF5D591B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6" creationId="{077B873C-6D6B-BEF7-8992-6483058206B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7" creationId="{7F81E01E-D29C-0460-9381-9343DFF7CCF4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8" creationId="{1EB9E40B-FCCB-8459-8888-B7E65318FD0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49" creationId="{6C47042E-C33F-C660-331A-2CCCC646AC15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1" creationId="{7A00F096-8D40-2485-A213-53E50FB490B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3" creationId="{3E44FDE3-9664-9A64-596E-F432490A43CB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4" creationId="{498C0C39-16E6-5452-399D-827DB98AF3E5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5" creationId="{AD9D5864-0610-3451-442C-DE2C483D4EF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6" creationId="{246DD9CD-6C61-0C02-C0EB-1C06EEB9610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7" creationId="{F8E44441-5EB0-B8C3-70EA-6A26C9131DBE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8" creationId="{B0AE7420-A2EF-A615-2DA6-0CD702A8D81B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59" creationId="{09B10888-75FF-EECF-2546-7D3ABDDE05E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0" creationId="{FC21E205-57E5-A4EC-D19C-412FF49E7C94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1" creationId="{A7640063-9BF7-17EC-2CE0-46317AFC7C9B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2" creationId="{F3E08C85-0ED9-848C-A2C6-217981539418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3" creationId="{8354B25B-0F69-0038-23AC-331611422BF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4" creationId="{63C34EA5-AF79-8DD1-1A80-6916DB3E94D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5" creationId="{CAEB1509-883C-1A67-2AE5-D227AF91D6D5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66" creationId="{5671808C-5FA6-3F48-40C8-E0CB59E6D82A}"/>
          </ac:spMkLst>
        </pc:spChg>
        <pc:spChg chg="add del mod">
          <ac:chgData name="Wang, Yueqi" userId="3e8dd239-3595-4639-8e97-8eabfef3f160" providerId="ADAL" clId="{EDF2E2FE-E12A-48BE-BB2F-7E4CCC838BC5}" dt="2024-02-13T02:59:59.593" v="42" actId="478"/>
          <ac:spMkLst>
            <pc:docMk/>
            <pc:sldMk cId="474063360" sldId="262"/>
            <ac:spMk id="66" creationId="{DCC8FEBC-474F-8FB9-7045-2AAF901B138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7" creationId="{C7B9FE04-699E-C23C-48AF-87D330E39176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68" creationId="{7ECEA8E2-B5CC-34D8-66F1-609C76DEF75E}"/>
          </ac:spMkLst>
        </pc:spChg>
        <pc:spChg chg="add del mod">
          <ac:chgData name="Wang, Yueqi" userId="3e8dd239-3595-4639-8e97-8eabfef3f160" providerId="ADAL" clId="{EDF2E2FE-E12A-48BE-BB2F-7E4CCC838BC5}" dt="2024-02-13T03:00:00.295" v="43" actId="478"/>
          <ac:spMkLst>
            <pc:docMk/>
            <pc:sldMk cId="474063360" sldId="262"/>
            <ac:spMk id="68" creationId="{ECDB8920-DE2D-82D8-B8D3-92E9D93C509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69" creationId="{69443AE3-F4ED-461B-EB58-9A4D0E227E06}"/>
          </ac:spMkLst>
        </pc:spChg>
        <pc:spChg chg="add del mod">
          <ac:chgData name="Wang, Yueqi" userId="3e8dd239-3595-4639-8e97-8eabfef3f160" providerId="ADAL" clId="{EDF2E2FE-E12A-48BE-BB2F-7E4CCC838BC5}" dt="2024-02-13T03:00:01.094" v="44" actId="478"/>
          <ac:spMkLst>
            <pc:docMk/>
            <pc:sldMk cId="474063360" sldId="262"/>
            <ac:spMk id="70" creationId="{BF3404C4-27F1-061C-4840-17A99CAE28D5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1" creationId="{1FCD4EF7-1EE7-5EC8-73C5-BA4125220811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4" creationId="{BDAD12CE-44B2-5A2C-1AB6-DBA1FD66FADF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5" creationId="{012923E0-DD77-04EF-9645-AF2E7F8DAB63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6" creationId="{5688E388-C94C-3045-74D9-B1BE77C60A9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77" creationId="{A54D15DF-ED89-1100-3ED0-331FCC8FC641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3" creationId="{9A5A43FE-8B70-E413-7716-2BE52EE9EDC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4" creationId="{D6F70BEE-201C-6961-832F-6DC7104B4EE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5" creationId="{6A6AA34A-AFA1-7085-68B6-0FAA723E3361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7" creationId="{168DD627-009A-A30B-83C1-428147A793C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8" creationId="{1F62980B-17CA-1016-04FF-94A3946D6E9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89" creationId="{31AFB8CC-2524-FF2C-32FD-41ACD56C35B0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0" creationId="{510A9631-B50A-BE72-E885-E483BE6A2122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1" creationId="{CBA7186C-6B08-ACA9-6A63-26AF3301875E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2" creationId="{96B27CA8-AC5D-5B89-E41E-7F6CC7BA1334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3" creationId="{9C681200-F730-D628-DFE4-2B74980B7A6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6" creationId="{E15B26F8-AD25-D642-301D-5F02D7BB316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7" creationId="{2600235A-D6A7-76D4-6A6E-A6B5A7EF6AA7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8" creationId="{524EAD37-FBD4-31D0-F1C1-68AD376C7A6A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99" creationId="{6128945F-E2A5-F345-5852-77F600A7B54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0" creationId="{473BE50F-4185-72EE-8FB2-690A8ACE0851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2" creationId="{1B2248D3-41E6-4D50-82EA-8572F24D92C9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3" creationId="{6B66E66F-2AFE-28FD-5AFD-C68A6413CF24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4" creationId="{B82750A9-FBF1-15DA-2F46-618CF03D3E29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5" creationId="{A4D00043-96C4-4F4A-C6FD-0B623D3794DF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6" creationId="{A2B36DC5-67D8-8EF3-461D-A6E2E76BA729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7" creationId="{CE221360-C3B4-86E5-F065-59270A48D743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8" creationId="{6AC373D8-A36D-E5A4-2443-FAC5C9B722C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09" creationId="{539CFDCE-9DFA-4622-8F07-CF02EDAEFB4C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10" creationId="{678A2360-0D2E-BF49-5458-2615FDC19BE2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12" creationId="{45DA9E54-7F40-8D38-DB49-53F48050A3F4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13" creationId="{A6259836-872B-3DC5-999B-9A43D9AACB7F}"/>
          </ac:spMkLst>
        </pc:spChg>
        <pc:spChg chg="add del mod">
          <ac:chgData name="Wang, Yueqi" userId="3e8dd239-3595-4639-8e97-8eabfef3f160" providerId="ADAL" clId="{EDF2E2FE-E12A-48BE-BB2F-7E4CCC838BC5}" dt="2024-02-18T22:28:17.024" v="1469" actId="478"/>
          <ac:spMkLst>
            <pc:docMk/>
            <pc:sldMk cId="474063360" sldId="262"/>
            <ac:spMk id="114" creationId="{01554034-9CDF-D6F2-628A-275CC55896A6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15" creationId="{84F1F094-AF2B-5D96-7436-163C487ADC2D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16" creationId="{80DA26B4-69E9-308D-5333-3FD51BC31669}"/>
          </ac:spMkLst>
        </pc:spChg>
        <pc:spChg chg="add del mod">
          <ac:chgData name="Wang, Yueqi" userId="3e8dd239-3595-4639-8e97-8eabfef3f160" providerId="ADAL" clId="{EDF2E2FE-E12A-48BE-BB2F-7E4CCC838BC5}" dt="2024-02-18T22:28:14.462" v="1468" actId="478"/>
          <ac:spMkLst>
            <pc:docMk/>
            <pc:sldMk cId="474063360" sldId="262"/>
            <ac:spMk id="117" creationId="{88B7A667-6A5B-347D-20AC-D1531471A7E7}"/>
          </ac:spMkLst>
        </pc:spChg>
        <pc:spChg chg="add del mod">
          <ac:chgData name="Wang, Yueqi" userId="3e8dd239-3595-4639-8e97-8eabfef3f160" providerId="ADAL" clId="{EDF2E2FE-E12A-48BE-BB2F-7E4CCC838BC5}" dt="2024-02-18T22:31:19.603" v="1480" actId="478"/>
          <ac:spMkLst>
            <pc:docMk/>
            <pc:sldMk cId="474063360" sldId="262"/>
            <ac:spMk id="118" creationId="{07ACEC6C-D925-DC2C-9F93-D978C0A7E841}"/>
          </ac:spMkLst>
        </pc:spChg>
        <pc:spChg chg="add mod">
          <ac:chgData name="Wang, Yueqi" userId="3e8dd239-3595-4639-8e97-8eabfef3f160" providerId="ADAL" clId="{EDF2E2FE-E12A-48BE-BB2F-7E4CCC838BC5}" dt="2024-02-18T22:41:43.745" v="1680" actId="208"/>
          <ac:spMkLst>
            <pc:docMk/>
            <pc:sldMk cId="474063360" sldId="262"/>
            <ac:spMk id="119" creationId="{43ED1A30-38AD-2277-DBC2-8B020C510CEB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0" creationId="{9E801157-009F-D19F-656D-B31845459D48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1" creationId="{33F4008D-87CD-2EA4-9347-438D2D7C75C0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2" creationId="{060A60AF-C5BE-5BAD-4EB8-795FC68D71FC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3" creationId="{B2F49E4B-10BF-BBA0-BCF5-EB2BF1F55AF3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4" creationId="{C4696965-9F59-AB53-A31E-7836F1B916DC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5" creationId="{2279786C-D585-8020-64CB-90C0C5091620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7" creationId="{3CCBFAB8-D9AB-B1F3-6714-C3ABCAA42526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8" creationId="{B78D967C-5741-6BA9-09CC-10B5E844878D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29" creationId="{77AC9B12-6DD4-82A2-59A1-578218EA1CB4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0" creationId="{57E33931-D037-8CB4-545E-386967064687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1" creationId="{78F489C8-3C9C-83F7-344D-1F015061CEE9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2" creationId="{B629E086-6713-1B44-0B89-3629C80F1E85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3" creationId="{A9AFA045-0B5D-4056-5145-97C968E2B641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4" creationId="{D887260A-0CAD-15FF-6D53-4663E5E1EDAE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5" creationId="{CC0DA924-0B69-2396-897F-03738EED5C52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6" creationId="{FF2680A6-A3D9-8C08-4EE7-26664BC6716F}"/>
          </ac:spMkLst>
        </pc:spChg>
        <pc:spChg chg="add mod">
          <ac:chgData name="Wang, Yueqi" userId="3e8dd239-3595-4639-8e97-8eabfef3f160" providerId="ADAL" clId="{EDF2E2FE-E12A-48BE-BB2F-7E4CCC838BC5}" dt="2024-02-18T22:34:59.248" v="1566" actId="1035"/>
          <ac:spMkLst>
            <pc:docMk/>
            <pc:sldMk cId="474063360" sldId="262"/>
            <ac:spMk id="137" creationId="{A1BAFE40-887A-4A46-4EF8-263906D82687}"/>
          </ac:spMkLst>
        </pc:spChg>
        <pc:spChg chg="add mod">
          <ac:chgData name="Wang, Yueqi" userId="3e8dd239-3595-4639-8e97-8eabfef3f160" providerId="ADAL" clId="{EDF2E2FE-E12A-48BE-BB2F-7E4CCC838BC5}" dt="2024-02-18T22:31:43.419" v="1488" actId="20577"/>
          <ac:spMkLst>
            <pc:docMk/>
            <pc:sldMk cId="474063360" sldId="262"/>
            <ac:spMk id="145" creationId="{DA392F1E-1F4D-AC2C-2BD1-3DA6E651B4BF}"/>
          </ac:spMkLst>
        </pc:spChg>
        <pc:spChg chg="add del mod ord">
          <ac:chgData name="Wang, Yueqi" userId="3e8dd239-3595-4639-8e97-8eabfef3f160" providerId="ADAL" clId="{EDF2E2FE-E12A-48BE-BB2F-7E4CCC838BC5}" dt="2024-02-18T22:34:32.199" v="1537" actId="478"/>
          <ac:spMkLst>
            <pc:docMk/>
            <pc:sldMk cId="474063360" sldId="262"/>
            <ac:spMk id="146" creationId="{62EFB174-DF34-0A0D-547A-2DAA32361D34}"/>
          </ac:spMkLst>
        </pc:spChg>
        <pc:spChg chg="add mod ord">
          <ac:chgData name="Wang, Yueqi" userId="3e8dd239-3595-4639-8e97-8eabfef3f160" providerId="ADAL" clId="{EDF2E2FE-E12A-48BE-BB2F-7E4CCC838BC5}" dt="2024-02-18T22:34:34.623" v="1539" actId="167"/>
          <ac:spMkLst>
            <pc:docMk/>
            <pc:sldMk cId="474063360" sldId="262"/>
            <ac:spMk id="147" creationId="{BC5352B0-2AAF-BC66-8287-0330345C90B1}"/>
          </ac:spMkLst>
        </pc:sp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2" creationId="{6F8B98C0-583E-9C5D-B561-82DF14B5C4D9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" creationId="{97D7E5F8-67CA-DD89-BC8C-0476C36B200B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25" creationId="{40BC421E-17CC-BFFE-6718-5923A20EC55C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26" creationId="{56A24A3C-52EA-3CD1-5A47-A9B1EE545AED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0" creationId="{2BD0441A-B8FA-5CAA-1FEA-DF8E50A469D1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2" creationId="{979ABDEF-3504-095D-A456-183EDF143434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5" creationId="{DEA3907B-B16F-0F85-CA4F-6C72A7C8F294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8" creationId="{0185BBF6-75B7-3251-8190-3C0B067B7E8D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39" creationId="{BAF92075-AF41-19DB-8CC2-B365B31919E8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42" creationId="{62DA5ACA-0283-96E7-2AB2-4557F59FF186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50" creationId="{039791E1-406E-019A-EC0E-7670F5B63E2B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52" creationId="{7C8D7BA7-CDA8-0004-7DA5-EDE40EE17C29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70" creationId="{49870385-BEA0-3972-90E5-8F3CAFD64524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72" creationId="{EB43FB3D-2EA3-B935-E154-11DF1473B112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73" creationId="{C931F577-5C49-FE4B-7BD6-F08F4A22EED9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78" creationId="{08D03BA6-C4CF-D25C-E60D-BBD598CFD9B8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79" creationId="{D1FC9DD4-E2C7-694C-5E48-6A3EC0CDB642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80" creationId="{0A2FB5AA-B0EE-E2FC-3AE8-E051BB7FE44D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81" creationId="{9212B18B-12BA-AF71-AD1E-7DFA57FD14FC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82" creationId="{EA8A4ABB-C453-640B-D5F6-4D676EC4F020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86" creationId="{51D62567-9BF6-A3E6-F110-126175770787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94" creationId="{9EECF6FC-EC5B-2699-CAA5-791A5BC2EE26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95" creationId="{04D98B71-D736-D69C-0F81-021DA8EF3C40}"/>
          </ac:cxnSpMkLst>
        </pc:cxnChg>
        <pc:cxnChg chg="add del mod">
          <ac:chgData name="Wang, Yueqi" userId="3e8dd239-3595-4639-8e97-8eabfef3f160" providerId="ADAL" clId="{EDF2E2FE-E12A-48BE-BB2F-7E4CCC838BC5}" dt="2024-02-18T22:28:14.462" v="1468" actId="478"/>
          <ac:cxnSpMkLst>
            <pc:docMk/>
            <pc:sldMk cId="474063360" sldId="262"/>
            <ac:cxnSpMk id="101" creationId="{46300EEF-4B5E-8311-29E0-8E7EAF0CB64B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11" creationId="{79579AAD-F0FF-23A0-11EA-7E9C804B3578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26" creationId="{F596353C-A6D5-8AB1-D779-BCF4B203BF15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38" creationId="{7FC4B606-2F4C-42F7-7EBF-4A8BA0E35AD7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39" creationId="{33C20A3C-BD63-E677-CAFA-27DD84369A91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40" creationId="{B6AF9062-9A5C-172B-95C3-176DFF8917F8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41" creationId="{47FE314A-E8C3-840F-9DFA-BB491609D9E0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42" creationId="{3307B7AF-73BD-49F8-A2F1-9DEF986E7406}"/>
          </ac:cxnSpMkLst>
        </pc:cxnChg>
        <pc:cxnChg chg="add mod">
          <ac:chgData name="Wang, Yueqi" userId="3e8dd239-3595-4639-8e97-8eabfef3f160" providerId="ADAL" clId="{EDF2E2FE-E12A-48BE-BB2F-7E4CCC838BC5}" dt="2024-02-18T22:34:59.248" v="1566" actId="1035"/>
          <ac:cxnSpMkLst>
            <pc:docMk/>
            <pc:sldMk cId="474063360" sldId="262"/>
            <ac:cxnSpMk id="143" creationId="{1D121BC7-227D-38A8-0E47-7E86865F234D}"/>
          </ac:cxnSpMkLst>
        </pc:cxnChg>
      </pc:sldChg>
      <pc:sldChg chg="addSp delSp modSp mod delAnim modAnim">
        <pc:chgData name="Wang, Yueqi" userId="3e8dd239-3595-4639-8e97-8eabfef3f160" providerId="ADAL" clId="{EDF2E2FE-E12A-48BE-BB2F-7E4CCC838BC5}" dt="2024-02-18T22:36:30.052" v="1634" actId="14100"/>
        <pc:sldMkLst>
          <pc:docMk/>
          <pc:sldMk cId="2932657041" sldId="263"/>
        </pc:sldMkLst>
        <pc:spChg chg="add del mod">
          <ac:chgData name="Wang, Yueqi" userId="3e8dd239-3595-4639-8e97-8eabfef3f160" providerId="ADAL" clId="{EDF2E2FE-E12A-48BE-BB2F-7E4CCC838BC5}" dt="2024-02-13T03:03:02.250" v="92" actId="478"/>
          <ac:spMkLst>
            <pc:docMk/>
            <pc:sldMk cId="2932657041" sldId="263"/>
            <ac:spMk id="2" creationId="{6215B81E-A9BF-FA1B-F6A3-97408DE6AF6E}"/>
          </ac:spMkLst>
        </pc:spChg>
        <pc:spChg chg="mod">
          <ac:chgData name="Wang, Yueqi" userId="3e8dd239-3595-4639-8e97-8eabfef3f160" providerId="ADAL" clId="{EDF2E2FE-E12A-48BE-BB2F-7E4CCC838BC5}" dt="2024-02-13T03:02:50.864" v="90"/>
          <ac:spMkLst>
            <pc:docMk/>
            <pc:sldMk cId="2932657041" sldId="263"/>
            <ac:spMk id="4" creationId="{8216D3C3-6A58-A9A0-82F5-E893E42EB517}"/>
          </ac:spMkLst>
        </pc:spChg>
        <pc:spChg chg="mod">
          <ac:chgData name="Wang, Yueqi" userId="3e8dd239-3595-4639-8e97-8eabfef3f160" providerId="ADAL" clId="{EDF2E2FE-E12A-48BE-BB2F-7E4CCC838BC5}" dt="2024-02-13T03:02:46.939" v="89"/>
          <ac:spMkLst>
            <pc:docMk/>
            <pc:sldMk cId="2932657041" sldId="263"/>
            <ac:spMk id="5" creationId="{4C79F1B1-A091-9BC7-F17B-49FD6C623AA4}"/>
          </ac:spMkLst>
        </pc:spChg>
        <pc:spChg chg="mod">
          <ac:chgData name="Wang, Yueqi" userId="3e8dd239-3595-4639-8e97-8eabfef3f160" providerId="ADAL" clId="{EDF2E2FE-E12A-48BE-BB2F-7E4CCC838BC5}" dt="2024-02-13T03:03:07.590" v="95" actId="20577"/>
          <ac:spMkLst>
            <pc:docMk/>
            <pc:sldMk cId="2932657041" sldId="263"/>
            <ac:spMk id="6" creationId="{367987A2-444D-C39B-8074-B66C4E251CB3}"/>
          </ac:spMkLst>
        </pc:spChg>
        <pc:spChg chg="mod">
          <ac:chgData name="Wang, Yueqi" userId="3e8dd239-3595-4639-8e97-8eabfef3f160" providerId="ADAL" clId="{EDF2E2FE-E12A-48BE-BB2F-7E4CCC838BC5}" dt="2024-02-18T22:36:23.711" v="1632"/>
          <ac:spMkLst>
            <pc:docMk/>
            <pc:sldMk cId="2932657041" sldId="263"/>
            <ac:spMk id="7" creationId="{1048B66F-8E30-0885-4C64-8C218B8F3085}"/>
          </ac:spMkLst>
        </pc:spChg>
        <pc:spChg chg="mod">
          <ac:chgData name="Wang, Yueqi" userId="3e8dd239-3595-4639-8e97-8eabfef3f160" providerId="ADAL" clId="{EDF2E2FE-E12A-48BE-BB2F-7E4CCC838BC5}" dt="2024-02-18T22:36:23.711" v="1632"/>
          <ac:spMkLst>
            <pc:docMk/>
            <pc:sldMk cId="2932657041" sldId="263"/>
            <ac:spMk id="12" creationId="{A865357B-F9A6-68D3-E82F-1210B70354C3}"/>
          </ac:spMkLst>
        </pc:spChg>
        <pc:grpChg chg="add mod">
          <ac:chgData name="Wang, Yueqi" userId="3e8dd239-3595-4639-8e97-8eabfef3f160" providerId="ADAL" clId="{EDF2E2FE-E12A-48BE-BB2F-7E4CCC838BC5}" dt="2024-02-18T22:36:23.711" v="1632"/>
          <ac:grpSpMkLst>
            <pc:docMk/>
            <pc:sldMk cId="2932657041" sldId="263"/>
            <ac:grpSpMk id="2" creationId="{4A9A2601-371A-442C-E76D-33D43989541D}"/>
          </ac:grpSpMkLst>
        </pc:grpChg>
        <pc:grpChg chg="add del mod">
          <ac:chgData name="Wang, Yueqi" userId="3e8dd239-3595-4639-8e97-8eabfef3f160" providerId="ADAL" clId="{EDF2E2FE-E12A-48BE-BB2F-7E4CCC838BC5}" dt="2024-02-18T22:36:23.246" v="1631" actId="478"/>
          <ac:grpSpMkLst>
            <pc:docMk/>
            <pc:sldMk cId="2932657041" sldId="263"/>
            <ac:grpSpMk id="3" creationId="{97E3CBA5-C296-7F44-E868-A72B419364D8}"/>
          </ac:grpSpMkLst>
        </pc:grpChg>
        <pc:graphicFrameChg chg="add del mod">
          <ac:chgData name="Wang, Yueqi" userId="3e8dd239-3595-4639-8e97-8eabfef3f160" providerId="ADAL" clId="{EDF2E2FE-E12A-48BE-BB2F-7E4CCC838BC5}" dt="2024-02-13T03:08:42.773" v="158" actId="478"/>
          <ac:graphicFrameMkLst>
            <pc:docMk/>
            <pc:sldMk cId="2932657041" sldId="263"/>
            <ac:graphicFrameMk id="7" creationId="{6AF3533B-847B-2A54-D3CD-087AD5B7231A}"/>
          </ac:graphicFrameMkLst>
        </pc:graphicFrameChg>
        <pc:graphicFrameChg chg="add mod">
          <ac:chgData name="Wang, Yueqi" userId="3e8dd239-3595-4639-8e97-8eabfef3f160" providerId="ADAL" clId="{EDF2E2FE-E12A-48BE-BB2F-7E4CCC838BC5}" dt="2024-02-18T22:36:30.052" v="1634" actId="14100"/>
          <ac:graphicFrameMkLst>
            <pc:docMk/>
            <pc:sldMk cId="2932657041" sldId="263"/>
            <ac:graphicFrameMk id="9" creationId="{F8EA61FD-9985-C370-2D11-97267B99C6DD}"/>
          </ac:graphicFrameMkLst>
        </pc:graphicFrameChg>
      </pc:sldChg>
      <pc:sldChg chg="addSp delSp modSp add mod">
        <pc:chgData name="Wang, Yueqi" userId="3e8dd239-3595-4639-8e97-8eabfef3f160" providerId="ADAL" clId="{EDF2E2FE-E12A-48BE-BB2F-7E4CCC838BC5}" dt="2024-02-19T02:49:41.341" v="2523" actId="20577"/>
        <pc:sldMkLst>
          <pc:docMk/>
          <pc:sldMk cId="412144062" sldId="264"/>
        </pc:sldMkLst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" creationId="{9334C31E-2D4C-D072-9FFE-D0C434325213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6" creationId="{6E4B0A1B-4DDB-A0FF-C637-07CB18985545}"/>
          </ac:spMkLst>
        </pc:spChg>
        <pc:spChg chg="add mod">
          <ac:chgData name="Wang, Yueqi" userId="3e8dd239-3595-4639-8e97-8eabfef3f160" providerId="ADAL" clId="{EDF2E2FE-E12A-48BE-BB2F-7E4CCC838BC5}" dt="2024-02-13T03:01:52.920" v="69"/>
          <ac:spMkLst>
            <pc:docMk/>
            <pc:sldMk cId="412144062" sldId="264"/>
            <ac:spMk id="6" creationId="{7085A458-7B62-266F-1DF5-4DD880C11BB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" creationId="{219C0759-0787-E1D2-3707-B5F462C69E3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" creationId="{60F295EB-B710-7AF9-A007-C8DBAC6939C7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2" creationId="{295B0C93-E7BE-48CF-6E4F-84BC6627B540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3" creationId="{835F95D2-005E-3F0D-C2AA-E5E8BEB94C40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4" creationId="{02BF6313-BA30-1E69-631B-74F56358AAEA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5" creationId="{BE0BC171-B3E1-EEA6-E53E-DF166A4AADA5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6" creationId="{BD0E8645-DDD1-B3E4-AE95-7F20EF32B6C9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7" creationId="{DE208DDC-150B-FEA5-7B79-8160B3C3A270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8" creationId="{E910735E-CA77-8ADD-892C-4AF7788F6E4C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9" creationId="{1404ED71-151F-0F7D-9D96-DB374B67C6F4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0" creationId="{F0593FC7-AA71-A40F-2A66-FAA393DEB767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1" creationId="{CF1E16B2-530E-C71A-39B7-ABED56D5ACF0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2" creationId="{A94BDCA1-6696-AB9D-7CDB-6050ABAABD52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3" creationId="{E09B5ED1-33D2-57BD-7661-EB1BAA6FC72A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4" creationId="{196578A4-E94C-FB94-0A13-EDCE227FCD14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7" creationId="{6EFE82E9-2622-12C9-3174-F617EF0D8DFF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8" creationId="{B4C0CD87-83BD-D085-6F84-3F1501C3A63A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29" creationId="{63078006-86E9-8D99-67EB-CA0C7635F53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31" creationId="{82820D34-B313-A704-35A1-7B6F476F07CE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33" creationId="{C884BB5C-FA2A-0B90-6381-0426EFE7088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34" creationId="{5FE6BBCB-0715-14C9-3B91-1C890DDDEB85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36" creationId="{CFA1650A-1801-114D-05D5-CC78CA02E6C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37" creationId="{FB6379D0-E442-B152-3AD0-0E664820F79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0" creationId="{9CE071CD-19F7-E1D6-B9CA-1DB222ECB982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1" creationId="{8256EDD0-B86C-54CC-C12C-660BF4B5507F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3" creationId="{4BAE3FDA-76F5-32ED-AAAA-CF6CE34AE648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4" creationId="{B71A5390-AD31-0830-F30E-C4CB7851FAAB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5" creationId="{9E41EC29-6AEC-0347-687C-6830028FC357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6" creationId="{184DB28F-7F2C-437A-84CB-5BF6ED539EA9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7" creationId="{468E08DA-6908-B78E-A5A1-7EE76E00A77E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8" creationId="{D1E908EA-59C6-CF5D-05AE-5F77160DF7F2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49" creationId="{F9073CB3-17D7-48CF-8F85-65ADBE7FDF92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1" creationId="{9A35CCC2-986A-1E14-3911-A4BE559903D9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3" creationId="{D44EF7B9-D732-20C6-ED5F-29F2F97AA5C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4" creationId="{F4F3A6BB-CA4D-4741-04AB-9FC71AE3755B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5" creationId="{BDF18B46-DE6F-E5DD-26FD-39D1634DC84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6" creationId="{FF1ABF70-F088-0B91-0A7B-5DFF0770473C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7" creationId="{A4FE882D-BFE7-AE25-0B03-6309C390F77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8" creationId="{00485256-2D25-1697-F36A-D0577D10A8EF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59" creationId="{5F516470-E4A3-1C26-CB29-D8EC31F0B4D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0" creationId="{BBE6CA13-3C2B-1051-0A1A-626543FB36E4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1" creationId="{6AF82B88-C729-5CE9-AC7A-8D01071855F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2" creationId="{3B486965-9573-AE60-052B-8AEA9EA74B9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3" creationId="{F6F0B1A6-11A0-7A80-F038-2DEA040062C5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4" creationId="{D5769710-D762-B73D-FAC2-33BD44D8105C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5" creationId="{467371AE-C979-56F2-CFAE-40A43887D1ED}"/>
          </ac:spMkLst>
        </pc:spChg>
        <pc:spChg chg="add mod">
          <ac:chgData name="Wang, Yueqi" userId="3e8dd239-3595-4639-8e97-8eabfef3f160" providerId="ADAL" clId="{EDF2E2FE-E12A-48BE-BB2F-7E4CCC838BC5}" dt="2024-02-13T03:01:52.920" v="69"/>
          <ac:spMkLst>
            <pc:docMk/>
            <pc:sldMk cId="412144062" sldId="264"/>
            <ac:spMk id="66" creationId="{4D34EC10-843A-6F0F-DDC9-BEDD9D4CBEA3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66" creationId="{56BDB0D5-9027-E798-57BC-2624F15040A3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7" creationId="{02248F3A-4B07-9478-17A8-3F05BA1BDDA0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68" creationId="{3A81A96D-859E-571F-95A6-157C32B35111}"/>
          </ac:spMkLst>
        </pc:spChg>
        <pc:spChg chg="add mod">
          <ac:chgData name="Wang, Yueqi" userId="3e8dd239-3595-4639-8e97-8eabfef3f160" providerId="ADAL" clId="{EDF2E2FE-E12A-48BE-BB2F-7E4CCC838BC5}" dt="2024-02-13T03:01:52.920" v="69"/>
          <ac:spMkLst>
            <pc:docMk/>
            <pc:sldMk cId="412144062" sldId="264"/>
            <ac:spMk id="68" creationId="{3BF3BC70-B175-8655-FFFE-B02C48D1E2CE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69" creationId="{88ADF5C3-1254-9D89-F536-7E691C720325}"/>
          </ac:spMkLst>
        </pc:spChg>
        <pc:spChg chg="add mod">
          <ac:chgData name="Wang, Yueqi" userId="3e8dd239-3595-4639-8e97-8eabfef3f160" providerId="ADAL" clId="{EDF2E2FE-E12A-48BE-BB2F-7E4CCC838BC5}" dt="2024-02-13T03:01:52.920" v="69"/>
          <ac:spMkLst>
            <pc:docMk/>
            <pc:sldMk cId="412144062" sldId="264"/>
            <ac:spMk id="70" creationId="{816C0D33-62EF-D4B9-14B3-2147A5FB4A3E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1" creationId="{33DF4B8C-1886-0AD5-ABEC-AFA2DA8D942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4" creationId="{3286720A-79E1-C3A3-26FB-D8CD000198E7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5" creationId="{8B063838-7565-63D1-CE6F-26EA3A014D15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6" creationId="{77B0D6D7-6268-ACD4-457B-5595A6539A2E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77" creationId="{02C23897-B509-8DB1-0940-1FEBD9858613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3" creationId="{AADE6DF2-4786-2A8A-3A12-D6AAA0161F28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4" creationId="{B1074D84-A6A8-7665-8DB3-6378A2858298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5" creationId="{F78FE73E-D42E-ADA9-3078-36C16EF01555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7" creationId="{DC38980E-5AA8-2CC9-0CCA-9FE252E68F7F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8" creationId="{D2B66D2C-0A5A-EC37-61EF-8C363AAA3CDB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89" creationId="{E40281DE-86DA-3A31-20CF-6E23D4906652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0" creationId="{0893EB62-1801-4489-46B7-8EFC64412D8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1" creationId="{51B4C4F8-3B48-1083-CA1E-1EA5B5E11084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2" creationId="{272C63D8-6926-52C0-7CB6-9A53EF9A98E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3" creationId="{5752D531-C19F-4B1C-4FAD-10A4F4D8CF3A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6" creationId="{96F4D88A-6751-62CB-8394-35252E0848C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7" creationId="{10E14C9A-F7CE-2EE7-0220-D7AF5BAE8906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8" creationId="{FB70EBD2-374A-2FE2-A674-56D55A2203D3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99" creationId="{44B13C5B-908A-A0F4-6568-481502CD0CD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0" creationId="{E0BDA545-D7E3-890E-5FA3-108934D808D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2" creationId="{9E5AAC76-7889-1FF1-2FFA-83B025DBF194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3" creationId="{CC1E5C0A-DDDA-8749-2E0B-7B4ECF20FDB1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4" creationId="{2FF88777-0E51-9FF9-C6CF-3C56A17B3949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5" creationId="{63120ED3-8EB0-C241-96F5-EEDC6C92DC5F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6" creationId="{8548B9E4-A57C-3D59-2739-1D40A5811277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7" creationId="{E168E482-876F-DDBA-35CA-E31952E1D46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8" creationId="{B2FB5D74-9875-1A9B-941D-5568509CFED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09" creationId="{D33275C5-2FA7-F3A0-CBFE-51B1BDF7DD3D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0" creationId="{0F3890B0-3838-BDEC-068A-9A12DAF68A4A}"/>
          </ac:spMkLst>
        </pc:spChg>
        <pc:spChg chg="add del mod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1" creationId="{5F148ECE-A2F0-AE8E-D7E7-0C2FD71A23F1}"/>
          </ac:spMkLst>
        </pc:spChg>
        <pc:spChg chg="add del mod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2" creationId="{3C0B45F5-D11F-8315-EC92-05C6C0C72378}"/>
          </ac:spMkLst>
        </pc:spChg>
        <pc:spChg chg="del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3" creationId="{BE077310-705E-9780-17AD-16D4B8E7BC84}"/>
          </ac:spMkLst>
        </pc:spChg>
        <pc:spChg chg="add del mod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4" creationId="{843BAC02-E870-C3A8-658A-0362C9A83B14}"/>
          </ac:spMkLst>
        </pc:spChg>
        <pc:spChg chg="add del mod">
          <ac:chgData name="Wang, Yueqi" userId="3e8dd239-3595-4639-8e97-8eabfef3f160" providerId="ADAL" clId="{EDF2E2FE-E12A-48BE-BB2F-7E4CCC838BC5}" dt="2024-02-18T22:28:39.062" v="1471" actId="478"/>
          <ac:spMkLst>
            <pc:docMk/>
            <pc:sldMk cId="412144062" sldId="264"/>
            <ac:spMk id="115" creationId="{C8FC4468-293B-33D2-0A37-3A18E652653C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17" creationId="{DF5B8B75-6F6C-1D02-69D8-443B92B5935E}"/>
          </ac:spMkLst>
        </pc:spChg>
        <pc:spChg chg="add del mod">
          <ac:chgData name="Wang, Yueqi" userId="3e8dd239-3595-4639-8e97-8eabfef3f160" providerId="ADAL" clId="{EDF2E2FE-E12A-48BE-BB2F-7E4CCC838BC5}" dt="2024-02-18T22:33:54.562" v="1509" actId="478"/>
          <ac:spMkLst>
            <pc:docMk/>
            <pc:sldMk cId="412144062" sldId="264"/>
            <ac:spMk id="118" creationId="{CB3CA134-EC8E-9C9D-488D-4E31805BDD64}"/>
          </ac:spMkLst>
        </pc:spChg>
        <pc:spChg chg="add del mod">
          <ac:chgData name="Wang, Yueqi" userId="3e8dd239-3595-4639-8e97-8eabfef3f160" providerId="ADAL" clId="{EDF2E2FE-E12A-48BE-BB2F-7E4CCC838BC5}" dt="2024-02-18T22:35:43.177" v="1618" actId="478"/>
          <ac:spMkLst>
            <pc:docMk/>
            <pc:sldMk cId="412144062" sldId="264"/>
            <ac:spMk id="119" creationId="{F94E9BF9-98C0-E8B1-B983-1FFBE1DB948E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0" creationId="{7C587F21-0BEF-1652-1C75-463CB8667B73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1" creationId="{8C1032EB-6623-02D7-B0CA-83069EDFDBF8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2" creationId="{5DE577CF-77B1-6FEF-D88D-4889FE64578A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3" creationId="{F7B48ACE-3858-C3E4-3103-D0675471B150}"/>
          </ac:spMkLst>
        </pc:spChg>
        <pc:spChg chg="add mod">
          <ac:chgData name="Wang, Yueqi" userId="3e8dd239-3595-4639-8e97-8eabfef3f160" providerId="ADAL" clId="{EDF2E2FE-E12A-48BE-BB2F-7E4CCC838BC5}" dt="2024-02-19T02:49:36.588" v="2522" actId="20577"/>
          <ac:spMkLst>
            <pc:docMk/>
            <pc:sldMk cId="412144062" sldId="264"/>
            <ac:spMk id="124" creationId="{7C00C931-394E-1FF8-2706-71A99B965D5A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5" creationId="{A0BE3B20-960E-6A99-3C59-1BACC6C47116}"/>
          </ac:spMkLst>
        </pc:spChg>
        <pc:spChg chg="add mod">
          <ac:chgData name="Wang, Yueqi" userId="3e8dd239-3595-4639-8e97-8eabfef3f160" providerId="ADAL" clId="{EDF2E2FE-E12A-48BE-BB2F-7E4CCC838BC5}" dt="2024-02-19T02:49:41.341" v="2523" actId="20577"/>
          <ac:spMkLst>
            <pc:docMk/>
            <pc:sldMk cId="412144062" sldId="264"/>
            <ac:spMk id="127" creationId="{2B68A2C3-4970-5C97-287D-6D55D8C81B3F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8" creationId="{152EE2BB-AE33-D4B1-1210-8C4FFAB29F88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29" creationId="{3D8E3F7B-93F6-9839-9F92-E4FA1C39438D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0" creationId="{3857D35E-FD88-2C82-CB47-EC15B4D6A798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1" creationId="{3703B8B1-CCDA-4EBA-6BAC-F6B5D621A81B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2" creationId="{DE957CBF-D22D-831C-8D2F-CB42595164DC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3" creationId="{94E1A853-BEFB-31AF-06E8-4C8A6DED3A36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4" creationId="{F4B8D803-B1CE-ECA1-C551-DF53BA951FD0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5" creationId="{953CA4DC-49E3-37D9-2737-C8DD9C82433F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38" creationId="{FB0F479B-F888-74FE-56D1-DC7828BA1DCC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43" creationId="{FDD26567-54BC-B335-622B-1FFBD1D9C5C8}"/>
          </ac:spMkLst>
        </pc:spChg>
        <pc:spChg chg="add mod">
          <ac:chgData name="Wang, Yueqi" userId="3e8dd239-3595-4639-8e97-8eabfef3f160" providerId="ADAL" clId="{EDF2E2FE-E12A-48BE-BB2F-7E4CCC838BC5}" dt="2024-02-18T22:35:05.994" v="1589" actId="1036"/>
          <ac:spMkLst>
            <pc:docMk/>
            <pc:sldMk cId="412144062" sldId="264"/>
            <ac:spMk id="144" creationId="{2DC82C86-1DF0-ED27-1A49-19AD0E7B3D68}"/>
          </ac:spMkLst>
        </pc:spChg>
        <pc:spChg chg="add mod">
          <ac:chgData name="Wang, Yueqi" userId="3e8dd239-3595-4639-8e97-8eabfef3f160" providerId="ADAL" clId="{EDF2E2FE-E12A-48BE-BB2F-7E4CCC838BC5}" dt="2024-02-18T22:34:28.455" v="1536" actId="1035"/>
          <ac:spMkLst>
            <pc:docMk/>
            <pc:sldMk cId="412144062" sldId="264"/>
            <ac:spMk id="145" creationId="{112CE7C3-7C7E-052A-038B-03848A85E659}"/>
          </ac:spMkLst>
        </pc:spChg>
        <pc:spChg chg="add mod">
          <ac:chgData name="Wang, Yueqi" userId="3e8dd239-3595-4639-8e97-8eabfef3f160" providerId="ADAL" clId="{EDF2E2FE-E12A-48BE-BB2F-7E4CCC838BC5}" dt="2024-02-18T22:34:11.935" v="1514" actId="14100"/>
          <ac:spMkLst>
            <pc:docMk/>
            <pc:sldMk cId="412144062" sldId="264"/>
            <ac:spMk id="146" creationId="{8D3421F8-7749-0C80-BC9E-0B556D6AB18E}"/>
          </ac:spMkLst>
        </pc:spChg>
        <pc:spChg chg="add del mod">
          <ac:chgData name="Wang, Yueqi" userId="3e8dd239-3595-4639-8e97-8eabfef3f160" providerId="ADAL" clId="{EDF2E2FE-E12A-48BE-BB2F-7E4CCC838BC5}" dt="2024-02-18T22:35:38.880" v="1615" actId="478"/>
          <ac:spMkLst>
            <pc:docMk/>
            <pc:sldMk cId="412144062" sldId="264"/>
            <ac:spMk id="147" creationId="{A59303E9-F05E-2C5A-94C9-52AC7BC41D53}"/>
          </ac:spMkLst>
        </pc:spChg>
        <pc:spChg chg="add del mod">
          <ac:chgData name="Wang, Yueqi" userId="3e8dd239-3595-4639-8e97-8eabfef3f160" providerId="ADAL" clId="{EDF2E2FE-E12A-48BE-BB2F-7E4CCC838BC5}" dt="2024-02-18T22:36:06.376" v="1627" actId="478"/>
          <ac:spMkLst>
            <pc:docMk/>
            <pc:sldMk cId="412144062" sldId="264"/>
            <ac:spMk id="148" creationId="{506C32EF-3A93-83F1-94EC-DF9EA07D2B93}"/>
          </ac:spMkLst>
        </pc:spChg>
        <pc:spChg chg="add mod">
          <ac:chgData name="Wang, Yueqi" userId="3e8dd239-3595-4639-8e97-8eabfef3f160" providerId="ADAL" clId="{EDF2E2FE-E12A-48BE-BB2F-7E4CCC838BC5}" dt="2024-02-18T22:41:39.098" v="1679" actId="208"/>
          <ac:spMkLst>
            <pc:docMk/>
            <pc:sldMk cId="412144062" sldId="264"/>
            <ac:spMk id="149" creationId="{AD2AD9D9-C631-7F1B-C769-81E48596F530}"/>
          </ac:spMkLst>
        </pc:sp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2" creationId="{BA9CF511-02CC-9EDE-17D4-0339092E0AE9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" creationId="{17AC2C75-AC42-3E55-989D-AF31763164DD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25" creationId="{618C9260-CE44-BBF3-FD93-248051B8E587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26" creationId="{16B17B23-A938-0B5F-AF32-532E497E2958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0" creationId="{B7ED8114-5506-4E06-38A5-ACBC31D8D159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2" creationId="{7789430B-81EA-3418-9309-E17AC289223C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5" creationId="{17DED0BD-DECC-13C3-17E5-E28A5278C355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8" creationId="{D3157D59-387D-88C0-F8A6-64ED6031D970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39" creationId="{9BC27B79-7C88-3DE0-BAF5-D29ACD2F71F1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42" creationId="{F99C2EB9-0A07-DC28-42E4-A51EA9E7754E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50" creationId="{D7DA2386-0CC8-E4FF-E541-A2C163A7C3DE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52" creationId="{39F8BDAC-0CF7-FA01-4951-7FC056EDE3CD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70" creationId="{A9C2DEDE-BF4A-5D89-8785-3CC163D5DCC9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72" creationId="{6CF794A9-8B2F-8207-1EA5-BD11D8B8514D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73" creationId="{BADFB254-548C-96D8-F538-0B3415185DAF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78" creationId="{19B12ADF-0354-4A5A-6069-B34CB30B0D03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79" creationId="{CCCAE638-7577-F125-AB8B-18F8695F16B1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80" creationId="{56E3D37E-061F-8607-FBB0-5E4E5BD6731C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81" creationId="{65AE4C06-9ABF-9A95-E08A-BCE9E74F756D}"/>
          </ac:cxnSpMkLst>
        </pc:cxnChg>
        <pc:cxnChg chg="del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82" creationId="{05FFCBFC-1395-B176-4BFD-6DF7C06F4489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86" creationId="{A41C9173-596B-29C2-0E1F-491B6FAD74EA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94" creationId="{83207119-7FF1-0C03-F17E-91D9E453A5CE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95" creationId="{EF6F3682-45E0-B375-AD62-FA78C6179A94}"/>
          </ac:cxnSpMkLst>
        </pc:cxnChg>
        <pc:cxnChg chg="del mod">
          <ac:chgData name="Wang, Yueqi" userId="3e8dd239-3595-4639-8e97-8eabfef3f160" providerId="ADAL" clId="{EDF2E2FE-E12A-48BE-BB2F-7E4CCC838BC5}" dt="2024-02-18T22:28:39.062" v="1471" actId="478"/>
          <ac:cxnSpMkLst>
            <pc:docMk/>
            <pc:sldMk cId="412144062" sldId="264"/>
            <ac:cxnSpMk id="101" creationId="{13680F29-A84E-EF56-2286-C66FC8001E42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16" creationId="{C4142A8E-E590-978C-8D93-030CBE75DC1B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26" creationId="{71677632-F968-CCBF-189E-4220CADB8E4C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36" creationId="{83C8DFFD-3DC3-0BAA-3D6D-8FB3E3844A22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37" creationId="{13F6D4C1-8E64-714B-E5BE-7B8034588906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39" creationId="{9051898E-A4EF-B6D7-EDDF-F64D5F4E3484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40" creationId="{984D0444-BE9D-107E-E7E4-8A1D1CA2E244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41" creationId="{188CB083-514D-7F5D-5202-4277BB8FD0F6}"/>
          </ac:cxnSpMkLst>
        </pc:cxnChg>
        <pc:cxnChg chg="add mod">
          <ac:chgData name="Wang, Yueqi" userId="3e8dd239-3595-4639-8e97-8eabfef3f160" providerId="ADAL" clId="{EDF2E2FE-E12A-48BE-BB2F-7E4CCC838BC5}" dt="2024-02-18T22:35:05.994" v="1589" actId="1036"/>
          <ac:cxnSpMkLst>
            <pc:docMk/>
            <pc:sldMk cId="412144062" sldId="264"/>
            <ac:cxnSpMk id="142" creationId="{9C44B376-35DB-BB22-A069-09CF3549781E}"/>
          </ac:cxnSpMkLst>
        </pc:cxnChg>
      </pc:sldChg>
      <pc:sldChg chg="addSp delSp modSp add mod">
        <pc:chgData name="Wang, Yueqi" userId="3e8dd239-3595-4639-8e97-8eabfef3f160" providerId="ADAL" clId="{EDF2E2FE-E12A-48BE-BB2F-7E4CCC838BC5}" dt="2024-02-19T02:51:02.386" v="2527" actId="1076"/>
        <pc:sldMkLst>
          <pc:docMk/>
          <pc:sldMk cId="4059045437" sldId="265"/>
        </pc:sldMkLst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" creationId="{D7670BD4-CD96-642F-0A2D-546A923764EB}"/>
          </ac:spMkLst>
        </pc:spChg>
        <pc:spChg chg="add del mod">
          <ac:chgData name="Wang, Yueqi" userId="3e8dd239-3595-4639-8e97-8eabfef3f160" providerId="ADAL" clId="{EDF2E2FE-E12A-48BE-BB2F-7E4CCC838BC5}" dt="2024-02-18T22:28:51.834" v="1473" actId="478"/>
          <ac:spMkLst>
            <pc:docMk/>
            <pc:sldMk cId="4059045437" sldId="265"/>
            <ac:spMk id="6" creationId="{B6FBE060-E8A4-D483-CC02-9929673F99BC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" creationId="{D92F20CC-E387-290E-69A0-132D330A2F62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" creationId="{54CFF98F-F512-0D91-3D92-93FF23851EE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2" creationId="{C0775234-64C4-C190-C611-45A5EF9D59C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3" creationId="{9517BF95-CF5C-86D1-0147-C87D66FE7CC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4" creationId="{DBD0A891-3233-A3A0-3CF5-34BE8FEB808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5" creationId="{62B73DFC-A6D9-6E6F-5B1E-5BAE2EE5AC7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6" creationId="{C33FC536-6C9F-E230-787B-D1E1F98531BE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7" creationId="{5901C082-4B0E-3E60-6F93-1612879FCDC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8" creationId="{4320B1E2-3BE7-578C-984D-39BC80A769B3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9" creationId="{5CFDEECD-7F4C-D6D7-A5F2-F433BBEA4421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0" creationId="{81DAECB3-1A9D-E387-9109-0B0B95E4707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1" creationId="{BB58BA21-B91C-8DB3-A357-3284A534D0E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2" creationId="{C8CDB59F-5296-A444-EDA9-118411D151B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3" creationId="{C27A1C02-2458-675A-1550-B2D530FA189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4" creationId="{2E8650A0-92CB-0BC7-E02F-4239DC98F6CA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7" creationId="{59DAFCA2-0449-413F-1E73-CAC8C7541CB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8" creationId="{B5319FC2-6399-1D6B-265F-1DBB1710911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29" creationId="{8F58F9C9-B0AC-1AA5-D9F6-99A050D40D7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31" creationId="{BE5897AB-7558-7EB5-9B60-20D43207D7C7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33" creationId="{CCCF1C95-FE99-36BF-44B8-46F789172CC1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34" creationId="{C2D5E7BB-B45E-6C69-D42D-FD95DA62170C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36" creationId="{F1E537DC-9C9C-212F-642D-4518C8E228F7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37" creationId="{7C5EDA57-646B-AB43-99DD-CBDEEEAAA99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0" creationId="{67B7FD6A-7E34-4E37-DFE9-627B59FE29A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1" creationId="{FD0ED482-D30C-A8ED-AD0B-5EFA512A6CE6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3" creationId="{B84C806C-D8EB-EFA7-6BAB-238D86999D9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4" creationId="{46D0414A-DA92-8458-8AD4-C8280FAE595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5" creationId="{7E3D6A42-168E-3832-3020-BC795FAA36A0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6" creationId="{CD094900-E3E9-73D0-9B3B-90862DC1698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7" creationId="{22177CD8-F1DC-AF2D-F9F9-EB65F10EAF7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8" creationId="{9AC1D49D-D622-FF14-CD57-1E871500C9A0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49" creationId="{631297DB-445F-E0E7-907A-E47F4FA94D4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1" creationId="{09AE2F2C-E353-5A78-61A4-DE90357417D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3" creationId="{8C497D6D-1A5B-5789-DA2C-12B7BC6ABAE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4" creationId="{6BBC90AD-E713-0B86-D409-2A840D5783E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5" creationId="{28481C0C-414A-CEDD-59CA-E14AE1807BD6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6" creationId="{72D6BA10-E889-1460-4C68-FA5CD52936B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7" creationId="{F73BB593-E398-1B3F-DA4A-5ED3D1F9258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8" creationId="{DA22CE01-FA57-025E-2E59-94280B8626A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59" creationId="{684DB108-C93B-D8C7-5475-C75E52ADAB7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0" creationId="{9F1FC725-A1F7-247E-BFAE-7E25A4D93E0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1" creationId="{2C2298DB-B3E1-904E-CAF0-F35A4EE5626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2" creationId="{9A75DAB9-F078-4879-E89D-523E52DAED6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3" creationId="{21E8A376-6772-3D16-96E7-5C24150E892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4" creationId="{24CC700D-770D-0A75-D27E-125C19C66E33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5" creationId="{D459221C-8159-CC36-82E2-519582A6872E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66" creationId="{97A642D3-4DF2-0C23-0874-332651A5241C}"/>
          </ac:spMkLst>
        </pc:spChg>
        <pc:spChg chg="add del mod">
          <ac:chgData name="Wang, Yueqi" userId="3e8dd239-3595-4639-8e97-8eabfef3f160" providerId="ADAL" clId="{EDF2E2FE-E12A-48BE-BB2F-7E4CCC838BC5}" dt="2024-02-13T03:02:18.445" v="78" actId="478"/>
          <ac:spMkLst>
            <pc:docMk/>
            <pc:sldMk cId="4059045437" sldId="265"/>
            <ac:spMk id="66" creationId="{CEFD6913-0073-3DCB-ED38-8E7F50EEEAD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7" creationId="{6F29FEA8-A573-2457-1869-B9A1CA0384DD}"/>
          </ac:spMkLst>
        </pc:spChg>
        <pc:spChg chg="add del mod">
          <ac:chgData name="Wang, Yueqi" userId="3e8dd239-3595-4639-8e97-8eabfef3f160" providerId="ADAL" clId="{EDF2E2FE-E12A-48BE-BB2F-7E4CCC838BC5}" dt="2024-02-13T03:02:16.900" v="77" actId="478"/>
          <ac:spMkLst>
            <pc:docMk/>
            <pc:sldMk cId="4059045437" sldId="265"/>
            <ac:spMk id="68" creationId="{566D9B16-2E82-2055-9C28-48EC411205F8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68" creationId="{F93870B1-7447-DEE7-3FD3-16FBDA9F91C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69" creationId="{72068857-747B-D5EF-D3B6-D11D4325F351}"/>
          </ac:spMkLst>
        </pc:spChg>
        <pc:spChg chg="add del mod">
          <ac:chgData name="Wang, Yueqi" userId="3e8dd239-3595-4639-8e97-8eabfef3f160" providerId="ADAL" clId="{EDF2E2FE-E12A-48BE-BB2F-7E4CCC838BC5}" dt="2024-02-13T03:02:25.064" v="81" actId="478"/>
          <ac:spMkLst>
            <pc:docMk/>
            <pc:sldMk cId="4059045437" sldId="265"/>
            <ac:spMk id="70" creationId="{6E91386C-39BB-05C4-CEF3-FA40B85BD0F2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70" creationId="{C918C1FA-F70D-B323-034B-54F0F4AFA64C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1" creationId="{A3CBD248-83FE-F676-F393-88D3BA37012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4" creationId="{1813F0C3-2981-493A-F666-083ED3E22730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5" creationId="{9FCBD7C8-9508-D6C5-0351-0650A86F132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6" creationId="{270CB2F2-ADDA-16A3-6388-FE46DDCA075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77" creationId="{8CB4AC38-CA0D-9048-53DE-966CD120674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3" creationId="{A3D03D97-D628-B707-6F12-3AFF5F475C21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4" creationId="{F2947D29-88AC-4B03-BB6D-5444CD151B4E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5" creationId="{256A8F76-22DE-292B-E904-08035F0CB464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7" creationId="{DEED80A1-68F1-CA8B-9DD5-E7A5E0AE2E3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8" creationId="{7F597942-5E60-17FC-3A3E-90BC63029A5C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89" creationId="{93E64317-4F3E-EC4E-2CF0-1BABDE736A1E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0" creationId="{438B480C-217B-AD89-64FC-A66106E5772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1" creationId="{35A5967D-BAA7-801B-D0FD-F1E98E8F36EC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2" creationId="{9F3EC0D1-55C9-C241-D64C-77A4539E6FE6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3" creationId="{82F32034-C9D5-CAF2-6B16-CD36A8D69289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6" creationId="{CBDE31D6-342E-3970-708C-D020ECE6D23D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7" creationId="{F55DED4F-8F0A-5EBA-2456-61BBA07361D3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8" creationId="{D0843630-280E-1445-59FF-45B36A30DA5E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99" creationId="{FAE0755E-6A83-7EA1-B38E-BEA7C1D12A7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0" creationId="{E4FB56BE-64FC-FF05-EE50-15A314F00DE8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2" creationId="{932F7156-43F0-7630-367C-3DC4D2E34041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3" creationId="{9A9AD2D6-B62E-4D9C-EA6D-12E8DD4A2A0E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4" creationId="{60A1ACEF-DAB1-7FD4-FA0D-1F24A175510F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5" creationId="{DC98FF38-DEC9-D4CE-4FE0-CAE8D20AB7B7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6" creationId="{99F468CF-94D8-F9D1-AE71-163AFDFF8FA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7" creationId="{105F8042-705E-A969-6D0D-8D196833833B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8" creationId="{6463A957-C5A1-C75A-4C6D-47D8889E7E6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09" creationId="{0F1376D9-F928-599A-5099-645DBCCC72D5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10" creationId="{1D98EE86-37B3-2479-B171-FDBA54F44AB2}"/>
          </ac:spMkLst>
        </pc:spChg>
        <pc:spChg chg="add del mod">
          <ac:chgData name="Wang, Yueqi" userId="3e8dd239-3595-4639-8e97-8eabfef3f160" providerId="ADAL" clId="{EDF2E2FE-E12A-48BE-BB2F-7E4CCC838BC5}" dt="2024-02-13T03:02:19.961" v="79" actId="478"/>
          <ac:spMkLst>
            <pc:docMk/>
            <pc:sldMk cId="4059045437" sldId="265"/>
            <ac:spMk id="111" creationId="{F9F58CFB-5329-7DD5-4F29-10B84F2BF636}"/>
          </ac:spMkLst>
        </pc:spChg>
        <pc:spChg chg="add del mod">
          <ac:chgData name="Wang, Yueqi" userId="3e8dd239-3595-4639-8e97-8eabfef3f160" providerId="ADAL" clId="{EDF2E2FE-E12A-48BE-BB2F-7E4CCC838BC5}" dt="2024-02-13T03:02:23.996" v="80" actId="478"/>
          <ac:spMkLst>
            <pc:docMk/>
            <pc:sldMk cId="4059045437" sldId="265"/>
            <ac:spMk id="112" creationId="{E9F09E67-96A5-5543-8CD9-C64DB5148872}"/>
          </ac:spMkLst>
        </pc:spChg>
        <pc:spChg chg="del">
          <ac:chgData name="Wang, Yueqi" userId="3e8dd239-3595-4639-8e97-8eabfef3f160" providerId="ADAL" clId="{EDF2E2FE-E12A-48BE-BB2F-7E4CCC838BC5}" dt="2024-02-18T22:28:53.759" v="1474" actId="478"/>
          <ac:spMkLst>
            <pc:docMk/>
            <pc:sldMk cId="4059045437" sldId="265"/>
            <ac:spMk id="113" creationId="{43A12146-4FDC-5D53-2864-94F081E3AFC4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14" creationId="{FD93A55C-F2FC-E1EA-B537-30EF90DEF55F}"/>
          </ac:spMkLst>
        </pc:spChg>
        <pc:spChg chg="add del mod">
          <ac:chgData name="Wang, Yueqi" userId="3e8dd239-3595-4639-8e97-8eabfef3f160" providerId="ADAL" clId="{EDF2E2FE-E12A-48BE-BB2F-7E4CCC838BC5}" dt="2024-02-18T22:34:47.535" v="1551" actId="478"/>
          <ac:spMkLst>
            <pc:docMk/>
            <pc:sldMk cId="4059045437" sldId="265"/>
            <ac:spMk id="115" creationId="{902A987F-678E-3160-54DB-132A3ED345A0}"/>
          </ac:spMkLst>
        </pc:spChg>
        <pc:spChg chg="add del mod">
          <ac:chgData name="Wang, Yueqi" userId="3e8dd239-3595-4639-8e97-8eabfef3f160" providerId="ADAL" clId="{EDF2E2FE-E12A-48BE-BB2F-7E4CCC838BC5}" dt="2024-02-18T22:36:13.018" v="1630" actId="478"/>
          <ac:spMkLst>
            <pc:docMk/>
            <pc:sldMk cId="4059045437" sldId="265"/>
            <ac:spMk id="116" creationId="{8657D71D-53D3-243C-DB95-340168FD7437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17" creationId="{E4F240FC-61DC-E4FB-AA66-12017988B6A2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18" creationId="{414DFC2F-DC9D-F104-3121-778F68959AED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19" creationId="{0B9B2832-0AB6-94FB-8C1C-98D06701E6D3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0" creationId="{89E8EFCC-79F3-F798-4C25-43952B7AA7CF}"/>
          </ac:spMkLst>
        </pc:spChg>
        <pc:spChg chg="add mod">
          <ac:chgData name="Wang, Yueqi" userId="3e8dd239-3595-4639-8e97-8eabfef3f160" providerId="ADAL" clId="{EDF2E2FE-E12A-48BE-BB2F-7E4CCC838BC5}" dt="2024-02-19T02:51:02.386" v="2527" actId="1076"/>
          <ac:spMkLst>
            <pc:docMk/>
            <pc:sldMk cId="4059045437" sldId="265"/>
            <ac:spMk id="121" creationId="{686F6989-DD56-D459-DE13-DED28BB1B0F2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2" creationId="{68BFDCCC-7C8D-B4AD-092C-19BC43AE35C9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3" creationId="{9244899F-7F1C-67DD-5003-FABFBE2287F1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4" creationId="{610C319A-4295-6B63-3A95-4F1B305F3F7A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5" creationId="{35985844-4BB4-E184-A29A-6A9BE15683AF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6" creationId="{8EB06BFE-0FBD-2F15-13D8-AD51B5857F1C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7" creationId="{AFD18B58-0861-5532-FAF7-8035073806C5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8" creationId="{38380AB3-E614-88EA-8E34-7B8EBA996245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29" creationId="{62D95B60-E122-BE29-A834-6A0B29162386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0" creationId="{7B27C005-B07A-BD73-D523-A7FEADED3B8B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1" creationId="{BC1F3B38-4258-1874-8A12-1478DC673BD7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2" creationId="{4631F666-407F-D4B2-6331-2053E73B83A5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3" creationId="{DA4D0A54-DB1D-2D4F-9E2E-9EFC58EE0EB0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4" creationId="{3393260C-5789-62EF-AF98-5356C576120A}"/>
          </ac:spMkLst>
        </pc:spChg>
        <pc:spChg chg="add mod">
          <ac:chgData name="Wang, Yueqi" userId="3e8dd239-3595-4639-8e97-8eabfef3f160" providerId="ADAL" clId="{EDF2E2FE-E12A-48BE-BB2F-7E4CCC838BC5}" dt="2024-02-18T22:35:13.838" v="1608" actId="1035"/>
          <ac:spMkLst>
            <pc:docMk/>
            <pc:sldMk cId="4059045437" sldId="265"/>
            <ac:spMk id="136" creationId="{2362E657-D784-9742-64CF-83E121F1A962}"/>
          </ac:spMkLst>
        </pc:spChg>
        <pc:spChg chg="add mod">
          <ac:chgData name="Wang, Yueqi" userId="3e8dd239-3595-4639-8e97-8eabfef3f160" providerId="ADAL" clId="{EDF2E2FE-E12A-48BE-BB2F-7E4CCC838BC5}" dt="2024-02-18T22:34:40.014" v="1540"/>
          <ac:spMkLst>
            <pc:docMk/>
            <pc:sldMk cId="4059045437" sldId="265"/>
            <ac:spMk id="140" creationId="{7878DDF5-A71D-E153-10D9-FAE4908457B2}"/>
          </ac:spMkLst>
        </pc:spChg>
        <pc:spChg chg="add mod">
          <ac:chgData name="Wang, Yueqi" userId="3e8dd239-3595-4639-8e97-8eabfef3f160" providerId="ADAL" clId="{EDF2E2FE-E12A-48BE-BB2F-7E4CCC838BC5}" dt="2024-02-18T22:34:45.833" v="1550" actId="20577"/>
          <ac:spMkLst>
            <pc:docMk/>
            <pc:sldMk cId="4059045437" sldId="265"/>
            <ac:spMk id="141" creationId="{0FC8275C-921F-840E-187D-6AAA401906DE}"/>
          </ac:spMkLst>
        </pc:spChg>
        <pc:spChg chg="add mod">
          <ac:chgData name="Wang, Yueqi" userId="3e8dd239-3595-4639-8e97-8eabfef3f160" providerId="ADAL" clId="{EDF2E2FE-E12A-48BE-BB2F-7E4CCC838BC5}" dt="2024-02-18T22:41:34.460" v="1678" actId="208"/>
          <ac:spMkLst>
            <pc:docMk/>
            <pc:sldMk cId="4059045437" sldId="265"/>
            <ac:spMk id="142" creationId="{24A6B119-1965-2819-8D50-9AC8DB0ED57B}"/>
          </ac:spMkLst>
        </pc:sp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2" creationId="{49A18AD3-2E8F-5707-7564-8476B42F136D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" creationId="{2846B531-3B02-5ED3-8C5A-BC403FFE1B52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25" creationId="{0B240DBA-AE98-3EB3-472A-F26FD56AEA51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26" creationId="{059592DF-97A6-4CD4-0543-77CE364BD1F1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0" creationId="{80C00B24-D757-6966-0835-363B428D1CED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2" creationId="{08A995D2-361E-D92A-98B6-2BD812BAC6BA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5" creationId="{4DC345FF-8F76-26C9-0565-663A23FCFB04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8" creationId="{B2464B1B-1557-9AA2-493E-1842A463D30B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39" creationId="{95484F27-C211-954C-0C82-7A56E91E3C42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42" creationId="{48FAAE52-F8D1-8833-D234-335C26D2C29B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50" creationId="{1887A7C3-7E37-9C53-582B-FD7941146168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52" creationId="{B7ED15CC-EB5C-E757-99B1-74D84EB3F534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72" creationId="{5DAF0995-2BCB-D7FD-B1FD-3FBE22483B73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73" creationId="{5D1508C6-90E1-90E6-11E4-BC8CC9AB87C1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78" creationId="{1E627D4C-A296-CFF9-28D4-13E17FFE1C9F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79" creationId="{37ACB863-E3B5-C186-9B4E-0B3D01C87D69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80" creationId="{B7CC2FD5-C3A5-5EED-8972-A62D95F23754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81" creationId="{36A2F0F6-8C8D-AFDF-BE3F-E9E8B5D524BF}"/>
          </ac:cxnSpMkLst>
        </pc:cxnChg>
        <pc:cxnChg chg="del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82" creationId="{C6FDAB3F-770A-F9DC-BF83-0D982F740B3F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86" creationId="{B6A530A5-B89C-1D78-90CF-7D5574DC5FD8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94" creationId="{B132AC11-6260-EE79-5E24-3AA199522971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95" creationId="{6DCD332E-EC9F-B0CC-AB6E-928C3D2368D9}"/>
          </ac:cxnSpMkLst>
        </pc:cxnChg>
        <pc:cxnChg chg="del mod">
          <ac:chgData name="Wang, Yueqi" userId="3e8dd239-3595-4639-8e97-8eabfef3f160" providerId="ADAL" clId="{EDF2E2FE-E12A-48BE-BB2F-7E4CCC838BC5}" dt="2024-02-18T22:28:53.759" v="1474" actId="478"/>
          <ac:cxnSpMkLst>
            <pc:docMk/>
            <pc:sldMk cId="4059045437" sldId="265"/>
            <ac:cxnSpMk id="101" creationId="{953476F6-9E5A-E0FA-50E1-F582B0BD7BB9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11" creationId="{610057E5-D8CC-9578-C708-2ACCA69E528B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12" creationId="{AD263E40-0759-38DB-8B66-6F546AD1D54A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35" creationId="{B45396DB-58AF-DF1A-B0F4-8D8814ADCBF0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37" creationId="{339E7392-53EF-27AF-31A5-8CE7A308E090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38" creationId="{0BDCF54F-272B-8E08-21DE-9E2187A7F355}"/>
          </ac:cxnSpMkLst>
        </pc:cxnChg>
        <pc:cxnChg chg="add mod">
          <ac:chgData name="Wang, Yueqi" userId="3e8dd239-3595-4639-8e97-8eabfef3f160" providerId="ADAL" clId="{EDF2E2FE-E12A-48BE-BB2F-7E4CCC838BC5}" dt="2024-02-18T22:35:13.838" v="1608" actId="1035"/>
          <ac:cxnSpMkLst>
            <pc:docMk/>
            <pc:sldMk cId="4059045437" sldId="265"/>
            <ac:cxnSpMk id="139" creationId="{DEB45C8C-BFE8-A407-C5CD-0FC5D6CF162B}"/>
          </ac:cxnSpMkLst>
        </pc:cxnChg>
      </pc:sldChg>
      <pc:sldChg chg="addSp delSp modSp add mod delAnim modAnim">
        <pc:chgData name="Wang, Yueqi" userId="3e8dd239-3595-4639-8e97-8eabfef3f160" providerId="ADAL" clId="{EDF2E2FE-E12A-48BE-BB2F-7E4CCC838BC5}" dt="2024-02-19T02:51:48.316" v="2550" actId="20577"/>
        <pc:sldMkLst>
          <pc:docMk/>
          <pc:sldMk cId="2507187213" sldId="268"/>
        </pc:sldMkLst>
        <pc:spChg chg="add mod">
          <ac:chgData name="Wang, Yueqi" userId="3e8dd239-3595-4639-8e97-8eabfef3f160" providerId="ADAL" clId="{EDF2E2FE-E12A-48BE-BB2F-7E4CCC838BC5}" dt="2024-02-19T02:51:38.652" v="2543" actId="1076"/>
          <ac:spMkLst>
            <pc:docMk/>
            <pc:sldMk cId="2507187213" sldId="268"/>
            <ac:spMk id="2" creationId="{2CDBD305-1247-EE17-7CC3-A7A2A991FD28}"/>
          </ac:spMkLst>
        </pc:spChg>
        <pc:spChg chg="add mod">
          <ac:chgData name="Wang, Yueqi" userId="3e8dd239-3595-4639-8e97-8eabfef3f160" providerId="ADAL" clId="{EDF2E2FE-E12A-48BE-BB2F-7E4CCC838BC5}" dt="2024-02-19T02:51:48.316" v="2550" actId="20577"/>
          <ac:spMkLst>
            <pc:docMk/>
            <pc:sldMk cId="2507187213" sldId="268"/>
            <ac:spMk id="4" creationId="{3F3E9506-BD9D-7CDA-237B-379220A9D600}"/>
          </ac:spMkLst>
        </pc:spChg>
        <pc:spChg chg="mod">
          <ac:chgData name="Wang, Yueqi" userId="3e8dd239-3595-4639-8e97-8eabfef3f160" providerId="ADAL" clId="{EDF2E2FE-E12A-48BE-BB2F-7E4CCC838BC5}" dt="2024-02-13T03:03:52.399" v="103"/>
          <ac:spMkLst>
            <pc:docMk/>
            <pc:sldMk cId="2507187213" sldId="268"/>
            <ac:spMk id="5" creationId="{2C4C080F-B4C2-0FF5-2C36-112853C67D91}"/>
          </ac:spMkLst>
        </pc:spChg>
        <pc:spChg chg="mod">
          <ac:chgData name="Wang, Yueqi" userId="3e8dd239-3595-4639-8e97-8eabfef3f160" providerId="ADAL" clId="{EDF2E2FE-E12A-48BE-BB2F-7E4CCC838BC5}" dt="2024-02-13T03:03:48.104" v="102"/>
          <ac:spMkLst>
            <pc:docMk/>
            <pc:sldMk cId="2507187213" sldId="268"/>
            <ac:spMk id="6" creationId="{36FC6D9C-3A50-8D0C-4028-B553C38B05D5}"/>
          </ac:spMkLst>
        </pc:spChg>
        <pc:spChg chg="mod">
          <ac:chgData name="Wang, Yueqi" userId="3e8dd239-3595-4639-8e97-8eabfef3f160" providerId="ADAL" clId="{EDF2E2FE-E12A-48BE-BB2F-7E4CCC838BC5}" dt="2024-02-13T03:03:58.811" v="109" actId="20577"/>
          <ac:spMkLst>
            <pc:docMk/>
            <pc:sldMk cId="2507187213" sldId="268"/>
            <ac:spMk id="7" creationId="{4AE797E2-775C-11B0-90EF-0516A03B3C89}"/>
          </ac:spMkLst>
        </pc:spChg>
        <pc:spChg chg="mod">
          <ac:chgData name="Wang, Yueqi" userId="3e8dd239-3595-4639-8e97-8eabfef3f160" providerId="ADAL" clId="{EDF2E2FE-E12A-48BE-BB2F-7E4CCC838BC5}" dt="2024-02-18T22:39:24.506" v="1670"/>
          <ac:spMkLst>
            <pc:docMk/>
            <pc:sldMk cId="2507187213" sldId="268"/>
            <ac:spMk id="13" creationId="{8B092C87-4457-88C5-3D5E-79593AA170E1}"/>
          </ac:spMkLst>
        </pc:spChg>
        <pc:spChg chg="mod">
          <ac:chgData name="Wang, Yueqi" userId="3e8dd239-3595-4639-8e97-8eabfef3f160" providerId="ADAL" clId="{EDF2E2FE-E12A-48BE-BB2F-7E4CCC838BC5}" dt="2024-02-18T22:39:24.506" v="1670"/>
          <ac:spMkLst>
            <pc:docMk/>
            <pc:sldMk cId="2507187213" sldId="268"/>
            <ac:spMk id="14" creationId="{BA29E5DC-DE89-FCCC-A961-499AFDDD55BA}"/>
          </ac:spMkLst>
        </pc:spChg>
        <pc:grpChg chg="add del mod">
          <ac:chgData name="Wang, Yueqi" userId="3e8dd239-3595-4639-8e97-8eabfef3f160" providerId="ADAL" clId="{EDF2E2FE-E12A-48BE-BB2F-7E4CCC838BC5}" dt="2024-02-18T22:39:21.997" v="1669" actId="478"/>
          <ac:grpSpMkLst>
            <pc:docMk/>
            <pc:sldMk cId="2507187213" sldId="268"/>
            <ac:grpSpMk id="4" creationId="{FAADEF88-A629-4EE0-6D4E-8788ECEB025A}"/>
          </ac:grpSpMkLst>
        </pc:grpChg>
        <pc:grpChg chg="add mod">
          <ac:chgData name="Wang, Yueqi" userId="3e8dd239-3595-4639-8e97-8eabfef3f160" providerId="ADAL" clId="{EDF2E2FE-E12A-48BE-BB2F-7E4CCC838BC5}" dt="2024-02-19T02:51:30.138" v="2540" actId="1076"/>
          <ac:grpSpMkLst>
            <pc:docMk/>
            <pc:sldMk cId="2507187213" sldId="268"/>
            <ac:grpSpMk id="12" creationId="{82F5AF6F-801D-3271-62A4-244692D7D92A}"/>
          </ac:grpSpMkLst>
        </pc:grpChg>
        <pc:picChg chg="add del mod">
          <ac:chgData name="Wang, Yueqi" userId="3e8dd239-3595-4639-8e97-8eabfef3f160" providerId="ADAL" clId="{EDF2E2FE-E12A-48BE-BB2F-7E4CCC838BC5}" dt="2024-02-18T22:39:09.826" v="1662" actId="478"/>
          <ac:picMkLst>
            <pc:docMk/>
            <pc:sldMk cId="2507187213" sldId="268"/>
            <ac:picMk id="2" creationId="{7CE0E640-9E8E-0EAD-BCAA-3EE0298E3E62}"/>
          </ac:picMkLst>
        </pc:picChg>
        <pc:picChg chg="add mod">
          <ac:chgData name="Wang, Yueqi" userId="3e8dd239-3595-4639-8e97-8eabfef3f160" providerId="ADAL" clId="{EDF2E2FE-E12A-48BE-BB2F-7E4CCC838BC5}" dt="2024-02-19T02:51:41.324" v="2546" actId="1076"/>
          <ac:picMkLst>
            <pc:docMk/>
            <pc:sldMk cId="2507187213" sldId="268"/>
            <ac:picMk id="3" creationId="{8486EF0B-5360-3E75-7792-D06854DAAABC}"/>
          </ac:picMkLst>
        </pc:picChg>
        <pc:picChg chg="add mod">
          <ac:chgData name="Wang, Yueqi" userId="3e8dd239-3595-4639-8e97-8eabfef3f160" providerId="ADAL" clId="{EDF2E2FE-E12A-48BE-BB2F-7E4CCC838BC5}" dt="2024-02-19T02:51:34.173" v="2542" actId="1076"/>
          <ac:picMkLst>
            <pc:docMk/>
            <pc:sldMk cId="2507187213" sldId="268"/>
            <ac:picMk id="9" creationId="{C43DE4B3-0129-BFA6-3934-6BB28E2E88FA}"/>
          </ac:picMkLst>
        </pc:picChg>
      </pc:sldChg>
      <pc:sldChg chg="addSp delSp modSp add mod">
        <pc:chgData name="Wang, Yueqi" userId="3e8dd239-3595-4639-8e97-8eabfef3f160" providerId="ADAL" clId="{EDF2E2FE-E12A-48BE-BB2F-7E4CCC838BC5}" dt="2024-02-18T22:57:41.627" v="2503"/>
        <pc:sldMkLst>
          <pc:docMk/>
          <pc:sldMk cId="1213093032" sldId="270"/>
        </pc:sldMkLst>
        <pc:spChg chg="add del mod">
          <ac:chgData name="Wang, Yueqi" userId="3e8dd239-3595-4639-8e97-8eabfef3f160" providerId="ADAL" clId="{EDF2E2FE-E12A-48BE-BB2F-7E4CCC838BC5}" dt="2024-02-18T22:57:41.422" v="2502" actId="478"/>
          <ac:spMkLst>
            <pc:docMk/>
            <pc:sldMk cId="1213093032" sldId="270"/>
            <ac:spMk id="2" creationId="{A0866577-0694-EEA3-4CCC-861A663BF58A}"/>
          </ac:spMkLst>
        </pc:spChg>
        <pc:spChg chg="add mod">
          <ac:chgData name="Wang, Yueqi" userId="3e8dd239-3595-4639-8e97-8eabfef3f160" providerId="ADAL" clId="{EDF2E2FE-E12A-48BE-BB2F-7E4CCC838BC5}" dt="2024-02-18T22:57:41.627" v="2503"/>
          <ac:spMkLst>
            <pc:docMk/>
            <pc:sldMk cId="1213093032" sldId="270"/>
            <ac:spMk id="4" creationId="{B7AC6387-BBB8-12C5-1158-57E7127EE32A}"/>
          </ac:spMkLst>
        </pc:spChg>
        <pc:spChg chg="mod">
          <ac:chgData name="Wang, Yueqi" userId="3e8dd239-3595-4639-8e97-8eabfef3f160" providerId="ADAL" clId="{EDF2E2FE-E12A-48BE-BB2F-7E4CCC838BC5}" dt="2024-02-13T03:04:43.904" v="117"/>
          <ac:spMkLst>
            <pc:docMk/>
            <pc:sldMk cId="1213093032" sldId="270"/>
            <ac:spMk id="5" creationId="{6BA8C7F7-4391-18D1-AE1B-803892F2C042}"/>
          </ac:spMkLst>
        </pc:spChg>
        <pc:graphicFrameChg chg="add del mod modGraphic">
          <ac:chgData name="Wang, Yueqi" userId="3e8dd239-3595-4639-8e97-8eabfef3f160" providerId="ADAL" clId="{EDF2E2FE-E12A-48BE-BB2F-7E4CCC838BC5}" dt="2024-02-18T22:55:19.338" v="2387" actId="478"/>
          <ac:graphicFrameMkLst>
            <pc:docMk/>
            <pc:sldMk cId="1213093032" sldId="270"/>
            <ac:graphicFrameMk id="3" creationId="{E00ECF3F-2955-3B40-7C3D-FB76D522D676}"/>
          </ac:graphicFrameMkLst>
        </pc:graphicFrameChg>
        <pc:graphicFrameChg chg="add mod">
          <ac:chgData name="Wang, Yueqi" userId="3e8dd239-3595-4639-8e97-8eabfef3f160" providerId="ADAL" clId="{EDF2E2FE-E12A-48BE-BB2F-7E4CCC838BC5}" dt="2024-02-18T22:57:41.627" v="2503"/>
          <ac:graphicFrameMkLst>
            <pc:docMk/>
            <pc:sldMk cId="1213093032" sldId="270"/>
            <ac:graphicFrameMk id="6" creationId="{86059A59-0D52-92B0-C691-2888A4B07EF3}"/>
          </ac:graphicFrameMkLst>
        </pc:graphicFrameChg>
      </pc:sldChg>
      <pc:sldChg chg="addSp delSp modSp add mod modAnim">
        <pc:chgData name="Wang, Yueqi" userId="3e8dd239-3595-4639-8e97-8eabfef3f160" providerId="ADAL" clId="{EDF2E2FE-E12A-48BE-BB2F-7E4CCC838BC5}" dt="2024-02-18T22:59:01.580" v="2520" actId="1038"/>
        <pc:sldMkLst>
          <pc:docMk/>
          <pc:sldMk cId="3781328061" sldId="274"/>
        </pc:sldMkLst>
        <pc:spChg chg="add mod">
          <ac:chgData name="Wang, Yueqi" userId="3e8dd239-3595-4639-8e97-8eabfef3f160" providerId="ADAL" clId="{EDF2E2FE-E12A-48BE-BB2F-7E4CCC838BC5}" dt="2024-02-13T03:05:00.709" v="120"/>
          <ac:spMkLst>
            <pc:docMk/>
            <pc:sldMk cId="3781328061" sldId="274"/>
            <ac:spMk id="2" creationId="{40E142DB-CCDE-2CB1-C34E-874D2CC3C2F0}"/>
          </ac:spMkLst>
        </pc:spChg>
        <pc:spChg chg="mod">
          <ac:chgData name="Wang, Yueqi" userId="3e8dd239-3595-4639-8e97-8eabfef3f160" providerId="ADAL" clId="{EDF2E2FE-E12A-48BE-BB2F-7E4CCC838BC5}" dt="2024-02-13T03:04:57.841" v="119"/>
          <ac:spMkLst>
            <pc:docMk/>
            <pc:sldMk cId="3781328061" sldId="274"/>
            <ac:spMk id="5" creationId="{1C9BD0D5-6523-FBE1-D7BF-6BF3E643ED7E}"/>
          </ac:spMkLst>
        </pc:spChg>
        <pc:spChg chg="add mod ord">
          <ac:chgData name="Wang, Yueqi" userId="3e8dd239-3595-4639-8e97-8eabfef3f160" providerId="ADAL" clId="{EDF2E2FE-E12A-48BE-BB2F-7E4CCC838BC5}" dt="2024-02-13T03:08:04.765" v="154" actId="1076"/>
          <ac:spMkLst>
            <pc:docMk/>
            <pc:sldMk cId="3781328061" sldId="274"/>
            <ac:spMk id="6" creationId="{23AD37B3-97EC-F6DE-DA36-B970A20DFAB3}"/>
          </ac:spMkLst>
        </pc:spChg>
        <pc:graphicFrameChg chg="add del mod">
          <ac:chgData name="Wang, Yueqi" userId="3e8dd239-3595-4639-8e97-8eabfef3f160" providerId="ADAL" clId="{EDF2E2FE-E12A-48BE-BB2F-7E4CCC838BC5}" dt="2024-02-13T03:07:48.755" v="149" actId="478"/>
          <ac:graphicFrameMkLst>
            <pc:docMk/>
            <pc:sldMk cId="3781328061" sldId="274"/>
            <ac:graphicFrameMk id="3" creationId="{C2F57AE4-7475-FA3E-7BFC-5916F1069436}"/>
          </ac:graphicFrameMkLst>
        </pc:graphicFrameChg>
        <pc:graphicFrameChg chg="add mod">
          <ac:chgData name="Wang, Yueqi" userId="3e8dd239-3595-4639-8e97-8eabfef3f160" providerId="ADAL" clId="{EDF2E2FE-E12A-48BE-BB2F-7E4CCC838BC5}" dt="2024-02-13T03:08:02.796" v="153" actId="1076"/>
          <ac:graphicFrameMkLst>
            <pc:docMk/>
            <pc:sldMk cId="3781328061" sldId="274"/>
            <ac:graphicFrameMk id="9" creationId="{78942464-1593-582F-C5B5-7FCBBE596815}"/>
          </ac:graphicFrameMkLst>
        </pc:graphicFrameChg>
        <pc:cxnChg chg="add mod ord">
          <ac:chgData name="Wang, Yueqi" userId="3e8dd239-3595-4639-8e97-8eabfef3f160" providerId="ADAL" clId="{EDF2E2FE-E12A-48BE-BB2F-7E4CCC838BC5}" dt="2024-02-18T22:58:43.594" v="2507" actId="14100"/>
          <ac:cxnSpMkLst>
            <pc:docMk/>
            <pc:sldMk cId="3781328061" sldId="274"/>
            <ac:cxnSpMk id="4" creationId="{D56684CE-7B2A-F902-2C44-4FC6C8393249}"/>
          </ac:cxnSpMkLst>
        </pc:cxnChg>
        <pc:cxnChg chg="add mod ord">
          <ac:chgData name="Wang, Yueqi" userId="3e8dd239-3595-4639-8e97-8eabfef3f160" providerId="ADAL" clId="{EDF2E2FE-E12A-48BE-BB2F-7E4CCC838BC5}" dt="2024-02-18T22:59:01.580" v="2520" actId="1038"/>
          <ac:cxnSpMkLst>
            <pc:docMk/>
            <pc:sldMk cId="3781328061" sldId="274"/>
            <ac:cxnSpMk id="7" creationId="{FB1AC727-AF25-3F50-C30E-ACD8173ECA94}"/>
          </ac:cxnSpMkLst>
        </pc:cxnChg>
      </pc:sldChg>
      <pc:sldChg chg="addSp delSp modSp add mod">
        <pc:chgData name="Wang, Yueqi" userId="3e8dd239-3595-4639-8e97-8eabfef3f160" providerId="ADAL" clId="{EDF2E2FE-E12A-48BE-BB2F-7E4CCC838BC5}" dt="2024-02-19T03:02:49.877" v="2660" actId="114"/>
        <pc:sldMkLst>
          <pc:docMk/>
          <pc:sldMk cId="3194543002" sldId="275"/>
        </pc:sldMkLst>
        <pc:spChg chg="add mod">
          <ac:chgData name="Wang, Yueqi" userId="3e8dd239-3595-4639-8e97-8eabfef3f160" providerId="ADAL" clId="{EDF2E2FE-E12A-48BE-BB2F-7E4CCC838BC5}" dt="2024-02-13T03:05:13.304" v="122"/>
          <ac:spMkLst>
            <pc:docMk/>
            <pc:sldMk cId="3194543002" sldId="275"/>
            <ac:spMk id="2" creationId="{C19F3EE2-CFBF-5CC3-00FC-438DAA4932C7}"/>
          </ac:spMkLst>
        </pc:spChg>
        <pc:spChg chg="add mod">
          <ac:chgData name="Wang, Yueqi" userId="3e8dd239-3595-4639-8e97-8eabfef3f160" providerId="ADAL" clId="{EDF2E2FE-E12A-48BE-BB2F-7E4CCC838BC5}" dt="2024-02-13T03:05:13.304" v="122"/>
          <ac:spMkLst>
            <pc:docMk/>
            <pc:sldMk cId="3194543002" sldId="275"/>
            <ac:spMk id="3" creationId="{1234AB3D-990C-A608-014D-F54CD88DE076}"/>
          </ac:spMkLst>
        </pc:spChg>
        <pc:spChg chg="add mod">
          <ac:chgData name="Wang, Yueqi" userId="3e8dd239-3595-4639-8e97-8eabfef3f160" providerId="ADAL" clId="{EDF2E2FE-E12A-48BE-BB2F-7E4CCC838BC5}" dt="2024-02-19T03:02:49.877" v="2660" actId="114"/>
          <ac:spMkLst>
            <pc:docMk/>
            <pc:sldMk cId="3194543002" sldId="275"/>
            <ac:spMk id="4" creationId="{60982517-7D26-DF21-CAD1-F2187C8A319F}"/>
          </ac:spMkLst>
        </pc:spChg>
        <pc:spChg chg="del">
          <ac:chgData name="Wang, Yueqi" userId="3e8dd239-3595-4639-8e97-8eabfef3f160" providerId="ADAL" clId="{EDF2E2FE-E12A-48BE-BB2F-7E4CCC838BC5}" dt="2024-02-13T03:05:16.662" v="123" actId="478"/>
          <ac:spMkLst>
            <pc:docMk/>
            <pc:sldMk cId="3194543002" sldId="275"/>
            <ac:spMk id="5" creationId="{BEB88875-A497-8F3D-CB0C-C4F7180446E4}"/>
          </ac:spMkLst>
        </pc:spChg>
        <pc:spChg chg="del">
          <ac:chgData name="Wang, Yueqi" userId="3e8dd239-3595-4639-8e97-8eabfef3f160" providerId="ADAL" clId="{EDF2E2FE-E12A-48BE-BB2F-7E4CCC838BC5}" dt="2024-02-13T03:05:17.336" v="124" actId="478"/>
          <ac:spMkLst>
            <pc:docMk/>
            <pc:sldMk cId="3194543002" sldId="275"/>
            <ac:spMk id="8" creationId="{1FC76581-286A-35C2-A1C3-1F58E8A868D9}"/>
          </ac:spMkLst>
        </pc:spChg>
        <pc:picChg chg="add mod">
          <ac:chgData name="Wang, Yueqi" userId="3e8dd239-3595-4639-8e97-8eabfef3f160" providerId="ADAL" clId="{EDF2E2FE-E12A-48BE-BB2F-7E4CCC838BC5}" dt="2024-02-13T03:05:25.107" v="127" actId="1076"/>
          <ac:picMkLst>
            <pc:docMk/>
            <pc:sldMk cId="3194543002" sldId="275"/>
            <ac:picMk id="6" creationId="{BCE9B2DA-130B-7452-8D63-86F64366E03F}"/>
          </ac:picMkLst>
        </pc:picChg>
        <pc:picChg chg="add mod">
          <ac:chgData name="Wang, Yueqi" userId="3e8dd239-3595-4639-8e97-8eabfef3f160" providerId="ADAL" clId="{EDF2E2FE-E12A-48BE-BB2F-7E4CCC838BC5}" dt="2024-02-13T03:05:25.107" v="127" actId="1076"/>
          <ac:picMkLst>
            <pc:docMk/>
            <pc:sldMk cId="3194543002" sldId="275"/>
            <ac:picMk id="7" creationId="{8DE32649-7925-BBAB-B279-67E3B40CBDA7}"/>
          </ac:picMkLst>
        </pc:picChg>
        <pc:picChg chg="add mod">
          <ac:chgData name="Wang, Yueqi" userId="3e8dd239-3595-4639-8e97-8eabfef3f160" providerId="ADAL" clId="{EDF2E2FE-E12A-48BE-BB2F-7E4CCC838BC5}" dt="2024-02-13T03:05:26.417" v="128"/>
          <ac:picMkLst>
            <pc:docMk/>
            <pc:sldMk cId="3194543002" sldId="275"/>
            <ac:picMk id="9" creationId="{08F4EF0A-5856-DCA2-0EC6-73C00D7B5593}"/>
          </ac:picMkLst>
        </pc:picChg>
        <pc:picChg chg="del">
          <ac:chgData name="Wang, Yueqi" userId="3e8dd239-3595-4639-8e97-8eabfef3f160" providerId="ADAL" clId="{EDF2E2FE-E12A-48BE-BB2F-7E4CCC838BC5}" dt="2024-02-13T03:05:27.692" v="129" actId="478"/>
          <ac:picMkLst>
            <pc:docMk/>
            <pc:sldMk cId="3194543002" sldId="275"/>
            <ac:picMk id="10" creationId="{96E7C370-C495-BC51-6A48-0D9F7AFA3782}"/>
          </ac:picMkLst>
        </pc:picChg>
        <pc:picChg chg="add mod">
          <ac:chgData name="Wang, Yueqi" userId="3e8dd239-3595-4639-8e97-8eabfef3f160" providerId="ADAL" clId="{EDF2E2FE-E12A-48BE-BB2F-7E4CCC838BC5}" dt="2024-02-13T03:05:26.417" v="128"/>
          <ac:picMkLst>
            <pc:docMk/>
            <pc:sldMk cId="3194543002" sldId="275"/>
            <ac:picMk id="12" creationId="{327B4E94-BD2C-0525-5763-8A397EF0C7C0}"/>
          </ac:picMkLst>
        </pc:picChg>
      </pc:sldChg>
      <pc:sldChg chg="addSp delSp modSp add mod ord">
        <pc:chgData name="Wang, Yueqi" userId="3e8dd239-3595-4639-8e97-8eabfef3f160" providerId="ADAL" clId="{EDF2E2FE-E12A-48BE-BB2F-7E4CCC838BC5}" dt="2024-02-18T22:43:48.983" v="1732" actId="1035"/>
        <pc:sldMkLst>
          <pc:docMk/>
          <pc:sldMk cId="3024333780" sldId="276"/>
        </pc:sldMkLst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" creationId="{C424747C-1D0F-4534-C598-74F36DB2489C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3" creationId="{F18DD00A-77FD-BEF6-CF2A-B512011121E5}"/>
          </ac:spMkLst>
        </pc:spChg>
        <pc:spChg chg="mod">
          <ac:chgData name="Wang, Yueqi" userId="3e8dd239-3595-4639-8e97-8eabfef3f160" providerId="ADAL" clId="{EDF2E2FE-E12A-48BE-BB2F-7E4CCC838BC5}" dt="2024-02-18T22:41:09.062" v="1675"/>
          <ac:spMkLst>
            <pc:docMk/>
            <pc:sldMk cId="3024333780" sldId="276"/>
            <ac:spMk id="5" creationId="{DE8BC615-BC9B-541A-3043-6FB1366ED6B5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6" creationId="{BC3C67DE-65D1-BBC1-3B02-07C94B6A99B9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7" creationId="{01B8635D-5D9E-BC67-26B6-096FD30C2431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9" creationId="{37B1F0D7-363D-96B1-E7AB-C56A5123F71B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12" creationId="{4708838E-6BBC-371A-4C64-9074FB04C90C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14" creationId="{791BC9AC-5738-DD6F-EA26-CEC70004D4CD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15" creationId="{78A3B57A-4DDB-E560-F937-16DD547558E9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16" creationId="{3A7CD23A-DA2A-F324-5730-92562BA37959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17" creationId="{024B9B41-8859-C480-A9A2-4A3AACCD7173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0" creationId="{C1D2297C-0178-C12C-0923-A0F61CF6F3FE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2" creationId="{497B12EE-6807-1F89-690D-7E60520B0B5B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3" creationId="{3C4A0D84-C6D9-F3B3-1B79-EB75BE5C90E8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4" creationId="{6E7FFAE9-0A8A-857A-4B1A-2C38A21B398A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5" creationId="{EEB6E012-882B-71E9-3B1E-7B621DD6D759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6" creationId="{B2F817DE-D319-1E34-6A40-66D6C8316B46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7" creationId="{1E25C33E-E0D3-1155-13EB-849195B3670F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29" creationId="{427FAA49-0DF7-ECF0-6A57-F3E46C01408D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30" creationId="{CD89DF1C-7937-10FA-C305-19C40704366D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35" creationId="{105C9BB7-51A1-4722-E2CF-5E0CC730779E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36" creationId="{42C687CC-C860-93C5-C50D-A94DFFCC3AA1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37" creationId="{9A1601E6-30E3-287B-D7D4-9C7A02382F5F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45" creationId="{5211976D-63CA-6A3D-0666-D44BDA4F5B90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46" creationId="{12C0A648-62A0-B32D-B690-D3A39BA255E1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49" creationId="{C2862D71-AACE-6359-4DE0-B23389CE9245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0" creationId="{31F95061-0E9A-58DE-1394-D405F21E2767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1" creationId="{D3EA0EA7-387A-5C21-6E98-59D41872C21C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2" creationId="{8704C283-434B-3A95-D2EA-D53FCAFB90FA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3" creationId="{847D4DD4-C873-B82D-34B1-451C288A0969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4" creationId="{D3B718DC-442B-F560-7C6E-DD7AB6600754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5" creationId="{C4AE4796-C681-8F3B-2F65-29AFB98F1B38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6" creationId="{13535AB7-99B6-6D55-9B2C-06570175D63C}"/>
          </ac:spMkLst>
        </pc:spChg>
        <pc:spChg chg="add del mod">
          <ac:chgData name="Wang, Yueqi" userId="3e8dd239-3595-4639-8e97-8eabfef3f160" providerId="ADAL" clId="{EDF2E2FE-E12A-48BE-BB2F-7E4CCC838BC5}" dt="2024-02-18T22:41:11.638" v="1676" actId="478"/>
          <ac:spMkLst>
            <pc:docMk/>
            <pc:sldMk cId="3024333780" sldId="276"/>
            <ac:spMk id="57" creationId="{862C0A07-9888-328F-F920-4C91C3DD5F7F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60" creationId="{A58ADB17-5FFE-71E5-3598-B3FE9C608E1E}"/>
          </ac:spMkLst>
        </pc:spChg>
        <pc:spChg chg="mod">
          <ac:chgData name="Wang, Yueqi" userId="3e8dd239-3595-4639-8e97-8eabfef3f160" providerId="ADAL" clId="{EDF2E2FE-E12A-48BE-BB2F-7E4CCC838BC5}" dt="2024-02-18T22:42:25.823" v="1683" actId="208"/>
          <ac:spMkLst>
            <pc:docMk/>
            <pc:sldMk cId="3024333780" sldId="276"/>
            <ac:spMk id="62" creationId="{9EAC4EB2-D276-332E-E053-007674ABC747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64" creationId="{28AA044B-9AF6-EDDB-C00A-1DE4FAE3AB84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65" creationId="{96E5044B-7EDC-D9C0-6A73-71105A7E05CC}"/>
          </ac:spMkLst>
        </pc:spChg>
        <pc:spChg chg="mod">
          <ac:chgData name="Wang, Yueqi" userId="3e8dd239-3595-4639-8e97-8eabfef3f160" providerId="ADAL" clId="{EDF2E2FE-E12A-48BE-BB2F-7E4CCC838BC5}" dt="2024-02-18T22:42:19.239" v="1681" actId="208"/>
          <ac:spMkLst>
            <pc:docMk/>
            <pc:sldMk cId="3024333780" sldId="276"/>
            <ac:spMk id="67" creationId="{0110C4A8-B96B-5E86-F9CD-F9CFC2C19824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68" creationId="{147DDC29-4348-016B-3F6B-BB1BDA497B28}"/>
          </ac:spMkLst>
        </pc:spChg>
        <pc:spChg chg="mod">
          <ac:chgData name="Wang, Yueqi" userId="3e8dd239-3595-4639-8e97-8eabfef3f160" providerId="ADAL" clId="{EDF2E2FE-E12A-48BE-BB2F-7E4CCC838BC5}" dt="2024-02-18T22:42:23.152" v="1682" actId="208"/>
          <ac:spMkLst>
            <pc:docMk/>
            <pc:sldMk cId="3024333780" sldId="276"/>
            <ac:spMk id="69" creationId="{CA07078D-0BC9-2794-0370-8BB990ECEB79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70" creationId="{113179EB-CA8C-5BE3-C776-2087F8AD12C1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71" creationId="{F2954210-1CF8-B630-B858-91135C716CC4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72" creationId="{DA67CD3C-7E4A-0DF3-AF00-EE23E8EF1537}"/>
          </ac:spMkLst>
        </pc:spChg>
        <pc:spChg chg="mod">
          <ac:chgData name="Wang, Yueqi" userId="3e8dd239-3595-4639-8e97-8eabfef3f160" providerId="ADAL" clId="{EDF2E2FE-E12A-48BE-BB2F-7E4CCC838BC5}" dt="2024-02-18T22:42:32.184" v="1684" actId="208"/>
          <ac:spMkLst>
            <pc:docMk/>
            <pc:sldMk cId="3024333780" sldId="276"/>
            <ac:spMk id="75" creationId="{437ECC6E-78EE-06F7-5A69-7D5E5D068277}"/>
          </ac:spMkLst>
        </pc:spChg>
        <pc:spChg chg="mod">
          <ac:chgData name="Wang, Yueqi" userId="3e8dd239-3595-4639-8e97-8eabfef3f160" providerId="ADAL" clId="{EDF2E2FE-E12A-48BE-BB2F-7E4CCC838BC5}" dt="2024-02-18T22:41:16.029" v="1677"/>
          <ac:spMkLst>
            <pc:docMk/>
            <pc:sldMk cId="3024333780" sldId="276"/>
            <ac:spMk id="77" creationId="{01DEBE84-F0DE-C2D1-CD4D-3880EE0007A1}"/>
          </ac:spMkLst>
        </pc:spChg>
        <pc:spChg chg="add mod">
          <ac:chgData name="Wang, Yueqi" userId="3e8dd239-3595-4639-8e97-8eabfef3f160" providerId="ADAL" clId="{EDF2E2FE-E12A-48BE-BB2F-7E4CCC838BC5}" dt="2024-02-18T22:43:21.763" v="1691" actId="1076"/>
          <ac:spMkLst>
            <pc:docMk/>
            <pc:sldMk cId="3024333780" sldId="276"/>
            <ac:spMk id="79" creationId="{5F0F03BC-23B0-DBB2-E569-3918430BEC40}"/>
          </ac:spMkLst>
        </pc:spChg>
        <pc:spChg chg="add mod ord">
          <ac:chgData name="Wang, Yueqi" userId="3e8dd239-3595-4639-8e97-8eabfef3f160" providerId="ADAL" clId="{EDF2E2FE-E12A-48BE-BB2F-7E4CCC838BC5}" dt="2024-02-18T22:43:17.285" v="1690" actId="167"/>
          <ac:spMkLst>
            <pc:docMk/>
            <pc:sldMk cId="3024333780" sldId="276"/>
            <ac:spMk id="80" creationId="{B560F981-4DD7-1CF6-C250-6FE8F17C40E1}"/>
          </ac:spMkLst>
        </pc:spChg>
        <pc:grpChg chg="add mod">
          <ac:chgData name="Wang, Yueqi" userId="3e8dd239-3595-4639-8e97-8eabfef3f160" providerId="ADAL" clId="{EDF2E2FE-E12A-48BE-BB2F-7E4CCC838BC5}" dt="2024-02-18T22:43:48.983" v="1732" actId="1035"/>
          <ac:grpSpMkLst>
            <pc:docMk/>
            <pc:sldMk cId="3024333780" sldId="276"/>
            <ac:grpSpMk id="58" creationId="{0FE840D1-0A38-A3AD-89F4-25C6522CEF85}"/>
          </ac:grpSpMkLst>
        </pc:grpChg>
        <pc:grpChg chg="mod">
          <ac:chgData name="Wang, Yueqi" userId="3e8dd239-3595-4639-8e97-8eabfef3f160" providerId="ADAL" clId="{EDF2E2FE-E12A-48BE-BB2F-7E4CCC838BC5}" dt="2024-02-18T22:41:16.029" v="1677"/>
          <ac:grpSpMkLst>
            <pc:docMk/>
            <pc:sldMk cId="3024333780" sldId="276"/>
            <ac:grpSpMk id="59" creationId="{FCF597A3-DBFA-43C9-C085-05752DD1E180}"/>
          </ac:grpSpMkLst>
        </pc:grpChg>
        <pc:graphicFrameChg chg="add del mod">
          <ac:chgData name="Wang, Yueqi" userId="3e8dd239-3595-4639-8e97-8eabfef3f160" providerId="ADAL" clId="{EDF2E2FE-E12A-48BE-BB2F-7E4CCC838BC5}" dt="2024-02-18T22:41:11.638" v="1676" actId="478"/>
          <ac:graphicFrameMkLst>
            <pc:docMk/>
            <pc:sldMk cId="3024333780" sldId="276"/>
            <ac:graphicFrameMk id="28" creationId="{A6287A10-E33E-2E4F-DF7E-0B0FA304CE9E}"/>
          </ac:graphicFrameMkLst>
        </pc:graphicFrameChg>
        <pc:graphicFrameChg chg="add del mod">
          <ac:chgData name="Wang, Yueqi" userId="3e8dd239-3595-4639-8e97-8eabfef3f160" providerId="ADAL" clId="{EDF2E2FE-E12A-48BE-BB2F-7E4CCC838BC5}" dt="2024-02-18T22:41:11.638" v="1676" actId="478"/>
          <ac:graphicFrameMkLst>
            <pc:docMk/>
            <pc:sldMk cId="3024333780" sldId="276"/>
            <ac:graphicFrameMk id="43" creationId="{3638DED9-EA74-93EB-04D7-1B5ECBF80C68}"/>
          </ac:graphicFrameMkLst>
        </pc:graphicFrameChg>
        <pc:picChg chg="add del mod">
          <ac:chgData name="Wang, Yueqi" userId="3e8dd239-3595-4639-8e97-8eabfef3f160" providerId="ADAL" clId="{EDF2E2FE-E12A-48BE-BB2F-7E4CCC838BC5}" dt="2024-02-18T22:41:11.638" v="1676" actId="478"/>
          <ac:picMkLst>
            <pc:docMk/>
            <pc:sldMk cId="3024333780" sldId="276"/>
            <ac:picMk id="19" creationId="{7AC5DEAE-75F4-FA4C-8004-B10B36FE6FB1}"/>
          </ac:picMkLst>
        </pc:picChg>
        <pc:picChg chg="add del mod">
          <ac:chgData name="Wang, Yueqi" userId="3e8dd239-3595-4639-8e97-8eabfef3f160" providerId="ADAL" clId="{EDF2E2FE-E12A-48BE-BB2F-7E4CCC838BC5}" dt="2024-02-18T22:41:11.638" v="1676" actId="478"/>
          <ac:picMkLst>
            <pc:docMk/>
            <pc:sldMk cId="3024333780" sldId="276"/>
            <ac:picMk id="31" creationId="{357341C1-CB62-D1BC-2DA4-E7479347E9AA}"/>
          </ac:picMkLst>
        </pc:picChg>
        <pc:picChg chg="add del mod">
          <ac:chgData name="Wang, Yueqi" userId="3e8dd239-3595-4639-8e97-8eabfef3f160" providerId="ADAL" clId="{EDF2E2FE-E12A-48BE-BB2F-7E4CCC838BC5}" dt="2024-02-18T22:41:11.638" v="1676" actId="478"/>
          <ac:picMkLst>
            <pc:docMk/>
            <pc:sldMk cId="3024333780" sldId="276"/>
            <ac:picMk id="32" creationId="{23654900-A295-9940-ECA0-0B58FE0E6B0E}"/>
          </ac:picMkLst>
        </pc:picChg>
        <pc:picChg chg="add del mod">
          <ac:chgData name="Wang, Yueqi" userId="3e8dd239-3595-4639-8e97-8eabfef3f160" providerId="ADAL" clId="{EDF2E2FE-E12A-48BE-BB2F-7E4CCC838BC5}" dt="2024-02-18T22:41:11.638" v="1676" actId="478"/>
          <ac:picMkLst>
            <pc:docMk/>
            <pc:sldMk cId="3024333780" sldId="276"/>
            <ac:picMk id="33" creationId="{F4D05311-6C0A-EC77-0BD5-C68F24489392}"/>
          </ac:picMkLst>
        </pc:picChg>
        <pc:picChg chg="add del mod">
          <ac:chgData name="Wang, Yueqi" userId="3e8dd239-3595-4639-8e97-8eabfef3f160" providerId="ADAL" clId="{EDF2E2FE-E12A-48BE-BB2F-7E4CCC838BC5}" dt="2024-02-18T22:41:11.638" v="1676" actId="478"/>
          <ac:picMkLst>
            <pc:docMk/>
            <pc:sldMk cId="3024333780" sldId="276"/>
            <ac:picMk id="34" creationId="{BEE29A70-3FF7-1494-4C70-A687801D4DA1}"/>
          </ac:picMkLst>
        </pc:pic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" creationId="{210AC3C7-7E42-CCCF-C987-D09EFD180114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13" creationId="{6FAD9929-5116-28AF-A82A-1338669A5BD8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18" creationId="{E9E0F7D1-61CE-6674-0465-EFDD5E0A7508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21" creationId="{905C5C51-81B8-4DF0-B0F9-0DEA832C5FC3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38" creationId="{368A28FC-A8E1-0DBA-5FC4-B24231ED2321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39" creationId="{39F0F727-33AC-A130-01AD-3FA7EFBC90A0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0" creationId="{73194C13-75D9-B86E-618E-E4579716523B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1" creationId="{344C56ED-F734-2F6A-3413-7708AEE624F7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2" creationId="{50CCA357-3135-A8EA-AA0A-51E62FCD0A78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4" creationId="{5768D325-4ADA-8B89-6B96-21A7647C4ECC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7" creationId="{60F98C6E-8041-B32B-684B-B78B5C950B93}"/>
          </ac:cxnSpMkLst>
        </pc:cxnChg>
        <pc:cxnChg chg="add del mod">
          <ac:chgData name="Wang, Yueqi" userId="3e8dd239-3595-4639-8e97-8eabfef3f160" providerId="ADAL" clId="{EDF2E2FE-E12A-48BE-BB2F-7E4CCC838BC5}" dt="2024-02-18T22:41:11.638" v="1676" actId="478"/>
          <ac:cxnSpMkLst>
            <pc:docMk/>
            <pc:sldMk cId="3024333780" sldId="276"/>
            <ac:cxnSpMk id="48" creationId="{DAAAF388-9766-C904-C08E-4A3CC08F4D37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61" creationId="{E22B4F43-5F04-8601-36A2-611A25FF50B4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63" creationId="{0E230966-6EF5-5DED-25F2-708BD717A849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66" creationId="{8BF88B85-8E12-696B-56BD-A0B671B86084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73" creationId="{10D8B416-85D8-831B-480C-748E812E58B3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74" creationId="{A5B7BDB0-A57E-CD68-DAB3-A9BC70E5F0DD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76" creationId="{71F2C1D6-9D18-C89A-8AD7-451502D31EFD}"/>
          </ac:cxnSpMkLst>
        </pc:cxnChg>
        <pc:cxnChg chg="mod">
          <ac:chgData name="Wang, Yueqi" userId="3e8dd239-3595-4639-8e97-8eabfef3f160" providerId="ADAL" clId="{EDF2E2FE-E12A-48BE-BB2F-7E4CCC838BC5}" dt="2024-02-18T22:41:16.029" v="1677"/>
          <ac:cxnSpMkLst>
            <pc:docMk/>
            <pc:sldMk cId="3024333780" sldId="276"/>
            <ac:cxnSpMk id="78" creationId="{6B1BD5D1-7046-9273-39E8-A626E2296E2E}"/>
          </ac:cxnSpMkLst>
        </pc:cxnChg>
      </pc:sldChg>
      <pc:sldChg chg="addSp delSp modSp add mod">
        <pc:chgData name="Wang, Yueqi" userId="3e8dd239-3595-4639-8e97-8eabfef3f160" providerId="ADAL" clId="{EDF2E2FE-E12A-48BE-BB2F-7E4CCC838BC5}" dt="2024-02-18T22:43:39.072" v="1717" actId="1035"/>
        <pc:sldMkLst>
          <pc:docMk/>
          <pc:sldMk cId="2496538122" sldId="277"/>
        </pc:sldMkLst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" creationId="{997E8658-FCB1-B4B8-E0A3-E4B762B8C61E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3" creationId="{CACB0402-1824-9226-5A45-C2540671650E}"/>
          </ac:spMkLst>
        </pc:spChg>
        <pc:spChg chg="add del mod">
          <ac:chgData name="Wang, Yueqi" userId="3e8dd239-3595-4639-8e97-8eabfef3f160" providerId="ADAL" clId="{EDF2E2FE-E12A-48BE-BB2F-7E4CCC838BC5}" dt="2024-02-13T03:12:19.920" v="184" actId="478"/>
          <ac:spMkLst>
            <pc:docMk/>
            <pc:sldMk cId="2496538122" sldId="277"/>
            <ac:spMk id="3" creationId="{D1818793-87B1-3847-9D0D-93EF3E6B4ACB}"/>
          </ac:spMkLst>
        </pc:spChg>
        <pc:spChg chg="add del mod">
          <ac:chgData name="Wang, Yueqi" userId="3e8dd239-3595-4639-8e97-8eabfef3f160" providerId="ADAL" clId="{EDF2E2FE-E12A-48BE-BB2F-7E4CCC838BC5}" dt="2024-02-13T03:12:51.525" v="197" actId="478"/>
          <ac:spMkLst>
            <pc:docMk/>
            <pc:sldMk cId="2496538122" sldId="277"/>
            <ac:spMk id="4" creationId="{1B2039AC-121E-6D32-90E4-45E7601739E1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4" creationId="{DB27A8A2-5214-4A30-6581-5098BF84A425}"/>
          </ac:spMkLst>
        </pc:spChg>
        <pc:spChg chg="mod">
          <ac:chgData name="Wang, Yueqi" userId="3e8dd239-3595-4639-8e97-8eabfef3f160" providerId="ADAL" clId="{EDF2E2FE-E12A-48BE-BB2F-7E4CCC838BC5}" dt="2024-02-13T03:06:46.635" v="141" actId="20577"/>
          <ac:spMkLst>
            <pc:docMk/>
            <pc:sldMk cId="2496538122" sldId="277"/>
            <ac:spMk id="5" creationId="{04EF9E83-C396-B2B9-1DBA-BC8F9360A9B0}"/>
          </ac:spMkLst>
        </pc:spChg>
        <pc:spChg chg="add del mod">
          <ac:chgData name="Wang, Yueqi" userId="3e8dd239-3595-4639-8e97-8eabfef3f160" providerId="ADAL" clId="{EDF2E2FE-E12A-48BE-BB2F-7E4CCC838BC5}" dt="2024-02-13T03:12:33.989" v="189" actId="478"/>
          <ac:spMkLst>
            <pc:docMk/>
            <pc:sldMk cId="2496538122" sldId="277"/>
            <ac:spMk id="6" creationId="{964728DF-24E7-DC6A-AEB4-025CCEFDF60D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6" creationId="{E3F9EF4C-00F6-CCF4-9EA4-57BBBC0219BB}"/>
          </ac:spMkLst>
        </pc:spChg>
        <pc:spChg chg="add del mod ord">
          <ac:chgData name="Wang, Yueqi" userId="3e8dd239-3595-4639-8e97-8eabfef3f160" providerId="ADAL" clId="{EDF2E2FE-E12A-48BE-BB2F-7E4CCC838BC5}" dt="2024-02-13T03:13:14.834" v="210" actId="478"/>
          <ac:spMkLst>
            <pc:docMk/>
            <pc:sldMk cId="2496538122" sldId="277"/>
            <ac:spMk id="7" creationId="{92012FEC-35DB-9020-94C5-521A3AEF0FD0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7" creationId="{DE314A5D-3B9C-BF62-80F6-12E66B94C7AE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9" creationId="{846A2744-3B8E-FB8A-9F44-200B0A3A0BDE}"/>
          </ac:spMkLst>
        </pc:spChg>
        <pc:spChg chg="add del mod ord">
          <ac:chgData name="Wang, Yueqi" userId="3e8dd239-3595-4639-8e97-8eabfef3f160" providerId="ADAL" clId="{EDF2E2FE-E12A-48BE-BB2F-7E4CCC838BC5}" dt="2024-02-13T03:13:08.728" v="203" actId="478"/>
          <ac:spMkLst>
            <pc:docMk/>
            <pc:sldMk cId="2496538122" sldId="277"/>
            <ac:spMk id="12" creationId="{0AB2C379-B86C-F819-23F7-74B0E86660BF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13" creationId="{BAB158DB-6E21-65C6-734B-E3419360916A}"/>
          </ac:spMkLst>
        </pc:spChg>
        <pc:spChg chg="add del mod ord">
          <ac:chgData name="Wang, Yueqi" userId="3e8dd239-3595-4639-8e97-8eabfef3f160" providerId="ADAL" clId="{EDF2E2FE-E12A-48BE-BB2F-7E4CCC838BC5}" dt="2024-02-13T03:13:14.007" v="209" actId="478"/>
          <ac:spMkLst>
            <pc:docMk/>
            <pc:sldMk cId="2496538122" sldId="277"/>
            <ac:spMk id="14" creationId="{56C1104B-5DCC-F406-22B5-228DFE2385C3}"/>
          </ac:spMkLst>
        </pc:spChg>
        <pc:spChg chg="add del mod ord">
          <ac:chgData name="Wang, Yueqi" userId="3e8dd239-3595-4639-8e97-8eabfef3f160" providerId="ADAL" clId="{EDF2E2FE-E12A-48BE-BB2F-7E4CCC838BC5}" dt="2024-02-13T03:13:09.776" v="205" actId="478"/>
          <ac:spMkLst>
            <pc:docMk/>
            <pc:sldMk cId="2496538122" sldId="277"/>
            <ac:spMk id="15" creationId="{2DC38F83-FB3B-E339-551A-6C8ACE81BC3B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15" creationId="{9894CB51-F679-EF52-2FA3-3CCC79EE0D68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16" creationId="{5CE62D5E-DE2D-4DBC-52FE-AEB6252A0A68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17" creationId="{E45BC906-0084-8399-CFCE-6089FD23349B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18" creationId="{5392F960-1A6F-54DB-CF38-64EA8B3032F6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19" creationId="{482C0D98-A06C-B69C-2CE1-556557F821DF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0" creationId="{D90723DA-132F-AF55-69A3-EC48974ED30A}"/>
          </ac:spMkLst>
        </pc:spChg>
        <pc:spChg chg="add del mod or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3" creationId="{059B7F3B-36A5-68AB-FB4E-8832E4ACE550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4" creationId="{D3924CE6-849C-D96D-DC4E-7805597D546C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5" creationId="{92E89A3E-5E34-F1E7-AE86-E5CD15275836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6" creationId="{AF33570A-10C9-30CF-360F-F4BF8A780BB8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28" creationId="{F3B57A62-9C01-29A5-5D7B-B38EEF8C7492}"/>
          </ac:spMkLst>
        </pc:spChg>
        <pc:spChg chg="add del mod">
          <ac:chgData name="Wang, Yueqi" userId="3e8dd239-3595-4639-8e97-8eabfef3f160" providerId="ADAL" clId="{EDF2E2FE-E12A-48BE-BB2F-7E4CCC838BC5}" dt="2024-02-18T22:42:55.163" v="1686" actId="478"/>
          <ac:spMkLst>
            <pc:docMk/>
            <pc:sldMk cId="2496538122" sldId="277"/>
            <ac:spMk id="30" creationId="{4A5C2EFE-5141-3152-6E36-3DA72F0D306A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33" creationId="{0DE6C340-0543-F98D-C3FF-9D919825B810}"/>
          </ac:spMkLst>
        </pc:spChg>
        <pc:spChg chg="add mod">
          <ac:chgData name="Wang, Yueqi" userId="3e8dd239-3595-4639-8e97-8eabfef3f160" providerId="ADAL" clId="{EDF2E2FE-E12A-48BE-BB2F-7E4CCC838BC5}" dt="2024-02-18T22:43:39.072" v="1717" actId="1035"/>
          <ac:spMkLst>
            <pc:docMk/>
            <pc:sldMk cId="2496538122" sldId="277"/>
            <ac:spMk id="34" creationId="{B29BF2E7-17FD-9EB3-7EB6-4C855CD2A58E}"/>
          </ac:spMkLst>
        </pc:spChg>
        <pc:spChg chg="add mod">
          <ac:chgData name="Wang, Yueqi" userId="3e8dd239-3595-4639-8e97-8eabfef3f160" providerId="ADAL" clId="{EDF2E2FE-E12A-48BE-BB2F-7E4CCC838BC5}" dt="2024-02-18T22:43:33.211" v="1695" actId="1076"/>
          <ac:spMkLst>
            <pc:docMk/>
            <pc:sldMk cId="2496538122" sldId="277"/>
            <ac:spMk id="37" creationId="{7897E82D-5EC7-BB6B-C07A-C695288176EB}"/>
          </ac:spMkLst>
        </pc:spChg>
        <pc:spChg chg="add mod ord">
          <ac:chgData name="Wang, Yueqi" userId="3e8dd239-3595-4639-8e97-8eabfef3f160" providerId="ADAL" clId="{EDF2E2FE-E12A-48BE-BB2F-7E4CCC838BC5}" dt="2024-02-18T22:43:27.678" v="1694" actId="167"/>
          <ac:spMkLst>
            <pc:docMk/>
            <pc:sldMk cId="2496538122" sldId="277"/>
            <ac:spMk id="38" creationId="{140506DB-C196-2C12-FE14-2A316F014F77}"/>
          </ac:spMkLst>
        </pc:spChg>
        <pc:graphicFrameChg chg="add del mod ord">
          <ac:chgData name="Wang, Yueqi" userId="3e8dd239-3595-4639-8e97-8eabfef3f160" providerId="ADAL" clId="{EDF2E2FE-E12A-48BE-BB2F-7E4CCC838BC5}" dt="2024-02-13T03:13:17.146" v="211" actId="478"/>
          <ac:graphicFrameMkLst>
            <pc:docMk/>
            <pc:sldMk cId="2496538122" sldId="277"/>
            <ac:graphicFrameMk id="9" creationId="{3B146132-C133-A10D-803E-F1913DD48587}"/>
          </ac:graphicFrameMkLst>
        </pc:graphicFrameChg>
        <pc:graphicFrameChg chg="add mod">
          <ac:chgData name="Wang, Yueqi" userId="3e8dd239-3595-4639-8e97-8eabfef3f160" providerId="ADAL" clId="{EDF2E2FE-E12A-48BE-BB2F-7E4CCC838BC5}" dt="2024-02-18T22:43:39.072" v="1717" actId="1035"/>
          <ac:graphicFrameMkLst>
            <pc:docMk/>
            <pc:sldMk cId="2496538122" sldId="277"/>
            <ac:graphicFrameMk id="12" creationId="{D793B2CC-5CCE-58F1-2AB0-AB8765D170C5}"/>
          </ac:graphicFrameMkLst>
        </pc:graphicFrameChg>
        <pc:graphicFrameChg chg="add del mod ord modGraphic">
          <ac:chgData name="Wang, Yueqi" userId="3e8dd239-3595-4639-8e97-8eabfef3f160" providerId="ADAL" clId="{EDF2E2FE-E12A-48BE-BB2F-7E4CCC838BC5}" dt="2024-02-13T03:13:12.433" v="208" actId="478"/>
          <ac:graphicFrameMkLst>
            <pc:docMk/>
            <pc:sldMk cId="2496538122" sldId="277"/>
            <ac:graphicFrameMk id="13" creationId="{D0E1355D-3820-9491-80F7-95275279BDDA}"/>
          </ac:graphicFrameMkLst>
        </pc:graphicFrameChg>
        <pc:graphicFrameChg chg="add mod">
          <ac:chgData name="Wang, Yueqi" userId="3e8dd239-3595-4639-8e97-8eabfef3f160" providerId="ADAL" clId="{EDF2E2FE-E12A-48BE-BB2F-7E4CCC838BC5}" dt="2024-02-18T22:43:39.072" v="1717" actId="1035"/>
          <ac:graphicFrameMkLst>
            <pc:docMk/>
            <pc:sldMk cId="2496538122" sldId="277"/>
            <ac:graphicFrameMk id="14" creationId="{439EABE1-8368-83B6-B4F4-98BD995A5DB8}"/>
          </ac:graphicFrameMkLst>
        </pc:graphicFrameChg>
        <pc:graphicFrameChg chg="add del mod ord modGraphic">
          <ac:chgData name="Wang, Yueqi" userId="3e8dd239-3595-4639-8e97-8eabfef3f160" providerId="ADAL" clId="{EDF2E2FE-E12A-48BE-BB2F-7E4CCC838BC5}" dt="2024-02-13T03:13:10.480" v="206" actId="478"/>
          <ac:graphicFrameMkLst>
            <pc:docMk/>
            <pc:sldMk cId="2496538122" sldId="277"/>
            <ac:graphicFrameMk id="16" creationId="{CA9191FE-1876-6EBF-2C04-2A7C9515C69D}"/>
          </ac:graphicFrameMkLst>
        </pc:graphicFrameChg>
        <pc:graphicFrameChg chg="add del mod">
          <ac:chgData name="Wang, Yueqi" userId="3e8dd239-3595-4639-8e97-8eabfef3f160" providerId="ADAL" clId="{EDF2E2FE-E12A-48BE-BB2F-7E4CCC838BC5}" dt="2024-02-18T22:42:55.163" v="1686" actId="478"/>
          <ac:graphicFrameMkLst>
            <pc:docMk/>
            <pc:sldMk cId="2496538122" sldId="277"/>
            <ac:graphicFrameMk id="27" creationId="{00B7E3BF-CC25-99FE-93A2-40F29544C599}"/>
          </ac:graphicFrameMkLst>
        </pc:graphicFrameChg>
        <pc:graphicFrameChg chg="add del mod">
          <ac:chgData name="Wang, Yueqi" userId="3e8dd239-3595-4639-8e97-8eabfef3f160" providerId="ADAL" clId="{EDF2E2FE-E12A-48BE-BB2F-7E4CCC838BC5}" dt="2024-02-18T22:42:55.163" v="1686" actId="478"/>
          <ac:graphicFrameMkLst>
            <pc:docMk/>
            <pc:sldMk cId="2496538122" sldId="277"/>
            <ac:graphicFrameMk id="29" creationId="{BC4C5BB6-8BF8-F5E5-B37B-0351F43B5E09}"/>
          </ac:graphicFrameMkLst>
        </pc:graphicFrameChg>
        <pc:graphicFrameChg chg="add del mod">
          <ac:chgData name="Wang, Yueqi" userId="3e8dd239-3595-4639-8e97-8eabfef3f160" providerId="ADAL" clId="{EDF2E2FE-E12A-48BE-BB2F-7E4CCC838BC5}" dt="2024-02-18T22:42:55.163" v="1686" actId="478"/>
          <ac:graphicFrameMkLst>
            <pc:docMk/>
            <pc:sldMk cId="2496538122" sldId="277"/>
            <ac:graphicFrameMk id="31" creationId="{A37A022E-5863-105A-12FF-7C858B39BC96}"/>
          </ac:graphicFrameMkLst>
        </pc:graphicFrameChg>
        <pc:graphicFrameChg chg="add mod">
          <ac:chgData name="Wang, Yueqi" userId="3e8dd239-3595-4639-8e97-8eabfef3f160" providerId="ADAL" clId="{EDF2E2FE-E12A-48BE-BB2F-7E4CCC838BC5}" dt="2024-02-18T22:43:39.072" v="1717" actId="1035"/>
          <ac:graphicFrameMkLst>
            <pc:docMk/>
            <pc:sldMk cId="2496538122" sldId="277"/>
            <ac:graphicFrameMk id="32" creationId="{D83B3A56-BB72-5A23-D4BF-94927BF3F4FF}"/>
          </ac:graphicFrameMkLst>
        </pc:graphicFrameChg>
        <pc:cxnChg chg="add del mod">
          <ac:chgData name="Wang, Yueqi" userId="3e8dd239-3595-4639-8e97-8eabfef3f160" providerId="ADAL" clId="{EDF2E2FE-E12A-48BE-BB2F-7E4CCC838BC5}" dt="2024-02-18T22:42:55.163" v="1686" actId="478"/>
          <ac:cxnSpMkLst>
            <pc:docMk/>
            <pc:sldMk cId="2496538122" sldId="277"/>
            <ac:cxnSpMk id="21" creationId="{FDB67CCC-8111-5334-C3C6-8E781A1FD528}"/>
          </ac:cxnSpMkLst>
        </pc:cxnChg>
        <pc:cxnChg chg="add del mod">
          <ac:chgData name="Wang, Yueqi" userId="3e8dd239-3595-4639-8e97-8eabfef3f160" providerId="ADAL" clId="{EDF2E2FE-E12A-48BE-BB2F-7E4CCC838BC5}" dt="2024-02-18T22:42:55.163" v="1686" actId="478"/>
          <ac:cxnSpMkLst>
            <pc:docMk/>
            <pc:sldMk cId="2496538122" sldId="277"/>
            <ac:cxnSpMk id="22" creationId="{B5D885B7-2A53-45E0-DF5F-8CA49976C2A5}"/>
          </ac:cxnSpMkLst>
        </pc:cxnChg>
        <pc:cxnChg chg="add mod">
          <ac:chgData name="Wang, Yueqi" userId="3e8dd239-3595-4639-8e97-8eabfef3f160" providerId="ADAL" clId="{EDF2E2FE-E12A-48BE-BB2F-7E4CCC838BC5}" dt="2024-02-18T22:43:39.072" v="1717" actId="1035"/>
          <ac:cxnSpMkLst>
            <pc:docMk/>
            <pc:sldMk cId="2496538122" sldId="277"/>
            <ac:cxnSpMk id="35" creationId="{95095E51-91B5-9FA3-527B-1E2CC9397C47}"/>
          </ac:cxnSpMkLst>
        </pc:cxnChg>
        <pc:cxnChg chg="add mod">
          <ac:chgData name="Wang, Yueqi" userId="3e8dd239-3595-4639-8e97-8eabfef3f160" providerId="ADAL" clId="{EDF2E2FE-E12A-48BE-BB2F-7E4CCC838BC5}" dt="2024-02-18T22:43:39.072" v="1717" actId="1035"/>
          <ac:cxnSpMkLst>
            <pc:docMk/>
            <pc:sldMk cId="2496538122" sldId="277"/>
            <ac:cxnSpMk id="36" creationId="{FD5B7CFA-7D3A-A2A9-3039-2A92FA3606B0}"/>
          </ac:cxnSpMkLst>
        </pc:cxnChg>
      </pc:sldChg>
      <pc:sldChg chg="addSp delSp modSp add mod">
        <pc:chgData name="Wang, Yueqi" userId="3e8dd239-3595-4639-8e97-8eabfef3f160" providerId="ADAL" clId="{EDF2E2FE-E12A-48BE-BB2F-7E4CCC838BC5}" dt="2024-02-18T22:46:55.730" v="1798" actId="1076"/>
        <pc:sldMkLst>
          <pc:docMk/>
          <pc:sldMk cId="3828880949" sldId="391"/>
        </pc:sldMkLst>
        <pc:spChg chg="add mod">
          <ac:chgData name="Wang, Yueqi" userId="3e8dd239-3595-4639-8e97-8eabfef3f160" providerId="ADAL" clId="{EDF2E2FE-E12A-48BE-BB2F-7E4CCC838BC5}" dt="2024-02-18T22:46:55.730" v="1798" actId="1076"/>
          <ac:spMkLst>
            <pc:docMk/>
            <pc:sldMk cId="3828880949" sldId="391"/>
            <ac:spMk id="2" creationId="{E921E95C-D8C5-2454-E9AA-14B54533C3A3}"/>
          </ac:spMkLst>
        </pc:spChg>
        <pc:spChg chg="del">
          <ac:chgData name="Wang, Yueqi" userId="3e8dd239-3595-4639-8e97-8eabfef3f160" providerId="ADAL" clId="{EDF2E2FE-E12A-48BE-BB2F-7E4CCC838BC5}" dt="2024-02-18T22:46:51.173" v="1796" actId="478"/>
          <ac:spMkLst>
            <pc:docMk/>
            <pc:sldMk cId="3828880949" sldId="391"/>
            <ac:spMk id="3" creationId="{3AE42B5F-BFD3-49A0-F1C9-B594A15DF9BC}"/>
          </ac:spMkLst>
        </pc:spChg>
        <pc:spChg chg="add mod">
          <ac:chgData name="Wang, Yueqi" userId="3e8dd239-3595-4639-8e97-8eabfef3f160" providerId="ADAL" clId="{EDF2E2FE-E12A-48BE-BB2F-7E4CCC838BC5}" dt="2024-02-18T22:46:55.730" v="1798" actId="1076"/>
          <ac:spMkLst>
            <pc:docMk/>
            <pc:sldMk cId="3828880949" sldId="391"/>
            <ac:spMk id="4" creationId="{D10DAE16-827D-82F3-674E-3C16AF4B9BC0}"/>
          </ac:spMkLst>
        </pc:spChg>
        <pc:spChg chg="mod">
          <ac:chgData name="Wang, Yueqi" userId="3e8dd239-3595-4639-8e97-8eabfef3f160" providerId="ADAL" clId="{EDF2E2FE-E12A-48BE-BB2F-7E4CCC838BC5}" dt="2024-02-18T22:46:43.766" v="1795"/>
          <ac:spMkLst>
            <pc:docMk/>
            <pc:sldMk cId="3828880949" sldId="391"/>
            <ac:spMk id="5" creationId="{4980C306-2BF0-271D-191D-796EC15AC4DB}"/>
          </ac:spMkLst>
        </pc:spChg>
        <pc:spChg chg="add mod">
          <ac:chgData name="Wang, Yueqi" userId="3e8dd239-3595-4639-8e97-8eabfef3f160" providerId="ADAL" clId="{EDF2E2FE-E12A-48BE-BB2F-7E4CCC838BC5}" dt="2024-02-18T22:46:55.730" v="1798" actId="1076"/>
          <ac:spMkLst>
            <pc:docMk/>
            <pc:sldMk cId="3828880949" sldId="391"/>
            <ac:spMk id="6" creationId="{7729FF19-701C-D245-3A54-DE19D4A07E75}"/>
          </ac:spMkLst>
        </pc:spChg>
        <pc:spChg chg="add mod">
          <ac:chgData name="Wang, Yueqi" userId="3e8dd239-3595-4639-8e97-8eabfef3f160" providerId="ADAL" clId="{EDF2E2FE-E12A-48BE-BB2F-7E4CCC838BC5}" dt="2024-02-18T22:46:55.730" v="1798" actId="1076"/>
          <ac:spMkLst>
            <pc:docMk/>
            <pc:sldMk cId="3828880949" sldId="391"/>
            <ac:spMk id="7" creationId="{976D09F9-DA6F-215C-D57D-96E3C9DA2EB9}"/>
          </ac:spMkLst>
        </pc:spChg>
        <pc:spChg chg="add mod">
          <ac:chgData name="Wang, Yueqi" userId="3e8dd239-3595-4639-8e97-8eabfef3f160" providerId="ADAL" clId="{EDF2E2FE-E12A-48BE-BB2F-7E4CCC838BC5}" dt="2024-02-18T22:46:55.730" v="1798" actId="1076"/>
          <ac:spMkLst>
            <pc:docMk/>
            <pc:sldMk cId="3828880949" sldId="391"/>
            <ac:spMk id="9" creationId="{32513630-2ECC-DB2A-15F6-ABE5A063BC2E}"/>
          </ac:spMkLst>
        </pc:spChg>
      </pc:sldChg>
    </pc:docChg>
  </pc:docChgLst>
  <pc:docChgLst>
    <pc:chgData name="Li, Bingyao" userId="6020a0d1-527a-4229-8e4c-eb30bf0f9e70" providerId="ADAL" clId="{61DEF81D-BF08-4DD6-98E2-660F41577878}"/>
    <pc:docChg chg="undo custSel addSld delSld modSld sldOrd">
      <pc:chgData name="Li, Bingyao" userId="6020a0d1-527a-4229-8e4c-eb30bf0f9e70" providerId="ADAL" clId="{61DEF81D-BF08-4DD6-98E2-660F41577878}" dt="2024-02-29T20:41:44.511" v="763"/>
      <pc:docMkLst>
        <pc:docMk/>
      </pc:docMkLst>
      <pc:sldChg chg="modSp mod modNotesTx">
        <pc:chgData name="Li, Bingyao" userId="6020a0d1-527a-4229-8e4c-eb30bf0f9e70" providerId="ADAL" clId="{61DEF81D-BF08-4DD6-98E2-660F41577878}" dt="2024-02-29T20:17:40.687" v="669" actId="1076"/>
        <pc:sldMkLst>
          <pc:docMk/>
          <pc:sldMk cId="2932657041" sldId="263"/>
        </pc:sldMkLst>
        <pc:spChg chg="mod">
          <ac:chgData name="Li, Bingyao" userId="6020a0d1-527a-4229-8e4c-eb30bf0f9e70" providerId="ADAL" clId="{61DEF81D-BF08-4DD6-98E2-660F41577878}" dt="2024-02-29T20:17:40.687" v="669" actId="1076"/>
          <ac:spMkLst>
            <pc:docMk/>
            <pc:sldMk cId="2932657041" sldId="263"/>
            <ac:spMk id="15" creationId="{63513CBB-42A3-4C7D-A7EA-6A87A41522A2}"/>
          </ac:spMkLst>
        </pc:spChg>
        <pc:graphicFrameChg chg="mod">
          <ac:chgData name="Li, Bingyao" userId="6020a0d1-527a-4229-8e4c-eb30bf0f9e70" providerId="ADAL" clId="{61DEF81D-BF08-4DD6-98E2-660F41577878}" dt="2024-02-29T20:17:33.889" v="668"/>
          <ac:graphicFrameMkLst>
            <pc:docMk/>
            <pc:sldMk cId="2932657041" sldId="263"/>
            <ac:graphicFrameMk id="9" creationId="{F8EA61FD-9985-C370-2D11-97267B99C6DD}"/>
          </ac:graphicFrameMkLst>
        </pc:graphicFrameChg>
      </pc:sldChg>
      <pc:sldChg chg="addSp delSp modSp">
        <pc:chgData name="Li, Bingyao" userId="6020a0d1-527a-4229-8e4c-eb30bf0f9e70" providerId="ADAL" clId="{61DEF81D-BF08-4DD6-98E2-660F41577878}" dt="2024-02-29T20:41:18.351" v="762" actId="1076"/>
        <pc:sldMkLst>
          <pc:docMk/>
          <pc:sldMk cId="2507187213" sldId="268"/>
        </pc:sldMkLst>
        <pc:spChg chg="del">
          <ac:chgData name="Li, Bingyao" userId="6020a0d1-527a-4229-8e4c-eb30bf0f9e70" providerId="ADAL" clId="{61DEF81D-BF08-4DD6-98E2-660F41577878}" dt="2024-02-29T20:39:05.353" v="733" actId="478"/>
          <ac:spMkLst>
            <pc:docMk/>
            <pc:sldMk cId="2507187213" sldId="268"/>
            <ac:spMk id="2" creationId="{2CDBD305-1247-EE17-7CC3-A7A2A991FD28}"/>
          </ac:spMkLst>
        </pc:spChg>
        <pc:spChg chg="del mod">
          <ac:chgData name="Li, Bingyao" userId="6020a0d1-527a-4229-8e4c-eb30bf0f9e70" providerId="ADAL" clId="{61DEF81D-BF08-4DD6-98E2-660F41577878}" dt="2024-02-29T20:40:21.139" v="745" actId="478"/>
          <ac:spMkLst>
            <pc:docMk/>
            <pc:sldMk cId="2507187213" sldId="268"/>
            <ac:spMk id="4" creationId="{3F3E9506-BD9D-7CDA-237B-379220A9D600}"/>
          </ac:spMkLst>
        </pc:spChg>
        <pc:spChg chg="mod">
          <ac:chgData name="Li, Bingyao" userId="6020a0d1-527a-4229-8e4c-eb30bf0f9e70" providerId="ADAL" clId="{61DEF81D-BF08-4DD6-98E2-660F41577878}" dt="2024-02-29T20:41:18.351" v="762" actId="1076"/>
          <ac:spMkLst>
            <pc:docMk/>
            <pc:sldMk cId="2507187213" sldId="268"/>
            <ac:spMk id="7" creationId="{1CBCBC4C-E213-3BCD-A616-14C03411CDA4}"/>
          </ac:spMkLst>
        </pc:spChg>
        <pc:spChg chg="add del mod">
          <ac:chgData name="Li, Bingyao" userId="6020a0d1-527a-4229-8e4c-eb30bf0f9e70" providerId="ADAL" clId="{61DEF81D-BF08-4DD6-98E2-660F41577878}" dt="2024-02-29T20:41:05.809" v="758" actId="1076"/>
          <ac:spMkLst>
            <pc:docMk/>
            <pc:sldMk cId="2507187213" sldId="268"/>
            <ac:spMk id="13" creationId="{8B092C87-4457-88C5-3D5E-79593AA170E1}"/>
          </ac:spMkLst>
        </pc:spChg>
        <pc:spChg chg="del">
          <ac:chgData name="Li, Bingyao" userId="6020a0d1-527a-4229-8e4c-eb30bf0f9e70" providerId="ADAL" clId="{61DEF81D-BF08-4DD6-98E2-660F41577878}" dt="2024-02-29T20:39:57.394" v="737" actId="478"/>
          <ac:spMkLst>
            <pc:docMk/>
            <pc:sldMk cId="2507187213" sldId="268"/>
            <ac:spMk id="14" creationId="{BA29E5DC-DE89-FCCC-A961-499AFDDD55BA}"/>
          </ac:spMkLst>
        </pc:spChg>
        <pc:grpChg chg="mod">
          <ac:chgData name="Li, Bingyao" userId="6020a0d1-527a-4229-8e4c-eb30bf0f9e70" providerId="ADAL" clId="{61DEF81D-BF08-4DD6-98E2-660F41577878}" dt="2024-02-29T20:39:54.783" v="736" actId="1076"/>
          <ac:grpSpMkLst>
            <pc:docMk/>
            <pc:sldMk cId="2507187213" sldId="268"/>
            <ac:grpSpMk id="6" creationId="{7AD0C9E0-CEED-17F0-BF3C-1C96CB89C325}"/>
          </ac:grpSpMkLst>
        </pc:grpChg>
        <pc:grpChg chg="del">
          <ac:chgData name="Li, Bingyao" userId="6020a0d1-527a-4229-8e4c-eb30bf0f9e70" providerId="ADAL" clId="{61DEF81D-BF08-4DD6-98E2-660F41577878}" dt="2024-02-29T20:39:57.394" v="737" actId="478"/>
          <ac:grpSpMkLst>
            <pc:docMk/>
            <pc:sldMk cId="2507187213" sldId="268"/>
            <ac:grpSpMk id="12" creationId="{82F5AF6F-801D-3271-62A4-244692D7D92A}"/>
          </ac:grpSpMkLst>
        </pc:grpChg>
        <pc:picChg chg="del">
          <ac:chgData name="Li, Bingyao" userId="6020a0d1-527a-4229-8e4c-eb30bf0f9e70" providerId="ADAL" clId="{61DEF81D-BF08-4DD6-98E2-660F41577878}" dt="2024-02-29T20:39:03.085" v="732" actId="478"/>
          <ac:picMkLst>
            <pc:docMk/>
            <pc:sldMk cId="2507187213" sldId="268"/>
            <ac:picMk id="3" creationId="{8486EF0B-5360-3E75-7792-D06854DAAABC}"/>
          </ac:picMkLst>
        </pc:picChg>
        <pc:picChg chg="mod">
          <ac:chgData name="Li, Bingyao" userId="6020a0d1-527a-4229-8e4c-eb30bf0f9e70" providerId="ADAL" clId="{61DEF81D-BF08-4DD6-98E2-660F41577878}" dt="2024-02-29T20:41:14.484" v="761" actId="1076"/>
          <ac:picMkLst>
            <pc:docMk/>
            <pc:sldMk cId="2507187213" sldId="268"/>
            <ac:picMk id="9" creationId="{C43DE4B3-0129-BFA6-3934-6BB28E2E88FA}"/>
          </ac:picMkLst>
        </pc:picChg>
      </pc:sldChg>
      <pc:sldChg chg="ord">
        <pc:chgData name="Li, Bingyao" userId="6020a0d1-527a-4229-8e4c-eb30bf0f9e70" providerId="ADAL" clId="{61DEF81D-BF08-4DD6-98E2-660F41577878}" dt="2024-02-29T20:15:36.859" v="658"/>
        <pc:sldMkLst>
          <pc:docMk/>
          <pc:sldMk cId="3194543002" sldId="275"/>
        </pc:sldMkLst>
      </pc:sldChg>
      <pc:sldChg chg="ord">
        <pc:chgData name="Li, Bingyao" userId="6020a0d1-527a-4229-8e4c-eb30bf0f9e70" providerId="ADAL" clId="{61DEF81D-BF08-4DD6-98E2-660F41577878}" dt="2024-02-29T20:13:47.213" v="648"/>
        <pc:sldMkLst>
          <pc:docMk/>
          <pc:sldMk cId="3024333780" sldId="276"/>
        </pc:sldMkLst>
      </pc:sldChg>
      <pc:sldChg chg="modSp ord">
        <pc:chgData name="Li, Bingyao" userId="6020a0d1-527a-4229-8e4c-eb30bf0f9e70" providerId="ADAL" clId="{61DEF81D-BF08-4DD6-98E2-660F41577878}" dt="2024-02-29T20:28:19.163" v="697" actId="167"/>
        <pc:sldMkLst>
          <pc:docMk/>
          <pc:sldMk cId="2496538122" sldId="277"/>
        </pc:sldMkLst>
        <pc:spChg chg="mod">
          <ac:chgData name="Li, Bingyao" userId="6020a0d1-527a-4229-8e4c-eb30bf0f9e70" providerId="ADAL" clId="{61DEF81D-BF08-4DD6-98E2-660F41577878}" dt="2024-02-29T20:27:52.214" v="691" actId="1076"/>
          <ac:spMkLst>
            <pc:docMk/>
            <pc:sldMk cId="2496538122" sldId="277"/>
            <ac:spMk id="18" creationId="{1BA1C722-BD94-1951-455C-CCC8CCB3A23D}"/>
          </ac:spMkLst>
        </pc:spChg>
        <pc:cxnChg chg="mod">
          <ac:chgData name="Li, Bingyao" userId="6020a0d1-527a-4229-8e4c-eb30bf0f9e70" providerId="ADAL" clId="{61DEF81D-BF08-4DD6-98E2-660F41577878}" dt="2024-02-29T20:27:52.214" v="691" actId="1076"/>
          <ac:cxnSpMkLst>
            <pc:docMk/>
            <pc:sldMk cId="2496538122" sldId="277"/>
            <ac:cxnSpMk id="31" creationId="{14D4DDD2-0ABE-27BB-7C2F-044C4BE34D25}"/>
          </ac:cxnSpMkLst>
        </pc:cxnChg>
        <pc:cxnChg chg="mod ord">
          <ac:chgData name="Li, Bingyao" userId="6020a0d1-527a-4229-8e4c-eb30bf0f9e70" providerId="ADAL" clId="{61DEF81D-BF08-4DD6-98E2-660F41577878}" dt="2024-02-29T20:28:19.163" v="697" actId="167"/>
          <ac:cxnSpMkLst>
            <pc:docMk/>
            <pc:sldMk cId="2496538122" sldId="277"/>
            <ac:cxnSpMk id="41" creationId="{29076F76-B233-E3B1-9F93-F01792EB17D4}"/>
          </ac:cxnSpMkLst>
        </pc:cxnChg>
      </pc:sldChg>
      <pc:sldChg chg="modAnim modNotesTx">
        <pc:chgData name="Li, Bingyao" userId="6020a0d1-527a-4229-8e4c-eb30bf0f9e70" providerId="ADAL" clId="{61DEF81D-BF08-4DD6-98E2-660F41577878}" dt="2024-02-29T20:18:09.719" v="671"/>
        <pc:sldMkLst>
          <pc:docMk/>
          <pc:sldMk cId="3833821505" sldId="330"/>
        </pc:sldMkLst>
      </pc:sldChg>
      <pc:sldChg chg="del modTransition">
        <pc:chgData name="Li, Bingyao" userId="6020a0d1-527a-4229-8e4c-eb30bf0f9e70" providerId="ADAL" clId="{61DEF81D-BF08-4DD6-98E2-660F41577878}" dt="2024-02-29T20:15:27.175" v="655" actId="2696"/>
        <pc:sldMkLst>
          <pc:docMk/>
          <pc:sldMk cId="2865274464" sldId="390"/>
        </pc:sldMkLst>
      </pc:sldChg>
      <pc:sldChg chg="addSp delSp modSp">
        <pc:chgData name="Li, Bingyao" userId="6020a0d1-527a-4229-8e4c-eb30bf0f9e70" providerId="ADAL" clId="{61DEF81D-BF08-4DD6-98E2-660F41577878}" dt="2024-02-29T20:31:45.996" v="728" actId="1076"/>
        <pc:sldMkLst>
          <pc:docMk/>
          <pc:sldMk cId="3418508612" sldId="392"/>
        </pc:sldMkLst>
        <pc:spChg chg="mod ord">
          <ac:chgData name="Li, Bingyao" userId="6020a0d1-527a-4229-8e4c-eb30bf0f9e70" providerId="ADAL" clId="{61DEF81D-BF08-4DD6-98E2-660F41577878}" dt="2024-02-29T20:31:45.996" v="728" actId="1076"/>
          <ac:spMkLst>
            <pc:docMk/>
            <pc:sldMk cId="3418508612" sldId="392"/>
            <ac:spMk id="2" creationId="{3266DDBC-F240-2554-7AC1-0272A1F5E831}"/>
          </ac:spMkLst>
        </pc:spChg>
        <pc:spChg chg="add del mod">
          <ac:chgData name="Li, Bingyao" userId="6020a0d1-527a-4229-8e4c-eb30bf0f9e70" providerId="ADAL" clId="{61DEF81D-BF08-4DD6-98E2-660F41577878}" dt="2024-02-29T20:31:40.004" v="727" actId="478"/>
          <ac:spMkLst>
            <pc:docMk/>
            <pc:sldMk cId="3418508612" sldId="392"/>
            <ac:spMk id="25" creationId="{D9AF7E08-4518-4A1B-B4AE-247312F66AF2}"/>
          </ac:spMkLst>
        </pc:spChg>
      </pc:sldChg>
      <pc:sldChg chg="addSp delSp modSp delAnim modAnim modNotesTx">
        <pc:chgData name="Li, Bingyao" userId="6020a0d1-527a-4229-8e4c-eb30bf0f9e70" providerId="ADAL" clId="{61DEF81D-BF08-4DD6-98E2-660F41577878}" dt="2024-02-29T20:09:46.638" v="636" actId="20577"/>
        <pc:sldMkLst>
          <pc:docMk/>
          <pc:sldMk cId="884085412" sldId="395"/>
        </pc:sldMkLst>
        <pc:spChg chg="add mod">
          <ac:chgData name="Li, Bingyao" userId="6020a0d1-527a-4229-8e4c-eb30bf0f9e70" providerId="ADAL" clId="{61DEF81D-BF08-4DD6-98E2-660F41577878}" dt="2024-02-29T20:03:00.715" v="567" actId="1076"/>
          <ac:spMkLst>
            <pc:docMk/>
            <pc:sldMk cId="884085412" sldId="395"/>
            <ac:spMk id="2" creationId="{74565156-E331-4DF5-8332-B729F3352B9D}"/>
          </ac:spMkLst>
        </pc:spChg>
        <pc:spChg chg="add mod ord">
          <ac:chgData name="Li, Bingyao" userId="6020a0d1-527a-4229-8e4c-eb30bf0f9e70" providerId="ADAL" clId="{61DEF81D-BF08-4DD6-98E2-660F41577878}" dt="2024-02-29T20:07:04.271" v="606" actId="207"/>
          <ac:spMkLst>
            <pc:docMk/>
            <pc:sldMk cId="884085412" sldId="395"/>
            <ac:spMk id="3" creationId="{E80488D3-0899-4934-93F1-0722649696D7}"/>
          </ac:spMkLst>
        </pc:spChg>
        <pc:spChg chg="mod">
          <ac:chgData name="Li, Bingyao" userId="6020a0d1-527a-4229-8e4c-eb30bf0f9e70" providerId="ADAL" clId="{61DEF81D-BF08-4DD6-98E2-660F41577878}" dt="2024-02-29T18:15:59.630" v="16" actId="20577"/>
          <ac:spMkLst>
            <pc:docMk/>
            <pc:sldMk cId="884085412" sldId="395"/>
            <ac:spMk id="5" creationId="{6C892026-F1AB-0404-8E55-C86430151B82}"/>
          </ac:spMkLst>
        </pc:spChg>
        <pc:spChg chg="mod topLvl">
          <ac:chgData name="Li, Bingyao" userId="6020a0d1-527a-4229-8e4c-eb30bf0f9e70" providerId="ADAL" clId="{61DEF81D-BF08-4DD6-98E2-660F41577878}" dt="2024-02-29T20:03:50.094" v="580" actId="165"/>
          <ac:spMkLst>
            <pc:docMk/>
            <pc:sldMk cId="884085412" sldId="395"/>
            <ac:spMk id="9" creationId="{C5617826-9454-3504-046B-28D65C36A921}"/>
          </ac:spMkLst>
        </pc:spChg>
        <pc:spChg chg="del mod">
          <ac:chgData name="Li, Bingyao" userId="6020a0d1-527a-4229-8e4c-eb30bf0f9e70" providerId="ADAL" clId="{61DEF81D-BF08-4DD6-98E2-660F41577878}" dt="2024-02-29T20:01:42.766" v="539" actId="478"/>
          <ac:spMkLst>
            <pc:docMk/>
            <pc:sldMk cId="884085412" sldId="395"/>
            <ac:spMk id="12" creationId="{93EFCB26-672E-DBC5-4F70-C84EF14592EF}"/>
          </ac:spMkLst>
        </pc:spChg>
        <pc:spChg chg="add del">
          <ac:chgData name="Li, Bingyao" userId="6020a0d1-527a-4229-8e4c-eb30bf0f9e70" providerId="ADAL" clId="{61DEF81D-BF08-4DD6-98E2-660F41577878}" dt="2024-02-29T20:01:49.174" v="542"/>
          <ac:spMkLst>
            <pc:docMk/>
            <pc:sldMk cId="884085412" sldId="395"/>
            <ac:spMk id="16" creationId="{3C4212AE-4D04-4678-9631-699E6F080AA8}"/>
          </ac:spMkLst>
        </pc:spChg>
        <pc:spChg chg="add mod ord">
          <ac:chgData name="Li, Bingyao" userId="6020a0d1-527a-4229-8e4c-eb30bf0f9e70" providerId="ADAL" clId="{61DEF81D-BF08-4DD6-98E2-660F41577878}" dt="2024-02-29T20:07:26.770" v="608" actId="164"/>
          <ac:spMkLst>
            <pc:docMk/>
            <pc:sldMk cId="884085412" sldId="395"/>
            <ac:spMk id="19" creationId="{910B85A1-6E51-4DFF-9A43-AA40394781AC}"/>
          </ac:spMkLst>
        </pc:spChg>
        <pc:spChg chg="mod">
          <ac:chgData name="Li, Bingyao" userId="6020a0d1-527a-4229-8e4c-eb30bf0f9e70" providerId="ADAL" clId="{61DEF81D-BF08-4DD6-98E2-660F41577878}" dt="2024-02-29T20:03:20.219" v="573" actId="1076"/>
          <ac:spMkLst>
            <pc:docMk/>
            <pc:sldMk cId="884085412" sldId="395"/>
            <ac:spMk id="22" creationId="{AC0DAA1A-2EFA-461C-AF73-036162078501}"/>
          </ac:spMkLst>
        </pc:spChg>
        <pc:spChg chg="del topLvl">
          <ac:chgData name="Li, Bingyao" userId="6020a0d1-527a-4229-8e4c-eb30bf0f9e70" providerId="ADAL" clId="{61DEF81D-BF08-4DD6-98E2-660F41577878}" dt="2024-02-29T18:14:28.502" v="5" actId="478"/>
          <ac:spMkLst>
            <pc:docMk/>
            <pc:sldMk cId="884085412" sldId="395"/>
            <ac:spMk id="23" creationId="{372BD9BA-390C-4F8B-30BC-19B304793AB2}"/>
          </ac:spMkLst>
        </pc:spChg>
        <pc:spChg chg="mod">
          <ac:chgData name="Li, Bingyao" userId="6020a0d1-527a-4229-8e4c-eb30bf0f9e70" providerId="ADAL" clId="{61DEF81D-BF08-4DD6-98E2-660F41577878}" dt="2024-02-29T20:03:16.635" v="572" actId="1076"/>
          <ac:spMkLst>
            <pc:docMk/>
            <pc:sldMk cId="884085412" sldId="395"/>
            <ac:spMk id="24" creationId="{5F62819E-0F5D-4449-B3A2-AEDC1B29A37D}"/>
          </ac:spMkLst>
        </pc:spChg>
        <pc:spChg chg="add del">
          <ac:chgData name="Li, Bingyao" userId="6020a0d1-527a-4229-8e4c-eb30bf0f9e70" providerId="ADAL" clId="{61DEF81D-BF08-4DD6-98E2-660F41577878}" dt="2024-02-29T19:59:18.267" v="520"/>
          <ac:spMkLst>
            <pc:docMk/>
            <pc:sldMk cId="884085412" sldId="395"/>
            <ac:spMk id="26" creationId="{F3726180-CCE8-41BE-A495-E314DEDCD23C}"/>
          </ac:spMkLst>
        </pc:spChg>
        <pc:spChg chg="add mod">
          <ac:chgData name="Li, Bingyao" userId="6020a0d1-527a-4229-8e4c-eb30bf0f9e70" providerId="ADAL" clId="{61DEF81D-BF08-4DD6-98E2-660F41577878}" dt="2024-02-29T20:08:32.774" v="623" actId="1076"/>
          <ac:spMkLst>
            <pc:docMk/>
            <pc:sldMk cId="884085412" sldId="395"/>
            <ac:spMk id="27" creationId="{40E98EFD-DB29-4A17-A89D-69489F8FD6A3}"/>
          </ac:spMkLst>
        </pc:spChg>
        <pc:spChg chg="del mod">
          <ac:chgData name="Li, Bingyao" userId="6020a0d1-527a-4229-8e4c-eb30bf0f9e70" providerId="ADAL" clId="{61DEF81D-BF08-4DD6-98E2-660F41577878}" dt="2024-02-29T18:18:33.497" v="87" actId="478"/>
          <ac:spMkLst>
            <pc:docMk/>
            <pc:sldMk cId="884085412" sldId="395"/>
            <ac:spMk id="29" creationId="{8E557B46-0CF8-2538-5768-8FC61972EE0C}"/>
          </ac:spMkLst>
        </pc:spChg>
        <pc:spChg chg="add mod ord">
          <ac:chgData name="Li, Bingyao" userId="6020a0d1-527a-4229-8e4c-eb30bf0f9e70" providerId="ADAL" clId="{61DEF81D-BF08-4DD6-98E2-660F41577878}" dt="2024-02-29T20:07:33.296" v="611" actId="164"/>
          <ac:spMkLst>
            <pc:docMk/>
            <pc:sldMk cId="884085412" sldId="395"/>
            <ac:spMk id="30" creationId="{E009EE16-79DA-46E2-8E7A-4E32684FE340}"/>
          </ac:spMkLst>
        </pc:spChg>
        <pc:grpChg chg="del mod">
          <ac:chgData name="Li, Bingyao" userId="6020a0d1-527a-4229-8e4c-eb30bf0f9e70" providerId="ADAL" clId="{61DEF81D-BF08-4DD6-98E2-660F41577878}" dt="2024-02-29T20:01:42.766" v="539" actId="478"/>
          <ac:grpSpMkLst>
            <pc:docMk/>
            <pc:sldMk cId="884085412" sldId="395"/>
            <ac:grpSpMk id="7" creationId="{96A6F5C5-956B-B006-6D26-D0627DCA61DC}"/>
          </ac:grpSpMkLst>
        </pc:grpChg>
        <pc:grpChg chg="add mod topLvl">
          <ac:chgData name="Li, Bingyao" userId="6020a0d1-527a-4229-8e4c-eb30bf0f9e70" providerId="ADAL" clId="{61DEF81D-BF08-4DD6-98E2-660F41577878}" dt="2024-02-29T20:07:26.770" v="608" actId="164"/>
          <ac:grpSpMkLst>
            <pc:docMk/>
            <pc:sldMk cId="884085412" sldId="395"/>
            <ac:grpSpMk id="14" creationId="{D718F05F-C2FB-4C10-BE01-65206D92B9F4}"/>
          </ac:grpSpMkLst>
        </pc:grpChg>
        <pc:grpChg chg="add del mod">
          <ac:chgData name="Li, Bingyao" userId="6020a0d1-527a-4229-8e4c-eb30bf0f9e70" providerId="ADAL" clId="{61DEF81D-BF08-4DD6-98E2-660F41577878}" dt="2024-02-29T20:03:50.094" v="580" actId="165"/>
          <ac:grpSpMkLst>
            <pc:docMk/>
            <pc:sldMk cId="884085412" sldId="395"/>
            <ac:grpSpMk id="15" creationId="{53FA9400-5C7F-45CE-AC5F-98E541070730}"/>
          </ac:grpSpMkLst>
        </pc:grpChg>
        <pc:grpChg chg="add del mod">
          <ac:chgData name="Li, Bingyao" userId="6020a0d1-527a-4229-8e4c-eb30bf0f9e70" providerId="ADAL" clId="{61DEF81D-BF08-4DD6-98E2-660F41577878}" dt="2024-02-29T20:07:20.197" v="607" actId="165"/>
          <ac:grpSpMkLst>
            <pc:docMk/>
            <pc:sldMk cId="884085412" sldId="395"/>
            <ac:grpSpMk id="18" creationId="{E540986F-F92C-43AA-A438-90B8CFE1BC4A}"/>
          </ac:grpSpMkLst>
        </pc:grpChg>
        <pc:grpChg chg="add mod">
          <ac:chgData name="Li, Bingyao" userId="6020a0d1-527a-4229-8e4c-eb30bf0f9e70" providerId="ADAL" clId="{61DEF81D-BF08-4DD6-98E2-660F41577878}" dt="2024-02-29T20:07:29.018" v="610" actId="1076"/>
          <ac:grpSpMkLst>
            <pc:docMk/>
            <pc:sldMk cId="884085412" sldId="395"/>
            <ac:grpSpMk id="20" creationId="{5919B79C-0EFC-4807-BA45-0DCF30A746CC}"/>
          </ac:grpSpMkLst>
        </pc:grpChg>
        <pc:grpChg chg="add mod topLvl">
          <ac:chgData name="Li, Bingyao" userId="6020a0d1-527a-4229-8e4c-eb30bf0f9e70" providerId="ADAL" clId="{61DEF81D-BF08-4DD6-98E2-660F41577878}" dt="2024-02-29T20:07:33.296" v="611" actId="164"/>
          <ac:grpSpMkLst>
            <pc:docMk/>
            <pc:sldMk cId="884085412" sldId="395"/>
            <ac:grpSpMk id="21" creationId="{9254D563-6E8D-42AC-8413-8096E3393BDE}"/>
          </ac:grpSpMkLst>
        </pc:grpChg>
        <pc:grpChg chg="add mod">
          <ac:chgData name="Li, Bingyao" userId="6020a0d1-527a-4229-8e4c-eb30bf0f9e70" providerId="ADAL" clId="{61DEF81D-BF08-4DD6-98E2-660F41577878}" dt="2024-02-29T20:07:33.296" v="611" actId="164"/>
          <ac:grpSpMkLst>
            <pc:docMk/>
            <pc:sldMk cId="884085412" sldId="395"/>
            <ac:grpSpMk id="28" creationId="{BEAB391D-571B-412D-AB74-AB36DF720DD6}"/>
          </ac:grpSpMkLst>
        </pc:grpChg>
        <pc:grpChg chg="del">
          <ac:chgData name="Li, Bingyao" userId="6020a0d1-527a-4229-8e4c-eb30bf0f9e70" providerId="ADAL" clId="{61DEF81D-BF08-4DD6-98E2-660F41577878}" dt="2024-02-29T18:13:53.658" v="1" actId="478"/>
          <ac:grpSpMkLst>
            <pc:docMk/>
            <pc:sldMk cId="884085412" sldId="395"/>
            <ac:grpSpMk id="31" creationId="{0B875EB2-42B6-724F-E894-D5E4BBC78F26}"/>
          </ac:grpSpMkLst>
        </pc:grpChg>
        <pc:grpChg chg="del mod">
          <ac:chgData name="Li, Bingyao" userId="6020a0d1-527a-4229-8e4c-eb30bf0f9e70" providerId="ADAL" clId="{61DEF81D-BF08-4DD6-98E2-660F41577878}" dt="2024-02-29T18:14:28.502" v="5" actId="478"/>
          <ac:grpSpMkLst>
            <pc:docMk/>
            <pc:sldMk cId="884085412" sldId="395"/>
            <ac:grpSpMk id="32" creationId="{66676579-2A70-DACE-8E73-A361A91AFBC0}"/>
          </ac:grpSpMkLst>
        </pc:grpChg>
        <pc:graphicFrameChg chg="del">
          <ac:chgData name="Li, Bingyao" userId="6020a0d1-527a-4229-8e4c-eb30bf0f9e70" providerId="ADAL" clId="{61DEF81D-BF08-4DD6-98E2-660F41577878}" dt="2024-02-29T18:13:50.635" v="0" actId="478"/>
          <ac:graphicFrameMkLst>
            <pc:docMk/>
            <pc:sldMk cId="884085412" sldId="395"/>
            <ac:graphicFrameMk id="4" creationId="{F8ABC61C-BB81-3780-2DD4-254608D4B223}"/>
          </ac:graphicFrameMkLst>
        </pc:graphicFrameChg>
        <pc:graphicFrameChg chg="mod topLvl">
          <ac:chgData name="Li, Bingyao" userId="6020a0d1-527a-4229-8e4c-eb30bf0f9e70" providerId="ADAL" clId="{61DEF81D-BF08-4DD6-98E2-660F41577878}" dt="2024-02-29T20:07:26.770" v="608" actId="164"/>
          <ac:graphicFrameMkLst>
            <pc:docMk/>
            <pc:sldMk cId="884085412" sldId="395"/>
            <ac:graphicFrameMk id="6" creationId="{66B1A9E8-EA75-8519-A461-278C47C86D81}"/>
          </ac:graphicFrameMkLst>
        </pc:graphicFrameChg>
        <pc:graphicFrameChg chg="add mod topLvl">
          <ac:chgData name="Li, Bingyao" userId="6020a0d1-527a-4229-8e4c-eb30bf0f9e70" providerId="ADAL" clId="{61DEF81D-BF08-4DD6-98E2-660F41577878}" dt="2024-02-29T20:07:33.296" v="611" actId="164"/>
          <ac:graphicFrameMkLst>
            <pc:docMk/>
            <pc:sldMk cId="884085412" sldId="395"/>
            <ac:graphicFrameMk id="17" creationId="{40E5EBE4-7E13-47EF-8ACF-34ADE3B081E6}"/>
          </ac:graphicFrameMkLst>
        </pc:graphicFrameChg>
        <pc:cxnChg chg="mod">
          <ac:chgData name="Li, Bingyao" userId="6020a0d1-527a-4229-8e4c-eb30bf0f9e70" providerId="ADAL" clId="{61DEF81D-BF08-4DD6-98E2-660F41577878}" dt="2024-02-29T18:13:53.658" v="1" actId="478"/>
          <ac:cxnSpMkLst>
            <pc:docMk/>
            <pc:sldMk cId="884085412" sldId="395"/>
            <ac:cxnSpMk id="25" creationId="{980F4ADC-874A-1491-F3A7-31A3C828624F}"/>
          </ac:cxnSpMkLst>
        </pc:cxnChg>
      </pc:sldChg>
      <pc:sldChg chg="modSp del">
        <pc:chgData name="Li, Bingyao" userId="6020a0d1-527a-4229-8e4c-eb30bf0f9e70" providerId="ADAL" clId="{61DEF81D-BF08-4DD6-98E2-660F41577878}" dt="2024-02-29T18:19:17.420" v="99" actId="2696"/>
        <pc:sldMkLst>
          <pc:docMk/>
          <pc:sldMk cId="199754370" sldId="396"/>
        </pc:sldMkLst>
        <pc:grpChg chg="mod">
          <ac:chgData name="Li, Bingyao" userId="6020a0d1-527a-4229-8e4c-eb30bf0f9e70" providerId="ADAL" clId="{61DEF81D-BF08-4DD6-98E2-660F41577878}" dt="2024-02-29T18:15:23.900" v="8" actId="1076"/>
          <ac:grpSpMkLst>
            <pc:docMk/>
            <pc:sldMk cId="199754370" sldId="396"/>
            <ac:grpSpMk id="15" creationId="{465204B6-F3AA-22C7-EA7E-899EA0C8D300}"/>
          </ac:grpSpMkLst>
        </pc:grpChg>
        <pc:graphicFrameChg chg="mod">
          <ac:chgData name="Li, Bingyao" userId="6020a0d1-527a-4229-8e4c-eb30bf0f9e70" providerId="ADAL" clId="{61DEF81D-BF08-4DD6-98E2-660F41577878}" dt="2024-02-29T18:15:23.900" v="8" actId="1076"/>
          <ac:graphicFrameMkLst>
            <pc:docMk/>
            <pc:sldMk cId="199754370" sldId="396"/>
            <ac:graphicFrameMk id="2" creationId="{3C1F4179-2170-9CB8-420E-4A6473A2CDD6}"/>
          </ac:graphicFrameMkLst>
        </pc:graphicFrameChg>
      </pc:sldChg>
      <pc:sldChg chg="del">
        <pc:chgData name="Li, Bingyao" userId="6020a0d1-527a-4229-8e4c-eb30bf0f9e70" providerId="ADAL" clId="{61DEF81D-BF08-4DD6-98E2-660F41577878}" dt="2024-02-29T20:09:49.326" v="637" actId="2696"/>
        <pc:sldMkLst>
          <pc:docMk/>
          <pc:sldMk cId="3086172693" sldId="397"/>
        </pc:sldMkLst>
      </pc:sldChg>
      <pc:sldChg chg="ord">
        <pc:chgData name="Li, Bingyao" userId="6020a0d1-527a-4229-8e4c-eb30bf0f9e70" providerId="ADAL" clId="{61DEF81D-BF08-4DD6-98E2-660F41577878}" dt="2024-02-29T20:11:26.128" v="638"/>
        <pc:sldMkLst>
          <pc:docMk/>
          <pc:sldMk cId="1666739584" sldId="398"/>
        </pc:sldMkLst>
      </pc:sldChg>
      <pc:sldChg chg="modSp ord">
        <pc:chgData name="Li, Bingyao" userId="6020a0d1-527a-4229-8e4c-eb30bf0f9e70" providerId="ADAL" clId="{61DEF81D-BF08-4DD6-98E2-660F41577878}" dt="2024-02-29T20:33:41.189" v="730" actId="207"/>
        <pc:sldMkLst>
          <pc:docMk/>
          <pc:sldMk cId="1903745759" sldId="400"/>
        </pc:sldMkLst>
        <pc:spChg chg="mod">
          <ac:chgData name="Li, Bingyao" userId="6020a0d1-527a-4229-8e4c-eb30bf0f9e70" providerId="ADAL" clId="{61DEF81D-BF08-4DD6-98E2-660F41577878}" dt="2024-02-29T20:33:37.870" v="729" actId="207"/>
          <ac:spMkLst>
            <pc:docMk/>
            <pc:sldMk cId="1903745759" sldId="400"/>
            <ac:spMk id="56" creationId="{B497FA18-2031-E0FD-D4CE-2F3D3975EF26}"/>
          </ac:spMkLst>
        </pc:spChg>
        <pc:spChg chg="mod">
          <ac:chgData name="Li, Bingyao" userId="6020a0d1-527a-4229-8e4c-eb30bf0f9e70" providerId="ADAL" clId="{61DEF81D-BF08-4DD6-98E2-660F41577878}" dt="2024-02-29T20:33:41.189" v="730" actId="207"/>
          <ac:spMkLst>
            <pc:docMk/>
            <pc:sldMk cId="1903745759" sldId="400"/>
            <ac:spMk id="60" creationId="{942729FD-9E6F-C92B-B6E5-5325F20A7787}"/>
          </ac:spMkLst>
        </pc:spChg>
        <pc:grpChg chg="mod">
          <ac:chgData name="Li, Bingyao" userId="6020a0d1-527a-4229-8e4c-eb30bf0f9e70" providerId="ADAL" clId="{61DEF81D-BF08-4DD6-98E2-660F41577878}" dt="2024-02-29T20:33:37.870" v="729" actId="207"/>
          <ac:grpSpMkLst>
            <pc:docMk/>
            <pc:sldMk cId="1903745759" sldId="400"/>
            <ac:grpSpMk id="58" creationId="{FC63D071-5A2F-6257-515D-5D8823CC9DC9}"/>
          </ac:grpSpMkLst>
        </pc:grpChg>
        <pc:grpChg chg="mod">
          <ac:chgData name="Li, Bingyao" userId="6020a0d1-527a-4229-8e4c-eb30bf0f9e70" providerId="ADAL" clId="{61DEF81D-BF08-4DD6-98E2-660F41577878}" dt="2024-02-29T20:33:41.189" v="730" actId="207"/>
          <ac:grpSpMkLst>
            <pc:docMk/>
            <pc:sldMk cId="1903745759" sldId="400"/>
            <ac:grpSpMk id="59" creationId="{A88E97B5-62DE-CE52-C261-9AD897F936C2}"/>
          </ac:grpSpMkLst>
        </pc:grpChg>
      </pc:sldChg>
      <pc:sldChg chg="addSp modSp ord modTransition modAnim">
        <pc:chgData name="Li, Bingyao" userId="6020a0d1-527a-4229-8e4c-eb30bf0f9e70" providerId="ADAL" clId="{61DEF81D-BF08-4DD6-98E2-660F41577878}" dt="2024-02-29T20:22:49.770" v="677" actId="164"/>
        <pc:sldMkLst>
          <pc:docMk/>
          <pc:sldMk cId="3030612646" sldId="413"/>
        </pc:sldMkLst>
        <pc:spChg chg="mod">
          <ac:chgData name="Li, Bingyao" userId="6020a0d1-527a-4229-8e4c-eb30bf0f9e70" providerId="ADAL" clId="{61DEF81D-BF08-4DD6-98E2-660F41577878}" dt="2024-02-29T20:22:49.770" v="677" actId="164"/>
          <ac:spMkLst>
            <pc:docMk/>
            <pc:sldMk cId="3030612646" sldId="413"/>
            <ac:spMk id="28" creationId="{BE3B7032-AC60-4484-ADE4-66BABA1CC09F}"/>
          </ac:spMkLst>
        </pc:spChg>
        <pc:grpChg chg="add mod">
          <ac:chgData name="Li, Bingyao" userId="6020a0d1-527a-4229-8e4c-eb30bf0f9e70" providerId="ADAL" clId="{61DEF81D-BF08-4DD6-98E2-660F41577878}" dt="2024-02-29T20:22:49.770" v="677" actId="164"/>
          <ac:grpSpMkLst>
            <pc:docMk/>
            <pc:sldMk cId="3030612646" sldId="413"/>
            <ac:grpSpMk id="2" creationId="{76769491-C0A2-490B-BFEC-A9A1AE822279}"/>
          </ac:grpSpMkLst>
        </pc:grpChg>
        <pc:grpChg chg="mod">
          <ac:chgData name="Li, Bingyao" userId="6020a0d1-527a-4229-8e4c-eb30bf0f9e70" providerId="ADAL" clId="{61DEF81D-BF08-4DD6-98E2-660F41577878}" dt="2024-02-29T20:22:49.770" v="677" actId="164"/>
          <ac:grpSpMkLst>
            <pc:docMk/>
            <pc:sldMk cId="3030612646" sldId="413"/>
            <ac:grpSpMk id="5" creationId="{B9142674-B8A9-4DCE-B5BC-E25DC683F461}"/>
          </ac:grpSpMkLst>
        </pc:grpChg>
        <pc:grpChg chg="mod">
          <ac:chgData name="Li, Bingyao" userId="6020a0d1-527a-4229-8e4c-eb30bf0f9e70" providerId="ADAL" clId="{61DEF81D-BF08-4DD6-98E2-660F41577878}" dt="2024-02-29T20:22:49.770" v="677" actId="164"/>
          <ac:grpSpMkLst>
            <pc:docMk/>
            <pc:sldMk cId="3030612646" sldId="413"/>
            <ac:grpSpMk id="9" creationId="{E82E3170-2980-44E9-8247-15DAD91D8DD8}"/>
          </ac:grpSpMkLst>
        </pc:grpChg>
        <pc:grpChg chg="mod">
          <ac:chgData name="Li, Bingyao" userId="6020a0d1-527a-4229-8e4c-eb30bf0f9e70" providerId="ADAL" clId="{61DEF81D-BF08-4DD6-98E2-660F41577878}" dt="2024-02-29T20:22:49.770" v="677" actId="164"/>
          <ac:grpSpMkLst>
            <pc:docMk/>
            <pc:sldMk cId="3030612646" sldId="413"/>
            <ac:grpSpMk id="10" creationId="{2D208951-0B9D-4EC5-9E07-E61272F178CC}"/>
          </ac:grpSpMkLst>
        </pc:grpChg>
        <pc:grpChg chg="mod">
          <ac:chgData name="Li, Bingyao" userId="6020a0d1-527a-4229-8e4c-eb30bf0f9e70" providerId="ADAL" clId="{61DEF81D-BF08-4DD6-98E2-660F41577878}" dt="2024-02-29T20:22:49.770" v="677" actId="164"/>
          <ac:grpSpMkLst>
            <pc:docMk/>
            <pc:sldMk cId="3030612646" sldId="413"/>
            <ac:grpSpMk id="29" creationId="{A66A1043-9DE4-416B-B434-79C6E1003E60}"/>
          </ac:grpSpMkLst>
        </pc:grpChg>
      </pc:sldChg>
      <pc:sldChg chg="modSp ord modAnim">
        <pc:chgData name="Li, Bingyao" userId="6020a0d1-527a-4229-8e4c-eb30bf0f9e70" providerId="ADAL" clId="{61DEF81D-BF08-4DD6-98E2-660F41577878}" dt="2024-02-29T20:13:17.991" v="645"/>
        <pc:sldMkLst>
          <pc:docMk/>
          <pc:sldMk cId="437907940" sldId="414"/>
        </pc:sldMkLst>
        <pc:spChg chg="mod">
          <ac:chgData name="Li, Bingyao" userId="6020a0d1-527a-4229-8e4c-eb30bf0f9e70" providerId="ADAL" clId="{61DEF81D-BF08-4DD6-98E2-660F41577878}" dt="2024-02-29T20:12:05.693" v="641" actId="20577"/>
          <ac:spMkLst>
            <pc:docMk/>
            <pc:sldMk cId="437907940" sldId="414"/>
            <ac:spMk id="5" creationId="{DE8BC615-BC9B-541A-3043-6FB1366ED6B5}"/>
          </ac:spMkLst>
        </pc:spChg>
      </pc:sldChg>
      <pc:sldChg chg="addSp modSp ord modAnim">
        <pc:chgData name="Li, Bingyao" userId="6020a0d1-527a-4229-8e4c-eb30bf0f9e70" providerId="ADAL" clId="{61DEF81D-BF08-4DD6-98E2-660F41577878}" dt="2024-02-29T20:29:28.991" v="717" actId="1076"/>
        <pc:sldMkLst>
          <pc:docMk/>
          <pc:sldMk cId="2985871569" sldId="416"/>
        </pc:sldMkLst>
        <pc:spChg chg="add mod">
          <ac:chgData name="Li, Bingyao" userId="6020a0d1-527a-4229-8e4c-eb30bf0f9e70" providerId="ADAL" clId="{61DEF81D-BF08-4DD6-98E2-660F41577878}" dt="2024-02-29T20:29:28.991" v="717" actId="1076"/>
          <ac:spMkLst>
            <pc:docMk/>
            <pc:sldMk cId="2985871569" sldId="416"/>
            <ac:spMk id="29" creationId="{1D533E9F-96A7-4662-BFBA-DFEB29F1E8EF}"/>
          </ac:spMkLst>
        </pc:spChg>
        <pc:cxnChg chg="add mod">
          <ac:chgData name="Li, Bingyao" userId="6020a0d1-527a-4229-8e4c-eb30bf0f9e70" providerId="ADAL" clId="{61DEF81D-BF08-4DD6-98E2-660F41577878}" dt="2024-02-29T20:29:28.991" v="717" actId="1076"/>
          <ac:cxnSpMkLst>
            <pc:docMk/>
            <pc:sldMk cId="2985871569" sldId="416"/>
            <ac:cxnSpMk id="30" creationId="{03A15369-9EA9-417A-A6AE-D63925AAE79B}"/>
          </ac:cxnSpMkLst>
        </pc:cxnChg>
      </pc:sldChg>
      <pc:sldChg chg="modAnim">
        <pc:chgData name="Li, Bingyao" userId="6020a0d1-527a-4229-8e4c-eb30bf0f9e70" providerId="ADAL" clId="{61DEF81D-BF08-4DD6-98E2-660F41577878}" dt="2024-02-29T20:41:44.511" v="763"/>
        <pc:sldMkLst>
          <pc:docMk/>
          <pc:sldMk cId="215558453" sldId="417"/>
        </pc:sldMkLst>
      </pc:sldChg>
      <pc:sldChg chg="modSp mod ord">
        <pc:chgData name="Li, Bingyao" userId="6020a0d1-527a-4229-8e4c-eb30bf0f9e70" providerId="ADAL" clId="{61DEF81D-BF08-4DD6-98E2-660F41577878}" dt="2024-02-29T20:21:26.013" v="676" actId="1076"/>
        <pc:sldMkLst>
          <pc:docMk/>
          <pc:sldMk cId="381744048" sldId="418"/>
        </pc:sldMkLst>
        <pc:spChg chg="mod">
          <ac:chgData name="Li, Bingyao" userId="6020a0d1-527a-4229-8e4c-eb30bf0f9e70" providerId="ADAL" clId="{61DEF81D-BF08-4DD6-98E2-660F41577878}" dt="2024-02-29T20:21:26.013" v="676" actId="1076"/>
          <ac:spMkLst>
            <pc:docMk/>
            <pc:sldMk cId="381744048" sldId="418"/>
            <ac:spMk id="26" creationId="{693FBA40-0BC7-BCE2-1B36-001140456885}"/>
          </ac:spMkLst>
        </pc:spChg>
      </pc:sldChg>
      <pc:sldChg chg="ord">
        <pc:chgData name="Li, Bingyao" userId="6020a0d1-527a-4229-8e4c-eb30bf0f9e70" providerId="ADAL" clId="{61DEF81D-BF08-4DD6-98E2-660F41577878}" dt="2024-02-29T20:13:54.586" v="650"/>
        <pc:sldMkLst>
          <pc:docMk/>
          <pc:sldMk cId="23235956" sldId="419"/>
        </pc:sldMkLst>
      </pc:sldChg>
      <pc:sldChg chg="ord">
        <pc:chgData name="Li, Bingyao" userId="6020a0d1-527a-4229-8e4c-eb30bf0f9e70" providerId="ADAL" clId="{61DEF81D-BF08-4DD6-98E2-660F41577878}" dt="2024-02-29T20:14:02.430" v="652"/>
        <pc:sldMkLst>
          <pc:docMk/>
          <pc:sldMk cId="2504980084" sldId="420"/>
        </pc:sldMkLst>
      </pc:sldChg>
      <pc:sldChg chg="addSp delSp modSp add del">
        <pc:chgData name="Li, Bingyao" userId="6020a0d1-527a-4229-8e4c-eb30bf0f9e70" providerId="ADAL" clId="{61DEF81D-BF08-4DD6-98E2-660F41577878}" dt="2024-02-29T20:24:09.816" v="690" actId="2696"/>
        <pc:sldMkLst>
          <pc:docMk/>
          <pc:sldMk cId="1232671312" sldId="421"/>
        </pc:sldMkLst>
        <pc:spChg chg="del">
          <ac:chgData name="Li, Bingyao" userId="6020a0d1-527a-4229-8e4c-eb30bf0f9e70" providerId="ADAL" clId="{61DEF81D-BF08-4DD6-98E2-660F41577878}" dt="2024-02-29T20:23:32.142" v="679" actId="478"/>
          <ac:spMkLst>
            <pc:docMk/>
            <pc:sldMk cId="1232671312" sldId="421"/>
            <ac:spMk id="4" creationId="{D10DAE16-827D-82F3-674E-3C16AF4B9BC0}"/>
          </ac:spMkLst>
        </pc:spChg>
        <pc:spChg chg="del">
          <ac:chgData name="Li, Bingyao" userId="6020a0d1-527a-4229-8e4c-eb30bf0f9e70" providerId="ADAL" clId="{61DEF81D-BF08-4DD6-98E2-660F41577878}" dt="2024-02-29T20:23:32.142" v="679" actId="478"/>
          <ac:spMkLst>
            <pc:docMk/>
            <pc:sldMk cId="1232671312" sldId="421"/>
            <ac:spMk id="6" creationId="{7729FF19-701C-D245-3A54-DE19D4A07E75}"/>
          </ac:spMkLst>
        </pc:spChg>
        <pc:spChg chg="del">
          <ac:chgData name="Li, Bingyao" userId="6020a0d1-527a-4229-8e4c-eb30bf0f9e70" providerId="ADAL" clId="{61DEF81D-BF08-4DD6-98E2-660F41577878}" dt="2024-02-29T20:23:32.142" v="679" actId="478"/>
          <ac:spMkLst>
            <pc:docMk/>
            <pc:sldMk cId="1232671312" sldId="421"/>
            <ac:spMk id="7" creationId="{976D09F9-DA6F-215C-D57D-96E3C9DA2EB9}"/>
          </ac:spMkLst>
        </pc:spChg>
        <pc:picChg chg="add del mod">
          <ac:chgData name="Li, Bingyao" userId="6020a0d1-527a-4229-8e4c-eb30bf0f9e70" providerId="ADAL" clId="{61DEF81D-BF08-4DD6-98E2-660F41577878}" dt="2024-02-29T20:24:07.587" v="689" actId="478"/>
          <ac:picMkLst>
            <pc:docMk/>
            <pc:sldMk cId="1232671312" sldId="421"/>
            <ac:picMk id="12" creationId="{77AE4C9F-7E0E-45FB-A5B7-153DA4E9D460}"/>
          </ac:picMkLst>
        </pc:picChg>
      </pc:sldChg>
    </pc:docChg>
  </pc:docChgLst>
  <pc:docChgLst>
    <pc:chgData name="Li, Bingyao" userId="6020a0d1-527a-4229-8e4c-eb30bf0f9e70" providerId="ADAL" clId="{2062996B-7EE7-4FC9-8034-38D9465C5514}"/>
    <pc:docChg chg="undo redo custSel addSld delSld modSld sldOrd">
      <pc:chgData name="Li, Bingyao" userId="6020a0d1-527a-4229-8e4c-eb30bf0f9e70" providerId="ADAL" clId="{2062996B-7EE7-4FC9-8034-38D9465C5514}" dt="2024-02-28T15:46:30.195" v="3223" actId="20577"/>
      <pc:docMkLst>
        <pc:docMk/>
      </pc:docMkLst>
      <pc:sldChg chg="modSp">
        <pc:chgData name="Li, Bingyao" userId="6020a0d1-527a-4229-8e4c-eb30bf0f9e70" providerId="ADAL" clId="{2062996B-7EE7-4FC9-8034-38D9465C5514}" dt="2024-02-19T18:26:23.123" v="8" actId="1076"/>
        <pc:sldMkLst>
          <pc:docMk/>
          <pc:sldMk cId="530338047" sldId="260"/>
        </pc:sldMkLst>
        <pc:spChg chg="mod">
          <ac:chgData name="Li, Bingyao" userId="6020a0d1-527a-4229-8e4c-eb30bf0f9e70" providerId="ADAL" clId="{2062996B-7EE7-4FC9-8034-38D9465C5514}" dt="2024-02-19T18:26:05.273" v="5" actId="1076"/>
          <ac:spMkLst>
            <pc:docMk/>
            <pc:sldMk cId="530338047" sldId="260"/>
            <ac:spMk id="2" creationId="{4659BECA-E0EE-5843-A53B-B2F30C77D16A}"/>
          </ac:spMkLst>
        </pc:spChg>
        <pc:spChg chg="mod">
          <ac:chgData name="Li, Bingyao" userId="6020a0d1-527a-4229-8e4c-eb30bf0f9e70" providerId="ADAL" clId="{2062996B-7EE7-4FC9-8034-38D9465C5514}" dt="2024-02-19T18:26:18.949" v="7" actId="122"/>
          <ac:spMkLst>
            <pc:docMk/>
            <pc:sldMk cId="530338047" sldId="260"/>
            <ac:spMk id="3" creationId="{227D9085-070E-2946-9BEF-08CF29519CD3}"/>
          </ac:spMkLst>
        </pc:spChg>
        <pc:picChg chg="mod">
          <ac:chgData name="Li, Bingyao" userId="6020a0d1-527a-4229-8e4c-eb30bf0f9e70" providerId="ADAL" clId="{2062996B-7EE7-4FC9-8034-38D9465C5514}" dt="2024-02-19T18:26:23.123" v="8" actId="1076"/>
          <ac:picMkLst>
            <pc:docMk/>
            <pc:sldMk cId="530338047" sldId="260"/>
            <ac:picMk id="5" creationId="{A804B605-D692-D245-8851-D250823CD361}"/>
          </ac:picMkLst>
        </pc:picChg>
      </pc:sldChg>
      <pc:sldChg chg="addSp delSp modSp delAnim modAnim">
        <pc:chgData name="Li, Bingyao" userId="6020a0d1-527a-4229-8e4c-eb30bf0f9e70" providerId="ADAL" clId="{2062996B-7EE7-4FC9-8034-38D9465C5514}" dt="2024-02-19T21:06:40.223" v="1370" actId="207"/>
        <pc:sldMkLst>
          <pc:docMk/>
          <pc:sldMk cId="474063360" sldId="262"/>
        </pc:sldMkLst>
        <pc:spChg chg="mod">
          <ac:chgData name="Li, Bingyao" userId="6020a0d1-527a-4229-8e4c-eb30bf0f9e70" providerId="ADAL" clId="{2062996B-7EE7-4FC9-8034-38D9465C5514}" dt="2024-02-19T19:49:13.897" v="626"/>
          <ac:spMkLst>
            <pc:docMk/>
            <pc:sldMk cId="474063360" sldId="262"/>
            <ac:spMk id="5" creationId="{84EE0AF0-366C-EBE1-DA64-587E98DA82BF}"/>
          </ac:spMkLst>
        </pc:spChg>
        <pc:spChg chg="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6" creationId="{DD861EFA-4BFE-AC00-577E-FE3A17C68DB2}"/>
          </ac:spMkLst>
        </pc:spChg>
        <pc:spChg chg="add 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62" creationId="{B360AF97-3B62-4269-8891-3EB1C0D19D1E}"/>
          </ac:spMkLst>
        </pc:spChg>
        <pc:spChg chg="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66" creationId="{5671808C-5FA6-3F48-40C8-E0CB59E6D82A}"/>
          </ac:spMkLst>
        </pc:spChg>
        <pc:spChg chg="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68" creationId="{7ECEA8E2-B5CC-34D8-66F1-609C76DEF75E}"/>
          </ac:spMkLst>
        </pc:spChg>
        <pc:spChg chg="add mod">
          <ac:chgData name="Li, Bingyao" userId="6020a0d1-527a-4229-8e4c-eb30bf0f9e70" providerId="ADAL" clId="{2062996B-7EE7-4FC9-8034-38D9465C5514}" dt="2024-02-19T20:26:40.904" v="922" actId="164"/>
          <ac:spMkLst>
            <pc:docMk/>
            <pc:sldMk cId="474063360" sldId="262"/>
            <ac:spMk id="69" creationId="{3367D257-25C0-4E02-8003-031F4256A986}"/>
          </ac:spMkLst>
        </pc:spChg>
        <pc:spChg chg="add mod">
          <ac:chgData name="Li, Bingyao" userId="6020a0d1-527a-4229-8e4c-eb30bf0f9e70" providerId="ADAL" clId="{2062996B-7EE7-4FC9-8034-38D9465C5514}" dt="2024-02-19T20:26:40.904" v="922" actId="164"/>
          <ac:spMkLst>
            <pc:docMk/>
            <pc:sldMk cId="474063360" sldId="262"/>
            <ac:spMk id="71" creationId="{6FD10675-C250-4D40-A483-AC113F5E8117}"/>
          </ac:spMkLst>
        </pc:spChg>
        <pc:spChg chg="add mod">
          <ac:chgData name="Li, Bingyao" userId="6020a0d1-527a-4229-8e4c-eb30bf0f9e70" providerId="ADAL" clId="{2062996B-7EE7-4FC9-8034-38D9465C5514}" dt="2024-02-19T20:26:40.904" v="922" actId="164"/>
          <ac:spMkLst>
            <pc:docMk/>
            <pc:sldMk cId="474063360" sldId="262"/>
            <ac:spMk id="72" creationId="{0F455A15-C9FF-4366-8584-383EB0B0E645}"/>
          </ac:spMkLst>
        </pc:spChg>
        <pc:spChg chg="add mod">
          <ac:chgData name="Li, Bingyao" userId="6020a0d1-527a-4229-8e4c-eb30bf0f9e70" providerId="ADAL" clId="{2062996B-7EE7-4FC9-8034-38D9465C5514}" dt="2024-02-19T20:26:40.904" v="922" actId="164"/>
          <ac:spMkLst>
            <pc:docMk/>
            <pc:sldMk cId="474063360" sldId="262"/>
            <ac:spMk id="73" creationId="{69A08BAC-79BA-496E-802F-1CBA6BE6EA20}"/>
          </ac:spMkLst>
        </pc:spChg>
        <pc:spChg chg="add mod">
          <ac:chgData name="Li, Bingyao" userId="6020a0d1-527a-4229-8e4c-eb30bf0f9e70" providerId="ADAL" clId="{2062996B-7EE7-4FC9-8034-38D9465C5514}" dt="2024-02-19T20:26:40.904" v="922" actId="164"/>
          <ac:spMkLst>
            <pc:docMk/>
            <pc:sldMk cId="474063360" sldId="262"/>
            <ac:spMk id="74" creationId="{0C9B2DEC-BA3E-43FD-83DC-CD5C8664FE92}"/>
          </ac:spMkLst>
        </pc:spChg>
        <pc:spChg chg="add mod topLvl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87" creationId="{D5803471-A0D2-4D24-A958-CBC6668B355C}"/>
          </ac:spMkLst>
        </pc:spChg>
        <pc:spChg chg="add del">
          <ac:chgData name="Li, Bingyao" userId="6020a0d1-527a-4229-8e4c-eb30bf0f9e70" providerId="ADAL" clId="{2062996B-7EE7-4FC9-8034-38D9465C5514}" dt="2024-02-19T20:23:17.058" v="869"/>
          <ac:spMkLst>
            <pc:docMk/>
            <pc:sldMk cId="474063360" sldId="262"/>
            <ac:spMk id="88" creationId="{3CF67D2E-9338-45A4-95D8-1CC96D9D93AA}"/>
          </ac:spMkLst>
        </pc:spChg>
        <pc:spChg chg="add del mod">
          <ac:chgData name="Li, Bingyao" userId="6020a0d1-527a-4229-8e4c-eb30bf0f9e70" providerId="ADAL" clId="{2062996B-7EE7-4FC9-8034-38D9465C5514}" dt="2024-02-19T20:23:35.433" v="873" actId="478"/>
          <ac:spMkLst>
            <pc:docMk/>
            <pc:sldMk cId="474063360" sldId="262"/>
            <ac:spMk id="89" creationId="{F1000F71-3B44-4027-A40C-41254511867C}"/>
          </ac:spMkLst>
        </pc:spChg>
        <pc:spChg chg="add del mod topLvl">
          <ac:chgData name="Li, Bingyao" userId="6020a0d1-527a-4229-8e4c-eb30bf0f9e70" providerId="ADAL" clId="{2062996B-7EE7-4FC9-8034-38D9465C5514}" dt="2024-02-19T20:32:12.582" v="960" actId="478"/>
          <ac:spMkLst>
            <pc:docMk/>
            <pc:sldMk cId="474063360" sldId="262"/>
            <ac:spMk id="90" creationId="{F0461DF5-8484-4240-A73F-8A0EF70F939A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1" creationId="{61C2C9E4-CE80-4FAD-963D-21655EC90CEC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2" creationId="{787F29A7-0C5D-4204-94EC-B9F9CCDEBE37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3" creationId="{833F05C5-4FA1-45CA-8F06-712E5FC50CF2}"/>
          </ac:spMkLst>
        </pc:spChg>
        <pc:spChg chg="add del">
          <ac:chgData name="Li, Bingyao" userId="6020a0d1-527a-4229-8e4c-eb30bf0f9e70" providerId="ADAL" clId="{2062996B-7EE7-4FC9-8034-38D9465C5514}" dt="2024-02-19T20:24:16.658" v="885" actId="478"/>
          <ac:spMkLst>
            <pc:docMk/>
            <pc:sldMk cId="474063360" sldId="262"/>
            <ac:spMk id="94" creationId="{189FF608-ED31-4D1A-BEFA-3898B1D370DC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5" creationId="{1C2AF30A-FE58-49CE-8E96-B4F9E61A0E3D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6" creationId="{BA0D09A9-F0A4-450B-9026-DCF5B97E0D04}"/>
          </ac:spMkLst>
        </pc:spChg>
        <pc:spChg chg="add del mod">
          <ac:chgData name="Li, Bingyao" userId="6020a0d1-527a-4229-8e4c-eb30bf0f9e70" providerId="ADAL" clId="{2062996B-7EE7-4FC9-8034-38D9465C5514}" dt="2024-02-19T20:41:08.344" v="1017" actId="478"/>
          <ac:spMkLst>
            <pc:docMk/>
            <pc:sldMk cId="474063360" sldId="262"/>
            <ac:spMk id="97" creationId="{13673125-E4E8-40BE-83F5-B1D9C2A967F4}"/>
          </ac:spMkLst>
        </pc:spChg>
        <pc:spChg chg="add mod">
          <ac:chgData name="Li, Bingyao" userId="6020a0d1-527a-4229-8e4c-eb30bf0f9e70" providerId="ADAL" clId="{2062996B-7EE7-4FC9-8034-38D9465C5514}" dt="2024-02-19T20:44:21.265" v="1078" actId="164"/>
          <ac:spMkLst>
            <pc:docMk/>
            <pc:sldMk cId="474063360" sldId="262"/>
            <ac:spMk id="100" creationId="{2BD5F119-A104-4312-94D9-CA84D58573E2}"/>
          </ac:spMkLst>
        </pc:spChg>
        <pc:spChg chg="mod or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112" creationId="{45DA9E54-7F40-8D38-DB49-53F48050A3F4}"/>
          </ac:spMkLst>
        </pc:spChg>
        <pc:spChg chg="del mod">
          <ac:chgData name="Li, Bingyao" userId="6020a0d1-527a-4229-8e4c-eb30bf0f9e70" providerId="ADAL" clId="{2062996B-7EE7-4FC9-8034-38D9465C5514}" dt="2024-02-19T20:41:10.062" v="1018" actId="478"/>
          <ac:spMkLst>
            <pc:docMk/>
            <pc:sldMk cId="474063360" sldId="262"/>
            <ac:spMk id="119" creationId="{43ED1A30-38AD-2277-DBC2-8B020C510CEB}"/>
          </ac:spMkLst>
        </pc:spChg>
        <pc:spChg chg="del mod">
          <ac:chgData name="Li, Bingyao" userId="6020a0d1-527a-4229-8e4c-eb30bf0f9e70" providerId="ADAL" clId="{2062996B-7EE7-4FC9-8034-38D9465C5514}" dt="2024-02-19T19:53:42.028" v="681" actId="478"/>
          <ac:spMkLst>
            <pc:docMk/>
            <pc:sldMk cId="474063360" sldId="262"/>
            <ac:spMk id="120" creationId="{9E801157-009F-D19F-656D-B31845459D48}"/>
          </ac:spMkLst>
        </pc:spChg>
        <pc:spChg chg="del mod">
          <ac:chgData name="Li, Bingyao" userId="6020a0d1-527a-4229-8e4c-eb30bf0f9e70" providerId="ADAL" clId="{2062996B-7EE7-4FC9-8034-38D9465C5514}" dt="2024-02-19T19:53:42.028" v="681" actId="478"/>
          <ac:spMkLst>
            <pc:docMk/>
            <pc:sldMk cId="474063360" sldId="262"/>
            <ac:spMk id="121" creationId="{33F4008D-87CD-2EA4-9347-438D2D7C75C0}"/>
          </ac:spMkLst>
        </pc:spChg>
        <pc:spChg chg="del mod">
          <ac:chgData name="Li, Bingyao" userId="6020a0d1-527a-4229-8e4c-eb30bf0f9e70" providerId="ADAL" clId="{2062996B-7EE7-4FC9-8034-38D9465C5514}" dt="2024-02-19T19:53:42.028" v="681" actId="478"/>
          <ac:spMkLst>
            <pc:docMk/>
            <pc:sldMk cId="474063360" sldId="262"/>
            <ac:spMk id="122" creationId="{060A60AF-C5BE-5BAD-4EB8-795FC68D71FC}"/>
          </ac:spMkLst>
        </pc:spChg>
        <pc:spChg chg="del mod">
          <ac:chgData name="Li, Bingyao" userId="6020a0d1-527a-4229-8e4c-eb30bf0f9e70" providerId="ADAL" clId="{2062996B-7EE7-4FC9-8034-38D9465C5514}" dt="2024-02-19T19:53:42.028" v="681" actId="478"/>
          <ac:spMkLst>
            <pc:docMk/>
            <pc:sldMk cId="474063360" sldId="262"/>
            <ac:spMk id="123" creationId="{B2F49E4B-10BF-BBA0-BCF5-EB2BF1F55AF3}"/>
          </ac:spMkLst>
        </pc:spChg>
        <pc:spChg chg="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124" creationId="{C4696965-9F59-AB53-A31E-7836F1B916DC}"/>
          </ac:spMkLst>
        </pc:spChg>
        <pc:spChg chg="del mod">
          <ac:chgData name="Li, Bingyao" userId="6020a0d1-527a-4229-8e4c-eb30bf0f9e70" providerId="ADAL" clId="{2062996B-7EE7-4FC9-8034-38D9465C5514}" dt="2024-02-19T19:53:42.028" v="681" actId="478"/>
          <ac:spMkLst>
            <pc:docMk/>
            <pc:sldMk cId="474063360" sldId="262"/>
            <ac:spMk id="125" creationId="{2279786C-D585-8020-64CB-90C0C5091620}"/>
          </ac:spMkLst>
        </pc:spChg>
        <pc:spChg chg="mod">
          <ac:chgData name="Li, Bingyao" userId="6020a0d1-527a-4229-8e4c-eb30bf0f9e70" providerId="ADAL" clId="{2062996B-7EE7-4FC9-8034-38D9465C5514}" dt="2024-02-19T20:46:44.409" v="1099" actId="1076"/>
          <ac:spMkLst>
            <pc:docMk/>
            <pc:sldMk cId="474063360" sldId="262"/>
            <ac:spMk id="127" creationId="{3CCBFAB8-D9AB-B1F3-6714-C3ABCAA42526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28" creationId="{B78D967C-5741-6BA9-09CC-10B5E844878D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29" creationId="{77AC9B12-6DD4-82A2-59A1-578218EA1CB4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0" creationId="{57E33931-D037-8CB4-545E-386967064687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1" creationId="{78F489C8-3C9C-83F7-344D-1F015061CEE9}"/>
          </ac:spMkLst>
        </pc:spChg>
        <pc:spChg chg="mod">
          <ac:chgData name="Li, Bingyao" userId="6020a0d1-527a-4229-8e4c-eb30bf0f9e70" providerId="ADAL" clId="{2062996B-7EE7-4FC9-8034-38D9465C5514}" dt="2024-02-19T20:44:34.398" v="1082" actId="164"/>
          <ac:spMkLst>
            <pc:docMk/>
            <pc:sldMk cId="474063360" sldId="262"/>
            <ac:spMk id="132" creationId="{B629E086-6713-1B44-0B89-3629C80F1E85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3" creationId="{A9AFA045-0B5D-4056-5145-97C968E2B641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4" creationId="{D887260A-0CAD-15FF-6D53-4663E5E1EDAE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5" creationId="{CC0DA924-0B69-2396-897F-03738EED5C52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6" creationId="{FF2680A6-A3D9-8C08-4EE7-26664BC6716F}"/>
          </ac:spMkLst>
        </pc:spChg>
        <pc:spChg chg="del mod">
          <ac:chgData name="Li, Bingyao" userId="6020a0d1-527a-4229-8e4c-eb30bf0f9e70" providerId="ADAL" clId="{2062996B-7EE7-4FC9-8034-38D9465C5514}" dt="2024-02-19T20:24:58.771" v="893" actId="478"/>
          <ac:spMkLst>
            <pc:docMk/>
            <pc:sldMk cId="474063360" sldId="262"/>
            <ac:spMk id="137" creationId="{A1BAFE40-887A-4A46-4EF8-263906D82687}"/>
          </ac:spMkLst>
        </pc:spChg>
        <pc:spChg chg="mod">
          <ac:chgData name="Li, Bingyao" userId="6020a0d1-527a-4229-8e4c-eb30bf0f9e70" providerId="ADAL" clId="{2062996B-7EE7-4FC9-8034-38D9465C5514}" dt="2024-02-19T21:06:40.223" v="1370" actId="207"/>
          <ac:spMkLst>
            <pc:docMk/>
            <pc:sldMk cId="474063360" sldId="262"/>
            <ac:spMk id="145" creationId="{DA392F1E-1F4D-AC2C-2BD1-3DA6E651B4BF}"/>
          </ac:spMkLst>
        </pc:spChg>
        <pc:spChg chg="del">
          <ac:chgData name="Li, Bingyao" userId="6020a0d1-527a-4229-8e4c-eb30bf0f9e70" providerId="ADAL" clId="{2062996B-7EE7-4FC9-8034-38D9465C5514}" dt="2024-02-19T19:49:58.054" v="627" actId="478"/>
          <ac:spMkLst>
            <pc:docMk/>
            <pc:sldMk cId="474063360" sldId="262"/>
            <ac:spMk id="147" creationId="{BC5352B0-2AAF-BC66-8287-0330345C90B1}"/>
          </ac:spMkLst>
        </pc:spChg>
        <pc:grpChg chg="add mod">
          <ac:chgData name="Li, Bingyao" userId="6020a0d1-527a-4229-8e4c-eb30bf0f9e70" providerId="ADAL" clId="{2062996B-7EE7-4FC9-8034-38D9465C5514}" dt="2024-02-19T20:46:44.409" v="1099" actId="1076"/>
          <ac:grpSpMkLst>
            <pc:docMk/>
            <pc:sldMk cId="474063360" sldId="262"/>
            <ac:grpSpMk id="44" creationId="{A7EE9AB6-DAF6-4807-B2FD-AA3F0B630B0A}"/>
          </ac:grpSpMkLst>
        </pc:grpChg>
        <pc:grpChg chg="add del mod">
          <ac:chgData name="Li, Bingyao" userId="6020a0d1-527a-4229-8e4c-eb30bf0f9e70" providerId="ADAL" clId="{2062996B-7EE7-4FC9-8034-38D9465C5514}" dt="2024-02-19T20:32:12.582" v="960" actId="478"/>
          <ac:grpSpMkLst>
            <pc:docMk/>
            <pc:sldMk cId="474063360" sldId="262"/>
            <ac:grpSpMk id="45" creationId="{6DBCC513-E2C4-4B28-9ABE-426810A74E04}"/>
          </ac:grpSpMkLst>
        </pc:grpChg>
        <pc:grpChg chg="add mod">
          <ac:chgData name="Li, Bingyao" userId="6020a0d1-527a-4229-8e4c-eb30bf0f9e70" providerId="ADAL" clId="{2062996B-7EE7-4FC9-8034-38D9465C5514}" dt="2024-02-19T20:46:44.409" v="1099" actId="1076"/>
          <ac:grpSpMkLst>
            <pc:docMk/>
            <pc:sldMk cId="474063360" sldId="262"/>
            <ac:grpSpMk id="46" creationId="{ABAD4DAC-5282-496B-A1A7-0649F5B54B15}"/>
          </ac:grpSpMkLst>
        </pc:grpChg>
        <pc:grpChg chg="add mod">
          <ac:chgData name="Li, Bingyao" userId="6020a0d1-527a-4229-8e4c-eb30bf0f9e70" providerId="ADAL" clId="{2062996B-7EE7-4FC9-8034-38D9465C5514}" dt="2024-02-19T20:46:44.409" v="1099" actId="1076"/>
          <ac:grpSpMkLst>
            <pc:docMk/>
            <pc:sldMk cId="474063360" sldId="262"/>
            <ac:grpSpMk id="47" creationId="{2F86E3C3-136E-44FC-A24C-A1D668683536}"/>
          </ac:grpSpMkLst>
        </pc:grpChg>
        <pc:picChg chg="add del mod">
          <ac:chgData name="Li, Bingyao" userId="6020a0d1-527a-4229-8e4c-eb30bf0f9e70" providerId="ADAL" clId="{2062996B-7EE7-4FC9-8034-38D9465C5514}" dt="2024-02-19T20:43:46.308" v="1071"/>
          <ac:picMkLst>
            <pc:docMk/>
            <pc:sldMk cId="474063360" sldId="262"/>
            <ac:picMk id="101" creationId="{C0AAAA4F-9B79-41C6-ADD6-6156FAE65C84}"/>
          </ac:picMkLst>
        </pc:picChg>
        <pc:picChg chg="add mod">
          <ac:chgData name="Li, Bingyao" userId="6020a0d1-527a-4229-8e4c-eb30bf0f9e70" providerId="ADAL" clId="{2062996B-7EE7-4FC9-8034-38D9465C5514}" dt="2024-02-19T20:44:21.265" v="1078" actId="164"/>
          <ac:picMkLst>
            <pc:docMk/>
            <pc:sldMk cId="474063360" sldId="262"/>
            <ac:picMk id="102" creationId="{F4D405F8-620B-4733-A1F0-5D8E38B9F00C}"/>
          </ac:picMkLst>
        </pc:picChg>
        <pc:picChg chg="add mod">
          <ac:chgData name="Li, Bingyao" userId="6020a0d1-527a-4229-8e4c-eb30bf0f9e70" providerId="ADAL" clId="{2062996B-7EE7-4FC9-8034-38D9465C5514}" dt="2024-02-19T20:44:34.398" v="1082" actId="164"/>
          <ac:picMkLst>
            <pc:docMk/>
            <pc:sldMk cId="474063360" sldId="262"/>
            <ac:picMk id="103" creationId="{BC49283C-9E01-4DC2-9262-F759FE0A2C29}"/>
          </ac:picMkLst>
        </pc:picChg>
        <pc:cxnChg chg="add mod">
          <ac:chgData name="Li, Bingyao" userId="6020a0d1-527a-4229-8e4c-eb30bf0f9e70" providerId="ADAL" clId="{2062996B-7EE7-4FC9-8034-38D9465C5514}" dt="2024-02-19T20:46:44.409" v="1099" actId="1076"/>
          <ac:cxnSpMkLst>
            <pc:docMk/>
            <pc:sldMk cId="474063360" sldId="262"/>
            <ac:cxnSpMk id="57" creationId="{4A7038D8-8129-4AA2-95BE-B2443A3C09A4}"/>
          </ac:cxnSpMkLst>
        </pc:cxnChg>
        <pc:cxnChg chg="mod">
          <ac:chgData name="Li, Bingyao" userId="6020a0d1-527a-4229-8e4c-eb30bf0f9e70" providerId="ADAL" clId="{2062996B-7EE7-4FC9-8034-38D9465C5514}" dt="2024-02-19T20:46:44.409" v="1099" actId="1076"/>
          <ac:cxnSpMkLst>
            <pc:docMk/>
            <pc:sldMk cId="474063360" sldId="262"/>
            <ac:cxnSpMk id="70" creationId="{49870385-BEA0-3972-90E5-8F3CAFD64524}"/>
          </ac:cxnSpMkLst>
        </pc:cxnChg>
        <pc:cxnChg chg="add mod">
          <ac:chgData name="Li, Bingyao" userId="6020a0d1-527a-4229-8e4c-eb30bf0f9e70" providerId="ADAL" clId="{2062996B-7EE7-4FC9-8034-38D9465C5514}" dt="2024-02-19T21:01:47.671" v="1270" actId="692"/>
          <ac:cxnSpMkLst>
            <pc:docMk/>
            <pc:sldMk cId="474063360" sldId="262"/>
            <ac:cxnSpMk id="75" creationId="{B7FB759A-036A-49DF-8B01-5DF1F269205E}"/>
          </ac:cxnSpMkLst>
        </pc:cxnChg>
        <pc:cxnChg chg="add mod">
          <ac:chgData name="Li, Bingyao" userId="6020a0d1-527a-4229-8e4c-eb30bf0f9e70" providerId="ADAL" clId="{2062996B-7EE7-4FC9-8034-38D9465C5514}" dt="2024-02-19T21:01:50.126" v="1271" actId="692"/>
          <ac:cxnSpMkLst>
            <pc:docMk/>
            <pc:sldMk cId="474063360" sldId="262"/>
            <ac:cxnSpMk id="76" creationId="{2278AB98-18B7-4571-A939-ADE9E71C5253}"/>
          </ac:cxnSpMkLst>
        </pc:cxnChg>
        <pc:cxnChg chg="add mod">
          <ac:chgData name="Li, Bingyao" userId="6020a0d1-527a-4229-8e4c-eb30bf0f9e70" providerId="ADAL" clId="{2062996B-7EE7-4FC9-8034-38D9465C5514}" dt="2024-02-19T21:01:52.640" v="1272" actId="692"/>
          <ac:cxnSpMkLst>
            <pc:docMk/>
            <pc:sldMk cId="474063360" sldId="262"/>
            <ac:cxnSpMk id="79" creationId="{03A6AA77-02F0-4987-A0E1-02B452CD9209}"/>
          </ac:cxnSpMkLst>
        </pc:cxnChg>
        <pc:cxnChg chg="add mod">
          <ac:chgData name="Li, Bingyao" userId="6020a0d1-527a-4229-8e4c-eb30bf0f9e70" providerId="ADAL" clId="{2062996B-7EE7-4FC9-8034-38D9465C5514}" dt="2024-02-19T21:01:55.003" v="1273" actId="692"/>
          <ac:cxnSpMkLst>
            <pc:docMk/>
            <pc:sldMk cId="474063360" sldId="262"/>
            <ac:cxnSpMk id="83" creationId="{327252E0-DF2D-45F2-8D74-88D1697369E6}"/>
          </ac:cxnSpMkLst>
        </pc:cxnChg>
        <pc:cxnChg chg="mod">
          <ac:chgData name="Li, Bingyao" userId="6020a0d1-527a-4229-8e4c-eb30bf0f9e70" providerId="ADAL" clId="{2062996B-7EE7-4FC9-8034-38D9465C5514}" dt="2024-02-19T20:46:44.409" v="1099" actId="1076"/>
          <ac:cxnSpMkLst>
            <pc:docMk/>
            <pc:sldMk cId="474063360" sldId="262"/>
            <ac:cxnSpMk id="111" creationId="{79579AAD-F0FF-23A0-11EA-7E9C804B3578}"/>
          </ac:cxnSpMkLst>
        </pc:cxnChg>
        <pc:cxnChg chg="mod">
          <ac:chgData name="Li, Bingyao" userId="6020a0d1-527a-4229-8e4c-eb30bf0f9e70" providerId="ADAL" clId="{2062996B-7EE7-4FC9-8034-38D9465C5514}" dt="2024-02-19T20:46:44.409" v="1099" actId="1076"/>
          <ac:cxnSpMkLst>
            <pc:docMk/>
            <pc:sldMk cId="474063360" sldId="262"/>
            <ac:cxnSpMk id="126" creationId="{F596353C-A6D5-8AB1-D779-BCF4B203BF15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38" creationId="{7FC4B606-2F4C-42F7-7EBF-4A8BA0E35AD7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39" creationId="{33C20A3C-BD63-E677-CAFA-27DD84369A91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40" creationId="{B6AF9062-9A5C-172B-95C3-176DFF8917F8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41" creationId="{47FE314A-E8C3-840F-9DFA-BB491609D9E0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42" creationId="{3307B7AF-73BD-49F8-A2F1-9DEF986E7406}"/>
          </ac:cxnSpMkLst>
        </pc:cxnChg>
        <pc:cxnChg chg="del mod">
          <ac:chgData name="Li, Bingyao" userId="6020a0d1-527a-4229-8e4c-eb30bf0f9e70" providerId="ADAL" clId="{2062996B-7EE7-4FC9-8034-38D9465C5514}" dt="2024-02-19T20:24:58.771" v="893" actId="478"/>
          <ac:cxnSpMkLst>
            <pc:docMk/>
            <pc:sldMk cId="474063360" sldId="262"/>
            <ac:cxnSpMk id="143" creationId="{1D121BC7-227D-38A8-0E47-7E86865F234D}"/>
          </ac:cxnSpMkLst>
        </pc:cxnChg>
      </pc:sldChg>
      <pc:sldChg chg="addSp delSp modSp mod delAnim modAnim">
        <pc:chgData name="Li, Bingyao" userId="6020a0d1-527a-4229-8e4c-eb30bf0f9e70" providerId="ADAL" clId="{2062996B-7EE7-4FC9-8034-38D9465C5514}" dt="2024-02-19T21:57:46.954" v="1792"/>
        <pc:sldMkLst>
          <pc:docMk/>
          <pc:sldMk cId="2932657041" sldId="263"/>
        </pc:sldMkLst>
        <pc:spChg chg="mod">
          <ac:chgData name="Li, Bingyao" userId="6020a0d1-527a-4229-8e4c-eb30bf0f9e70" providerId="ADAL" clId="{2062996B-7EE7-4FC9-8034-38D9465C5514}" dt="2024-02-19T21:51:42.379" v="1752" actId="20577"/>
          <ac:spMkLst>
            <pc:docMk/>
            <pc:sldMk cId="2932657041" sldId="263"/>
            <ac:spMk id="5" creationId="{4C79F1B1-A091-9BC7-F17B-49FD6C623AA4}"/>
          </ac:spMkLst>
        </pc:spChg>
        <pc:spChg chg="add del mod">
          <ac:chgData name="Li, Bingyao" userId="6020a0d1-527a-4229-8e4c-eb30bf0f9e70" providerId="ADAL" clId="{2062996B-7EE7-4FC9-8034-38D9465C5514}" dt="2024-02-19T21:54:31.130" v="1776" actId="478"/>
          <ac:spMkLst>
            <pc:docMk/>
            <pc:sldMk cId="2932657041" sldId="263"/>
            <ac:spMk id="14" creationId="{F215C434-5477-4F41-AE2E-06B61B85CE4B}"/>
          </ac:spMkLst>
        </pc:spChg>
        <pc:spChg chg="add mod">
          <ac:chgData name="Li, Bingyao" userId="6020a0d1-527a-4229-8e4c-eb30bf0f9e70" providerId="ADAL" clId="{2062996B-7EE7-4FC9-8034-38D9465C5514}" dt="2024-02-19T21:56:39.260" v="1785" actId="207"/>
          <ac:spMkLst>
            <pc:docMk/>
            <pc:sldMk cId="2932657041" sldId="263"/>
            <ac:spMk id="15" creationId="{63513CBB-42A3-4C7D-A7EA-6A87A41522A2}"/>
          </ac:spMkLst>
        </pc:spChg>
        <pc:grpChg chg="del mod">
          <ac:chgData name="Li, Bingyao" userId="6020a0d1-527a-4229-8e4c-eb30bf0f9e70" providerId="ADAL" clId="{2062996B-7EE7-4FC9-8034-38D9465C5514}" dt="2024-02-19T21:54:55.092" v="1783" actId="478"/>
          <ac:grpSpMkLst>
            <pc:docMk/>
            <pc:sldMk cId="2932657041" sldId="263"/>
            <ac:grpSpMk id="2" creationId="{4A9A2601-371A-442C-E76D-33D43989541D}"/>
          </ac:grpSpMkLst>
        </pc:grpChg>
        <pc:graphicFrameChg chg="mod">
          <ac:chgData name="Li, Bingyao" userId="6020a0d1-527a-4229-8e4c-eb30bf0f9e70" providerId="ADAL" clId="{2062996B-7EE7-4FC9-8034-38D9465C5514}" dt="2024-02-19T21:57:46.954" v="1792"/>
          <ac:graphicFrameMkLst>
            <pc:docMk/>
            <pc:sldMk cId="2932657041" sldId="263"/>
            <ac:graphicFrameMk id="9" creationId="{F8EA61FD-9985-C370-2D11-97267B99C6DD}"/>
          </ac:graphicFrameMkLst>
        </pc:graphicFrameChg>
        <pc:graphicFrameChg chg="add del mod">
          <ac:chgData name="Li, Bingyao" userId="6020a0d1-527a-4229-8e4c-eb30bf0f9e70" providerId="ADAL" clId="{2062996B-7EE7-4FC9-8034-38D9465C5514}" dt="2024-02-19T21:51:21.993" v="1732" actId="478"/>
          <ac:graphicFrameMkLst>
            <pc:docMk/>
            <pc:sldMk cId="2932657041" sldId="263"/>
            <ac:graphicFrameMk id="13" creationId="{A9E64C7F-5979-4DD3-A1F7-8DFCDCE25E0D}"/>
          </ac:graphicFrameMkLst>
        </pc:graphicFrameChg>
        <pc:graphicFrameChg chg="add del">
          <ac:chgData name="Li, Bingyao" userId="6020a0d1-527a-4229-8e4c-eb30bf0f9e70" providerId="ADAL" clId="{2062996B-7EE7-4FC9-8034-38D9465C5514}" dt="2024-02-19T21:57:42.908" v="1791" actId="478"/>
          <ac:graphicFrameMkLst>
            <pc:docMk/>
            <pc:sldMk cId="2932657041" sldId="263"/>
            <ac:graphicFrameMk id="16" creationId="{7207B8CB-E548-4A2D-97FC-1FD21FD8B834}"/>
          </ac:graphicFrameMkLst>
        </pc:graphicFrameChg>
      </pc:sldChg>
      <pc:sldChg chg="addSp delSp modSp delAnim modAnim">
        <pc:chgData name="Li, Bingyao" userId="6020a0d1-527a-4229-8e4c-eb30bf0f9e70" providerId="ADAL" clId="{2062996B-7EE7-4FC9-8034-38D9465C5514}" dt="2024-02-19T21:46:43.078" v="1721"/>
        <pc:sldMkLst>
          <pc:docMk/>
          <pc:sldMk cId="412144062" sldId="264"/>
        </pc:sldMkLst>
        <pc:spChg chg="add mod">
          <ac:chgData name="Li, Bingyao" userId="6020a0d1-527a-4229-8e4c-eb30bf0f9e70" providerId="ADAL" clId="{2062996B-7EE7-4FC9-8034-38D9465C5514}" dt="2024-02-19T20:57:29.019" v="1208" actId="20577"/>
          <ac:spMkLst>
            <pc:docMk/>
            <pc:sldMk cId="412144062" sldId="264"/>
            <ac:spMk id="2" creationId="{7A6529FF-08D4-4811-B2C8-34842C9DB503}"/>
          </ac:spMkLst>
        </pc:spChg>
        <pc:spChg chg="mod">
          <ac:chgData name="Li, Bingyao" userId="6020a0d1-527a-4229-8e4c-eb30bf0f9e70" providerId="ADAL" clId="{2062996B-7EE7-4FC9-8034-38D9465C5514}" dt="2024-02-19T21:08:05.011" v="1372"/>
          <ac:spMkLst>
            <pc:docMk/>
            <pc:sldMk cId="412144062" sldId="264"/>
            <ac:spMk id="5" creationId="{62ABF5C3-D1D4-F02F-D181-7D36197FE6A0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6" creationId="{6E4B0A1B-4DDB-A0FF-C637-07CB18985545}"/>
          </ac:spMkLst>
        </pc:spChg>
        <pc:spChg chg="add ord">
          <ac:chgData name="Li, Bingyao" userId="6020a0d1-527a-4229-8e4c-eb30bf0f9e70" providerId="ADAL" clId="{2062996B-7EE7-4FC9-8034-38D9465C5514}" dt="2024-02-19T20:57:09.746" v="1207" actId="167"/>
          <ac:spMkLst>
            <pc:docMk/>
            <pc:sldMk cId="412144062" sldId="264"/>
            <ac:spMk id="40" creationId="{623A681E-0DB7-4A37-82F5-BEDEB19C4857}"/>
          </ac:spMkLst>
        </pc:spChg>
        <pc:spChg chg="add">
          <ac:chgData name="Li, Bingyao" userId="6020a0d1-527a-4229-8e4c-eb30bf0f9e70" providerId="ADAL" clId="{2062996B-7EE7-4FC9-8034-38D9465C5514}" dt="2024-02-19T20:47:41.445" v="1100"/>
          <ac:spMkLst>
            <pc:docMk/>
            <pc:sldMk cId="412144062" sldId="264"/>
            <ac:spMk id="41" creationId="{94F78046-0497-4477-85EF-B542FFFCC7A4}"/>
          </ac:spMkLst>
        </pc:spChg>
        <pc:spChg chg="add">
          <ac:chgData name="Li, Bingyao" userId="6020a0d1-527a-4229-8e4c-eb30bf0f9e70" providerId="ADAL" clId="{2062996B-7EE7-4FC9-8034-38D9465C5514}" dt="2024-02-19T20:47:41.445" v="1100"/>
          <ac:spMkLst>
            <pc:docMk/>
            <pc:sldMk cId="412144062" sldId="264"/>
            <ac:spMk id="42" creationId="{0FF42E5C-3F7E-48B8-8114-57DA2F253E9C}"/>
          </ac:spMkLst>
        </pc:spChg>
        <pc:spChg chg="add">
          <ac:chgData name="Li, Bingyao" userId="6020a0d1-527a-4229-8e4c-eb30bf0f9e70" providerId="ADAL" clId="{2062996B-7EE7-4FC9-8034-38D9465C5514}" dt="2024-02-19T20:47:41.445" v="1100"/>
          <ac:spMkLst>
            <pc:docMk/>
            <pc:sldMk cId="412144062" sldId="264"/>
            <ac:spMk id="43" creationId="{CE0A28C0-2ACD-4CCB-B87B-E505869F687F}"/>
          </ac:spMkLst>
        </pc:spChg>
        <pc:spChg chg="add">
          <ac:chgData name="Li, Bingyao" userId="6020a0d1-527a-4229-8e4c-eb30bf0f9e70" providerId="ADAL" clId="{2062996B-7EE7-4FC9-8034-38D9465C5514}" dt="2024-02-19T20:47:41.445" v="1100"/>
          <ac:spMkLst>
            <pc:docMk/>
            <pc:sldMk cId="412144062" sldId="264"/>
            <ac:spMk id="46" creationId="{B7C9BEEA-B37B-45DC-83A9-33B9EABF0F0A}"/>
          </ac:spMkLst>
        </pc:spChg>
        <pc:spChg chg="add mod">
          <ac:chgData name="Li, Bingyao" userId="6020a0d1-527a-4229-8e4c-eb30bf0f9e70" providerId="ADAL" clId="{2062996B-7EE7-4FC9-8034-38D9465C5514}" dt="2024-02-19T20:57:36.634" v="1209" actId="1076"/>
          <ac:spMkLst>
            <pc:docMk/>
            <pc:sldMk cId="412144062" sldId="264"/>
            <ac:spMk id="48" creationId="{2A04EECB-3DDA-47B8-9921-445AE2D98F4A}"/>
          </ac:spMkLst>
        </pc:spChg>
        <pc:spChg chg="add ord">
          <ac:chgData name="Li, Bingyao" userId="6020a0d1-527a-4229-8e4c-eb30bf0f9e70" providerId="ADAL" clId="{2062996B-7EE7-4FC9-8034-38D9465C5514}" dt="2024-02-19T20:56:18.079" v="1201" actId="166"/>
          <ac:spMkLst>
            <pc:docMk/>
            <pc:sldMk cId="412144062" sldId="264"/>
            <ac:spMk id="50" creationId="{C6D77FCE-2934-48EE-A0D5-3C4327E556FC}"/>
          </ac:spMkLst>
        </pc:spChg>
        <pc:spChg chg="add mod ord">
          <ac:chgData name="Li, Bingyao" userId="6020a0d1-527a-4229-8e4c-eb30bf0f9e70" providerId="ADAL" clId="{2062996B-7EE7-4FC9-8034-38D9465C5514}" dt="2024-02-19T20:57:06.031" v="1206" actId="167"/>
          <ac:spMkLst>
            <pc:docMk/>
            <pc:sldMk cId="412144062" sldId="264"/>
            <ac:spMk id="51" creationId="{ED98F605-A28D-4152-8057-A152BE232F51}"/>
          </ac:spMkLst>
        </pc:spChg>
        <pc:spChg chg="add del">
          <ac:chgData name="Li, Bingyao" userId="6020a0d1-527a-4229-8e4c-eb30bf0f9e70" providerId="ADAL" clId="{2062996B-7EE7-4FC9-8034-38D9465C5514}" dt="2024-02-19T20:51:06.679" v="1145" actId="478"/>
          <ac:spMkLst>
            <pc:docMk/>
            <pc:sldMk cId="412144062" sldId="264"/>
            <ac:spMk id="53" creationId="{DA4395F8-286C-4FDC-9B2E-1941CE0BA242}"/>
          </ac:spMkLst>
        </pc:spChg>
        <pc:spChg chg="add mod">
          <ac:chgData name="Li, Bingyao" userId="6020a0d1-527a-4229-8e4c-eb30bf0f9e70" providerId="ADAL" clId="{2062996B-7EE7-4FC9-8034-38D9465C5514}" dt="2024-02-19T20:54:51.762" v="1191" actId="255"/>
          <ac:spMkLst>
            <pc:docMk/>
            <pc:sldMk cId="412144062" sldId="264"/>
            <ac:spMk id="54" creationId="{C4D11605-BA4F-46D4-A38F-D190CD544190}"/>
          </ac:spMkLst>
        </pc:spChg>
        <pc:spChg chg="add mod">
          <ac:chgData name="Li, Bingyao" userId="6020a0d1-527a-4229-8e4c-eb30bf0f9e70" providerId="ADAL" clId="{2062996B-7EE7-4FC9-8034-38D9465C5514}" dt="2024-02-19T20:55:07.138" v="1192" actId="255"/>
          <ac:spMkLst>
            <pc:docMk/>
            <pc:sldMk cId="412144062" sldId="264"/>
            <ac:spMk id="55" creationId="{C0F48497-F6B5-47F2-9FAD-F9BBAC4A2589}"/>
          </ac:spMkLst>
        </pc:spChg>
        <pc:spChg chg="add mod">
          <ac:chgData name="Li, Bingyao" userId="6020a0d1-527a-4229-8e4c-eb30bf0f9e70" providerId="ADAL" clId="{2062996B-7EE7-4FC9-8034-38D9465C5514}" dt="2024-02-19T20:54:32.720" v="1188" actId="207"/>
          <ac:spMkLst>
            <pc:docMk/>
            <pc:sldMk cId="412144062" sldId="264"/>
            <ac:spMk id="56" creationId="{61CE6E94-5C6B-49CB-92C3-28F4D7FE71B1}"/>
          </ac:spMkLst>
        </pc:spChg>
        <pc:spChg chg="mod">
          <ac:chgData name="Li, Bingyao" userId="6020a0d1-527a-4229-8e4c-eb30bf0f9e70" providerId="ADAL" clId="{2062996B-7EE7-4FC9-8034-38D9465C5514}" dt="2024-02-19T20:59:21.074" v="1238" actId="20577"/>
          <ac:spMkLst>
            <pc:docMk/>
            <pc:sldMk cId="412144062" sldId="264"/>
            <ac:spMk id="59" creationId="{2DB65644-C31C-462B-AB68-9DB9D44B78ED}"/>
          </ac:spMkLst>
        </pc:spChg>
        <pc:spChg chg="add del mod">
          <ac:chgData name="Li, Bingyao" userId="6020a0d1-527a-4229-8e4c-eb30bf0f9e70" providerId="ADAL" clId="{2062996B-7EE7-4FC9-8034-38D9465C5514}" dt="2024-02-19T21:00:19.284" v="1246" actId="478"/>
          <ac:spMkLst>
            <pc:docMk/>
            <pc:sldMk cId="412144062" sldId="264"/>
            <ac:spMk id="61" creationId="{DDC6C084-1FF5-43EB-96A3-3546CAD4E8EB}"/>
          </ac:spMkLst>
        </pc:spChg>
        <pc:spChg chg="add mod">
          <ac:chgData name="Li, Bingyao" userId="6020a0d1-527a-4229-8e4c-eb30bf0f9e70" providerId="ADAL" clId="{2062996B-7EE7-4FC9-8034-38D9465C5514}" dt="2024-02-19T21:03:24.765" v="1308" actId="1076"/>
          <ac:spMkLst>
            <pc:docMk/>
            <pc:sldMk cId="412144062" sldId="264"/>
            <ac:spMk id="62" creationId="{CDD1044E-71C7-495D-BCD5-444DA74FA056}"/>
          </ac:spMkLst>
        </pc:spChg>
        <pc:spChg chg="add mod">
          <ac:chgData name="Li, Bingyao" userId="6020a0d1-527a-4229-8e4c-eb30bf0f9e70" providerId="ADAL" clId="{2062996B-7EE7-4FC9-8034-38D9465C5514}" dt="2024-02-19T21:03:18.685" v="1306" actId="14100"/>
          <ac:spMkLst>
            <pc:docMk/>
            <pc:sldMk cId="412144062" sldId="264"/>
            <ac:spMk id="63" creationId="{34C1711E-1FBC-473D-BF97-DFE8AE0DA48E}"/>
          </ac:spMkLst>
        </pc:spChg>
        <pc:spChg chg="add mod">
          <ac:chgData name="Li, Bingyao" userId="6020a0d1-527a-4229-8e4c-eb30bf0f9e70" providerId="ADAL" clId="{2062996B-7EE7-4FC9-8034-38D9465C5514}" dt="2024-02-19T21:03:14.401" v="1304" actId="1076"/>
          <ac:spMkLst>
            <pc:docMk/>
            <pc:sldMk cId="412144062" sldId="264"/>
            <ac:spMk id="64" creationId="{24C6B9D5-9C54-44AC-B7A4-F92B8925BABF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66" creationId="{56BDB0D5-9027-E798-57BC-2624F15040A3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68" creationId="{3A81A96D-859E-571F-95A6-157C32B35111}"/>
          </ac:spMkLst>
        </pc:spChg>
        <pc:spChg chg="mod">
          <ac:chgData name="Li, Bingyao" userId="6020a0d1-527a-4229-8e4c-eb30bf0f9e70" providerId="ADAL" clId="{2062996B-7EE7-4FC9-8034-38D9465C5514}" dt="2024-02-19T21:05:27.444" v="1356" actId="14100"/>
          <ac:spMkLst>
            <pc:docMk/>
            <pc:sldMk cId="412144062" sldId="264"/>
            <ac:spMk id="76" creationId="{AA8185A0-9790-4B18-A8A0-B1C35FB10855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17" creationId="{DF5B8B75-6F6C-1D02-69D8-443B92B5935E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0" creationId="{7C587F21-0BEF-1652-1C75-463CB8667B73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1" creationId="{8C1032EB-6623-02D7-B0CA-83069EDFDBF8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2" creationId="{5DE577CF-77B1-6FEF-D88D-4889FE64578A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3" creationId="{F7B48ACE-3858-C3E4-3103-D0675471B150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4" creationId="{7C00C931-394E-1FF8-2706-71A99B965D5A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25" creationId="{A0BE3B20-960E-6A99-3C59-1BACC6C47116}"/>
          </ac:spMkLst>
        </pc:spChg>
        <pc:spChg chg="del mod">
          <ac:chgData name="Li, Bingyao" userId="6020a0d1-527a-4229-8e4c-eb30bf0f9e70" providerId="ADAL" clId="{2062996B-7EE7-4FC9-8034-38D9465C5514}" dt="2024-02-19T20:58:00.556" v="1211" actId="478"/>
          <ac:spMkLst>
            <pc:docMk/>
            <pc:sldMk cId="412144062" sldId="264"/>
            <ac:spMk id="127" creationId="{2B68A2C3-4970-5C97-287D-6D55D8C81B3F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28" creationId="{152EE2BB-AE33-D4B1-1210-8C4FFAB29F88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29" creationId="{3D8E3F7B-93F6-9839-9F92-E4FA1C39438D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0" creationId="{3857D35E-FD88-2C82-CB47-EC15B4D6A798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1" creationId="{3703B8B1-CCDA-4EBA-6BAC-F6B5D621A81B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2" creationId="{DE957CBF-D22D-831C-8D2F-CB42595164DC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3" creationId="{94E1A853-BEFB-31AF-06E8-4C8A6DED3A36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4" creationId="{F4B8D803-B1CE-ECA1-C551-DF53BA951FD0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35" creationId="{953CA4DC-49E3-37D9-2737-C8DD9C82433F}"/>
          </ac:spMkLst>
        </pc:spChg>
        <pc:spChg chg="del mod">
          <ac:chgData name="Li, Bingyao" userId="6020a0d1-527a-4229-8e4c-eb30bf0f9e70" providerId="ADAL" clId="{2062996B-7EE7-4FC9-8034-38D9465C5514}" dt="2024-02-19T20:57:58.835" v="1210" actId="478"/>
          <ac:spMkLst>
            <pc:docMk/>
            <pc:sldMk cId="412144062" sldId="264"/>
            <ac:spMk id="138" creationId="{FB0F479B-F888-74FE-56D1-DC7828BA1DCC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43" creationId="{FDD26567-54BC-B335-622B-1FFBD1D9C5C8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44" creationId="{2DC82C86-1DF0-ED27-1A49-19AD0E7B3D68}"/>
          </ac:spMkLst>
        </pc:spChg>
        <pc:spChg chg="del">
          <ac:chgData name="Li, Bingyao" userId="6020a0d1-527a-4229-8e4c-eb30bf0f9e70" providerId="ADAL" clId="{2062996B-7EE7-4FC9-8034-38D9465C5514}" dt="2024-02-19T20:45:09.929" v="1089" actId="478"/>
          <ac:spMkLst>
            <pc:docMk/>
            <pc:sldMk cId="412144062" sldId="264"/>
            <ac:spMk id="145" creationId="{112CE7C3-7C7E-052A-038B-03848A85E659}"/>
          </ac:spMkLst>
        </pc:spChg>
        <pc:spChg chg="add del mod">
          <ac:chgData name="Li, Bingyao" userId="6020a0d1-527a-4229-8e4c-eb30bf0f9e70" providerId="ADAL" clId="{2062996B-7EE7-4FC9-8034-38D9465C5514}" dt="2024-02-19T21:06:45.156" v="1371" actId="207"/>
          <ac:spMkLst>
            <pc:docMk/>
            <pc:sldMk cId="412144062" sldId="264"/>
            <ac:spMk id="146" creationId="{8D3421F8-7749-0C80-BC9E-0B556D6AB18E}"/>
          </ac:spMkLst>
        </pc:spChg>
        <pc:spChg chg="del mod">
          <ac:chgData name="Li, Bingyao" userId="6020a0d1-527a-4229-8e4c-eb30bf0f9e70" providerId="ADAL" clId="{2062996B-7EE7-4FC9-8034-38D9465C5514}" dt="2024-02-19T21:05:53.146" v="1359" actId="478"/>
          <ac:spMkLst>
            <pc:docMk/>
            <pc:sldMk cId="412144062" sldId="264"/>
            <ac:spMk id="149" creationId="{AD2AD9D9-C631-7F1B-C769-81E48596F530}"/>
          </ac:spMkLst>
        </pc:spChg>
        <pc:grpChg chg="add mod">
          <ac:chgData name="Li, Bingyao" userId="6020a0d1-527a-4229-8e4c-eb30bf0f9e70" providerId="ADAL" clId="{2062996B-7EE7-4FC9-8034-38D9465C5514}" dt="2024-02-19T21:05:41.299" v="1357" actId="1076"/>
          <ac:grpSpMkLst>
            <pc:docMk/>
            <pc:sldMk cId="412144062" sldId="264"/>
            <ac:grpSpMk id="12" creationId="{D59FA52A-B250-4B1C-91AD-93A83C9215D8}"/>
          </ac:grpSpMkLst>
        </pc:grpChg>
        <pc:grpChg chg="add">
          <ac:chgData name="Li, Bingyao" userId="6020a0d1-527a-4229-8e4c-eb30bf0f9e70" providerId="ADAL" clId="{2062996B-7EE7-4FC9-8034-38D9465C5514}" dt="2024-02-19T20:59:06.880" v="1212"/>
          <ac:grpSpMkLst>
            <pc:docMk/>
            <pc:sldMk cId="412144062" sldId="264"/>
            <ac:grpSpMk id="58" creationId="{17A9AB28-6C96-4F76-BB7A-C4BA48BED6F8}"/>
          </ac:grpSpMkLst>
        </pc:grpChg>
        <pc:grpChg chg="add mod">
          <ac:chgData name="Li, Bingyao" userId="6020a0d1-527a-4229-8e4c-eb30bf0f9e70" providerId="ADAL" clId="{2062996B-7EE7-4FC9-8034-38D9465C5514}" dt="2024-02-19T21:05:44.695" v="1358" actId="1076"/>
          <ac:grpSpMkLst>
            <pc:docMk/>
            <pc:sldMk cId="412144062" sldId="264"/>
            <ac:grpSpMk id="75" creationId="{1B774F05-1764-48C4-AA65-795619035D1A}"/>
          </ac:grpSpMkLst>
        </pc:grpChg>
        <pc:graphicFrameChg chg="add del mod">
          <ac:chgData name="Li, Bingyao" userId="6020a0d1-527a-4229-8e4c-eb30bf0f9e70" providerId="ADAL" clId="{2062996B-7EE7-4FC9-8034-38D9465C5514}" dt="2024-02-19T20:50:03.976" v="1134" actId="478"/>
          <ac:graphicFrameMkLst>
            <pc:docMk/>
            <pc:sldMk cId="412144062" sldId="264"/>
            <ac:graphicFrameMk id="52" creationId="{8C7D5C3E-427C-49E2-B8A9-2D056FD1D6C4}"/>
          </ac:graphicFrameMkLst>
        </pc:graphicFrameChg>
        <pc:cxnChg chg="add">
          <ac:chgData name="Li, Bingyao" userId="6020a0d1-527a-4229-8e4c-eb30bf0f9e70" providerId="ADAL" clId="{2062996B-7EE7-4FC9-8034-38D9465C5514}" dt="2024-02-19T20:47:41.445" v="1100"/>
          <ac:cxnSpMkLst>
            <pc:docMk/>
            <pc:sldMk cId="412144062" sldId="264"/>
            <ac:cxnSpMk id="44" creationId="{3498BF43-698E-4810-9772-2ACF383E8D12}"/>
          </ac:cxnSpMkLst>
        </pc:cxnChg>
        <pc:cxnChg chg="add">
          <ac:chgData name="Li, Bingyao" userId="6020a0d1-527a-4229-8e4c-eb30bf0f9e70" providerId="ADAL" clId="{2062996B-7EE7-4FC9-8034-38D9465C5514}" dt="2024-02-19T20:47:41.445" v="1100"/>
          <ac:cxnSpMkLst>
            <pc:docMk/>
            <pc:sldMk cId="412144062" sldId="264"/>
            <ac:cxnSpMk id="45" creationId="{A00660FE-FE83-4549-B410-715BAC3BE0C1}"/>
          </ac:cxnSpMkLst>
        </pc:cxnChg>
        <pc:cxnChg chg="add">
          <ac:chgData name="Li, Bingyao" userId="6020a0d1-527a-4229-8e4c-eb30bf0f9e70" providerId="ADAL" clId="{2062996B-7EE7-4FC9-8034-38D9465C5514}" dt="2024-02-19T20:47:41.445" v="1100"/>
          <ac:cxnSpMkLst>
            <pc:docMk/>
            <pc:sldMk cId="412144062" sldId="264"/>
            <ac:cxnSpMk id="47" creationId="{4529BC6C-DEE9-40B3-A596-AA9E392EC4CD}"/>
          </ac:cxnSpMkLst>
        </pc:cxnChg>
        <pc:cxnChg chg="add">
          <ac:chgData name="Li, Bingyao" userId="6020a0d1-527a-4229-8e4c-eb30bf0f9e70" providerId="ADAL" clId="{2062996B-7EE7-4FC9-8034-38D9465C5514}" dt="2024-02-19T20:47:41.445" v="1100"/>
          <ac:cxnSpMkLst>
            <pc:docMk/>
            <pc:sldMk cId="412144062" sldId="264"/>
            <ac:cxnSpMk id="49" creationId="{38B1FC1D-A4D1-40C7-962F-E36600072DB4}"/>
          </ac:cxnSpMkLst>
        </pc:cxnChg>
        <pc:cxnChg chg="add mod">
          <ac:chgData name="Li, Bingyao" userId="6020a0d1-527a-4229-8e4c-eb30bf0f9e70" providerId="ADAL" clId="{2062996B-7EE7-4FC9-8034-38D9465C5514}" dt="2024-02-19T21:05:41.299" v="1357" actId="1076"/>
          <ac:cxnSpMkLst>
            <pc:docMk/>
            <pc:sldMk cId="412144062" sldId="264"/>
            <ac:cxnSpMk id="65" creationId="{7DB704D6-0C04-4EF8-B01E-072C975BB62D}"/>
          </ac:cxnSpMkLst>
        </pc:cxnChg>
        <pc:cxnChg chg="del mod">
          <ac:chgData name="Li, Bingyao" userId="6020a0d1-527a-4229-8e4c-eb30bf0f9e70" providerId="ADAL" clId="{2062996B-7EE7-4FC9-8034-38D9465C5514}" dt="2024-02-19T20:57:58.835" v="1210" actId="478"/>
          <ac:cxnSpMkLst>
            <pc:docMk/>
            <pc:sldMk cId="412144062" sldId="264"/>
            <ac:cxnSpMk id="70" creationId="{A9C2DEDE-BF4A-5D89-8785-3CC163D5DCC9}"/>
          </ac:cxnSpMkLst>
        </pc:cxnChg>
        <pc:cxnChg chg="add del">
          <ac:chgData name="Li, Bingyao" userId="6020a0d1-527a-4229-8e4c-eb30bf0f9e70" providerId="ADAL" clId="{2062996B-7EE7-4FC9-8034-38D9465C5514}" dt="2024-02-19T21:02:21.051" v="1282" actId="478"/>
          <ac:cxnSpMkLst>
            <pc:docMk/>
            <pc:sldMk cId="412144062" sldId="264"/>
            <ac:cxnSpMk id="71" creationId="{07973E19-5B1C-40DD-ABED-4B1B8F9FD5A4}"/>
          </ac:cxnSpMkLst>
        </pc:cxnChg>
        <pc:cxnChg chg="add mod">
          <ac:chgData name="Li, Bingyao" userId="6020a0d1-527a-4229-8e4c-eb30bf0f9e70" providerId="ADAL" clId="{2062996B-7EE7-4FC9-8034-38D9465C5514}" dt="2024-02-19T21:05:41.299" v="1357" actId="1076"/>
          <ac:cxnSpMkLst>
            <pc:docMk/>
            <pc:sldMk cId="412144062" sldId="264"/>
            <ac:cxnSpMk id="72" creationId="{19BEF861-D01C-447F-BECB-6D3616E95DB9}"/>
          </ac:cxnSpMkLst>
        </pc:cxnChg>
        <pc:cxnChg chg="add mod">
          <ac:chgData name="Li, Bingyao" userId="6020a0d1-527a-4229-8e4c-eb30bf0f9e70" providerId="ADAL" clId="{2062996B-7EE7-4FC9-8034-38D9465C5514}" dt="2024-02-19T21:05:41.299" v="1357" actId="1076"/>
          <ac:cxnSpMkLst>
            <pc:docMk/>
            <pc:sldMk cId="412144062" sldId="264"/>
            <ac:cxnSpMk id="73" creationId="{60B931D4-E4EA-4B1A-ACAA-EBEEE386EFD2}"/>
          </ac:cxnSpMkLst>
        </pc:cxnChg>
        <pc:cxnChg chg="add mod">
          <ac:chgData name="Li, Bingyao" userId="6020a0d1-527a-4229-8e4c-eb30bf0f9e70" providerId="ADAL" clId="{2062996B-7EE7-4FC9-8034-38D9465C5514}" dt="2024-02-19T21:05:41.299" v="1357" actId="1076"/>
          <ac:cxnSpMkLst>
            <pc:docMk/>
            <pc:sldMk cId="412144062" sldId="264"/>
            <ac:cxnSpMk id="74" creationId="{5E6A8572-7A94-4087-AEC4-5521B7F6E6FF}"/>
          </ac:cxnSpMkLst>
        </pc:cxnChg>
        <pc:cxnChg chg="del mod">
          <ac:chgData name="Li, Bingyao" userId="6020a0d1-527a-4229-8e4c-eb30bf0f9e70" providerId="ADAL" clId="{2062996B-7EE7-4FC9-8034-38D9465C5514}" dt="2024-02-19T20:57:58.835" v="1210" actId="478"/>
          <ac:cxnSpMkLst>
            <pc:docMk/>
            <pc:sldMk cId="412144062" sldId="264"/>
            <ac:cxnSpMk id="116" creationId="{C4142A8E-E590-978C-8D93-030CBE75DC1B}"/>
          </ac:cxnSpMkLst>
        </pc:cxnChg>
        <pc:cxnChg chg="del mod">
          <ac:chgData name="Li, Bingyao" userId="6020a0d1-527a-4229-8e4c-eb30bf0f9e70" providerId="ADAL" clId="{2062996B-7EE7-4FC9-8034-38D9465C5514}" dt="2024-02-19T20:57:58.835" v="1210" actId="478"/>
          <ac:cxnSpMkLst>
            <pc:docMk/>
            <pc:sldMk cId="412144062" sldId="264"/>
            <ac:cxnSpMk id="126" creationId="{71677632-F968-CCBF-189E-4220CADB8E4C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36" creationId="{83C8DFFD-3DC3-0BAA-3D6D-8FB3E3844A22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37" creationId="{13F6D4C1-8E64-714B-E5BE-7B8034588906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39" creationId="{9051898E-A4EF-B6D7-EDDF-F64D5F4E3484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40" creationId="{984D0444-BE9D-107E-E7E4-8A1D1CA2E244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41" creationId="{188CB083-514D-7F5D-5202-4277BB8FD0F6}"/>
          </ac:cxnSpMkLst>
        </pc:cxnChg>
        <pc:cxnChg chg="del mod">
          <ac:chgData name="Li, Bingyao" userId="6020a0d1-527a-4229-8e4c-eb30bf0f9e70" providerId="ADAL" clId="{2062996B-7EE7-4FC9-8034-38D9465C5514}" dt="2024-02-19T21:05:53.146" v="1359" actId="478"/>
          <ac:cxnSpMkLst>
            <pc:docMk/>
            <pc:sldMk cId="412144062" sldId="264"/>
            <ac:cxnSpMk id="142" creationId="{9C44B376-35DB-BB22-A069-09CF3549781E}"/>
          </ac:cxnSpMkLst>
        </pc:cxnChg>
      </pc:sldChg>
      <pc:sldChg chg="addSp delSp modSp modAnim">
        <pc:chgData name="Li, Bingyao" userId="6020a0d1-527a-4229-8e4c-eb30bf0f9e70" providerId="ADAL" clId="{2062996B-7EE7-4FC9-8034-38D9465C5514}" dt="2024-02-19T21:45:46.206" v="1720" actId="478"/>
        <pc:sldMkLst>
          <pc:docMk/>
          <pc:sldMk cId="4059045437" sldId="265"/>
        </pc:sldMkLst>
        <pc:spChg chg="mod">
          <ac:chgData name="Li, Bingyao" userId="6020a0d1-527a-4229-8e4c-eb30bf0f9e70" providerId="ADAL" clId="{2062996B-7EE7-4FC9-8034-38D9465C5514}" dt="2024-02-19T21:08:08.841" v="1373"/>
          <ac:spMkLst>
            <pc:docMk/>
            <pc:sldMk cId="4059045437" sldId="265"/>
            <ac:spMk id="5" creationId="{C33CEF02-7CCA-C893-30AB-DE48885E8CD2}"/>
          </ac:spMkLst>
        </pc:spChg>
        <pc:spChg chg="mod">
          <ac:chgData name="Li, Bingyao" userId="6020a0d1-527a-4229-8e4c-eb30bf0f9e70" providerId="ADAL" clId="{2062996B-7EE7-4FC9-8034-38D9465C5514}" dt="2024-02-19T21:23:28.025" v="1402" actId="14100"/>
          <ac:spMkLst>
            <pc:docMk/>
            <pc:sldMk cId="4059045437" sldId="265"/>
            <ac:spMk id="11" creationId="{367D589D-1983-D5D6-4BCD-850BAE6EAFBC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38" creationId="{0F3DA81B-B2C6-458A-97A5-81B09D7C1978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39" creationId="{FA83AF1D-745D-4F77-80A9-11072FE810F9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40" creationId="{025D0A1F-6B9D-4B31-95B9-5181A91EE739}"/>
          </ac:spMkLst>
        </pc:spChg>
        <pc:spChg chg="add mod or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41" creationId="{8335A025-CFCD-49C9-BB0F-07596ADEB552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44" creationId="{504D8392-786A-431D-8FDC-C209B2BB8797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46" creationId="{678486EA-A1FE-4182-87CA-4DBB85DD576F}"/>
          </ac:spMkLst>
        </pc:spChg>
        <pc:spChg chg="add mod or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48" creationId="{63B11F13-E90F-4828-967C-1347424EDBCF}"/>
          </ac:spMkLst>
        </pc:spChg>
        <pc:spChg chg="mod">
          <ac:chgData name="Li, Bingyao" userId="6020a0d1-527a-4229-8e4c-eb30bf0f9e70" providerId="ADAL" clId="{2062996B-7EE7-4FC9-8034-38D9465C5514}" dt="2024-02-19T21:28:44.180" v="1472" actId="14100"/>
          <ac:spMkLst>
            <pc:docMk/>
            <pc:sldMk cId="4059045437" sldId="265"/>
            <ac:spMk id="50" creationId="{2F6994EA-BC63-4742-82FF-D3E713BF99B7}"/>
          </ac:spMkLst>
        </pc:spChg>
        <pc:spChg chg="add mod topLvl">
          <ac:chgData name="Li, Bingyao" userId="6020a0d1-527a-4229-8e4c-eb30bf0f9e70" providerId="ADAL" clId="{2062996B-7EE7-4FC9-8034-38D9465C5514}" dt="2024-02-19T21:38:03.530" v="1611" actId="164"/>
          <ac:spMkLst>
            <pc:docMk/>
            <pc:sldMk cId="4059045437" sldId="265"/>
            <ac:spMk id="52" creationId="{AE2D0140-206E-4B88-A711-BB8B28049E5A}"/>
          </ac:spMkLst>
        </pc:spChg>
        <pc:spChg chg="add mod topLvl">
          <ac:chgData name="Li, Bingyao" userId="6020a0d1-527a-4229-8e4c-eb30bf0f9e70" providerId="ADAL" clId="{2062996B-7EE7-4FC9-8034-38D9465C5514}" dt="2024-02-19T21:38:03.530" v="1611" actId="164"/>
          <ac:spMkLst>
            <pc:docMk/>
            <pc:sldMk cId="4059045437" sldId="265"/>
            <ac:spMk id="53" creationId="{D9136972-E5D3-40AF-A0C0-567E8DEC592F}"/>
          </ac:spMkLst>
        </pc:spChg>
        <pc:spChg chg="add del mod">
          <ac:chgData name="Li, Bingyao" userId="6020a0d1-527a-4229-8e4c-eb30bf0f9e70" providerId="ADAL" clId="{2062996B-7EE7-4FC9-8034-38D9465C5514}" dt="2024-02-19T21:30:42.169" v="1489" actId="478"/>
          <ac:spMkLst>
            <pc:docMk/>
            <pc:sldMk cId="4059045437" sldId="265"/>
            <ac:spMk id="54" creationId="{8D191700-3E89-484D-B28D-2125248B9B84}"/>
          </ac:spMkLst>
        </pc:spChg>
        <pc:spChg chg="add mod topLvl">
          <ac:chgData name="Li, Bingyao" userId="6020a0d1-527a-4229-8e4c-eb30bf0f9e70" providerId="ADAL" clId="{2062996B-7EE7-4FC9-8034-38D9465C5514}" dt="2024-02-19T21:38:03.530" v="1611" actId="164"/>
          <ac:spMkLst>
            <pc:docMk/>
            <pc:sldMk cId="4059045437" sldId="265"/>
            <ac:spMk id="55" creationId="{29220838-2EAC-450D-8227-E72F9A7F16C1}"/>
          </ac:spMkLst>
        </pc:spChg>
        <pc:spChg chg="add del mod">
          <ac:chgData name="Li, Bingyao" userId="6020a0d1-527a-4229-8e4c-eb30bf0f9e70" providerId="ADAL" clId="{2062996B-7EE7-4FC9-8034-38D9465C5514}" dt="2024-02-19T21:30:48.330" v="1492" actId="478"/>
          <ac:spMkLst>
            <pc:docMk/>
            <pc:sldMk cId="4059045437" sldId="265"/>
            <ac:spMk id="56" creationId="{23232A28-17BD-410C-8744-EAB65F22D30D}"/>
          </ac:spMkLst>
        </pc:spChg>
        <pc:spChg chg="add del mod">
          <ac:chgData name="Li, Bingyao" userId="6020a0d1-527a-4229-8e4c-eb30bf0f9e70" providerId="ADAL" clId="{2062996B-7EE7-4FC9-8034-38D9465C5514}" dt="2024-02-19T21:31:25.885" v="1503" actId="478"/>
          <ac:spMkLst>
            <pc:docMk/>
            <pc:sldMk cId="4059045437" sldId="265"/>
            <ac:spMk id="57" creationId="{50739285-6C36-4E42-B01A-293F813D9CD6}"/>
          </ac:spMkLst>
        </pc:spChg>
        <pc:spChg chg="add mod ord topLvl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58" creationId="{C6154651-978E-4C92-A26E-D635BBFD33D9}"/>
          </ac:spMkLst>
        </pc:spChg>
        <pc:spChg chg="add mod topLvl">
          <ac:chgData name="Li, Bingyao" userId="6020a0d1-527a-4229-8e4c-eb30bf0f9e70" providerId="ADAL" clId="{2062996B-7EE7-4FC9-8034-38D9465C5514}" dt="2024-02-19T21:38:03.530" v="1611" actId="164"/>
          <ac:spMkLst>
            <pc:docMk/>
            <pc:sldMk cId="4059045437" sldId="265"/>
            <ac:spMk id="59" creationId="{9487640E-6071-488A-AFC1-999CCF7FC4A4}"/>
          </ac:spMkLst>
        </pc:spChg>
        <pc:spChg chg="add mod ord topLvl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60" creationId="{DAEA04D0-2254-43FB-B33D-B06EC8530CFA}"/>
          </ac:spMkLst>
        </pc:spChg>
        <pc:spChg chg="add mod topLvl">
          <ac:chgData name="Li, Bingyao" userId="6020a0d1-527a-4229-8e4c-eb30bf0f9e70" providerId="ADAL" clId="{2062996B-7EE7-4FC9-8034-38D9465C5514}" dt="2024-02-19T21:38:03.530" v="1611" actId="164"/>
          <ac:spMkLst>
            <pc:docMk/>
            <pc:sldMk cId="4059045437" sldId="265"/>
            <ac:spMk id="61" creationId="{AAD0F872-A545-4100-8238-1F389E93FEFE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66" creationId="{97A642D3-4DF2-0C23-0874-332651A5241C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68" creationId="{F93870B1-7447-DEE7-3FD3-16FBDA9F91C5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70" creationId="{C918C1FA-F70D-B323-034B-54F0F4AFA64C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76" creationId="{16DED449-6EF9-420C-B2B8-9BBE9463A68B}"/>
          </ac:spMkLst>
        </pc:spChg>
        <pc:spChg chg="add 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87" creationId="{E26F0BEE-7638-40B8-AA9D-C4ACEACE8CC5}"/>
          </ac:spMkLst>
        </pc:spChg>
        <pc:spChg chg="mod">
          <ac:chgData name="Li, Bingyao" userId="6020a0d1-527a-4229-8e4c-eb30bf0f9e70" providerId="ADAL" clId="{2062996B-7EE7-4FC9-8034-38D9465C5514}" dt="2024-02-19T21:45:06.615" v="1709" actId="14100"/>
          <ac:spMkLst>
            <pc:docMk/>
            <pc:sldMk cId="4059045437" sldId="265"/>
            <ac:spMk id="89" creationId="{0555869B-DD1B-4F60-AA23-BF8DEC0CE100}"/>
          </ac:spMkLst>
        </pc:spChg>
        <pc:spChg chg="del mod">
          <ac:chgData name="Li, Bingyao" userId="6020a0d1-527a-4229-8e4c-eb30bf0f9e70" providerId="ADAL" clId="{2062996B-7EE7-4FC9-8034-38D9465C5514}" dt="2024-02-19T21:45:46.206" v="1720" actId="478"/>
          <ac:spMkLst>
            <pc:docMk/>
            <pc:sldMk cId="4059045437" sldId="265"/>
            <ac:spMk id="114" creationId="{FD93A55C-F2FC-E1EA-B537-30EF90DEF55F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17" creationId="{E4F240FC-61DC-E4FB-AA66-12017988B6A2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18" creationId="{414DFC2F-DC9D-F104-3121-778F68959AED}"/>
          </ac:spMkLst>
        </pc:spChg>
        <pc:spChg chg="del mod">
          <ac:chgData name="Li, Bingyao" userId="6020a0d1-527a-4229-8e4c-eb30bf0f9e70" providerId="ADAL" clId="{2062996B-7EE7-4FC9-8034-38D9465C5514}" dt="2024-02-19T21:45:46.206" v="1720" actId="478"/>
          <ac:spMkLst>
            <pc:docMk/>
            <pc:sldMk cId="4059045437" sldId="265"/>
            <ac:spMk id="119" creationId="{0B9B2832-0AB6-94FB-8C1C-98D06701E6D3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0" creationId="{89E8EFCC-79F3-F798-4C25-43952B7AA7CF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1" creationId="{686F6989-DD56-D459-DE13-DED28BB1B0F2}"/>
          </ac:spMkLst>
        </pc:spChg>
        <pc:spChg chg="mod">
          <ac:chgData name="Li, Bingyao" userId="6020a0d1-527a-4229-8e4c-eb30bf0f9e70" providerId="ADAL" clId="{2062996B-7EE7-4FC9-8034-38D9465C5514}" dt="2024-02-19T21:45:29.944" v="1718" actId="1037"/>
          <ac:spMkLst>
            <pc:docMk/>
            <pc:sldMk cId="4059045437" sldId="265"/>
            <ac:spMk id="122" creationId="{68BFDCCC-7C8D-B4AD-092C-19BC43AE35C9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3" creationId="{9244899F-7F1C-67DD-5003-FABFBE2287F1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4" creationId="{610C319A-4295-6B63-3A95-4F1B305F3F7A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5" creationId="{35985844-4BB4-E184-A29A-6A9BE15683AF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6" creationId="{8EB06BFE-0FBD-2F15-13D8-AD51B5857F1C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7" creationId="{AFD18B58-0861-5532-FAF7-8035073806C5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8" creationId="{38380AB3-E614-88EA-8E34-7B8EBA996245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29" creationId="{62D95B60-E122-BE29-A834-6A0B29162386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0" creationId="{7B27C005-B07A-BD73-D523-A7FEADED3B8B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1" creationId="{BC1F3B38-4258-1874-8A12-1478DC673BD7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2" creationId="{4631F666-407F-D4B2-6331-2053E73B83A5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3" creationId="{DA4D0A54-DB1D-2D4F-9E2E-9EFC58EE0EB0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4" creationId="{3393260C-5789-62EF-AF98-5356C576120A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36" creationId="{2362E657-D784-9742-64CF-83E121F1A962}"/>
          </ac:spMkLst>
        </pc:spChg>
        <pc:spChg chg="del">
          <ac:chgData name="Li, Bingyao" userId="6020a0d1-527a-4229-8e4c-eb30bf0f9e70" providerId="ADAL" clId="{2062996B-7EE7-4FC9-8034-38D9465C5514}" dt="2024-02-19T21:08:22.184" v="1377" actId="478"/>
          <ac:spMkLst>
            <pc:docMk/>
            <pc:sldMk cId="4059045437" sldId="265"/>
            <ac:spMk id="140" creationId="{7878DDF5-A71D-E153-10D9-FAE4908457B2}"/>
          </ac:spMkLst>
        </pc:spChg>
        <pc:spChg chg="add del mod">
          <ac:chgData name="Li, Bingyao" userId="6020a0d1-527a-4229-8e4c-eb30bf0f9e70" providerId="ADAL" clId="{2062996B-7EE7-4FC9-8034-38D9465C5514}" dt="2024-02-19T21:24:27.968" v="1418" actId="20577"/>
          <ac:spMkLst>
            <pc:docMk/>
            <pc:sldMk cId="4059045437" sldId="265"/>
            <ac:spMk id="141" creationId="{0FC8275C-921F-840E-187D-6AAA401906DE}"/>
          </ac:spMkLst>
        </pc:spChg>
        <pc:spChg chg="del mod">
          <ac:chgData name="Li, Bingyao" userId="6020a0d1-527a-4229-8e4c-eb30bf0f9e70" providerId="ADAL" clId="{2062996B-7EE7-4FC9-8034-38D9465C5514}" dt="2024-02-19T21:45:43.545" v="1719" actId="478"/>
          <ac:spMkLst>
            <pc:docMk/>
            <pc:sldMk cId="4059045437" sldId="265"/>
            <ac:spMk id="142" creationId="{24A6B119-1965-2819-8D50-9AC8DB0ED57B}"/>
          </ac:spMkLst>
        </pc:spChg>
        <pc:grpChg chg="add del mod">
          <ac:chgData name="Li, Bingyao" userId="6020a0d1-527a-4229-8e4c-eb30bf0f9e70" providerId="ADAL" clId="{2062996B-7EE7-4FC9-8034-38D9465C5514}" dt="2024-02-19T21:37:34.966" v="1599" actId="165"/>
          <ac:grpSpMkLst>
            <pc:docMk/>
            <pc:sldMk cId="4059045437" sldId="265"/>
            <ac:grpSpMk id="2" creationId="{6D3CFCB6-9861-460F-B1CB-FF3B6FAA5D8B}"/>
          </ac:grpSpMkLst>
        </pc:grpChg>
        <pc:grpChg chg="add mod">
          <ac:chgData name="Li, Bingyao" userId="6020a0d1-527a-4229-8e4c-eb30bf0f9e70" providerId="ADAL" clId="{2062996B-7EE7-4FC9-8034-38D9465C5514}" dt="2024-02-19T21:45:29.944" v="1718" actId="1037"/>
          <ac:grpSpMkLst>
            <pc:docMk/>
            <pc:sldMk cId="4059045437" sldId="265"/>
            <ac:grpSpMk id="14" creationId="{1A9DCA8A-EE7B-4EAF-B546-29A95EF36F16}"/>
          </ac:grpSpMkLst>
        </pc:grpChg>
        <pc:grpChg chg="add mod">
          <ac:chgData name="Li, Bingyao" userId="6020a0d1-527a-4229-8e4c-eb30bf0f9e70" providerId="ADAL" clId="{2062996B-7EE7-4FC9-8034-38D9465C5514}" dt="2024-02-19T21:45:29.944" v="1718" actId="1037"/>
          <ac:grpSpMkLst>
            <pc:docMk/>
            <pc:sldMk cId="4059045437" sldId="265"/>
            <ac:grpSpMk id="49" creationId="{615B035D-40A1-4682-95B9-4F258C51C207}"/>
          </ac:grpSpMkLst>
        </pc:grpChg>
        <pc:grpChg chg="add mod">
          <ac:chgData name="Li, Bingyao" userId="6020a0d1-527a-4229-8e4c-eb30bf0f9e70" providerId="ADAL" clId="{2062996B-7EE7-4FC9-8034-38D9465C5514}" dt="2024-02-19T21:45:29.944" v="1718" actId="1037"/>
          <ac:grpSpMkLst>
            <pc:docMk/>
            <pc:sldMk cId="4059045437" sldId="265"/>
            <ac:grpSpMk id="78" creationId="{361A6470-D5E4-4480-B602-CBD865CC14EC}"/>
          </ac:grpSpMkLst>
        </pc:grpChg>
        <pc:grpChg chg="add mod">
          <ac:chgData name="Li, Bingyao" userId="6020a0d1-527a-4229-8e4c-eb30bf0f9e70" providerId="ADAL" clId="{2062996B-7EE7-4FC9-8034-38D9465C5514}" dt="2024-02-19T21:45:29.944" v="1718" actId="1037"/>
          <ac:grpSpMkLst>
            <pc:docMk/>
            <pc:sldMk cId="4059045437" sldId="265"/>
            <ac:grpSpMk id="81" creationId="{8CC410E9-0F96-43CE-A981-EF111AA87B1E}"/>
          </ac:grpSpMkLst>
        </pc:grpChg>
        <pc:grpChg chg="add del mod">
          <ac:chgData name="Li, Bingyao" userId="6020a0d1-527a-4229-8e4c-eb30bf0f9e70" providerId="ADAL" clId="{2062996B-7EE7-4FC9-8034-38D9465C5514}" dt="2024-02-19T21:43:40.534" v="1658"/>
          <ac:grpSpMkLst>
            <pc:docMk/>
            <pc:sldMk cId="4059045437" sldId="265"/>
            <ac:grpSpMk id="84" creationId="{E8710913-C258-4C7D-B8FE-0F7D0BC818B7}"/>
          </ac:grpSpMkLst>
        </pc:grpChg>
        <pc:grpChg chg="add mod">
          <ac:chgData name="Li, Bingyao" userId="6020a0d1-527a-4229-8e4c-eb30bf0f9e70" providerId="ADAL" clId="{2062996B-7EE7-4FC9-8034-38D9465C5514}" dt="2024-02-19T21:45:29.944" v="1718" actId="1037"/>
          <ac:grpSpMkLst>
            <pc:docMk/>
            <pc:sldMk cId="4059045437" sldId="265"/>
            <ac:grpSpMk id="88" creationId="{7EA64483-B354-4E2F-9F5C-35710F276896}"/>
          </ac:grpSpMkLst>
        </pc:grp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42" creationId="{238C364B-EF04-4640-8D6D-49BC51885E25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43" creationId="{589BDC62-868E-4B56-BDCC-FBEE20A6EEC8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45" creationId="{9D8226FE-CD21-4FC5-973F-FE719A83A54B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47" creationId="{F1226297-DB99-4603-A266-55B35192946F}"/>
          </ac:cxnSpMkLst>
        </pc:cxnChg>
        <pc:cxnChg chg="add mod topLvl">
          <ac:chgData name="Li, Bingyao" userId="6020a0d1-527a-4229-8e4c-eb30bf0f9e70" providerId="ADAL" clId="{2062996B-7EE7-4FC9-8034-38D9465C5514}" dt="2024-02-19T21:38:03.530" v="1611" actId="164"/>
          <ac:cxnSpMkLst>
            <pc:docMk/>
            <pc:sldMk cId="4059045437" sldId="265"/>
            <ac:cxnSpMk id="62" creationId="{20A799DB-1E0A-4F40-A078-80B37B2A02ED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64" creationId="{EF6AFD0E-5979-41F1-A1EA-42919BFE4A4D}"/>
          </ac:cxnSpMkLst>
        </pc:cxnChg>
        <pc:cxnChg chg="add del mod">
          <ac:chgData name="Li, Bingyao" userId="6020a0d1-527a-4229-8e4c-eb30bf0f9e70" providerId="ADAL" clId="{2062996B-7EE7-4FC9-8034-38D9465C5514}" dt="2024-02-19T21:33:48.005" v="1556" actId="478"/>
          <ac:cxnSpMkLst>
            <pc:docMk/>
            <pc:sldMk cId="4059045437" sldId="265"/>
            <ac:cxnSpMk id="67" creationId="{09048B6D-83A6-4C19-894A-BC9962578A93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69" creationId="{815CDA9D-A3B2-4084-B379-0EFB0FC9C46C}"/>
          </ac:cxnSpMkLst>
        </pc:cxnChg>
        <pc:cxnChg chg="add del mod">
          <ac:chgData name="Li, Bingyao" userId="6020a0d1-527a-4229-8e4c-eb30bf0f9e70" providerId="ADAL" clId="{2062996B-7EE7-4FC9-8034-38D9465C5514}" dt="2024-02-19T21:34:07.656" v="1565" actId="478"/>
          <ac:cxnSpMkLst>
            <pc:docMk/>
            <pc:sldMk cId="4059045437" sldId="265"/>
            <ac:cxnSpMk id="72" creationId="{47549E49-F303-4D41-8F81-6E88D049002F}"/>
          </ac:cxnSpMkLst>
        </pc:cxnChg>
        <pc:cxnChg chg="add mod">
          <ac:chgData name="Li, Bingyao" userId="6020a0d1-527a-4229-8e4c-eb30bf0f9e70" providerId="ADAL" clId="{2062996B-7EE7-4FC9-8034-38D9465C5514}" dt="2024-02-19T21:45:29.944" v="1718" actId="1037"/>
          <ac:cxnSpMkLst>
            <pc:docMk/>
            <pc:sldMk cId="4059045437" sldId="265"/>
            <ac:cxnSpMk id="73" creationId="{AD09149F-4BE5-4212-8C68-8BB6B80460D2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11" creationId="{610057E5-D8CC-9578-C708-2ACCA69E528B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12" creationId="{AD263E40-0759-38DB-8B66-6F546AD1D54A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35" creationId="{B45396DB-58AF-DF1A-B0F4-8D8814ADCBF0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37" creationId="{339E7392-53EF-27AF-31A5-8CE7A308E090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38" creationId="{0BDCF54F-272B-8E08-21DE-9E2187A7F355}"/>
          </ac:cxnSpMkLst>
        </pc:cxnChg>
        <pc:cxnChg chg="del mod">
          <ac:chgData name="Li, Bingyao" userId="6020a0d1-527a-4229-8e4c-eb30bf0f9e70" providerId="ADAL" clId="{2062996B-7EE7-4FC9-8034-38D9465C5514}" dt="2024-02-19T21:45:43.545" v="1719" actId="478"/>
          <ac:cxnSpMkLst>
            <pc:docMk/>
            <pc:sldMk cId="4059045437" sldId="265"/>
            <ac:cxnSpMk id="139" creationId="{DEB45C8C-BFE8-A407-C5CD-0FC5D6CF162B}"/>
          </ac:cxnSpMkLst>
        </pc:cxnChg>
      </pc:sldChg>
      <pc:sldChg chg="modSp">
        <pc:chgData name="Li, Bingyao" userId="6020a0d1-527a-4229-8e4c-eb30bf0f9e70" providerId="ADAL" clId="{2062996B-7EE7-4FC9-8034-38D9465C5514}" dt="2024-02-21T17:48:19.923" v="2803" actId="1076"/>
        <pc:sldMkLst>
          <pc:docMk/>
          <pc:sldMk cId="2507187213" sldId="268"/>
        </pc:sldMkLst>
        <pc:spChg chg="mod">
          <ac:chgData name="Li, Bingyao" userId="6020a0d1-527a-4229-8e4c-eb30bf0f9e70" providerId="ADAL" clId="{2062996B-7EE7-4FC9-8034-38D9465C5514}" dt="2024-02-21T17:48:19.923" v="2803" actId="1076"/>
          <ac:spMkLst>
            <pc:docMk/>
            <pc:sldMk cId="2507187213" sldId="268"/>
            <ac:spMk id="13" creationId="{8B092C87-4457-88C5-3D5E-79593AA170E1}"/>
          </ac:spMkLst>
        </pc:spChg>
        <pc:spChg chg="mod">
          <ac:chgData name="Li, Bingyao" userId="6020a0d1-527a-4229-8e4c-eb30bf0f9e70" providerId="ADAL" clId="{2062996B-7EE7-4FC9-8034-38D9465C5514}" dt="2024-02-21T17:48:19.186" v="2802" actId="1076"/>
          <ac:spMkLst>
            <pc:docMk/>
            <pc:sldMk cId="2507187213" sldId="268"/>
            <ac:spMk id="14" creationId="{BA29E5DC-DE89-FCCC-A961-499AFDDD55BA}"/>
          </ac:spMkLst>
        </pc:spChg>
        <pc:grpChg chg="mod">
          <ac:chgData name="Li, Bingyao" userId="6020a0d1-527a-4229-8e4c-eb30bf0f9e70" providerId="ADAL" clId="{2062996B-7EE7-4FC9-8034-38D9465C5514}" dt="2024-02-21T17:48:03.480" v="2796" actId="14100"/>
          <ac:grpSpMkLst>
            <pc:docMk/>
            <pc:sldMk cId="2507187213" sldId="268"/>
            <ac:grpSpMk id="6" creationId="{7AD0C9E0-CEED-17F0-BF3C-1C96CB89C325}"/>
          </ac:grpSpMkLst>
        </pc:grpChg>
      </pc:sldChg>
      <pc:sldChg chg="modSp modAnim">
        <pc:chgData name="Li, Bingyao" userId="6020a0d1-527a-4229-8e4c-eb30bf0f9e70" providerId="ADAL" clId="{2062996B-7EE7-4FC9-8034-38D9465C5514}" dt="2024-02-21T16:08:09.970" v="2781"/>
        <pc:sldMkLst>
          <pc:docMk/>
          <pc:sldMk cId="3024333780" sldId="276"/>
        </pc:sldMkLst>
        <pc:spChg chg="mod">
          <ac:chgData name="Li, Bingyao" userId="6020a0d1-527a-4229-8e4c-eb30bf0f9e70" providerId="ADAL" clId="{2062996B-7EE7-4FC9-8034-38D9465C5514}" dt="2024-02-20T19:44:14.147" v="2005" actId="20577"/>
          <ac:spMkLst>
            <pc:docMk/>
            <pc:sldMk cId="3024333780" sldId="276"/>
            <ac:spMk id="5" creationId="{DE8BC615-BC9B-541A-3043-6FB1366ED6B5}"/>
          </ac:spMkLst>
        </pc:spChg>
      </pc:sldChg>
      <pc:sldChg chg="addSp delSp modSp add modAnim modNotesTx">
        <pc:chgData name="Li, Bingyao" userId="6020a0d1-527a-4229-8e4c-eb30bf0f9e70" providerId="ADAL" clId="{2062996B-7EE7-4FC9-8034-38D9465C5514}" dt="2024-02-28T15:46:30.195" v="3223" actId="20577"/>
        <pc:sldMkLst>
          <pc:docMk/>
          <pc:sldMk cId="3833821505" sldId="330"/>
        </pc:sldMkLst>
        <pc:spChg chg="mod">
          <ac:chgData name="Li, Bingyao" userId="6020a0d1-527a-4229-8e4c-eb30bf0f9e70" providerId="ADAL" clId="{2062996B-7EE7-4FC9-8034-38D9465C5514}" dt="2024-02-19T19:42:05.697" v="611" actId="20577"/>
          <ac:spMkLst>
            <pc:docMk/>
            <pc:sldMk cId="3833821505" sldId="330"/>
            <ac:spMk id="2" creationId="{1A0892E8-D50A-4631-AD6C-509F81ED1D51}"/>
          </ac:spMkLst>
        </pc:spChg>
        <pc:spChg chg="add mod">
          <ac:chgData name="Li, Bingyao" userId="6020a0d1-527a-4229-8e4c-eb30bf0f9e70" providerId="ADAL" clId="{2062996B-7EE7-4FC9-8034-38D9465C5514}" dt="2024-02-21T16:06:51.847" v="2776" actId="1076"/>
          <ac:spMkLst>
            <pc:docMk/>
            <pc:sldMk cId="3833821505" sldId="330"/>
            <ac:spMk id="3" creationId="{DF5B63D7-DC79-4D1E-9A35-7D3A59558FE2}"/>
          </ac:spMkLst>
        </pc:spChg>
        <pc:spChg chg="mod">
          <ac:chgData name="Li, Bingyao" userId="6020a0d1-527a-4229-8e4c-eb30bf0f9e70" providerId="ADAL" clId="{2062996B-7EE7-4FC9-8034-38D9465C5514}" dt="2024-02-21T16:06:29.553" v="2770"/>
          <ac:spMkLst>
            <pc:docMk/>
            <pc:sldMk cId="3833821505" sldId="330"/>
            <ac:spMk id="5" creationId="{A848C730-5EB0-D55C-88BF-5ACA06B33081}"/>
          </ac:spMkLst>
        </pc:spChg>
        <pc:spChg chg="del">
          <ac:chgData name="Li, Bingyao" userId="6020a0d1-527a-4229-8e4c-eb30bf0f9e70" providerId="ADAL" clId="{2062996B-7EE7-4FC9-8034-38D9465C5514}" dt="2024-02-19T19:41:53.323" v="607" actId="478"/>
          <ac:spMkLst>
            <pc:docMk/>
            <pc:sldMk cId="3833821505" sldId="330"/>
            <ac:spMk id="22" creationId="{80B5B2F5-4D55-F54B-ACE6-C8A4AB40889C}"/>
          </ac:spMkLst>
        </pc:spChg>
        <pc:spChg chg="add">
          <ac:chgData name="Li, Bingyao" userId="6020a0d1-527a-4229-8e4c-eb30bf0f9e70" providerId="ADAL" clId="{2062996B-7EE7-4FC9-8034-38D9465C5514}" dt="2024-02-19T19:41:54.153" v="608"/>
          <ac:spMkLst>
            <pc:docMk/>
            <pc:sldMk cId="3833821505" sldId="330"/>
            <ac:spMk id="23" creationId="{FA98BAA2-215B-4F8E-B961-F291DF35F2B0}"/>
          </ac:spMkLst>
        </pc:spChg>
        <pc:spChg chg="add">
          <ac:chgData name="Li, Bingyao" userId="6020a0d1-527a-4229-8e4c-eb30bf0f9e70" providerId="ADAL" clId="{2062996B-7EE7-4FC9-8034-38D9465C5514}" dt="2024-02-19T19:41:54.153" v="608"/>
          <ac:spMkLst>
            <pc:docMk/>
            <pc:sldMk cId="3833821505" sldId="330"/>
            <ac:spMk id="25" creationId="{FD6BAD18-740D-49FA-851B-E5CD49645C7E}"/>
          </ac:spMkLst>
        </pc:spChg>
        <pc:spChg chg="mod">
          <ac:chgData name="Li, Bingyao" userId="6020a0d1-527a-4229-8e4c-eb30bf0f9e70" providerId="ADAL" clId="{2062996B-7EE7-4FC9-8034-38D9465C5514}" dt="2024-02-19T19:45:23.629" v="615" actId="207"/>
          <ac:spMkLst>
            <pc:docMk/>
            <pc:sldMk cId="3833821505" sldId="330"/>
            <ac:spMk id="43" creationId="{9D23C0FF-E857-6D9D-82A0-0CCE388B6BE7}"/>
          </ac:spMkLst>
        </pc:spChg>
        <pc:cxnChg chg="del">
          <ac:chgData name="Li, Bingyao" userId="6020a0d1-527a-4229-8e4c-eb30bf0f9e70" providerId="ADAL" clId="{2062996B-7EE7-4FC9-8034-38D9465C5514}" dt="2024-02-19T19:41:53.323" v="607" actId="478"/>
          <ac:cxnSpMkLst>
            <pc:docMk/>
            <pc:sldMk cId="3833821505" sldId="330"/>
            <ac:cxnSpMk id="21" creationId="{61AA0A04-A7C7-1247-AFAA-AB12ED9D1415}"/>
          </ac:cxnSpMkLst>
        </pc:cxnChg>
      </pc:sldChg>
      <pc:sldChg chg="addSp delSp modSp add ord delAnim modAnim modNotesTx">
        <pc:chgData name="Li, Bingyao" userId="6020a0d1-527a-4229-8e4c-eb30bf0f9e70" providerId="ADAL" clId="{2062996B-7EE7-4FC9-8034-38D9465C5514}" dt="2024-02-21T16:09:38.954" v="2792" actId="20577"/>
        <pc:sldMkLst>
          <pc:docMk/>
          <pc:sldMk cId="3418508612" sldId="392"/>
        </pc:sldMkLst>
        <pc:spChg chg="mod">
          <ac:chgData name="Li, Bingyao" userId="6020a0d1-527a-4229-8e4c-eb30bf0f9e70" providerId="ADAL" clId="{2062996B-7EE7-4FC9-8034-38D9465C5514}" dt="2024-02-19T19:01:03.538" v="53" actId="1076"/>
          <ac:spMkLst>
            <pc:docMk/>
            <pc:sldMk cId="3418508612" sldId="392"/>
            <ac:spMk id="2" creationId="{3266DDBC-F240-2554-7AC1-0272A1F5E831}"/>
          </ac:spMkLst>
        </pc:spChg>
        <pc:spChg chg="add del">
          <ac:chgData name="Li, Bingyao" userId="6020a0d1-527a-4229-8e4c-eb30bf0f9e70" providerId="ADAL" clId="{2062996B-7EE7-4FC9-8034-38D9465C5514}" dt="2024-02-21T16:08:57.941" v="2785"/>
          <ac:spMkLst>
            <pc:docMk/>
            <pc:sldMk cId="3418508612" sldId="392"/>
            <ac:spMk id="3" creationId="{D4088CCE-627D-492E-91EC-6DAF1BAA77C8}"/>
          </ac:spMkLst>
        </pc:spChg>
        <pc:spChg chg="del">
          <ac:chgData name="Li, Bingyao" userId="6020a0d1-527a-4229-8e4c-eb30bf0f9e70" providerId="ADAL" clId="{2062996B-7EE7-4FC9-8034-38D9465C5514}" dt="2024-02-19T18:31:58.787" v="15" actId="478"/>
          <ac:spMkLst>
            <pc:docMk/>
            <pc:sldMk cId="3418508612" sldId="392"/>
            <ac:spMk id="3" creationId="{EEF6C3D7-2544-A8CE-2628-7661691751C9}"/>
          </ac:spMkLst>
        </pc:spChg>
        <pc:spChg chg="del">
          <ac:chgData name="Li, Bingyao" userId="6020a0d1-527a-4229-8e4c-eb30bf0f9e70" providerId="ADAL" clId="{2062996B-7EE7-4FC9-8034-38D9465C5514}" dt="2024-02-19T18:31:57.291" v="14" actId="478"/>
          <ac:spMkLst>
            <pc:docMk/>
            <pc:sldMk cId="3418508612" sldId="392"/>
            <ac:spMk id="7" creationId="{9D4F49D2-CDEC-46F4-A092-5531D30E59E2}"/>
          </ac:spMkLst>
        </pc:spChg>
        <pc:spChg chg="mod">
          <ac:chgData name="Li, Bingyao" userId="6020a0d1-527a-4229-8e4c-eb30bf0f9e70" providerId="ADAL" clId="{2062996B-7EE7-4FC9-8034-38D9465C5514}" dt="2024-02-19T18:46:55.080" v="26" actId="1076"/>
          <ac:spMkLst>
            <pc:docMk/>
            <pc:sldMk cId="3418508612" sldId="392"/>
            <ac:spMk id="16" creationId="{FB7E73AA-B553-CD9D-D902-CAFC49414ADC}"/>
          </ac:spMkLst>
        </pc:spChg>
        <pc:spChg chg="mod">
          <ac:chgData name="Li, Bingyao" userId="6020a0d1-527a-4229-8e4c-eb30bf0f9e70" providerId="ADAL" clId="{2062996B-7EE7-4FC9-8034-38D9465C5514}" dt="2024-02-19T18:47:14.112" v="29" actId="1076"/>
          <ac:spMkLst>
            <pc:docMk/>
            <pc:sldMk cId="3418508612" sldId="392"/>
            <ac:spMk id="22" creationId="{B9DE8487-8E5F-5BFF-AC63-92BCF9A8D831}"/>
          </ac:spMkLst>
        </pc:spChg>
        <pc:spChg chg="add mod">
          <ac:chgData name="Li, Bingyao" userId="6020a0d1-527a-4229-8e4c-eb30bf0f9e70" providerId="ADAL" clId="{2062996B-7EE7-4FC9-8034-38D9465C5514}" dt="2024-02-19T19:37:24.737" v="548" actId="14100"/>
          <ac:spMkLst>
            <pc:docMk/>
            <pc:sldMk cId="3418508612" sldId="392"/>
            <ac:spMk id="24" creationId="{5AE9468A-6E44-4C83-91EE-5E5B93933911}"/>
          </ac:spMkLst>
        </pc:spChg>
        <pc:grpChg chg="mod">
          <ac:chgData name="Li, Bingyao" userId="6020a0d1-527a-4229-8e4c-eb30bf0f9e70" providerId="ADAL" clId="{2062996B-7EE7-4FC9-8034-38D9465C5514}" dt="2024-02-19T18:46:42.321" v="23" actId="1076"/>
          <ac:grpSpMkLst>
            <pc:docMk/>
            <pc:sldMk cId="3418508612" sldId="392"/>
            <ac:grpSpMk id="20" creationId="{EF314571-EB9A-64D1-9BED-EB3C2577B06A}"/>
          </ac:grpSpMkLst>
        </pc:grpChg>
        <pc:picChg chg="del">
          <ac:chgData name="Li, Bingyao" userId="6020a0d1-527a-4229-8e4c-eb30bf0f9e70" providerId="ADAL" clId="{2062996B-7EE7-4FC9-8034-38D9465C5514}" dt="2024-02-19T18:31:57.291" v="14" actId="478"/>
          <ac:picMkLst>
            <pc:docMk/>
            <pc:sldMk cId="3418508612" sldId="392"/>
            <ac:picMk id="4" creationId="{971B8203-8818-3435-953E-3B367D751330}"/>
          </ac:picMkLst>
        </pc:picChg>
        <pc:picChg chg="del">
          <ac:chgData name="Li, Bingyao" userId="6020a0d1-527a-4229-8e4c-eb30bf0f9e70" providerId="ADAL" clId="{2062996B-7EE7-4FC9-8034-38D9465C5514}" dt="2024-02-19T18:31:57.291" v="14" actId="478"/>
          <ac:picMkLst>
            <pc:docMk/>
            <pc:sldMk cId="3418508612" sldId="392"/>
            <ac:picMk id="6" creationId="{EFB35E6E-4C4B-07C1-0235-F9362108D168}"/>
          </ac:picMkLst>
        </pc:picChg>
        <pc:picChg chg="mod">
          <ac:chgData name="Li, Bingyao" userId="6020a0d1-527a-4229-8e4c-eb30bf0f9e70" providerId="ADAL" clId="{2062996B-7EE7-4FC9-8034-38D9465C5514}" dt="2024-02-19T18:46:50.037" v="25" actId="1076"/>
          <ac:picMkLst>
            <pc:docMk/>
            <pc:sldMk cId="3418508612" sldId="392"/>
            <ac:picMk id="15" creationId="{FCFC4F4B-0737-50DD-A9B6-EF426DAF8D8B}"/>
          </ac:picMkLst>
        </pc:picChg>
        <pc:picChg chg="mod">
          <ac:chgData name="Li, Bingyao" userId="6020a0d1-527a-4229-8e4c-eb30bf0f9e70" providerId="ADAL" clId="{2062996B-7EE7-4FC9-8034-38D9465C5514}" dt="2024-02-19T18:47:08.614" v="28" actId="1076"/>
          <ac:picMkLst>
            <pc:docMk/>
            <pc:sldMk cId="3418508612" sldId="392"/>
            <ac:picMk id="21" creationId="{FCEF564A-D087-4271-5681-244A7B798F0D}"/>
          </ac:picMkLst>
        </pc:picChg>
        <pc:picChg chg="add mod">
          <ac:chgData name="Li, Bingyao" userId="6020a0d1-527a-4229-8e4c-eb30bf0f9e70" providerId="ADAL" clId="{2062996B-7EE7-4FC9-8034-38D9465C5514}" dt="2024-02-19T18:46:25.503" v="22" actId="1076"/>
          <ac:picMkLst>
            <pc:docMk/>
            <pc:sldMk cId="3418508612" sldId="392"/>
            <ac:picMk id="23" creationId="{99CDCCA2-0FF5-4567-8757-1EF94101D8EF}"/>
          </ac:picMkLst>
        </pc:picChg>
        <pc:picChg chg="add del mod">
          <ac:chgData name="Li, Bingyao" userId="6020a0d1-527a-4229-8e4c-eb30bf0f9e70" providerId="ADAL" clId="{2062996B-7EE7-4FC9-8034-38D9465C5514}" dt="2024-02-19T19:02:01.045" v="58" actId="478"/>
          <ac:picMkLst>
            <pc:docMk/>
            <pc:sldMk cId="3418508612" sldId="392"/>
            <ac:picMk id="25" creationId="{653BF48C-7F80-4347-8CF9-45E0610F5DE8}"/>
          </ac:picMkLst>
        </pc:picChg>
      </pc:sldChg>
      <pc:sldChg chg="addSp modSp add modTransition modAnim modNotesTx">
        <pc:chgData name="Li, Bingyao" userId="6020a0d1-527a-4229-8e4c-eb30bf0f9e70" providerId="ADAL" clId="{2062996B-7EE7-4FC9-8034-38D9465C5514}" dt="2024-02-28T15:46:14.806" v="3222" actId="20577"/>
        <pc:sldMkLst>
          <pc:docMk/>
          <pc:sldMk cId="1882637651" sldId="393"/>
        </pc:sldMkLst>
        <pc:spChg chg="mod">
          <ac:chgData name="Li, Bingyao" userId="6020a0d1-527a-4229-8e4c-eb30bf0f9e70" providerId="ADAL" clId="{2062996B-7EE7-4FC9-8034-38D9465C5514}" dt="2024-02-19T19:02:20.144" v="60" actId="164"/>
          <ac:spMkLst>
            <pc:docMk/>
            <pc:sldMk cId="1882637651" sldId="393"/>
            <ac:spMk id="2" creationId="{3266DDBC-F240-2554-7AC1-0272A1F5E831}"/>
          </ac:spMkLst>
        </pc:spChg>
        <pc:spChg chg="mod">
          <ac:chgData name="Li, Bingyao" userId="6020a0d1-527a-4229-8e4c-eb30bf0f9e70" providerId="ADAL" clId="{2062996B-7EE7-4FC9-8034-38D9465C5514}" dt="2024-02-19T19:37:33.174" v="553" actId="14100"/>
          <ac:spMkLst>
            <pc:docMk/>
            <pc:sldMk cId="1882637651" sldId="393"/>
            <ac:spMk id="24" creationId="{5AE9468A-6E44-4C83-91EE-5E5B93933911}"/>
          </ac:spMkLst>
        </pc:spChg>
        <pc:spChg chg="add mod">
          <ac:chgData name="Li, Bingyao" userId="6020a0d1-527a-4229-8e4c-eb30bf0f9e70" providerId="ADAL" clId="{2062996B-7EE7-4FC9-8034-38D9465C5514}" dt="2024-02-19T19:07:05.621" v="91" actId="1076"/>
          <ac:spMkLst>
            <pc:docMk/>
            <pc:sldMk cId="1882637651" sldId="393"/>
            <ac:spMk id="27" creationId="{079F6612-E2E4-45AA-B1FC-C63C4CC99993}"/>
          </ac:spMkLst>
        </pc:spChg>
        <pc:grpChg chg="add mod">
          <ac:chgData name="Li, Bingyao" userId="6020a0d1-527a-4229-8e4c-eb30bf0f9e70" providerId="ADAL" clId="{2062996B-7EE7-4FC9-8034-38D9465C5514}" dt="2024-02-19T19:02:20.144" v="60" actId="164"/>
          <ac:grpSpMkLst>
            <pc:docMk/>
            <pc:sldMk cId="1882637651" sldId="393"/>
            <ac:grpSpMk id="3" creationId="{8A9F0BE2-49D2-40BD-A004-8111624971A0}"/>
          </ac:grpSpMkLst>
        </pc:grpChg>
        <pc:grpChg chg="mod">
          <ac:chgData name="Li, Bingyao" userId="6020a0d1-527a-4229-8e4c-eb30bf0f9e70" providerId="ADAL" clId="{2062996B-7EE7-4FC9-8034-38D9465C5514}" dt="2024-02-19T19:02:20.144" v="60" actId="164"/>
          <ac:grpSpMkLst>
            <pc:docMk/>
            <pc:sldMk cId="1882637651" sldId="393"/>
            <ac:grpSpMk id="9" creationId="{01F1B49F-501E-010C-C79F-B21187803072}"/>
          </ac:grpSpMkLst>
        </pc:grpChg>
        <pc:grpChg chg="mod">
          <ac:chgData name="Li, Bingyao" userId="6020a0d1-527a-4229-8e4c-eb30bf0f9e70" providerId="ADAL" clId="{2062996B-7EE7-4FC9-8034-38D9465C5514}" dt="2024-02-19T19:02:20.144" v="60" actId="164"/>
          <ac:grpSpMkLst>
            <pc:docMk/>
            <pc:sldMk cId="1882637651" sldId="393"/>
            <ac:grpSpMk id="14" creationId="{7FCE1251-8FD1-E531-5224-4912BE12B982}"/>
          </ac:grpSpMkLst>
        </pc:grpChg>
        <pc:grpChg chg="mod">
          <ac:chgData name="Li, Bingyao" userId="6020a0d1-527a-4229-8e4c-eb30bf0f9e70" providerId="ADAL" clId="{2062996B-7EE7-4FC9-8034-38D9465C5514}" dt="2024-02-19T19:02:20.144" v="60" actId="164"/>
          <ac:grpSpMkLst>
            <pc:docMk/>
            <pc:sldMk cId="1882637651" sldId="393"/>
            <ac:grpSpMk id="17" creationId="{AE2FAA27-2FFB-B7A1-C6FC-53273923A1D6}"/>
          </ac:grpSpMkLst>
        </pc:grpChg>
        <pc:grpChg chg="mod">
          <ac:chgData name="Li, Bingyao" userId="6020a0d1-527a-4229-8e4c-eb30bf0f9e70" providerId="ADAL" clId="{2062996B-7EE7-4FC9-8034-38D9465C5514}" dt="2024-02-19T19:02:20.144" v="60" actId="164"/>
          <ac:grpSpMkLst>
            <pc:docMk/>
            <pc:sldMk cId="1882637651" sldId="393"/>
            <ac:grpSpMk id="20" creationId="{EF314571-EB9A-64D1-9BED-EB3C2577B06A}"/>
          </ac:grpSpMkLst>
        </pc:grpChg>
        <pc:picChg chg="mod">
          <ac:chgData name="Li, Bingyao" userId="6020a0d1-527a-4229-8e4c-eb30bf0f9e70" providerId="ADAL" clId="{2062996B-7EE7-4FC9-8034-38D9465C5514}" dt="2024-02-19T19:02:20.144" v="60" actId="164"/>
          <ac:picMkLst>
            <pc:docMk/>
            <pc:sldMk cId="1882637651" sldId="393"/>
            <ac:picMk id="23" creationId="{99CDCCA2-0FF5-4567-8757-1EF94101D8EF}"/>
          </ac:picMkLst>
        </pc:picChg>
        <pc:picChg chg="add mod">
          <ac:chgData name="Li, Bingyao" userId="6020a0d1-527a-4229-8e4c-eb30bf0f9e70" providerId="ADAL" clId="{2062996B-7EE7-4FC9-8034-38D9465C5514}" dt="2024-02-19T19:05:20.420" v="74" actId="1076"/>
          <ac:picMkLst>
            <pc:docMk/>
            <pc:sldMk cId="1882637651" sldId="393"/>
            <ac:picMk id="25" creationId="{60028E73-1DA0-4A9A-B08B-AC16CF4F9A58}"/>
          </ac:picMkLst>
        </pc:picChg>
        <pc:picChg chg="add mod">
          <ac:chgData name="Li, Bingyao" userId="6020a0d1-527a-4229-8e4c-eb30bf0f9e70" providerId="ADAL" clId="{2062996B-7EE7-4FC9-8034-38D9465C5514}" dt="2024-02-19T19:05:31.381" v="78" actId="1076"/>
          <ac:picMkLst>
            <pc:docMk/>
            <pc:sldMk cId="1882637651" sldId="393"/>
            <ac:picMk id="26" creationId="{E28216D2-032C-4ACB-9FCC-A49F53C03ADB}"/>
          </ac:picMkLst>
        </pc:picChg>
      </pc:sldChg>
      <pc:sldChg chg="addSp delSp modSp add delAnim modAnim modNotesTx">
        <pc:chgData name="Li, Bingyao" userId="6020a0d1-527a-4229-8e4c-eb30bf0f9e70" providerId="ADAL" clId="{2062996B-7EE7-4FC9-8034-38D9465C5514}" dt="2024-02-28T15:46:01.419" v="3221" actId="20577"/>
        <pc:sldMkLst>
          <pc:docMk/>
          <pc:sldMk cId="416169750" sldId="394"/>
        </pc:sldMkLst>
        <pc:spChg chg="add mod">
          <ac:chgData name="Li, Bingyao" userId="6020a0d1-527a-4229-8e4c-eb30bf0f9e70" providerId="ADAL" clId="{2062996B-7EE7-4FC9-8034-38D9465C5514}" dt="2024-02-19T19:31:35.417" v="364" actId="14100"/>
          <ac:spMkLst>
            <pc:docMk/>
            <pc:sldMk cId="416169750" sldId="394"/>
            <ac:spMk id="4" creationId="{D78A8203-252F-4172-AB3E-332D7FF2DB18}"/>
          </ac:spMkLst>
        </pc:spChg>
        <pc:spChg chg="mod">
          <ac:chgData name="Li, Bingyao" userId="6020a0d1-527a-4229-8e4c-eb30bf0f9e70" providerId="ADAL" clId="{2062996B-7EE7-4FC9-8034-38D9465C5514}" dt="2024-02-19T19:10:32.006" v="112" actId="20577"/>
          <ac:spMkLst>
            <pc:docMk/>
            <pc:sldMk cId="416169750" sldId="394"/>
            <ac:spMk id="5" creationId="{211F89E4-8B75-A215-2B68-06A479BDB586}"/>
          </ac:spMkLst>
        </pc:spChg>
        <pc:spChg chg="add mod">
          <ac:chgData name="Li, Bingyao" userId="6020a0d1-527a-4229-8e4c-eb30bf0f9e70" providerId="ADAL" clId="{2062996B-7EE7-4FC9-8034-38D9465C5514}" dt="2024-02-19T19:39:15.710" v="588" actId="1076"/>
          <ac:spMkLst>
            <pc:docMk/>
            <pc:sldMk cId="416169750" sldId="394"/>
            <ac:spMk id="6" creationId="{846E6EC4-B1CC-4C71-BBA7-B0902F141876}"/>
          </ac:spMkLst>
        </pc:spChg>
        <pc:spChg chg="add del mod">
          <ac:chgData name="Li, Bingyao" userId="6020a0d1-527a-4229-8e4c-eb30bf0f9e70" providerId="ADAL" clId="{2062996B-7EE7-4FC9-8034-38D9465C5514}" dt="2024-02-19T19:21:31.387" v="197" actId="478"/>
          <ac:spMkLst>
            <pc:docMk/>
            <pc:sldMk cId="416169750" sldId="394"/>
            <ac:spMk id="7" creationId="{A846827A-7431-431D-8784-C6055F7DAC4B}"/>
          </ac:spMkLst>
        </pc:spChg>
        <pc:spChg chg="del">
          <ac:chgData name="Li, Bingyao" userId="6020a0d1-527a-4229-8e4c-eb30bf0f9e70" providerId="ADAL" clId="{2062996B-7EE7-4FC9-8034-38D9465C5514}" dt="2024-02-19T19:10:42.489" v="120" actId="478"/>
          <ac:spMkLst>
            <pc:docMk/>
            <pc:sldMk cId="416169750" sldId="394"/>
            <ac:spMk id="24" creationId="{5AE9468A-6E44-4C83-91EE-5E5B93933911}"/>
          </ac:spMkLst>
        </pc:spChg>
        <pc:spChg chg="del">
          <ac:chgData name="Li, Bingyao" userId="6020a0d1-527a-4229-8e4c-eb30bf0f9e70" providerId="ADAL" clId="{2062996B-7EE7-4FC9-8034-38D9465C5514}" dt="2024-02-19T19:10:40.377" v="119" actId="478"/>
          <ac:spMkLst>
            <pc:docMk/>
            <pc:sldMk cId="416169750" sldId="394"/>
            <ac:spMk id="27" creationId="{079F6612-E2E4-45AA-B1FC-C63C4CC99993}"/>
          </ac:spMkLst>
        </pc:spChg>
        <pc:spChg chg="add mod">
          <ac:chgData name="Li, Bingyao" userId="6020a0d1-527a-4229-8e4c-eb30bf0f9e70" providerId="ADAL" clId="{2062996B-7EE7-4FC9-8034-38D9465C5514}" dt="2024-02-19T19:40:37.596" v="595" actId="1076"/>
          <ac:spMkLst>
            <pc:docMk/>
            <pc:sldMk cId="416169750" sldId="394"/>
            <ac:spMk id="28" creationId="{1EFD958A-4598-F680-9517-A92BF398C0FB}"/>
          </ac:spMkLst>
        </pc:spChg>
        <pc:spChg chg="add del mod">
          <ac:chgData name="Li, Bingyao" userId="6020a0d1-527a-4229-8e4c-eb30bf0f9e70" providerId="ADAL" clId="{2062996B-7EE7-4FC9-8034-38D9465C5514}" dt="2024-02-19T21:10:31.638" v="1391"/>
          <ac:spMkLst>
            <pc:docMk/>
            <pc:sldMk cId="416169750" sldId="394"/>
            <ac:spMk id="29" creationId="{86047C0A-FFD8-EF5D-521F-97168CDE3A04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1" creationId="{2DB047A3-A395-49A3-82FA-F70C552EA26C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2" creationId="{426BFA5B-A8F3-4FD3-BCFA-49982536EA1D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3" creationId="{3E9B75D8-34B9-4882-9568-6DCB244DD460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4" creationId="{B1C1ECC9-408A-4C88-AAC4-DBBE22C27A05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5" creationId="{7AE05070-8286-4C95-967D-B97A19B32C20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6" creationId="{B87213D4-7243-445F-9D54-E0F02C6AEE30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7" creationId="{F5D31F36-5DD9-41A4-B7B7-4164C7BE6A3E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39" creationId="{1AE02D34-EEAC-4238-9D92-988A532B701A}"/>
          </ac:spMkLst>
        </pc:spChg>
        <pc:spChg chg="add del">
          <ac:chgData name="Li, Bingyao" userId="6020a0d1-527a-4229-8e4c-eb30bf0f9e70" providerId="ADAL" clId="{2062996B-7EE7-4FC9-8034-38D9465C5514}" dt="2024-02-19T19:12:16.657" v="143"/>
          <ac:spMkLst>
            <pc:docMk/>
            <pc:sldMk cId="416169750" sldId="394"/>
            <ac:spMk id="40" creationId="{1036300C-480F-4B9A-ABD7-083D35E246F9}"/>
          </ac:spMkLst>
        </pc:spChg>
        <pc:spChg chg="mod">
          <ac:chgData name="Li, Bingyao" userId="6020a0d1-527a-4229-8e4c-eb30bf0f9e70" providerId="ADAL" clId="{2062996B-7EE7-4FC9-8034-38D9465C5514}" dt="2024-02-19T19:36:21.227" v="542" actId="207"/>
          <ac:spMkLst>
            <pc:docMk/>
            <pc:sldMk cId="416169750" sldId="394"/>
            <ac:spMk id="47" creationId="{F16F1D14-AA96-405C-8C0D-5F6A8DBE1068}"/>
          </ac:spMkLst>
        </pc:spChg>
        <pc:spChg chg="add mod">
          <ac:chgData name="Li, Bingyao" userId="6020a0d1-527a-4229-8e4c-eb30bf0f9e70" providerId="ADAL" clId="{2062996B-7EE7-4FC9-8034-38D9465C5514}" dt="2024-02-19T19:27:48.530" v="236" actId="164"/>
          <ac:spMkLst>
            <pc:docMk/>
            <pc:sldMk cId="416169750" sldId="394"/>
            <ac:spMk id="60" creationId="{28EEDF2E-4C05-4438-9DE9-508AE9F535ED}"/>
          </ac:spMkLst>
        </pc:spChg>
        <pc:spChg chg="add del mod">
          <ac:chgData name="Li, Bingyao" userId="6020a0d1-527a-4229-8e4c-eb30bf0f9e70" providerId="ADAL" clId="{2062996B-7EE7-4FC9-8034-38D9465C5514}" dt="2024-02-19T19:22:00.816" v="202" actId="478"/>
          <ac:spMkLst>
            <pc:docMk/>
            <pc:sldMk cId="416169750" sldId="394"/>
            <ac:spMk id="61" creationId="{CAEC3D52-7498-44EB-84A2-C2662C1AA6D9}"/>
          </ac:spMkLst>
        </pc:spChg>
        <pc:spChg chg="add del mod">
          <ac:chgData name="Li, Bingyao" userId="6020a0d1-527a-4229-8e4c-eb30bf0f9e70" providerId="ADAL" clId="{2062996B-7EE7-4FC9-8034-38D9465C5514}" dt="2024-02-19T19:22:25.288" v="208" actId="478"/>
          <ac:spMkLst>
            <pc:docMk/>
            <pc:sldMk cId="416169750" sldId="394"/>
            <ac:spMk id="62" creationId="{D3DB0821-C9F6-4F4F-A054-2304CC756DE9}"/>
          </ac:spMkLst>
        </pc:spChg>
        <pc:spChg chg="add del mod">
          <ac:chgData name="Li, Bingyao" userId="6020a0d1-527a-4229-8e4c-eb30bf0f9e70" providerId="ADAL" clId="{2062996B-7EE7-4FC9-8034-38D9465C5514}" dt="2024-02-19T19:22:58.466" v="211" actId="478"/>
          <ac:spMkLst>
            <pc:docMk/>
            <pc:sldMk cId="416169750" sldId="394"/>
            <ac:spMk id="63" creationId="{1EF95892-A342-4372-82A3-7BE933DD3BB4}"/>
          </ac:spMkLst>
        </pc:spChg>
        <pc:spChg chg="add del mod">
          <ac:chgData name="Li, Bingyao" userId="6020a0d1-527a-4229-8e4c-eb30bf0f9e70" providerId="ADAL" clId="{2062996B-7EE7-4FC9-8034-38D9465C5514}" dt="2024-02-19T19:23:09.832" v="213" actId="478"/>
          <ac:spMkLst>
            <pc:docMk/>
            <pc:sldMk cId="416169750" sldId="394"/>
            <ac:spMk id="64" creationId="{E6865502-960D-402E-BD8D-51E19727386E}"/>
          </ac:spMkLst>
        </pc:spChg>
        <pc:spChg chg="add mod">
          <ac:chgData name="Li, Bingyao" userId="6020a0d1-527a-4229-8e4c-eb30bf0f9e70" providerId="ADAL" clId="{2062996B-7EE7-4FC9-8034-38D9465C5514}" dt="2024-02-19T19:27:48.530" v="236" actId="164"/>
          <ac:spMkLst>
            <pc:docMk/>
            <pc:sldMk cId="416169750" sldId="394"/>
            <ac:spMk id="65" creationId="{CB2E64E9-9851-42E4-86E6-9E08D436D6DF}"/>
          </ac:spMkLst>
        </pc:spChg>
        <pc:spChg chg="mod">
          <ac:chgData name="Li, Bingyao" userId="6020a0d1-527a-4229-8e4c-eb30bf0f9e70" providerId="ADAL" clId="{2062996B-7EE7-4FC9-8034-38D9465C5514}" dt="2024-02-19T19:35:04.883" v="510" actId="14100"/>
          <ac:spMkLst>
            <pc:docMk/>
            <pc:sldMk cId="416169750" sldId="394"/>
            <ac:spMk id="75" creationId="{0590B96E-8B18-421E-BBF0-98094AF2BF0E}"/>
          </ac:spMkLst>
        </pc:spChg>
        <pc:spChg chg="mod">
          <ac:chgData name="Li, Bingyao" userId="6020a0d1-527a-4229-8e4c-eb30bf0f9e70" providerId="ADAL" clId="{2062996B-7EE7-4FC9-8034-38D9465C5514}" dt="2024-02-19T19:30:53.771" v="358" actId="1076"/>
          <ac:spMkLst>
            <pc:docMk/>
            <pc:sldMk cId="416169750" sldId="394"/>
            <ac:spMk id="76" creationId="{B31D7A1F-B859-456F-AB60-CB79101349C1}"/>
          </ac:spMkLst>
        </pc:spChg>
        <pc:spChg chg="mod">
          <ac:chgData name="Li, Bingyao" userId="6020a0d1-527a-4229-8e4c-eb30bf0f9e70" providerId="ADAL" clId="{2062996B-7EE7-4FC9-8034-38D9465C5514}" dt="2024-02-19T19:34:58.691" v="509" actId="14100"/>
          <ac:spMkLst>
            <pc:docMk/>
            <pc:sldMk cId="416169750" sldId="394"/>
            <ac:spMk id="78" creationId="{AE2217CA-BED6-47D6-9DF7-70003AD33146}"/>
          </ac:spMkLst>
        </pc:spChg>
        <pc:spChg chg="mod">
          <ac:chgData name="Li, Bingyao" userId="6020a0d1-527a-4229-8e4c-eb30bf0f9e70" providerId="ADAL" clId="{2062996B-7EE7-4FC9-8034-38D9465C5514}" dt="2024-02-19T19:30:14.892" v="337" actId="313"/>
          <ac:spMkLst>
            <pc:docMk/>
            <pc:sldMk cId="416169750" sldId="394"/>
            <ac:spMk id="79" creationId="{A77E9971-6A1E-418D-A56C-9CD133E06601}"/>
          </ac:spMkLst>
        </pc:spChg>
        <pc:spChg chg="mod">
          <ac:chgData name="Li, Bingyao" userId="6020a0d1-527a-4229-8e4c-eb30bf0f9e70" providerId="ADAL" clId="{2062996B-7EE7-4FC9-8034-38D9465C5514}" dt="2024-02-19T19:32:20.287" v="376" actId="14100"/>
          <ac:spMkLst>
            <pc:docMk/>
            <pc:sldMk cId="416169750" sldId="394"/>
            <ac:spMk id="81" creationId="{D2465E7A-819C-45B7-B4B3-247F87CFAC41}"/>
          </ac:spMkLst>
        </pc:spChg>
        <pc:spChg chg="mod">
          <ac:chgData name="Li, Bingyao" userId="6020a0d1-527a-4229-8e4c-eb30bf0f9e70" providerId="ADAL" clId="{2062996B-7EE7-4FC9-8034-38D9465C5514}" dt="2024-02-19T19:31:58.434" v="371" actId="1076"/>
          <ac:spMkLst>
            <pc:docMk/>
            <pc:sldMk cId="416169750" sldId="394"/>
            <ac:spMk id="82" creationId="{05EF66CD-7013-4DD8-910F-3C11048BC5EF}"/>
          </ac:spMkLst>
        </pc:spChg>
        <pc:spChg chg="add del mod">
          <ac:chgData name="Li, Bingyao" userId="6020a0d1-527a-4229-8e4c-eb30bf0f9e70" providerId="ADAL" clId="{2062996B-7EE7-4FC9-8034-38D9465C5514}" dt="2024-02-19T19:36:25.688" v="543" actId="478"/>
          <ac:spMkLst>
            <pc:docMk/>
            <pc:sldMk cId="416169750" sldId="394"/>
            <ac:spMk id="84" creationId="{EBED1C3A-FAC3-4ECA-AD86-2434B91DC32E}"/>
          </ac:spMkLst>
        </pc:spChg>
        <pc:grpChg chg="del">
          <ac:chgData name="Li, Bingyao" userId="6020a0d1-527a-4229-8e4c-eb30bf0f9e70" providerId="ADAL" clId="{2062996B-7EE7-4FC9-8034-38D9465C5514}" dt="2024-02-19T19:10:36.640" v="116" actId="478"/>
          <ac:grpSpMkLst>
            <pc:docMk/>
            <pc:sldMk cId="416169750" sldId="394"/>
            <ac:grpSpMk id="3" creationId="{8A9F0BE2-49D2-40BD-A004-8111624971A0}"/>
          </ac:grpSpMkLst>
        </pc:grpChg>
        <pc:grpChg chg="add mod">
          <ac:chgData name="Li, Bingyao" userId="6020a0d1-527a-4229-8e4c-eb30bf0f9e70" providerId="ADAL" clId="{2062996B-7EE7-4FC9-8034-38D9465C5514}" dt="2024-02-19T19:40:43.628" v="604" actId="1035"/>
          <ac:grpSpMkLst>
            <pc:docMk/>
            <pc:sldMk cId="416169750" sldId="394"/>
            <ac:grpSpMk id="45" creationId="{BD73033F-2059-4A43-8C48-F3973534E881}"/>
          </ac:grpSpMkLst>
        </pc:grpChg>
        <pc:grpChg chg="add del mod">
          <ac:chgData name="Li, Bingyao" userId="6020a0d1-527a-4229-8e4c-eb30bf0f9e70" providerId="ADAL" clId="{2062996B-7EE7-4FC9-8034-38D9465C5514}" dt="2024-02-19T19:28:20.957" v="243" actId="478"/>
          <ac:grpSpMkLst>
            <pc:docMk/>
            <pc:sldMk cId="416169750" sldId="394"/>
            <ac:grpSpMk id="66" creationId="{1F4B14BB-9779-478E-9A6D-ACB17D3E25F5}"/>
          </ac:grpSpMkLst>
        </pc:grpChg>
        <pc:grpChg chg="add del mod">
          <ac:chgData name="Li, Bingyao" userId="6020a0d1-527a-4229-8e4c-eb30bf0f9e70" providerId="ADAL" clId="{2062996B-7EE7-4FC9-8034-38D9465C5514}" dt="2024-02-19T19:28:20.957" v="243" actId="478"/>
          <ac:grpSpMkLst>
            <pc:docMk/>
            <pc:sldMk cId="416169750" sldId="394"/>
            <ac:grpSpMk id="67" creationId="{CD330B5F-63C0-4268-8D95-47378AF1416B}"/>
          </ac:grpSpMkLst>
        </pc:grpChg>
        <pc:grpChg chg="add mod">
          <ac:chgData name="Li, Bingyao" userId="6020a0d1-527a-4229-8e4c-eb30bf0f9e70" providerId="ADAL" clId="{2062996B-7EE7-4FC9-8034-38D9465C5514}" dt="2024-02-19T19:40:43.628" v="604" actId="1035"/>
          <ac:grpSpMkLst>
            <pc:docMk/>
            <pc:sldMk cId="416169750" sldId="394"/>
            <ac:grpSpMk id="70" creationId="{FD5295C6-B97D-483B-99EE-3E2B1012C7CD}"/>
          </ac:grpSpMkLst>
        </pc:grpChg>
        <pc:grpChg chg="add del">
          <ac:chgData name="Li, Bingyao" userId="6020a0d1-527a-4229-8e4c-eb30bf0f9e70" providerId="ADAL" clId="{2062996B-7EE7-4FC9-8034-38D9465C5514}" dt="2024-02-19T19:28:32.643" v="246" actId="478"/>
          <ac:grpSpMkLst>
            <pc:docMk/>
            <pc:sldMk cId="416169750" sldId="394"/>
            <ac:grpSpMk id="71" creationId="{1F65262C-6BAF-4C14-9F2A-3F2AF1B674FF}"/>
          </ac:grpSpMkLst>
        </pc:grpChg>
        <pc:grpChg chg="add mod">
          <ac:chgData name="Li, Bingyao" userId="6020a0d1-527a-4229-8e4c-eb30bf0f9e70" providerId="ADAL" clId="{2062996B-7EE7-4FC9-8034-38D9465C5514}" dt="2024-02-19T19:40:43.628" v="604" actId="1035"/>
          <ac:grpSpMkLst>
            <pc:docMk/>
            <pc:sldMk cId="416169750" sldId="394"/>
            <ac:grpSpMk id="74" creationId="{E335FF1C-2EC9-49B5-9CB5-52204D31F30B}"/>
          </ac:grpSpMkLst>
        </pc:grpChg>
        <pc:grpChg chg="add mod">
          <ac:chgData name="Li, Bingyao" userId="6020a0d1-527a-4229-8e4c-eb30bf0f9e70" providerId="ADAL" clId="{2062996B-7EE7-4FC9-8034-38D9465C5514}" dt="2024-02-19T19:40:43.628" v="604" actId="1035"/>
          <ac:grpSpMkLst>
            <pc:docMk/>
            <pc:sldMk cId="416169750" sldId="394"/>
            <ac:grpSpMk id="77" creationId="{4585CFD2-F63D-4D09-9DA3-BA2F04284A15}"/>
          </ac:grpSpMkLst>
        </pc:grpChg>
        <pc:grpChg chg="add mod">
          <ac:chgData name="Li, Bingyao" userId="6020a0d1-527a-4229-8e4c-eb30bf0f9e70" providerId="ADAL" clId="{2062996B-7EE7-4FC9-8034-38D9465C5514}" dt="2024-02-19T19:40:43.628" v="604" actId="1035"/>
          <ac:grpSpMkLst>
            <pc:docMk/>
            <pc:sldMk cId="416169750" sldId="394"/>
            <ac:grpSpMk id="80" creationId="{5564457E-FBA0-45A9-B581-E3142FE88F77}"/>
          </ac:grpSpMkLst>
        </pc:grpChg>
        <pc:graphicFrameChg chg="add del">
          <ac:chgData name="Li, Bingyao" userId="6020a0d1-527a-4229-8e4c-eb30bf0f9e70" providerId="ADAL" clId="{2062996B-7EE7-4FC9-8034-38D9465C5514}" dt="2024-02-19T19:34:50.066" v="507"/>
          <ac:graphicFrameMkLst>
            <pc:docMk/>
            <pc:sldMk cId="416169750" sldId="394"/>
            <ac:graphicFrameMk id="83" creationId="{6A6E8F90-5C1D-4398-AEA3-AB44A4A95C2F}"/>
          </ac:graphicFrameMkLst>
        </pc:graphicFrameChg>
        <pc:picChg chg="del">
          <ac:chgData name="Li, Bingyao" userId="6020a0d1-527a-4229-8e4c-eb30bf0f9e70" providerId="ADAL" clId="{2062996B-7EE7-4FC9-8034-38D9465C5514}" dt="2024-02-19T19:10:35.034" v="114" actId="478"/>
          <ac:picMkLst>
            <pc:docMk/>
            <pc:sldMk cId="416169750" sldId="394"/>
            <ac:picMk id="25" creationId="{60028E73-1DA0-4A9A-B08B-AC16CF4F9A58}"/>
          </ac:picMkLst>
        </pc:picChg>
        <pc:picChg chg="del">
          <ac:chgData name="Li, Bingyao" userId="6020a0d1-527a-4229-8e4c-eb30bf0f9e70" providerId="ADAL" clId="{2062996B-7EE7-4FC9-8034-38D9465C5514}" dt="2024-02-19T19:10:33.662" v="113" actId="478"/>
          <ac:picMkLst>
            <pc:docMk/>
            <pc:sldMk cId="416169750" sldId="394"/>
            <ac:picMk id="26" creationId="{E28216D2-032C-4ACB-9FCC-A49F53C03ADB}"/>
          </ac:picMkLst>
        </pc:picChg>
        <pc:picChg chg="add del mod">
          <ac:chgData name="Li, Bingyao" userId="6020a0d1-527a-4229-8e4c-eb30bf0f9e70" providerId="ADAL" clId="{2062996B-7EE7-4FC9-8034-38D9465C5514}" dt="2024-02-19T19:11:33.426" v="127" actId="478"/>
          <ac:picMkLst>
            <pc:docMk/>
            <pc:sldMk cId="416169750" sldId="394"/>
            <ac:picMk id="30" creationId="{EF678F09-1066-CE60-DD22-3AA855D69C6B}"/>
          </ac:picMkLst>
        </pc:picChg>
        <pc:cxnChg chg="add del">
          <ac:chgData name="Li, Bingyao" userId="6020a0d1-527a-4229-8e4c-eb30bf0f9e70" providerId="ADAL" clId="{2062996B-7EE7-4FC9-8034-38D9465C5514}" dt="2024-02-19T19:12:16.657" v="143"/>
          <ac:cxnSpMkLst>
            <pc:docMk/>
            <pc:sldMk cId="416169750" sldId="394"/>
            <ac:cxnSpMk id="38" creationId="{05895733-7AD9-4994-9268-03AA2EFB6D1F}"/>
          </ac:cxnSpMkLst>
        </pc:cxnChg>
        <pc:cxnChg chg="add del">
          <ac:chgData name="Li, Bingyao" userId="6020a0d1-527a-4229-8e4c-eb30bf0f9e70" providerId="ADAL" clId="{2062996B-7EE7-4FC9-8034-38D9465C5514}" dt="2024-02-19T19:12:16.657" v="143"/>
          <ac:cxnSpMkLst>
            <pc:docMk/>
            <pc:sldMk cId="416169750" sldId="394"/>
            <ac:cxnSpMk id="41" creationId="{5D0DA62A-6054-425A-8B49-154F84FC3AAB}"/>
          </ac:cxnSpMkLst>
        </pc:cxnChg>
        <pc:cxnChg chg="add del">
          <ac:chgData name="Li, Bingyao" userId="6020a0d1-527a-4229-8e4c-eb30bf0f9e70" providerId="ADAL" clId="{2062996B-7EE7-4FC9-8034-38D9465C5514}" dt="2024-02-19T19:12:16.657" v="143"/>
          <ac:cxnSpMkLst>
            <pc:docMk/>
            <pc:sldMk cId="416169750" sldId="394"/>
            <ac:cxnSpMk id="42" creationId="{7269AD2E-CE91-4C64-967A-DC473B92B73A}"/>
          </ac:cxnSpMkLst>
        </pc:cxnChg>
        <pc:cxnChg chg="add del">
          <ac:chgData name="Li, Bingyao" userId="6020a0d1-527a-4229-8e4c-eb30bf0f9e70" providerId="ADAL" clId="{2062996B-7EE7-4FC9-8034-38D9465C5514}" dt="2024-02-19T19:12:16.657" v="143"/>
          <ac:cxnSpMkLst>
            <pc:docMk/>
            <pc:sldMk cId="416169750" sldId="394"/>
            <ac:cxnSpMk id="43" creationId="{D6F8969D-315C-4828-9B31-19FDABC69DA0}"/>
          </ac:cxnSpMkLst>
        </pc:cxnChg>
        <pc:cxnChg chg="add del">
          <ac:chgData name="Li, Bingyao" userId="6020a0d1-527a-4229-8e4c-eb30bf0f9e70" providerId="ADAL" clId="{2062996B-7EE7-4FC9-8034-38D9465C5514}" dt="2024-02-19T19:12:16.657" v="143"/>
          <ac:cxnSpMkLst>
            <pc:docMk/>
            <pc:sldMk cId="416169750" sldId="394"/>
            <ac:cxnSpMk id="44" creationId="{E3C2E7E5-2893-44DB-AE90-B64D13E81D3A}"/>
          </ac:cxnSpMkLst>
        </pc:cxnChg>
      </pc:sldChg>
      <pc:sldChg chg="modSp">
        <pc:chgData name="Li, Bingyao" userId="6020a0d1-527a-4229-8e4c-eb30bf0f9e70" providerId="ADAL" clId="{2062996B-7EE7-4FC9-8034-38D9465C5514}" dt="2024-02-20T16:17:28.500" v="1903"/>
        <pc:sldMkLst>
          <pc:docMk/>
          <pc:sldMk cId="884085412" sldId="395"/>
        </pc:sldMkLst>
        <pc:graphicFrameChg chg="mod">
          <ac:chgData name="Li, Bingyao" userId="6020a0d1-527a-4229-8e4c-eb30bf0f9e70" providerId="ADAL" clId="{2062996B-7EE7-4FC9-8034-38D9465C5514}" dt="2024-02-20T16:17:28.500" v="1903"/>
          <ac:graphicFrameMkLst>
            <pc:docMk/>
            <pc:sldMk cId="884085412" sldId="395"/>
            <ac:graphicFrameMk id="4" creationId="{F8ABC61C-BB81-3780-2DD4-254608D4B223}"/>
          </ac:graphicFrameMkLst>
        </pc:graphicFrameChg>
      </pc:sldChg>
      <pc:sldChg chg="addSp delSp modSp">
        <pc:chgData name="Li, Bingyao" userId="6020a0d1-527a-4229-8e4c-eb30bf0f9e70" providerId="ADAL" clId="{2062996B-7EE7-4FC9-8034-38D9465C5514}" dt="2024-02-21T18:36:01.151" v="3141" actId="1076"/>
        <pc:sldMkLst>
          <pc:docMk/>
          <pc:sldMk cId="1666739584" sldId="398"/>
        </pc:sldMkLst>
        <pc:spChg chg="add mod">
          <ac:chgData name="Li, Bingyao" userId="6020a0d1-527a-4229-8e4c-eb30bf0f9e70" providerId="ADAL" clId="{2062996B-7EE7-4FC9-8034-38D9465C5514}" dt="2024-02-21T18:36:01.151" v="3141" actId="1076"/>
          <ac:spMkLst>
            <pc:docMk/>
            <pc:sldMk cId="1666739584" sldId="398"/>
            <ac:spMk id="2" creationId="{74BCED7A-ED1E-4C18-A98B-6D9E60666BA9}"/>
          </ac:spMkLst>
        </pc:spChg>
        <pc:spChg chg="add del mod">
          <ac:chgData name="Li, Bingyao" userId="6020a0d1-527a-4229-8e4c-eb30bf0f9e70" providerId="ADAL" clId="{2062996B-7EE7-4FC9-8034-38D9465C5514}" dt="2024-02-21T18:23:27.412" v="2905" actId="478"/>
          <ac:spMkLst>
            <pc:docMk/>
            <pc:sldMk cId="1666739584" sldId="398"/>
            <ac:spMk id="3" creationId="{4BEC2AEB-4983-4842-83F7-5BD38A3E4CBF}"/>
          </ac:spMkLst>
        </pc:spChg>
        <pc:spChg chg="del topLvl">
          <ac:chgData name="Li, Bingyao" userId="6020a0d1-527a-4229-8e4c-eb30bf0f9e70" providerId="ADAL" clId="{2062996B-7EE7-4FC9-8034-38D9465C5514}" dt="2024-02-21T18:28:28.215" v="3026" actId="478"/>
          <ac:spMkLst>
            <pc:docMk/>
            <pc:sldMk cId="1666739584" sldId="398"/>
            <ac:spMk id="5" creationId="{39BAC086-C991-E75B-5178-DD53EBC3698D}"/>
          </ac:spMkLst>
        </pc:spChg>
        <pc:spChg chg="mod">
          <ac:chgData name="Li, Bingyao" userId="6020a0d1-527a-4229-8e4c-eb30bf0f9e70" providerId="ADAL" clId="{2062996B-7EE7-4FC9-8034-38D9465C5514}" dt="2024-02-21T18:36:01.151" v="3141" actId="1076"/>
          <ac:spMkLst>
            <pc:docMk/>
            <pc:sldMk cId="1666739584" sldId="398"/>
            <ac:spMk id="7" creationId="{29547B04-03FE-AB7C-A39E-B8981BD142E1}"/>
          </ac:spMkLst>
        </pc:spChg>
        <pc:spChg chg="del">
          <ac:chgData name="Li, Bingyao" userId="6020a0d1-527a-4229-8e4c-eb30bf0f9e70" providerId="ADAL" clId="{2062996B-7EE7-4FC9-8034-38D9465C5514}" dt="2024-02-21T18:00:50.875" v="2822" actId="478"/>
          <ac:spMkLst>
            <pc:docMk/>
            <pc:sldMk cId="1666739584" sldId="398"/>
            <ac:spMk id="8" creationId="{F8E7A030-EF55-DFF1-D012-6C4EA1427B8C}"/>
          </ac:spMkLst>
        </pc:spChg>
        <pc:spChg chg="del">
          <ac:chgData name="Li, Bingyao" userId="6020a0d1-527a-4229-8e4c-eb30bf0f9e70" providerId="ADAL" clId="{2062996B-7EE7-4FC9-8034-38D9465C5514}" dt="2024-02-21T18:00:50.875" v="2822" actId="478"/>
          <ac:spMkLst>
            <pc:docMk/>
            <pc:sldMk cId="1666739584" sldId="398"/>
            <ac:spMk id="11" creationId="{D3239510-ECD0-8438-85E2-30F102D95BE3}"/>
          </ac:spMkLst>
        </pc:spChg>
        <pc:spChg chg="mod">
          <ac:chgData name="Li, Bingyao" userId="6020a0d1-527a-4229-8e4c-eb30bf0f9e70" providerId="ADAL" clId="{2062996B-7EE7-4FC9-8034-38D9465C5514}" dt="2024-02-21T18:26:31.082" v="2951" actId="1076"/>
          <ac:spMkLst>
            <pc:docMk/>
            <pc:sldMk cId="1666739584" sldId="398"/>
            <ac:spMk id="15" creationId="{7D1A0B09-1006-97D1-4971-EC04C9EB3168}"/>
          </ac:spMkLst>
        </pc:spChg>
        <pc:spChg chg="mod">
          <ac:chgData name="Li, Bingyao" userId="6020a0d1-527a-4229-8e4c-eb30bf0f9e70" providerId="ADAL" clId="{2062996B-7EE7-4FC9-8034-38D9465C5514}" dt="2024-02-21T18:22:44.867" v="2885" actId="20577"/>
          <ac:spMkLst>
            <pc:docMk/>
            <pc:sldMk cId="1666739584" sldId="398"/>
            <ac:spMk id="16" creationId="{26F3751D-7E83-8930-1B5A-D388171E3195}"/>
          </ac:spMkLst>
        </pc:spChg>
        <pc:spChg chg="add del mod">
          <ac:chgData name="Li, Bingyao" userId="6020a0d1-527a-4229-8e4c-eb30bf0f9e70" providerId="ADAL" clId="{2062996B-7EE7-4FC9-8034-38D9465C5514}" dt="2024-02-21T18:35:50.805" v="3139" actId="478"/>
          <ac:spMkLst>
            <pc:docMk/>
            <pc:sldMk cId="1666739584" sldId="398"/>
            <ac:spMk id="18" creationId="{29870F86-D172-4DA3-BF1E-80372966D4EA}"/>
          </ac:spMkLst>
        </pc:spChg>
        <pc:spChg chg="add del mod">
          <ac:chgData name="Li, Bingyao" userId="6020a0d1-527a-4229-8e4c-eb30bf0f9e70" providerId="ADAL" clId="{2062996B-7EE7-4FC9-8034-38D9465C5514}" dt="2024-02-21T18:35:48.996" v="3138" actId="478"/>
          <ac:spMkLst>
            <pc:docMk/>
            <pc:sldMk cId="1666739584" sldId="398"/>
            <ac:spMk id="19" creationId="{09B9D4B6-4F23-40B6-B5AB-7D65776A592D}"/>
          </ac:spMkLst>
        </pc:spChg>
        <pc:spChg chg="add mod">
          <ac:chgData name="Li, Bingyao" userId="6020a0d1-527a-4229-8e4c-eb30bf0f9e70" providerId="ADAL" clId="{2062996B-7EE7-4FC9-8034-38D9465C5514}" dt="2024-02-21T18:35:56.063" v="3140" actId="1076"/>
          <ac:spMkLst>
            <pc:docMk/>
            <pc:sldMk cId="1666739584" sldId="398"/>
            <ac:spMk id="20" creationId="{920D5C1D-B0DF-4BC3-A14F-B74E5244C1F9}"/>
          </ac:spMkLst>
        </pc:spChg>
        <pc:spChg chg="add mod">
          <ac:chgData name="Li, Bingyao" userId="6020a0d1-527a-4229-8e4c-eb30bf0f9e70" providerId="ADAL" clId="{2062996B-7EE7-4FC9-8034-38D9465C5514}" dt="2024-02-21T18:35:56.063" v="3140" actId="1076"/>
          <ac:spMkLst>
            <pc:docMk/>
            <pc:sldMk cId="1666739584" sldId="398"/>
            <ac:spMk id="21" creationId="{00BF2194-3D76-4048-9E26-12356ABB8295}"/>
          </ac:spMkLst>
        </pc:spChg>
        <pc:grpChg chg="del mod">
          <ac:chgData name="Li, Bingyao" userId="6020a0d1-527a-4229-8e4c-eb30bf0f9e70" providerId="ADAL" clId="{2062996B-7EE7-4FC9-8034-38D9465C5514}" dt="2024-02-21T18:28:28.215" v="3026" actId="478"/>
          <ac:grpSpMkLst>
            <pc:docMk/>
            <pc:sldMk cId="1666739584" sldId="398"/>
            <ac:grpSpMk id="4" creationId="{2149F142-2281-0424-1055-2AC916C62559}"/>
          </ac:grpSpMkLst>
        </pc:grpChg>
        <pc:picChg chg="del topLvl">
          <ac:chgData name="Li, Bingyao" userId="6020a0d1-527a-4229-8e4c-eb30bf0f9e70" providerId="ADAL" clId="{2062996B-7EE7-4FC9-8034-38D9465C5514}" dt="2024-02-21T18:28:31.713" v="3027" actId="478"/>
          <ac:picMkLst>
            <pc:docMk/>
            <pc:sldMk cId="1666739584" sldId="398"/>
            <ac:picMk id="6" creationId="{A5E72075-FB0F-4899-F766-5359417BEBC9}"/>
          </ac:picMkLst>
        </pc:picChg>
        <pc:picChg chg="del">
          <ac:chgData name="Li, Bingyao" userId="6020a0d1-527a-4229-8e4c-eb30bf0f9e70" providerId="ADAL" clId="{2062996B-7EE7-4FC9-8034-38D9465C5514}" dt="2024-02-21T18:00:50.875" v="2822" actId="478"/>
          <ac:picMkLst>
            <pc:docMk/>
            <pc:sldMk cId="1666739584" sldId="398"/>
            <ac:picMk id="9" creationId="{05C55247-5BF2-7EEA-BC1E-16B0FE44EB50}"/>
          </ac:picMkLst>
        </pc:picChg>
        <pc:picChg chg="del">
          <ac:chgData name="Li, Bingyao" userId="6020a0d1-527a-4229-8e4c-eb30bf0f9e70" providerId="ADAL" clId="{2062996B-7EE7-4FC9-8034-38D9465C5514}" dt="2024-02-21T18:00:50.875" v="2822" actId="478"/>
          <ac:picMkLst>
            <pc:docMk/>
            <pc:sldMk cId="1666739584" sldId="398"/>
            <ac:picMk id="10" creationId="{723AB0E8-BFB1-0DF2-7D79-8ED2ABE42D85}"/>
          </ac:picMkLst>
        </pc:picChg>
      </pc:sldChg>
      <pc:sldChg chg="addSp delSp modSp add addAnim delAnim modAnim">
        <pc:chgData name="Li, Bingyao" userId="6020a0d1-527a-4229-8e4c-eb30bf0f9e70" providerId="ADAL" clId="{2062996B-7EE7-4FC9-8034-38D9465C5514}" dt="2024-02-20T21:18:41.078" v="2622"/>
        <pc:sldMkLst>
          <pc:docMk/>
          <pc:sldMk cId="2844775171" sldId="408"/>
        </pc:sldMkLst>
        <pc:spChg chg="del">
          <ac:chgData name="Li, Bingyao" userId="6020a0d1-527a-4229-8e4c-eb30bf0f9e70" providerId="ADAL" clId="{2062996B-7EE7-4FC9-8034-38D9465C5514}" dt="2024-02-20T16:13:02.643" v="1854" actId="478"/>
          <ac:spMkLst>
            <pc:docMk/>
            <pc:sldMk cId="2844775171" sldId="408"/>
            <ac:spMk id="2" creationId="{9523F390-22CF-4B65-AC6C-468C970C9A9F}"/>
          </ac:spMkLst>
        </pc:spChg>
        <pc:spChg chg="add del mod">
          <ac:chgData name="Li, Bingyao" userId="6020a0d1-527a-4229-8e4c-eb30bf0f9e70" providerId="ADAL" clId="{2062996B-7EE7-4FC9-8034-38D9465C5514}" dt="2024-02-20T20:35:08.956" v="2100" actId="478"/>
          <ac:spMkLst>
            <pc:docMk/>
            <pc:sldMk cId="2844775171" sldId="408"/>
            <ac:spMk id="3" creationId="{F007EACA-CB90-4BE3-B264-4C846ACB2B73}"/>
          </ac:spMkLst>
        </pc:spChg>
        <pc:spChg chg="add mod">
          <ac:chgData name="Li, Bingyao" userId="6020a0d1-527a-4229-8e4c-eb30bf0f9e70" providerId="ADAL" clId="{2062996B-7EE7-4FC9-8034-38D9465C5514}" dt="2024-02-20T21:15:22.856" v="2607" actId="164"/>
          <ac:spMkLst>
            <pc:docMk/>
            <pc:sldMk cId="2844775171" sldId="408"/>
            <ac:spMk id="4" creationId="{4689FD58-B8D6-48CA-A782-2D6B5C64B375}"/>
          </ac:spMkLst>
        </pc:spChg>
        <pc:spChg chg="add mod">
          <ac:chgData name="Li, Bingyao" userId="6020a0d1-527a-4229-8e4c-eb30bf0f9e70" providerId="ADAL" clId="{2062996B-7EE7-4FC9-8034-38D9465C5514}" dt="2024-02-20T21:15:22.856" v="2607" actId="164"/>
          <ac:spMkLst>
            <pc:docMk/>
            <pc:sldMk cId="2844775171" sldId="408"/>
            <ac:spMk id="6" creationId="{BA406A79-5328-458F-84C7-E57F210FFAF1}"/>
          </ac:spMkLst>
        </pc:spChg>
        <pc:spChg chg="add del mod">
          <ac:chgData name="Li, Bingyao" userId="6020a0d1-527a-4229-8e4c-eb30bf0f9e70" providerId="ADAL" clId="{2062996B-7EE7-4FC9-8034-38D9465C5514}" dt="2024-02-20T20:54:31.001" v="2354" actId="478"/>
          <ac:spMkLst>
            <pc:docMk/>
            <pc:sldMk cId="2844775171" sldId="408"/>
            <ac:spMk id="13" creationId="{83AED600-990B-4327-8B88-BD96F6BC9644}"/>
          </ac:spMkLst>
        </pc:spChg>
        <pc:spChg chg="add del mod">
          <ac:chgData name="Li, Bingyao" userId="6020a0d1-527a-4229-8e4c-eb30bf0f9e70" providerId="ADAL" clId="{2062996B-7EE7-4FC9-8034-38D9465C5514}" dt="2024-02-20T20:54:39.710" v="2356" actId="478"/>
          <ac:spMkLst>
            <pc:docMk/>
            <pc:sldMk cId="2844775171" sldId="408"/>
            <ac:spMk id="14" creationId="{7BC0D47E-3AB3-42CB-B65F-B844265DBF54}"/>
          </ac:spMkLst>
        </pc:spChg>
        <pc:spChg chg="add del mod">
          <ac:chgData name="Li, Bingyao" userId="6020a0d1-527a-4229-8e4c-eb30bf0f9e70" providerId="ADAL" clId="{2062996B-7EE7-4FC9-8034-38D9465C5514}" dt="2024-02-20T20:54:51.955" v="2358" actId="478"/>
          <ac:spMkLst>
            <pc:docMk/>
            <pc:sldMk cId="2844775171" sldId="408"/>
            <ac:spMk id="15" creationId="{6BC061FF-124F-4B02-888B-59A2DBD6C046}"/>
          </ac:spMkLst>
        </pc:spChg>
        <pc:spChg chg="add del mod">
          <ac:chgData name="Li, Bingyao" userId="6020a0d1-527a-4229-8e4c-eb30bf0f9e70" providerId="ADAL" clId="{2062996B-7EE7-4FC9-8034-38D9465C5514}" dt="2024-02-20T20:56:22.572" v="2362" actId="478"/>
          <ac:spMkLst>
            <pc:docMk/>
            <pc:sldMk cId="2844775171" sldId="408"/>
            <ac:spMk id="16" creationId="{AEAC9A36-C405-4A4B-B718-2B398275FAA7}"/>
          </ac:spMkLst>
        </pc:spChg>
        <pc:spChg chg="add del mod">
          <ac:chgData name="Li, Bingyao" userId="6020a0d1-527a-4229-8e4c-eb30bf0f9e70" providerId="ADAL" clId="{2062996B-7EE7-4FC9-8034-38D9465C5514}" dt="2024-02-20T16:16:22.267" v="1888" actId="478"/>
          <ac:spMkLst>
            <pc:docMk/>
            <pc:sldMk cId="2844775171" sldId="408"/>
            <ac:spMk id="36" creationId="{3344A4CD-A6B2-4D80-8411-209F585DD19C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37" creationId="{62D17E1C-0C55-4D17-97D5-30B319AF0D69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38" creationId="{BB1C877D-945D-4F21-98D3-7A8439131C31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39" creationId="{7C1CE7D7-4F86-4920-B28B-8257489D9EEC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40" creationId="{703959D1-1370-41AE-883E-33BB16713242}"/>
          </ac:spMkLst>
        </pc:spChg>
        <pc:spChg chg="add del mod">
          <ac:chgData name="Li, Bingyao" userId="6020a0d1-527a-4229-8e4c-eb30bf0f9e70" providerId="ADAL" clId="{2062996B-7EE7-4FC9-8034-38D9465C5514}" dt="2024-02-20T20:31:37.879" v="2065" actId="478"/>
          <ac:spMkLst>
            <pc:docMk/>
            <pc:sldMk cId="2844775171" sldId="408"/>
            <ac:spMk id="41" creationId="{B28A2B7E-3258-4987-AAD7-0BDDAFB81F3F}"/>
          </ac:spMkLst>
        </pc:spChg>
        <pc:spChg chg="add del mod">
          <ac:chgData name="Li, Bingyao" userId="6020a0d1-527a-4229-8e4c-eb30bf0f9e70" providerId="ADAL" clId="{2062996B-7EE7-4FC9-8034-38D9465C5514}" dt="2024-02-20T20:31:37.879" v="2065" actId="478"/>
          <ac:spMkLst>
            <pc:docMk/>
            <pc:sldMk cId="2844775171" sldId="408"/>
            <ac:spMk id="42" creationId="{5F6EDA2E-126B-477F-99E2-9E15A2796860}"/>
          </ac:spMkLst>
        </pc:spChg>
        <pc:spChg chg="add del mod">
          <ac:chgData name="Li, Bingyao" userId="6020a0d1-527a-4229-8e4c-eb30bf0f9e70" providerId="ADAL" clId="{2062996B-7EE7-4FC9-8034-38D9465C5514}" dt="2024-02-20T20:31:37.879" v="2065" actId="478"/>
          <ac:spMkLst>
            <pc:docMk/>
            <pc:sldMk cId="2844775171" sldId="408"/>
            <ac:spMk id="43" creationId="{F69EC4DB-F1B4-451D-A7D8-121C638FB93C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44" creationId="{EF4F3F90-33BB-4FBF-826C-FDEC851F98AC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45" creationId="{500DCCF0-582D-44F0-B315-6766BFCC0202}"/>
          </ac:spMkLst>
        </pc:spChg>
        <pc:spChg chg="add 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46" creationId="{0E993229-5E80-4765-9702-06FAF657ABAF}"/>
          </ac:spMkLst>
        </pc:spChg>
        <pc:spChg chg="add mod">
          <ac:chgData name="Li, Bingyao" userId="6020a0d1-527a-4229-8e4c-eb30bf0f9e70" providerId="ADAL" clId="{2062996B-7EE7-4FC9-8034-38D9465C5514}" dt="2024-02-20T21:04:03.051" v="2461" actId="1076"/>
          <ac:spMkLst>
            <pc:docMk/>
            <pc:sldMk cId="2844775171" sldId="408"/>
            <ac:spMk id="48" creationId="{9A3C2ABF-2078-40CF-BEB7-A80B52EEB067}"/>
          </ac:spMkLst>
        </pc:spChg>
        <pc:spChg chg="del">
          <ac:chgData name="Li, Bingyao" userId="6020a0d1-527a-4229-8e4c-eb30bf0f9e70" providerId="ADAL" clId="{2062996B-7EE7-4FC9-8034-38D9465C5514}" dt="2024-02-20T16:13:05.485" v="1855" actId="478"/>
          <ac:spMkLst>
            <pc:docMk/>
            <pc:sldMk cId="2844775171" sldId="408"/>
            <ac:spMk id="49" creationId="{4721B9DE-BED9-CEA2-CBD4-D52D8508B227}"/>
          </ac:spMkLst>
        </pc:spChg>
        <pc:spChg chg="add mod">
          <ac:chgData name="Li, Bingyao" userId="6020a0d1-527a-4229-8e4c-eb30bf0f9e70" providerId="ADAL" clId="{2062996B-7EE7-4FC9-8034-38D9465C5514}" dt="2024-02-20T21:04:03.051" v="2461" actId="1076"/>
          <ac:spMkLst>
            <pc:docMk/>
            <pc:sldMk cId="2844775171" sldId="408"/>
            <ac:spMk id="50" creationId="{7207F66B-A177-4F12-87F4-EB2C9A2163DA}"/>
          </ac:spMkLst>
        </pc:spChg>
        <pc:spChg chg="del">
          <ac:chgData name="Li, Bingyao" userId="6020a0d1-527a-4229-8e4c-eb30bf0f9e70" providerId="ADAL" clId="{2062996B-7EE7-4FC9-8034-38D9465C5514}" dt="2024-02-20T16:13:02.643" v="1854" actId="478"/>
          <ac:spMkLst>
            <pc:docMk/>
            <pc:sldMk cId="2844775171" sldId="408"/>
            <ac:spMk id="52" creationId="{68F43CA5-9FE3-FD10-1EE1-56F8F8B7CCFB}"/>
          </ac:spMkLst>
        </pc:spChg>
        <pc:spChg chg="del">
          <ac:chgData name="Li, Bingyao" userId="6020a0d1-527a-4229-8e4c-eb30bf0f9e70" providerId="ADAL" clId="{2062996B-7EE7-4FC9-8034-38D9465C5514}" dt="2024-02-20T16:13:05.485" v="1855" actId="478"/>
          <ac:spMkLst>
            <pc:docMk/>
            <pc:sldMk cId="2844775171" sldId="408"/>
            <ac:spMk id="56" creationId="{946A75D3-E5AA-BC29-D02F-667F02767033}"/>
          </ac:spMkLst>
        </pc:spChg>
        <pc:spChg chg="mod">
          <ac:chgData name="Li, Bingyao" userId="6020a0d1-527a-4229-8e4c-eb30bf0f9e70" providerId="ADAL" clId="{2062996B-7EE7-4FC9-8034-38D9465C5514}" dt="2024-02-20T21:15:08.823" v="2605" actId="164"/>
          <ac:spMkLst>
            <pc:docMk/>
            <pc:sldMk cId="2844775171" sldId="408"/>
            <ac:spMk id="57" creationId="{A47B67E2-0F50-B94F-7317-54231FF3E39D}"/>
          </ac:spMkLst>
        </pc:spChg>
        <pc:spChg chg="del mod">
          <ac:chgData name="Li, Bingyao" userId="6020a0d1-527a-4229-8e4c-eb30bf0f9e70" providerId="ADAL" clId="{2062996B-7EE7-4FC9-8034-38D9465C5514}" dt="2024-02-20T16:14:24.498" v="1876" actId="478"/>
          <ac:spMkLst>
            <pc:docMk/>
            <pc:sldMk cId="2844775171" sldId="408"/>
            <ac:spMk id="58" creationId="{451660B1-43C6-1DED-0FF5-DEAB6663A415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59" creationId="{14B7DE25-F254-A175-69F0-0C6E18DCFD5F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0" creationId="{34E8B6CF-DC97-32EF-4537-1434A6401456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1" creationId="{8EC79C59-EA33-B66E-4D9F-A1D859689146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2" creationId="{7252667E-8177-A2C5-789F-8865AFF5FF9A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3" creationId="{FAB5EC2D-1775-5516-69A7-CDC0435CDD64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4" creationId="{F810ECF0-6946-43B8-9AD7-7B2303B7105D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5" creationId="{A4C6AD3C-B6A7-8999-4E07-5F8B878AFDC8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6" creationId="{D6ABA626-C1CD-C30F-049A-118A3D2107AC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7" creationId="{5B5982A3-081F-B239-A558-F13E4D7D487F}"/>
          </ac:spMkLst>
        </pc:spChg>
        <pc:spChg chg="del mod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68" creationId="{DD6CC72F-FAD9-DAA6-C168-56CDAFA2A1E8}"/>
          </ac:spMkLst>
        </pc:spChg>
        <pc:spChg chg="del mod">
          <ac:chgData name="Li, Bingyao" userId="6020a0d1-527a-4229-8e4c-eb30bf0f9e70" providerId="ADAL" clId="{2062996B-7EE7-4FC9-8034-38D9465C5514}" dt="2024-02-20T16:14:28.230" v="1877" actId="478"/>
          <ac:spMkLst>
            <pc:docMk/>
            <pc:sldMk cId="2844775171" sldId="408"/>
            <ac:spMk id="69" creationId="{2120D2C3-19FC-BEA4-04BF-A1A77BB4CED7}"/>
          </ac:spMkLst>
        </pc:spChg>
        <pc:spChg chg="del mod">
          <ac:chgData name="Li, Bingyao" userId="6020a0d1-527a-4229-8e4c-eb30bf0f9e70" providerId="ADAL" clId="{2062996B-7EE7-4FC9-8034-38D9465C5514}" dt="2024-02-20T16:14:28.230" v="1877" actId="478"/>
          <ac:spMkLst>
            <pc:docMk/>
            <pc:sldMk cId="2844775171" sldId="408"/>
            <ac:spMk id="70" creationId="{4F4C47D8-3168-AD63-70B2-8486785120E8}"/>
          </ac:spMkLst>
        </pc:spChg>
        <pc:spChg chg="del mod">
          <ac:chgData name="Li, Bingyao" userId="6020a0d1-527a-4229-8e4c-eb30bf0f9e70" providerId="ADAL" clId="{2062996B-7EE7-4FC9-8034-38D9465C5514}" dt="2024-02-20T16:14:28.230" v="1877" actId="478"/>
          <ac:spMkLst>
            <pc:docMk/>
            <pc:sldMk cId="2844775171" sldId="408"/>
            <ac:spMk id="71" creationId="{A469E280-F145-70EF-8CE8-910276767B2B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72" creationId="{248184E7-19B9-2668-CC89-8EAE9FEC4EE9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73" creationId="{7B2C5C0B-7EC5-DB64-1619-4926C6A90453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74" creationId="{07F4334B-EC97-38B4-5A3B-A06DC629596A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75" creationId="{28A88E1A-9FF9-E6D5-2922-F4823A01B801}"/>
          </ac:spMkLst>
        </pc:spChg>
        <pc:spChg chg="del">
          <ac:chgData name="Li, Bingyao" userId="6020a0d1-527a-4229-8e4c-eb30bf0f9e70" providerId="ADAL" clId="{2062996B-7EE7-4FC9-8034-38D9465C5514}" dt="2024-02-20T20:33:54.168" v="2085" actId="478"/>
          <ac:spMkLst>
            <pc:docMk/>
            <pc:sldMk cId="2844775171" sldId="408"/>
            <ac:spMk id="76" creationId="{BF3A7FAC-B3A9-67DD-11F7-7AD0D2D3FC01}"/>
          </ac:spMkLst>
        </pc:spChg>
        <pc:spChg chg="add mod">
          <ac:chgData name="Li, Bingyao" userId="6020a0d1-527a-4229-8e4c-eb30bf0f9e70" providerId="ADAL" clId="{2062996B-7EE7-4FC9-8034-38D9465C5514}" dt="2024-02-20T21:04:03.051" v="2461" actId="1076"/>
          <ac:spMkLst>
            <pc:docMk/>
            <pc:sldMk cId="2844775171" sldId="408"/>
            <ac:spMk id="77" creationId="{2CDC3A83-D99A-4D31-925D-8809C08D3270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78" creationId="{A53E0F92-32CA-4292-B1FB-A32B92D253FE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79" creationId="{5531F10D-05AC-48D3-A19E-EA036F37CD5F}"/>
          </ac:spMkLst>
        </pc:spChg>
        <pc:spChg chg="del">
          <ac:chgData name="Li, Bingyao" userId="6020a0d1-527a-4229-8e4c-eb30bf0f9e70" providerId="ADAL" clId="{2062996B-7EE7-4FC9-8034-38D9465C5514}" dt="2024-02-20T16:13:05.485" v="1855" actId="478"/>
          <ac:spMkLst>
            <pc:docMk/>
            <pc:sldMk cId="2844775171" sldId="408"/>
            <ac:spMk id="80" creationId="{259516EE-76AB-0A35-20EA-A6A415C76B71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1" creationId="{816529AB-5A04-45D5-902C-9F0E171470E0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2" creationId="{12953D31-969E-4B4F-9BA7-770DA523A774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3" creationId="{354930FE-0C49-46B5-A94D-5295B8B69BFD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4" creationId="{B29B14D0-108C-443B-ABFC-0CCD0670AF96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5" creationId="{E7FBE5F2-85F2-45E7-A609-AD55AADE1C50}"/>
          </ac:spMkLst>
        </pc:spChg>
        <pc:spChg chg="add mod">
          <ac:chgData name="Li, Bingyao" userId="6020a0d1-527a-4229-8e4c-eb30bf0f9e70" providerId="ADAL" clId="{2062996B-7EE7-4FC9-8034-38D9465C5514}" dt="2024-02-20T21:14:56.713" v="2604" actId="164"/>
          <ac:spMkLst>
            <pc:docMk/>
            <pc:sldMk cId="2844775171" sldId="408"/>
            <ac:spMk id="86" creationId="{10914908-EA0D-4A63-8CE5-D2B2DE776197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88" creationId="{AAE44A55-661B-4871-B562-CD771D73A3EA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89" creationId="{F78653A3-7313-4966-9BA8-EE8C5FF684A8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0" creationId="{2EEE7BAE-11A5-469F-A06C-A66678795CDF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1" creationId="{C823C42A-CEDE-40F2-9EC2-CA5254A4D458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2" creationId="{51A9D53A-4117-4C55-9C13-1789482C5E6B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3" creationId="{9B036456-F9A0-4423-98B7-11F3F56D4E4C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4" creationId="{70FF509E-0E8B-45E1-AF75-73BF08254503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5" creationId="{61FBAFA7-9125-450C-BF65-EADF397737E0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7" creationId="{786B61B8-844A-4045-A44F-4E5AD0CE2B54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98" creationId="{375A24C5-23FC-4004-AD78-62AD0E675FF2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99" creationId="{FC10BF90-919F-4C70-91A8-B2DFE694CE86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0" creationId="{0562B870-EA92-486D-9F35-F131A145C733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1" creationId="{0AB4F809-4680-4121-9087-B4CE58916D97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2" creationId="{8258A73D-EE41-467E-B7BA-135447CF6666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3" creationId="{EDC90B22-2795-41BF-8D8D-15113B14933D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4" creationId="{3E4C7C15-1943-4964-A3ED-5B59536328F8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5" creationId="{DEF78872-915C-465C-BE31-42C623CB4ED7}"/>
          </ac:spMkLst>
        </pc:spChg>
        <pc:spChg chg="add mod">
          <ac:chgData name="Li, Bingyao" userId="6020a0d1-527a-4229-8e4c-eb30bf0f9e70" providerId="ADAL" clId="{2062996B-7EE7-4FC9-8034-38D9465C5514}" dt="2024-02-20T20:46:02.059" v="2293" actId="164"/>
          <ac:spMkLst>
            <pc:docMk/>
            <pc:sldMk cId="2844775171" sldId="408"/>
            <ac:spMk id="106" creationId="{580B6EED-11CA-4C08-B9AE-26741DF25977}"/>
          </ac:spMkLst>
        </pc:spChg>
        <pc:spChg chg="add mod">
          <ac:chgData name="Li, Bingyao" userId="6020a0d1-527a-4229-8e4c-eb30bf0f9e70" providerId="ADAL" clId="{2062996B-7EE7-4FC9-8034-38D9465C5514}" dt="2024-02-20T21:17:46.703" v="2619" actId="164"/>
          <ac:spMkLst>
            <pc:docMk/>
            <pc:sldMk cId="2844775171" sldId="408"/>
            <ac:spMk id="110" creationId="{EC2E9AEC-E846-4197-BDC0-10CA8B1A4ACF}"/>
          </ac:spMkLst>
        </pc:spChg>
        <pc:spChg chg="add mod">
          <ac:chgData name="Li, Bingyao" userId="6020a0d1-527a-4229-8e4c-eb30bf0f9e70" providerId="ADAL" clId="{2062996B-7EE7-4FC9-8034-38D9465C5514}" dt="2024-02-20T21:17:46.703" v="2619" actId="164"/>
          <ac:spMkLst>
            <pc:docMk/>
            <pc:sldMk cId="2844775171" sldId="408"/>
            <ac:spMk id="111" creationId="{0C413E55-41FC-4710-997C-23F190F423A2}"/>
          </ac:spMkLst>
        </pc:spChg>
        <pc:spChg chg="add mod">
          <ac:chgData name="Li, Bingyao" userId="6020a0d1-527a-4229-8e4c-eb30bf0f9e70" providerId="ADAL" clId="{2062996B-7EE7-4FC9-8034-38D9465C5514}" dt="2024-02-20T21:17:13.555" v="2615" actId="164"/>
          <ac:spMkLst>
            <pc:docMk/>
            <pc:sldMk cId="2844775171" sldId="408"/>
            <ac:spMk id="112" creationId="{5C432AFF-55F1-42E6-9CDA-5CA025D6EA3D}"/>
          </ac:spMkLst>
        </pc:spChg>
        <pc:spChg chg="add mod">
          <ac:chgData name="Li, Bingyao" userId="6020a0d1-527a-4229-8e4c-eb30bf0f9e70" providerId="ADAL" clId="{2062996B-7EE7-4FC9-8034-38D9465C5514}" dt="2024-02-20T21:17:46.703" v="2619" actId="164"/>
          <ac:spMkLst>
            <pc:docMk/>
            <pc:sldMk cId="2844775171" sldId="408"/>
            <ac:spMk id="113" creationId="{B5F78877-1401-4F0E-81E5-A4FF36D782EB}"/>
          </ac:spMkLst>
        </pc:spChg>
        <pc:spChg chg="add mod">
          <ac:chgData name="Li, Bingyao" userId="6020a0d1-527a-4229-8e4c-eb30bf0f9e70" providerId="ADAL" clId="{2062996B-7EE7-4FC9-8034-38D9465C5514}" dt="2024-02-20T21:17:46.703" v="2619" actId="164"/>
          <ac:spMkLst>
            <pc:docMk/>
            <pc:sldMk cId="2844775171" sldId="408"/>
            <ac:spMk id="116" creationId="{092CB11A-044E-4A73-A7EF-9A6CF7F1DA49}"/>
          </ac:spMkLst>
        </pc:spChg>
        <pc:grpChg chg="add del mod">
          <ac:chgData name="Li, Bingyao" userId="6020a0d1-527a-4229-8e4c-eb30bf0f9e70" providerId="ADAL" clId="{2062996B-7EE7-4FC9-8034-38D9465C5514}" dt="2024-02-20T20:46:21.352" v="2296" actId="478"/>
          <ac:grpSpMkLst>
            <pc:docMk/>
            <pc:sldMk cId="2844775171" sldId="408"/>
            <ac:grpSpMk id="7" creationId="{66D70B89-E839-4330-B3E0-6822255E33EC}"/>
          </ac:grpSpMkLst>
        </pc:grpChg>
        <pc:grpChg chg="add mod">
          <ac:chgData name="Li, Bingyao" userId="6020a0d1-527a-4229-8e4c-eb30bf0f9e70" providerId="ADAL" clId="{2062996B-7EE7-4FC9-8034-38D9465C5514}" dt="2024-02-20T21:14:56.713" v="2604" actId="164"/>
          <ac:grpSpMkLst>
            <pc:docMk/>
            <pc:sldMk cId="2844775171" sldId="408"/>
            <ac:grpSpMk id="18" creationId="{8091F0C1-B3A6-4975-9461-CAF425631FAE}"/>
          </ac:grpSpMkLst>
        </pc:grpChg>
        <pc:grpChg chg="add mod">
          <ac:chgData name="Li, Bingyao" userId="6020a0d1-527a-4229-8e4c-eb30bf0f9e70" providerId="ADAL" clId="{2062996B-7EE7-4FC9-8034-38D9465C5514}" dt="2024-02-20T21:15:08.823" v="2605" actId="164"/>
          <ac:grpSpMkLst>
            <pc:docMk/>
            <pc:sldMk cId="2844775171" sldId="408"/>
            <ac:grpSpMk id="19" creationId="{3DC881D2-60FE-40A0-A243-5C48CEEE609D}"/>
          </ac:grpSpMkLst>
        </pc:grpChg>
        <pc:grpChg chg="add mod">
          <ac:chgData name="Li, Bingyao" userId="6020a0d1-527a-4229-8e4c-eb30bf0f9e70" providerId="ADAL" clId="{2062996B-7EE7-4FC9-8034-38D9465C5514}" dt="2024-02-20T21:15:22.856" v="2607" actId="164"/>
          <ac:grpSpMkLst>
            <pc:docMk/>
            <pc:sldMk cId="2844775171" sldId="408"/>
            <ac:grpSpMk id="20" creationId="{FE2A8818-9FB6-494F-B3A0-74D6D90027A0}"/>
          </ac:grpSpMkLst>
        </pc:grpChg>
        <pc:grpChg chg="add mod">
          <ac:chgData name="Li, Bingyao" userId="6020a0d1-527a-4229-8e4c-eb30bf0f9e70" providerId="ADAL" clId="{2062996B-7EE7-4FC9-8034-38D9465C5514}" dt="2024-02-20T21:17:13.555" v="2615" actId="164"/>
          <ac:grpSpMkLst>
            <pc:docMk/>
            <pc:sldMk cId="2844775171" sldId="408"/>
            <ac:grpSpMk id="21" creationId="{8B2C0229-9D70-4E07-A68A-319FDE13A599}"/>
          </ac:grpSpMkLst>
        </pc:grpChg>
        <pc:grpChg chg="add mod">
          <ac:chgData name="Li, Bingyao" userId="6020a0d1-527a-4229-8e4c-eb30bf0f9e70" providerId="ADAL" clId="{2062996B-7EE7-4FC9-8034-38D9465C5514}" dt="2024-02-20T21:17:46.703" v="2619" actId="164"/>
          <ac:grpSpMkLst>
            <pc:docMk/>
            <pc:sldMk cId="2844775171" sldId="408"/>
            <ac:grpSpMk id="22" creationId="{21F30FB3-F6C3-4A46-8D83-6E493014EB87}"/>
          </ac:grpSpMkLst>
        </pc:grpChg>
        <pc:graphicFrameChg chg="add del mod">
          <ac:chgData name="Li, Bingyao" userId="6020a0d1-527a-4229-8e4c-eb30bf0f9e70" providerId="ADAL" clId="{2062996B-7EE7-4FC9-8034-38D9465C5514}" dt="2024-02-20T21:04:43.919" v="2467"/>
          <ac:graphicFrameMkLst>
            <pc:docMk/>
            <pc:sldMk cId="2844775171" sldId="408"/>
            <ac:graphicFrameMk id="17" creationId="{16A190C7-59B3-4415-8BAF-37878BD2D7EC}"/>
          </ac:graphicFrameMkLst>
        </pc:graphicFrameChg>
        <pc:graphicFrameChg chg="add mod modGraphic">
          <ac:chgData name="Li, Bingyao" userId="6020a0d1-527a-4229-8e4c-eb30bf0f9e70" providerId="ADAL" clId="{2062996B-7EE7-4FC9-8034-38D9465C5514}" dt="2024-02-20T21:04:03.051" v="2461" actId="1076"/>
          <ac:graphicFrameMkLst>
            <pc:docMk/>
            <pc:sldMk cId="2844775171" sldId="408"/>
            <ac:graphicFrameMk id="47" creationId="{EFC077A6-E25B-475F-8A99-295ADDAD59DD}"/>
          </ac:graphicFrameMkLst>
        </pc:graphicFrameChg>
        <pc:graphicFrameChg chg="del">
          <ac:chgData name="Li, Bingyao" userId="6020a0d1-527a-4229-8e4c-eb30bf0f9e70" providerId="ADAL" clId="{2062996B-7EE7-4FC9-8034-38D9465C5514}" dt="2024-02-20T16:13:02.643" v="1854" actId="478"/>
          <ac:graphicFrameMkLst>
            <pc:docMk/>
            <pc:sldMk cId="2844775171" sldId="408"/>
            <ac:graphicFrameMk id="51" creationId="{3D20E0D3-71FF-B3F0-F631-4CA31F07DF83}"/>
          </ac:graphicFrameMkLst>
        </pc:graphicFrameChg>
        <pc:graphicFrameChg chg="del">
          <ac:chgData name="Li, Bingyao" userId="6020a0d1-527a-4229-8e4c-eb30bf0f9e70" providerId="ADAL" clId="{2062996B-7EE7-4FC9-8034-38D9465C5514}" dt="2024-02-20T16:13:02.643" v="1854" actId="478"/>
          <ac:graphicFrameMkLst>
            <pc:docMk/>
            <pc:sldMk cId="2844775171" sldId="408"/>
            <ac:graphicFrameMk id="53" creationId="{87F33E85-1DA5-8149-D1F1-377C0A603EE0}"/>
          </ac:graphicFrameMkLst>
        </pc:graphicFrameChg>
        <pc:graphicFrameChg chg="del">
          <ac:chgData name="Li, Bingyao" userId="6020a0d1-527a-4229-8e4c-eb30bf0f9e70" providerId="ADAL" clId="{2062996B-7EE7-4FC9-8034-38D9465C5514}" dt="2024-02-20T16:13:05.485" v="1855" actId="478"/>
          <ac:graphicFrameMkLst>
            <pc:docMk/>
            <pc:sldMk cId="2844775171" sldId="408"/>
            <ac:graphicFrameMk id="54" creationId="{2A2CB442-C3CF-EEE1-36E5-197C551E5854}"/>
          </ac:graphicFrameMkLst>
        </pc:graphicFrameChg>
        <pc:graphicFrameChg chg="del">
          <ac:chgData name="Li, Bingyao" userId="6020a0d1-527a-4229-8e4c-eb30bf0f9e70" providerId="ADAL" clId="{2062996B-7EE7-4FC9-8034-38D9465C5514}" dt="2024-02-20T16:13:05.485" v="1855" actId="478"/>
          <ac:graphicFrameMkLst>
            <pc:docMk/>
            <pc:sldMk cId="2844775171" sldId="408"/>
            <ac:graphicFrameMk id="55" creationId="{3E5CA8AA-50FF-8481-A586-0F6FE1CE1DD2}"/>
          </ac:graphicFrameMkLst>
        </pc:graphicFrameChg>
        <pc:graphicFrameChg chg="add del mod">
          <ac:chgData name="Li, Bingyao" userId="6020a0d1-527a-4229-8e4c-eb30bf0f9e70" providerId="ADAL" clId="{2062996B-7EE7-4FC9-8034-38D9465C5514}" dt="2024-02-20T20:37:36.540" v="2158" actId="478"/>
          <ac:graphicFrameMkLst>
            <pc:docMk/>
            <pc:sldMk cId="2844775171" sldId="408"/>
            <ac:graphicFrameMk id="87" creationId="{9593896D-A1ED-476E-92BA-3A363D38B784}"/>
          </ac:graphicFrameMkLst>
        </pc:graphicFrameChg>
        <pc:graphicFrameChg chg="add del mod">
          <ac:chgData name="Li, Bingyao" userId="6020a0d1-527a-4229-8e4c-eb30bf0f9e70" providerId="ADAL" clId="{2062996B-7EE7-4FC9-8034-38D9465C5514}" dt="2024-02-20T20:38:11.289" v="2164" actId="478"/>
          <ac:graphicFrameMkLst>
            <pc:docMk/>
            <pc:sldMk cId="2844775171" sldId="408"/>
            <ac:graphicFrameMk id="96" creationId="{14D8D1B2-DC8C-42AB-AAD2-107384337AE6}"/>
          </ac:graphicFrameMkLst>
        </pc:graphicFrameChg>
        <pc:graphicFrameChg chg="add mod modGraphic">
          <ac:chgData name="Li, Bingyao" userId="6020a0d1-527a-4229-8e4c-eb30bf0f9e70" providerId="ADAL" clId="{2062996B-7EE7-4FC9-8034-38D9465C5514}" dt="2024-02-20T21:05:17.212" v="2475"/>
          <ac:graphicFrameMkLst>
            <pc:docMk/>
            <pc:sldMk cId="2844775171" sldId="408"/>
            <ac:graphicFrameMk id="114" creationId="{960C71D1-F042-4457-B408-3AFB414AD6BB}"/>
          </ac:graphicFrameMkLst>
        </pc:graphicFrameChg>
        <pc:graphicFrameChg chg="add del mod modGraphic">
          <ac:chgData name="Li, Bingyao" userId="6020a0d1-527a-4229-8e4c-eb30bf0f9e70" providerId="ADAL" clId="{2062996B-7EE7-4FC9-8034-38D9465C5514}" dt="2024-02-20T21:04:13.908" v="2463" actId="1076"/>
          <ac:graphicFrameMkLst>
            <pc:docMk/>
            <pc:sldMk cId="2844775171" sldId="408"/>
            <ac:graphicFrameMk id="115" creationId="{92FB51CD-A45C-43F1-B31F-D4D725DF11C3}"/>
          </ac:graphicFrameMkLst>
        </pc:graphicFrameChg>
        <pc:picChg chg="add mod">
          <ac:chgData name="Li, Bingyao" userId="6020a0d1-527a-4229-8e4c-eb30bf0f9e70" providerId="ADAL" clId="{2062996B-7EE7-4FC9-8034-38D9465C5514}" dt="2024-02-20T21:17:46.703" v="2619" actId="164"/>
          <ac:picMkLst>
            <pc:docMk/>
            <pc:sldMk cId="2844775171" sldId="408"/>
            <ac:picMk id="12" creationId="{06042B4E-0CED-4B9B-9554-4AD4194FF193}"/>
          </ac:picMkLst>
        </pc:picChg>
        <pc:picChg chg="add del mod">
          <ac:chgData name="Li, Bingyao" userId="6020a0d1-527a-4229-8e4c-eb30bf0f9e70" providerId="ADAL" clId="{2062996B-7EE7-4FC9-8034-38D9465C5514}" dt="2024-02-20T20:46:59.345" v="2308" actId="478"/>
          <ac:picMkLst>
            <pc:docMk/>
            <pc:sldMk cId="2844775171" sldId="408"/>
            <ac:picMk id="107" creationId="{374A97E4-2DD2-4EA7-96FA-66E5D095D8AE}"/>
          </ac:picMkLst>
        </pc:picChg>
        <pc:picChg chg="add mod">
          <ac:chgData name="Li, Bingyao" userId="6020a0d1-527a-4229-8e4c-eb30bf0f9e70" providerId="ADAL" clId="{2062996B-7EE7-4FC9-8034-38D9465C5514}" dt="2024-02-20T21:17:46.703" v="2619" actId="164"/>
          <ac:picMkLst>
            <pc:docMk/>
            <pc:sldMk cId="2844775171" sldId="408"/>
            <ac:picMk id="108" creationId="{26180380-23CB-4244-8226-305B7674BFF1}"/>
          </ac:picMkLst>
        </pc:picChg>
        <pc:picChg chg="add mod">
          <ac:chgData name="Li, Bingyao" userId="6020a0d1-527a-4229-8e4c-eb30bf0f9e70" providerId="ADAL" clId="{2062996B-7EE7-4FC9-8034-38D9465C5514}" dt="2024-02-20T21:17:46.703" v="2619" actId="164"/>
          <ac:picMkLst>
            <pc:docMk/>
            <pc:sldMk cId="2844775171" sldId="408"/>
            <ac:picMk id="109" creationId="{ADFF23F7-F4D1-4901-853F-6B7CA3E7DC18}"/>
          </ac:picMkLst>
        </pc:picChg>
      </pc:sldChg>
      <pc:sldChg chg="addSp delSp modSp add ord modAnim">
        <pc:chgData name="Li, Bingyao" userId="6020a0d1-527a-4229-8e4c-eb30bf0f9e70" providerId="ADAL" clId="{2062996B-7EE7-4FC9-8034-38D9465C5514}" dt="2024-02-20T21:54:16.161" v="2763" actId="1076"/>
        <pc:sldMkLst>
          <pc:docMk/>
          <pc:sldMk cId="607492964" sldId="411"/>
        </pc:sldMkLst>
        <pc:spChg chg="mod">
          <ac:chgData name="Li, Bingyao" userId="6020a0d1-527a-4229-8e4c-eb30bf0f9e70" providerId="ADAL" clId="{2062996B-7EE7-4FC9-8034-38D9465C5514}" dt="2024-02-20T21:40:22.847" v="2625"/>
          <ac:spMkLst>
            <pc:docMk/>
            <pc:sldMk cId="607492964" sldId="411"/>
            <ac:spMk id="5" creationId="{DE8BC615-BC9B-541A-3043-6FB1366ED6B5}"/>
          </ac:spMkLst>
        </pc:spChg>
        <pc:spChg chg="mod">
          <ac:chgData name="Li, Bingyao" userId="6020a0d1-527a-4229-8e4c-eb30bf0f9e70" providerId="ADAL" clId="{2062996B-7EE7-4FC9-8034-38D9465C5514}" dt="2024-02-20T21:40:59.973" v="2636" actId="164"/>
          <ac:spMkLst>
            <pc:docMk/>
            <pc:sldMk cId="607492964" sldId="411"/>
            <ac:spMk id="25" creationId="{CF9D6765-E75E-443C-9D39-B103ADED966B}"/>
          </ac:spMkLst>
        </pc:spChg>
        <pc:spChg chg="add del mod">
          <ac:chgData name="Li, Bingyao" userId="6020a0d1-527a-4229-8e4c-eb30bf0f9e70" providerId="ADAL" clId="{2062996B-7EE7-4FC9-8034-38D9465C5514}" dt="2024-02-20T21:53:49.007" v="2762" actId="478"/>
          <ac:spMkLst>
            <pc:docMk/>
            <pc:sldMk cId="607492964" sldId="411"/>
            <ac:spMk id="44" creationId="{B375C436-00FD-4D97-99B1-6984F07E6C88}"/>
          </ac:spMkLst>
        </pc:spChg>
        <pc:spChg chg="add mod">
          <ac:chgData name="Li, Bingyao" userId="6020a0d1-527a-4229-8e4c-eb30bf0f9e70" providerId="ADAL" clId="{2062996B-7EE7-4FC9-8034-38D9465C5514}" dt="2024-02-20T21:54:16.161" v="2763" actId="1076"/>
          <ac:spMkLst>
            <pc:docMk/>
            <pc:sldMk cId="607492964" sldId="411"/>
            <ac:spMk id="45" creationId="{FFD3644A-D031-42A6-9D43-4D3E2C334AD5}"/>
          </ac:spMkLst>
        </pc:spChg>
        <pc:spChg chg="add mod">
          <ac:chgData name="Li, Bingyao" userId="6020a0d1-527a-4229-8e4c-eb30bf0f9e70" providerId="ADAL" clId="{2062996B-7EE7-4FC9-8034-38D9465C5514}" dt="2024-02-20T21:54:16.161" v="2763" actId="1076"/>
          <ac:spMkLst>
            <pc:docMk/>
            <pc:sldMk cId="607492964" sldId="411"/>
            <ac:spMk id="46" creationId="{B1D527CC-7B1A-4228-9B5B-B8C70BD01978}"/>
          </ac:spMkLst>
        </pc:spChg>
        <pc:spChg chg="add mod">
          <ac:chgData name="Li, Bingyao" userId="6020a0d1-527a-4229-8e4c-eb30bf0f9e70" providerId="ADAL" clId="{2062996B-7EE7-4FC9-8034-38D9465C5514}" dt="2024-02-20T21:54:16.161" v="2763" actId="1076"/>
          <ac:spMkLst>
            <pc:docMk/>
            <pc:sldMk cId="607492964" sldId="411"/>
            <ac:spMk id="50" creationId="{CA78B0A0-E9D8-4C49-B8A9-6896E16AB51A}"/>
          </ac:spMkLst>
        </pc:spChg>
        <pc:spChg chg="add mod">
          <ac:chgData name="Li, Bingyao" userId="6020a0d1-527a-4229-8e4c-eb30bf0f9e70" providerId="ADAL" clId="{2062996B-7EE7-4FC9-8034-38D9465C5514}" dt="2024-02-20T21:54:16.161" v="2763" actId="1076"/>
          <ac:spMkLst>
            <pc:docMk/>
            <pc:sldMk cId="607492964" sldId="411"/>
            <ac:spMk id="54" creationId="{2849B3EE-0989-4AA7-8AE7-38AF701D77B2}"/>
          </ac:spMkLst>
        </pc:spChg>
        <pc:spChg chg="add mod">
          <ac:chgData name="Li, Bingyao" userId="6020a0d1-527a-4229-8e4c-eb30bf0f9e70" providerId="ADAL" clId="{2062996B-7EE7-4FC9-8034-38D9465C5514}" dt="2024-02-20T21:54:16.161" v="2763" actId="1076"/>
          <ac:spMkLst>
            <pc:docMk/>
            <pc:sldMk cId="607492964" sldId="411"/>
            <ac:spMk id="58" creationId="{B9E575D7-2684-4012-A78C-64F7A3F39778}"/>
          </ac:spMkLst>
        </pc:spChg>
        <pc:grpChg chg="del mod">
          <ac:chgData name="Li, Bingyao" userId="6020a0d1-527a-4229-8e4c-eb30bf0f9e70" providerId="ADAL" clId="{2062996B-7EE7-4FC9-8034-38D9465C5514}" dt="2024-02-20T21:40:39.674" v="2631" actId="478"/>
          <ac:grpSpMkLst>
            <pc:docMk/>
            <pc:sldMk cId="607492964" sldId="411"/>
            <ac:grpSpMk id="24" creationId="{91A1EAF0-E558-4C9F-8B40-E88FC0CC663C}"/>
          </ac:grpSpMkLst>
        </pc:grpChg>
        <pc:grpChg chg="mod">
          <ac:chgData name="Li, Bingyao" userId="6020a0d1-527a-4229-8e4c-eb30bf0f9e70" providerId="ADAL" clId="{2062996B-7EE7-4FC9-8034-38D9465C5514}" dt="2024-02-20T21:40:59.973" v="2636" actId="164"/>
          <ac:grpSpMkLst>
            <pc:docMk/>
            <pc:sldMk cId="607492964" sldId="411"/>
            <ac:grpSpMk id="28" creationId="{B7D8F649-A093-4A44-ABF4-232AC5C7E87D}"/>
          </ac:grpSpMkLst>
        </pc:grpChg>
        <pc:grpChg chg="add del mod">
          <ac:chgData name="Li, Bingyao" userId="6020a0d1-527a-4229-8e4c-eb30bf0f9e70" providerId="ADAL" clId="{2062996B-7EE7-4FC9-8034-38D9465C5514}" dt="2024-02-20T21:41:10.716" v="2637" actId="478"/>
          <ac:grpSpMkLst>
            <pc:docMk/>
            <pc:sldMk cId="607492964" sldId="411"/>
            <ac:grpSpMk id="31" creationId="{E3238A37-865F-4082-AF70-7D169AAECDDC}"/>
          </ac:grpSpMkLst>
        </pc:grpChg>
        <pc:picChg chg="add mod">
          <ac:chgData name="Li, Bingyao" userId="6020a0d1-527a-4229-8e4c-eb30bf0f9e70" providerId="ADAL" clId="{2062996B-7EE7-4FC9-8034-38D9465C5514}" dt="2024-02-20T21:54:16.161" v="2763" actId="1076"/>
          <ac:picMkLst>
            <pc:docMk/>
            <pc:sldMk cId="607492964" sldId="411"/>
            <ac:picMk id="30" creationId="{4C04B5B8-4C42-44BB-832C-594768CC54EF}"/>
          </ac:picMkLst>
        </pc:picChg>
        <pc:picChg chg="add mod">
          <ac:chgData name="Li, Bingyao" userId="6020a0d1-527a-4229-8e4c-eb30bf0f9e70" providerId="ADAL" clId="{2062996B-7EE7-4FC9-8034-38D9465C5514}" dt="2024-02-20T21:54:16.161" v="2763" actId="1076"/>
          <ac:picMkLst>
            <pc:docMk/>
            <pc:sldMk cId="607492964" sldId="411"/>
            <ac:picMk id="33" creationId="{6F6D90C3-F6CA-4865-9175-B6A597F20023}"/>
          </ac:picMkLst>
        </pc:picChg>
        <pc:cxnChg chg="add del mod">
          <ac:chgData name="Li, Bingyao" userId="6020a0d1-527a-4229-8e4c-eb30bf0f9e70" providerId="ADAL" clId="{2062996B-7EE7-4FC9-8034-38D9465C5514}" dt="2024-02-20T21:48:16.921" v="2652" actId="478"/>
          <ac:cxnSpMkLst>
            <pc:docMk/>
            <pc:sldMk cId="607492964" sldId="411"/>
            <ac:cxnSpMk id="34" creationId="{4262511C-0292-4701-B744-18F5D0464CF6}"/>
          </ac:cxnSpMkLst>
        </pc:cxnChg>
        <pc:cxnChg chg="add mod ord">
          <ac:chgData name="Li, Bingyao" userId="6020a0d1-527a-4229-8e4c-eb30bf0f9e70" providerId="ADAL" clId="{2062996B-7EE7-4FC9-8034-38D9465C5514}" dt="2024-02-20T21:54:16.161" v="2763" actId="1076"/>
          <ac:cxnSpMkLst>
            <pc:docMk/>
            <pc:sldMk cId="607492964" sldId="411"/>
            <ac:cxnSpMk id="37" creationId="{CA14DE45-E0A4-419A-8A2C-AB2A200A353E}"/>
          </ac:cxnSpMkLst>
        </pc:cxnChg>
        <pc:cxnChg chg="add mod">
          <ac:chgData name="Li, Bingyao" userId="6020a0d1-527a-4229-8e4c-eb30bf0f9e70" providerId="ADAL" clId="{2062996B-7EE7-4FC9-8034-38D9465C5514}" dt="2024-02-20T21:54:16.161" v="2763" actId="1076"/>
          <ac:cxnSpMkLst>
            <pc:docMk/>
            <pc:sldMk cId="607492964" sldId="411"/>
            <ac:cxnSpMk id="47" creationId="{791C48C9-2C18-43DB-9A93-5DF169981C77}"/>
          </ac:cxnSpMkLst>
        </pc:cxnChg>
        <pc:cxnChg chg="add mod">
          <ac:chgData name="Li, Bingyao" userId="6020a0d1-527a-4229-8e4c-eb30bf0f9e70" providerId="ADAL" clId="{2062996B-7EE7-4FC9-8034-38D9465C5514}" dt="2024-02-20T21:54:16.161" v="2763" actId="1076"/>
          <ac:cxnSpMkLst>
            <pc:docMk/>
            <pc:sldMk cId="607492964" sldId="411"/>
            <ac:cxnSpMk id="51" creationId="{2A5D42BB-FF5E-4A0A-95B7-629F7DEC2CDF}"/>
          </ac:cxnSpMkLst>
        </pc:cxnChg>
        <pc:cxnChg chg="add mod">
          <ac:chgData name="Li, Bingyao" userId="6020a0d1-527a-4229-8e4c-eb30bf0f9e70" providerId="ADAL" clId="{2062996B-7EE7-4FC9-8034-38D9465C5514}" dt="2024-02-20T21:54:16.161" v="2763" actId="1076"/>
          <ac:cxnSpMkLst>
            <pc:docMk/>
            <pc:sldMk cId="607492964" sldId="411"/>
            <ac:cxnSpMk id="55" creationId="{920E9F25-93B5-4B30-9243-793620AA015B}"/>
          </ac:cxnSpMkLst>
        </pc:cxnChg>
        <pc:cxnChg chg="add mod">
          <ac:chgData name="Li, Bingyao" userId="6020a0d1-527a-4229-8e4c-eb30bf0f9e70" providerId="ADAL" clId="{2062996B-7EE7-4FC9-8034-38D9465C5514}" dt="2024-02-20T21:54:16.161" v="2763" actId="1076"/>
          <ac:cxnSpMkLst>
            <pc:docMk/>
            <pc:sldMk cId="607492964" sldId="411"/>
            <ac:cxnSpMk id="60" creationId="{2AD419A1-CE71-44EB-B13A-257653B07D95}"/>
          </ac:cxnSpMkLst>
        </pc:cxnChg>
      </pc:sldChg>
      <pc:sldChg chg="addSp delSp modSp add delAnim modAnim">
        <pc:chgData name="Li, Bingyao" userId="6020a0d1-527a-4229-8e4c-eb30bf0f9e70" providerId="ADAL" clId="{2062996B-7EE7-4FC9-8034-38D9465C5514}" dt="2024-02-21T19:01:26.953" v="3213" actId="478"/>
        <pc:sldMkLst>
          <pc:docMk/>
          <pc:sldMk cId="3030612646" sldId="413"/>
        </pc:sldMkLst>
        <pc:spChg chg="del">
          <ac:chgData name="Li, Bingyao" userId="6020a0d1-527a-4229-8e4c-eb30bf0f9e70" providerId="ADAL" clId="{2062996B-7EE7-4FC9-8034-38D9465C5514}" dt="2024-02-21T18:29:45.258" v="3049" actId="478"/>
          <ac:spMkLst>
            <pc:docMk/>
            <pc:sldMk cId="3030612646" sldId="413"/>
            <ac:spMk id="2" creationId="{74BCED7A-ED1E-4C18-A98B-6D9E60666BA9}"/>
          </ac:spMkLst>
        </pc:spChg>
        <pc:spChg chg="add mod">
          <ac:chgData name="Li, Bingyao" userId="6020a0d1-527a-4229-8e4c-eb30bf0f9e70" providerId="ADAL" clId="{2062996B-7EE7-4FC9-8034-38D9465C5514}" dt="2024-02-21T18:42:53.581" v="3184" actId="164"/>
          <ac:spMkLst>
            <pc:docMk/>
            <pc:sldMk cId="3030612646" sldId="413"/>
            <ac:spMk id="3" creationId="{3626E6B5-EC58-4ABC-8057-CCA9E044D6F9}"/>
          </ac:spMkLst>
        </pc:spChg>
        <pc:spChg chg="add del mod">
          <ac:chgData name="Li, Bingyao" userId="6020a0d1-527a-4229-8e4c-eb30bf0f9e70" providerId="ADAL" clId="{2062996B-7EE7-4FC9-8034-38D9465C5514}" dt="2024-02-21T18:44:10.732" v="3201" actId="478"/>
          <ac:spMkLst>
            <pc:docMk/>
            <pc:sldMk cId="3030612646" sldId="413"/>
            <ac:spMk id="4" creationId="{A952BB10-EC3B-4EE4-8AFF-6D416A565472}"/>
          </ac:spMkLst>
        </pc:spChg>
        <pc:spChg chg="del mod">
          <ac:chgData name="Li, Bingyao" userId="6020a0d1-527a-4229-8e4c-eb30bf0f9e70" providerId="ADAL" clId="{2062996B-7EE7-4FC9-8034-38D9465C5514}" dt="2024-02-21T18:29:52.157" v="3053" actId="478"/>
          <ac:spMkLst>
            <pc:docMk/>
            <pc:sldMk cId="3030612646" sldId="413"/>
            <ac:spMk id="7" creationId="{29547B04-03FE-AB7C-A39E-B8981BD142E1}"/>
          </ac:spMkLst>
        </pc:spChg>
        <pc:spChg chg="add del mod">
          <ac:chgData name="Li, Bingyao" userId="6020a0d1-527a-4229-8e4c-eb30bf0f9e70" providerId="ADAL" clId="{2062996B-7EE7-4FC9-8034-38D9465C5514}" dt="2024-02-21T19:01:26.953" v="3213" actId="478"/>
          <ac:spMkLst>
            <pc:docMk/>
            <pc:sldMk cId="3030612646" sldId="413"/>
            <ac:spMk id="11" creationId="{204B2B0C-5278-471C-86A3-4148739EC9DE}"/>
          </ac:spMkLst>
        </pc:spChg>
        <pc:spChg chg="add del">
          <ac:chgData name="Li, Bingyao" userId="6020a0d1-527a-4229-8e4c-eb30bf0f9e70" providerId="ADAL" clId="{2062996B-7EE7-4FC9-8034-38D9465C5514}" dt="2024-02-21T18:32:04.851" v="3103"/>
          <ac:spMkLst>
            <pc:docMk/>
            <pc:sldMk cId="3030612646" sldId="413"/>
            <ac:spMk id="14" creationId="{F5A546D8-858B-401B-8DF4-24D57E0CC3CD}"/>
          </ac:spMkLst>
        </pc:spChg>
        <pc:spChg chg="del">
          <ac:chgData name="Li, Bingyao" userId="6020a0d1-527a-4229-8e4c-eb30bf0f9e70" providerId="ADAL" clId="{2062996B-7EE7-4FC9-8034-38D9465C5514}" dt="2024-02-21T19:00:35.525" v="3211" actId="478"/>
          <ac:spMkLst>
            <pc:docMk/>
            <pc:sldMk cId="3030612646" sldId="413"/>
            <ac:spMk id="15" creationId="{7D1A0B09-1006-97D1-4971-EC04C9EB3168}"/>
          </ac:spMkLst>
        </pc:spChg>
        <pc:spChg chg="mod">
          <ac:chgData name="Li, Bingyao" userId="6020a0d1-527a-4229-8e4c-eb30bf0f9e70" providerId="ADAL" clId="{2062996B-7EE7-4FC9-8034-38D9465C5514}" dt="2024-02-21T18:30:20.981" v="3067" actId="207"/>
          <ac:spMkLst>
            <pc:docMk/>
            <pc:sldMk cId="3030612646" sldId="413"/>
            <ac:spMk id="16" creationId="{26F3751D-7E83-8930-1B5A-D388171E3195}"/>
          </ac:spMkLst>
        </pc:spChg>
        <pc:spChg chg="del">
          <ac:chgData name="Li, Bingyao" userId="6020a0d1-527a-4229-8e4c-eb30bf0f9e70" providerId="ADAL" clId="{2062996B-7EE7-4FC9-8034-38D9465C5514}" dt="2024-02-21T18:33:34.635" v="3121" actId="478"/>
          <ac:spMkLst>
            <pc:docMk/>
            <pc:sldMk cId="3030612646" sldId="413"/>
            <ac:spMk id="18" creationId="{29870F86-D172-4DA3-BF1E-80372966D4EA}"/>
          </ac:spMkLst>
        </pc:spChg>
        <pc:spChg chg="mod">
          <ac:chgData name="Li, Bingyao" userId="6020a0d1-527a-4229-8e4c-eb30bf0f9e70" providerId="ADAL" clId="{2062996B-7EE7-4FC9-8034-38D9465C5514}" dt="2024-02-21T18:42:53.581" v="3184" actId="164"/>
          <ac:spMkLst>
            <pc:docMk/>
            <pc:sldMk cId="3030612646" sldId="413"/>
            <ac:spMk id="19" creationId="{09B9D4B6-4F23-40B6-B5AB-7D65776A592D}"/>
          </ac:spMkLst>
        </pc:spChg>
        <pc:spChg chg="del">
          <ac:chgData name="Li, Bingyao" userId="6020a0d1-527a-4229-8e4c-eb30bf0f9e70" providerId="ADAL" clId="{2062996B-7EE7-4FC9-8034-38D9465C5514}" dt="2024-02-21T18:29:48.642" v="3051" actId="478"/>
          <ac:spMkLst>
            <pc:docMk/>
            <pc:sldMk cId="3030612646" sldId="413"/>
            <ac:spMk id="20" creationId="{920D5C1D-B0DF-4BC3-A14F-B74E5244C1F9}"/>
          </ac:spMkLst>
        </pc:spChg>
        <pc:spChg chg="del">
          <ac:chgData name="Li, Bingyao" userId="6020a0d1-527a-4229-8e4c-eb30bf0f9e70" providerId="ADAL" clId="{2062996B-7EE7-4FC9-8034-38D9465C5514}" dt="2024-02-21T18:29:50.106" v="3052" actId="478"/>
          <ac:spMkLst>
            <pc:docMk/>
            <pc:sldMk cId="3030612646" sldId="413"/>
            <ac:spMk id="21" creationId="{00BF2194-3D76-4048-9E26-12356ABB8295}"/>
          </ac:spMkLst>
        </pc:spChg>
        <pc:spChg chg="add mod">
          <ac:chgData name="Li, Bingyao" userId="6020a0d1-527a-4229-8e4c-eb30bf0f9e70" providerId="ADAL" clId="{2062996B-7EE7-4FC9-8034-38D9465C5514}" dt="2024-02-21T18:44:34.201" v="3206" actId="164"/>
          <ac:spMkLst>
            <pc:docMk/>
            <pc:sldMk cId="3030612646" sldId="413"/>
            <ac:spMk id="22" creationId="{A668BFE5-B563-416B-9E45-BDBFB10426D8}"/>
          </ac:spMkLst>
        </pc:spChg>
        <pc:spChg chg="add mod">
          <ac:chgData name="Li, Bingyao" userId="6020a0d1-527a-4229-8e4c-eb30bf0f9e70" providerId="ADAL" clId="{2062996B-7EE7-4FC9-8034-38D9465C5514}" dt="2024-02-21T18:44:34.201" v="3206" actId="164"/>
          <ac:spMkLst>
            <pc:docMk/>
            <pc:sldMk cId="3030612646" sldId="413"/>
            <ac:spMk id="23" creationId="{FF77EB7D-EEB5-47AE-87F9-5E8D6C14E446}"/>
          </ac:spMkLst>
        </pc:spChg>
        <pc:spChg chg="add mod">
          <ac:chgData name="Li, Bingyao" userId="6020a0d1-527a-4229-8e4c-eb30bf0f9e70" providerId="ADAL" clId="{2062996B-7EE7-4FC9-8034-38D9465C5514}" dt="2024-02-21T18:44:30.384" v="3205" actId="164"/>
          <ac:spMkLst>
            <pc:docMk/>
            <pc:sldMk cId="3030612646" sldId="413"/>
            <ac:spMk id="24" creationId="{D2B36784-AD83-4CF7-B9B3-699BB61DCEC5}"/>
          </ac:spMkLst>
        </pc:spChg>
        <pc:spChg chg="add mod">
          <ac:chgData name="Li, Bingyao" userId="6020a0d1-527a-4229-8e4c-eb30bf0f9e70" providerId="ADAL" clId="{2062996B-7EE7-4FC9-8034-38D9465C5514}" dt="2024-02-21T18:44:30.384" v="3205" actId="164"/>
          <ac:spMkLst>
            <pc:docMk/>
            <pc:sldMk cId="3030612646" sldId="413"/>
            <ac:spMk id="25" creationId="{B0132D32-1494-4B84-9E24-820F89DF0E01}"/>
          </ac:spMkLst>
        </pc:spChg>
        <pc:spChg chg="add mod">
          <ac:chgData name="Li, Bingyao" userId="6020a0d1-527a-4229-8e4c-eb30bf0f9e70" providerId="ADAL" clId="{2062996B-7EE7-4FC9-8034-38D9465C5514}" dt="2024-02-21T18:37:11.082" v="3167" actId="1076"/>
          <ac:spMkLst>
            <pc:docMk/>
            <pc:sldMk cId="3030612646" sldId="413"/>
            <ac:spMk id="28" creationId="{BE3B7032-AC60-4484-ADE4-66BABA1CC09F}"/>
          </ac:spMkLst>
        </pc:spChg>
        <pc:spChg chg="mod">
          <ac:chgData name="Li, Bingyao" userId="6020a0d1-527a-4229-8e4c-eb30bf0f9e70" providerId="ADAL" clId="{2062996B-7EE7-4FC9-8034-38D9465C5514}" dt="2024-02-21T18:43:15.769" v="3189" actId="207"/>
          <ac:spMkLst>
            <pc:docMk/>
            <pc:sldMk cId="3030612646" sldId="413"/>
            <ac:spMk id="30" creationId="{B9BA93C1-673C-4953-ABAD-5DF7A31BD8A2}"/>
          </ac:spMkLst>
        </pc:spChg>
        <pc:spChg chg="mod">
          <ac:chgData name="Li, Bingyao" userId="6020a0d1-527a-4229-8e4c-eb30bf0f9e70" providerId="ADAL" clId="{2062996B-7EE7-4FC9-8034-38D9465C5514}" dt="2024-02-21T18:44:08.003" v="3200" actId="2711"/>
          <ac:spMkLst>
            <pc:docMk/>
            <pc:sldMk cId="3030612646" sldId="413"/>
            <ac:spMk id="31" creationId="{7EB8434B-B58F-4438-9CBB-9DD319BAA1D9}"/>
          </ac:spMkLst>
        </pc:spChg>
        <pc:grpChg chg="add mod">
          <ac:chgData name="Li, Bingyao" userId="6020a0d1-527a-4229-8e4c-eb30bf0f9e70" providerId="ADAL" clId="{2062996B-7EE7-4FC9-8034-38D9465C5514}" dt="2024-02-21T18:42:53.581" v="3184" actId="164"/>
          <ac:grpSpMkLst>
            <pc:docMk/>
            <pc:sldMk cId="3030612646" sldId="413"/>
            <ac:grpSpMk id="5" creationId="{B9142674-B8A9-4DCE-B5BC-E25DC683F461}"/>
          </ac:grpSpMkLst>
        </pc:grpChg>
        <pc:grpChg chg="add mod">
          <ac:chgData name="Li, Bingyao" userId="6020a0d1-527a-4229-8e4c-eb30bf0f9e70" providerId="ADAL" clId="{2062996B-7EE7-4FC9-8034-38D9465C5514}" dt="2024-02-21T18:45:04.723" v="3210" actId="164"/>
          <ac:grpSpMkLst>
            <pc:docMk/>
            <pc:sldMk cId="3030612646" sldId="413"/>
            <ac:grpSpMk id="6" creationId="{A48E29BB-35D8-4D60-A38C-FBD7EA725AC7}"/>
          </ac:grpSpMkLst>
        </pc:grpChg>
        <pc:grpChg chg="add mod">
          <ac:chgData name="Li, Bingyao" userId="6020a0d1-527a-4229-8e4c-eb30bf0f9e70" providerId="ADAL" clId="{2062996B-7EE7-4FC9-8034-38D9465C5514}" dt="2024-02-21T18:44:58.114" v="3209" actId="164"/>
          <ac:grpSpMkLst>
            <pc:docMk/>
            <pc:sldMk cId="3030612646" sldId="413"/>
            <ac:grpSpMk id="8" creationId="{30C3446F-5487-4B3A-81C1-490D4C994DC8}"/>
          </ac:grpSpMkLst>
        </pc:grpChg>
        <pc:grpChg chg="add mod">
          <ac:chgData name="Li, Bingyao" userId="6020a0d1-527a-4229-8e4c-eb30bf0f9e70" providerId="ADAL" clId="{2062996B-7EE7-4FC9-8034-38D9465C5514}" dt="2024-02-21T18:44:58.114" v="3209" actId="164"/>
          <ac:grpSpMkLst>
            <pc:docMk/>
            <pc:sldMk cId="3030612646" sldId="413"/>
            <ac:grpSpMk id="9" creationId="{E82E3170-2980-44E9-8247-15DAD91D8DD8}"/>
          </ac:grpSpMkLst>
        </pc:grpChg>
        <pc:grpChg chg="add mod">
          <ac:chgData name="Li, Bingyao" userId="6020a0d1-527a-4229-8e4c-eb30bf0f9e70" providerId="ADAL" clId="{2062996B-7EE7-4FC9-8034-38D9465C5514}" dt="2024-02-21T18:45:04.723" v="3210" actId="164"/>
          <ac:grpSpMkLst>
            <pc:docMk/>
            <pc:sldMk cId="3030612646" sldId="413"/>
            <ac:grpSpMk id="10" creationId="{2D208951-0B9D-4EC5-9E07-E61272F178CC}"/>
          </ac:grpSpMkLst>
        </pc:grpChg>
        <pc:grpChg chg="add mod">
          <ac:chgData name="Li, Bingyao" userId="6020a0d1-527a-4229-8e4c-eb30bf0f9e70" providerId="ADAL" clId="{2062996B-7EE7-4FC9-8034-38D9465C5514}" dt="2024-02-21T18:42:59.777" v="3186" actId="1076"/>
          <ac:grpSpMkLst>
            <pc:docMk/>
            <pc:sldMk cId="3030612646" sldId="413"/>
            <ac:grpSpMk id="29" creationId="{A66A1043-9DE4-416B-B434-79C6E1003E60}"/>
          </ac:grpSpMkLst>
        </pc:grpChg>
        <pc:picChg chg="add mod">
          <ac:chgData name="Li, Bingyao" userId="6020a0d1-527a-4229-8e4c-eb30bf0f9e70" providerId="ADAL" clId="{2062996B-7EE7-4FC9-8034-38D9465C5514}" dt="2024-02-21T18:44:58.114" v="3209" actId="164"/>
          <ac:picMkLst>
            <pc:docMk/>
            <pc:sldMk cId="3030612646" sldId="413"/>
            <ac:picMk id="26" creationId="{75AC0A11-D33C-433F-ACD5-6C1D1DBF5091}"/>
          </ac:picMkLst>
        </pc:picChg>
        <pc:picChg chg="add mod">
          <ac:chgData name="Li, Bingyao" userId="6020a0d1-527a-4229-8e4c-eb30bf0f9e70" providerId="ADAL" clId="{2062996B-7EE7-4FC9-8034-38D9465C5514}" dt="2024-02-21T18:45:04.723" v="3210" actId="164"/>
          <ac:picMkLst>
            <pc:docMk/>
            <pc:sldMk cId="3030612646" sldId="413"/>
            <ac:picMk id="27" creationId="{B93DB21A-06A7-4E53-B31F-39807370E767}"/>
          </ac:picMkLst>
        </pc:picChg>
      </pc:sldChg>
    </pc:docChg>
  </pc:docChgLst>
  <pc:docChgLst>
    <pc:chgData name="Li, Bingyao" userId="6020a0d1-527a-4229-8e4c-eb30bf0f9e70" providerId="ADAL" clId="{DC9AC216-686D-D44A-B11C-114E194B6B37}"/>
    <pc:docChg chg="undo custSel addSld delSld modSld sldOrd">
      <pc:chgData name="Li, Bingyao" userId="6020a0d1-527a-4229-8e4c-eb30bf0f9e70" providerId="ADAL" clId="{DC9AC216-686D-D44A-B11C-114E194B6B37}" dt="2024-02-23T02:42:51.661" v="4472" actId="20577"/>
      <pc:docMkLst>
        <pc:docMk/>
      </pc:docMkLst>
      <pc:sldChg chg="modSp mod">
        <pc:chgData name="Li, Bingyao" userId="6020a0d1-527a-4229-8e4c-eb30bf0f9e70" providerId="ADAL" clId="{DC9AC216-686D-D44A-B11C-114E194B6B37}" dt="2024-02-20T02:43:15.304" v="673" actId="207"/>
        <pc:sldMkLst>
          <pc:docMk/>
          <pc:sldMk cId="474063360" sldId="262"/>
        </pc:sldMkLst>
        <pc:picChg chg="mod">
          <ac:chgData name="Li, Bingyao" userId="6020a0d1-527a-4229-8e4c-eb30bf0f9e70" providerId="ADAL" clId="{DC9AC216-686D-D44A-B11C-114E194B6B37}" dt="2024-02-20T02:43:15.304" v="673" actId="207"/>
          <ac:picMkLst>
            <pc:docMk/>
            <pc:sldMk cId="474063360" sldId="262"/>
            <ac:picMk id="103" creationId="{BC49283C-9E01-4DC2-9262-F759FE0A2C29}"/>
          </ac:picMkLst>
        </pc:picChg>
      </pc:sldChg>
      <pc:sldChg chg="modSp mod modAnim">
        <pc:chgData name="Li, Bingyao" userId="6020a0d1-527a-4229-8e4c-eb30bf0f9e70" providerId="ADAL" clId="{DC9AC216-686D-D44A-B11C-114E194B6B37}" dt="2024-02-22T23:28:40.351" v="3578"/>
        <pc:sldMkLst>
          <pc:docMk/>
          <pc:sldMk cId="2932657041" sldId="263"/>
        </pc:sldMkLst>
        <pc:spChg chg="mod">
          <ac:chgData name="Li, Bingyao" userId="6020a0d1-527a-4229-8e4c-eb30bf0f9e70" providerId="ADAL" clId="{DC9AC216-686D-D44A-B11C-114E194B6B37}" dt="2024-02-21T03:26:27.215" v="2219" actId="20577"/>
          <ac:spMkLst>
            <pc:docMk/>
            <pc:sldMk cId="2932657041" sldId="263"/>
            <ac:spMk id="5" creationId="{4C79F1B1-A091-9BC7-F17B-49FD6C623AA4}"/>
          </ac:spMkLst>
        </pc:spChg>
        <pc:spChg chg="mod">
          <ac:chgData name="Li, Bingyao" userId="6020a0d1-527a-4229-8e4c-eb30bf0f9e70" providerId="ADAL" clId="{DC9AC216-686D-D44A-B11C-114E194B6B37}" dt="2024-02-20T01:01:09.692" v="76" actId="1076"/>
          <ac:spMkLst>
            <pc:docMk/>
            <pc:sldMk cId="2932657041" sldId="263"/>
            <ac:spMk id="15" creationId="{63513CBB-42A3-4C7D-A7EA-6A87A41522A2}"/>
          </ac:spMkLst>
        </pc:spChg>
        <pc:graphicFrameChg chg="mod">
          <ac:chgData name="Li, Bingyao" userId="6020a0d1-527a-4229-8e4c-eb30bf0f9e70" providerId="ADAL" clId="{DC9AC216-686D-D44A-B11C-114E194B6B37}" dt="2024-02-22T23:28:25.746" v="3576"/>
          <ac:graphicFrameMkLst>
            <pc:docMk/>
            <pc:sldMk cId="2932657041" sldId="263"/>
            <ac:graphicFrameMk id="9" creationId="{F8EA61FD-9985-C370-2D11-97267B99C6DD}"/>
          </ac:graphicFrameMkLst>
        </pc:graphicFrameChg>
      </pc:sldChg>
      <pc:sldChg chg="modSp mod">
        <pc:chgData name="Li, Bingyao" userId="6020a0d1-527a-4229-8e4c-eb30bf0f9e70" providerId="ADAL" clId="{DC9AC216-686D-D44A-B11C-114E194B6B37}" dt="2024-02-20T02:43:22.520" v="674" actId="207"/>
        <pc:sldMkLst>
          <pc:docMk/>
          <pc:sldMk cId="412144062" sldId="264"/>
        </pc:sldMkLst>
        <pc:picChg chg="mod">
          <ac:chgData name="Li, Bingyao" userId="6020a0d1-527a-4229-8e4c-eb30bf0f9e70" providerId="ADAL" clId="{DC9AC216-686D-D44A-B11C-114E194B6B37}" dt="2024-02-20T02:43:22.520" v="674" actId="207"/>
          <ac:picMkLst>
            <pc:docMk/>
            <pc:sldMk cId="412144062" sldId="264"/>
            <ac:picMk id="77" creationId="{A511DBBC-CE19-47A3-98A9-B8E848D5DCEE}"/>
          </ac:picMkLst>
        </pc:picChg>
      </pc:sldChg>
      <pc:sldChg chg="modSp mod">
        <pc:chgData name="Li, Bingyao" userId="6020a0d1-527a-4229-8e4c-eb30bf0f9e70" providerId="ADAL" clId="{DC9AC216-686D-D44A-B11C-114E194B6B37}" dt="2024-02-20T03:39:20.582" v="1034" actId="20577"/>
        <pc:sldMkLst>
          <pc:docMk/>
          <pc:sldMk cId="4059045437" sldId="265"/>
        </pc:sldMkLst>
        <pc:spChg chg="mod">
          <ac:chgData name="Li, Bingyao" userId="6020a0d1-527a-4229-8e4c-eb30bf0f9e70" providerId="ADAL" clId="{DC9AC216-686D-D44A-B11C-114E194B6B37}" dt="2024-02-20T03:39:20.582" v="1034" actId="20577"/>
          <ac:spMkLst>
            <pc:docMk/>
            <pc:sldMk cId="4059045437" sldId="265"/>
            <ac:spMk id="122" creationId="{68BFDCCC-7C8D-B4AD-092C-19BC43AE35C9}"/>
          </ac:spMkLst>
        </pc:spChg>
        <pc:picChg chg="mod">
          <ac:chgData name="Li, Bingyao" userId="6020a0d1-527a-4229-8e4c-eb30bf0f9e70" providerId="ADAL" clId="{DC9AC216-686D-D44A-B11C-114E194B6B37}" dt="2024-02-20T02:43:28.789" v="675" actId="207"/>
          <ac:picMkLst>
            <pc:docMk/>
            <pc:sldMk cId="4059045437" sldId="265"/>
            <ac:picMk id="90" creationId="{D4658B52-8D4F-4CD4-B14C-CB789996CB6E}"/>
          </ac:picMkLst>
        </pc:picChg>
      </pc:sldChg>
      <pc:sldChg chg="addSp modSp mod modAnim modNotesTx">
        <pc:chgData name="Li, Bingyao" userId="6020a0d1-527a-4229-8e4c-eb30bf0f9e70" providerId="ADAL" clId="{DC9AC216-686D-D44A-B11C-114E194B6B37}" dt="2024-02-22T03:12:07.281" v="3497" actId="20577"/>
        <pc:sldMkLst>
          <pc:docMk/>
          <pc:sldMk cId="2507187213" sldId="268"/>
        </pc:sldMkLst>
        <pc:spChg chg="mod">
          <ac:chgData name="Li, Bingyao" userId="6020a0d1-527a-4229-8e4c-eb30bf0f9e70" providerId="ADAL" clId="{DC9AC216-686D-D44A-B11C-114E194B6B37}" dt="2024-02-20T02:57:04.539" v="745" actId="164"/>
          <ac:spMkLst>
            <pc:docMk/>
            <pc:sldMk cId="2507187213" sldId="268"/>
            <ac:spMk id="2" creationId="{2CDBD305-1247-EE17-7CC3-A7A2A991FD28}"/>
          </ac:spMkLst>
        </pc:spChg>
        <pc:spChg chg="mod">
          <ac:chgData name="Li, Bingyao" userId="6020a0d1-527a-4229-8e4c-eb30bf0f9e70" providerId="ADAL" clId="{DC9AC216-686D-D44A-B11C-114E194B6B37}" dt="2024-02-20T02:57:04.539" v="745" actId="164"/>
          <ac:spMkLst>
            <pc:docMk/>
            <pc:sldMk cId="2507187213" sldId="268"/>
            <ac:spMk id="4" creationId="{3F3E9506-BD9D-7CDA-237B-379220A9D600}"/>
          </ac:spMkLst>
        </pc:spChg>
        <pc:spChg chg="add mod">
          <ac:chgData name="Li, Bingyao" userId="6020a0d1-527a-4229-8e4c-eb30bf0f9e70" providerId="ADAL" clId="{DC9AC216-686D-D44A-B11C-114E194B6B37}" dt="2024-02-20T02:58:11.876" v="757" actId="20577"/>
          <ac:spMkLst>
            <pc:docMk/>
            <pc:sldMk cId="2507187213" sldId="268"/>
            <ac:spMk id="7" creationId="{1CBCBC4C-E213-3BCD-A616-14C03411CDA4}"/>
          </ac:spMkLst>
        </pc:spChg>
        <pc:spChg chg="mod">
          <ac:chgData name="Li, Bingyao" userId="6020a0d1-527a-4229-8e4c-eb30bf0f9e70" providerId="ADAL" clId="{DC9AC216-686D-D44A-B11C-114E194B6B37}" dt="2024-02-20T02:18:55.005" v="670" actId="20577"/>
          <ac:spMkLst>
            <pc:docMk/>
            <pc:sldMk cId="2507187213" sldId="268"/>
            <ac:spMk id="13" creationId="{8B092C87-4457-88C5-3D5E-79593AA170E1}"/>
          </ac:spMkLst>
        </pc:spChg>
        <pc:grpChg chg="add mod">
          <ac:chgData name="Li, Bingyao" userId="6020a0d1-527a-4229-8e4c-eb30bf0f9e70" providerId="ADAL" clId="{DC9AC216-686D-D44A-B11C-114E194B6B37}" dt="2024-02-20T02:57:04.539" v="745" actId="164"/>
          <ac:grpSpMkLst>
            <pc:docMk/>
            <pc:sldMk cId="2507187213" sldId="268"/>
            <ac:grpSpMk id="6" creationId="{7AD0C9E0-CEED-17F0-BF3C-1C96CB89C325}"/>
          </ac:grpSpMkLst>
        </pc:grpChg>
        <pc:grpChg chg="mod">
          <ac:chgData name="Li, Bingyao" userId="6020a0d1-527a-4229-8e4c-eb30bf0f9e70" providerId="ADAL" clId="{DC9AC216-686D-D44A-B11C-114E194B6B37}" dt="2024-02-20T02:57:04.539" v="745" actId="164"/>
          <ac:grpSpMkLst>
            <pc:docMk/>
            <pc:sldMk cId="2507187213" sldId="268"/>
            <ac:grpSpMk id="12" creationId="{82F5AF6F-801D-3271-62A4-244692D7D92A}"/>
          </ac:grpSpMkLst>
        </pc:grpChg>
        <pc:picChg chg="mod">
          <ac:chgData name="Li, Bingyao" userId="6020a0d1-527a-4229-8e4c-eb30bf0f9e70" providerId="ADAL" clId="{DC9AC216-686D-D44A-B11C-114E194B6B37}" dt="2024-02-20T02:57:04.539" v="745" actId="164"/>
          <ac:picMkLst>
            <pc:docMk/>
            <pc:sldMk cId="2507187213" sldId="268"/>
            <ac:picMk id="3" creationId="{8486EF0B-5360-3E75-7792-D06854DAAABC}"/>
          </ac:picMkLst>
        </pc:picChg>
        <pc:picChg chg="mod">
          <ac:chgData name="Li, Bingyao" userId="6020a0d1-527a-4229-8e4c-eb30bf0f9e70" providerId="ADAL" clId="{DC9AC216-686D-D44A-B11C-114E194B6B37}" dt="2024-02-20T02:57:04.539" v="745" actId="164"/>
          <ac:picMkLst>
            <pc:docMk/>
            <pc:sldMk cId="2507187213" sldId="268"/>
            <ac:picMk id="9" creationId="{C43DE4B3-0129-BFA6-3934-6BB28E2E88FA}"/>
          </ac:picMkLst>
        </pc:picChg>
      </pc:sldChg>
      <pc:sldChg chg="modSp mod">
        <pc:chgData name="Li, Bingyao" userId="6020a0d1-527a-4229-8e4c-eb30bf0f9e70" providerId="ADAL" clId="{DC9AC216-686D-D44A-B11C-114E194B6B37}" dt="2024-02-21T04:10:01.646" v="2614" actId="20577"/>
        <pc:sldMkLst>
          <pc:docMk/>
          <pc:sldMk cId="1213093032" sldId="270"/>
        </pc:sldMkLst>
        <pc:spChg chg="mod">
          <ac:chgData name="Li, Bingyao" userId="6020a0d1-527a-4229-8e4c-eb30bf0f9e70" providerId="ADAL" clId="{DC9AC216-686D-D44A-B11C-114E194B6B37}" dt="2024-02-21T04:10:01.646" v="2614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addSp delSp modSp mod delAnim modAnim">
        <pc:chgData name="Li, Bingyao" userId="6020a0d1-527a-4229-8e4c-eb30bf0f9e70" providerId="ADAL" clId="{DC9AC216-686D-D44A-B11C-114E194B6B37}" dt="2024-02-23T00:47:30.970" v="4344"/>
        <pc:sldMkLst>
          <pc:docMk/>
          <pc:sldMk cId="3781328061" sldId="274"/>
        </pc:sldMkLst>
        <pc:spChg chg="mod">
          <ac:chgData name="Li, Bingyao" userId="6020a0d1-527a-4229-8e4c-eb30bf0f9e70" providerId="ADAL" clId="{DC9AC216-686D-D44A-B11C-114E194B6B37}" dt="2024-02-21T04:37:39.015" v="2678" actId="207"/>
          <ac:spMkLst>
            <pc:docMk/>
            <pc:sldMk cId="3781328061" sldId="274"/>
            <ac:spMk id="2" creationId="{40E142DB-CCDE-2CB1-C34E-874D2CC3C2F0}"/>
          </ac:spMkLst>
        </pc:spChg>
        <pc:spChg chg="add mod">
          <ac:chgData name="Li, Bingyao" userId="6020a0d1-527a-4229-8e4c-eb30bf0f9e70" providerId="ADAL" clId="{DC9AC216-686D-D44A-B11C-114E194B6B37}" dt="2024-02-23T00:47:29.084" v="4343"/>
          <ac:spMkLst>
            <pc:docMk/>
            <pc:sldMk cId="3781328061" sldId="274"/>
            <ac:spMk id="3" creationId="{53549ED7-E0A5-D53B-F618-82B94A3A61D9}"/>
          </ac:spMkLst>
        </pc:spChg>
        <pc:spChg chg="mod">
          <ac:chgData name="Li, Bingyao" userId="6020a0d1-527a-4229-8e4c-eb30bf0f9e70" providerId="ADAL" clId="{DC9AC216-686D-D44A-B11C-114E194B6B37}" dt="2024-02-22T01:57:21.520" v="3146" actId="20577"/>
          <ac:spMkLst>
            <pc:docMk/>
            <pc:sldMk cId="3781328061" sldId="274"/>
            <ac:spMk id="5" creationId="{1C9BD0D5-6523-FBE1-D7BF-6BF3E643ED7E}"/>
          </ac:spMkLst>
        </pc:spChg>
        <pc:spChg chg="del">
          <ac:chgData name="Li, Bingyao" userId="6020a0d1-527a-4229-8e4c-eb30bf0f9e70" providerId="ADAL" clId="{DC9AC216-686D-D44A-B11C-114E194B6B37}" dt="2024-02-21T04:10:36.485" v="2620" actId="478"/>
          <ac:spMkLst>
            <pc:docMk/>
            <pc:sldMk cId="3781328061" sldId="274"/>
            <ac:spMk id="6" creationId="{23AD37B3-97EC-F6DE-DA36-B970A20DFAB3}"/>
          </ac:spMkLst>
        </pc:spChg>
        <pc:spChg chg="mod">
          <ac:chgData name="Li, Bingyao" userId="6020a0d1-527a-4229-8e4c-eb30bf0f9e70" providerId="ADAL" clId="{DC9AC216-686D-D44A-B11C-114E194B6B37}" dt="2024-02-21T04:36:27.514" v="2668" actId="207"/>
          <ac:spMkLst>
            <pc:docMk/>
            <pc:sldMk cId="3781328061" sldId="274"/>
            <ac:spMk id="8" creationId="{DA2057C7-9328-05A8-1531-D8F92FD8C237}"/>
          </ac:spMkLst>
        </pc:spChg>
        <pc:graphicFrameChg chg="mod">
          <ac:chgData name="Li, Bingyao" userId="6020a0d1-527a-4229-8e4c-eb30bf0f9e70" providerId="ADAL" clId="{DC9AC216-686D-D44A-B11C-114E194B6B37}" dt="2024-02-21T04:36:01.805" v="2665"/>
          <ac:graphicFrameMkLst>
            <pc:docMk/>
            <pc:sldMk cId="3781328061" sldId="274"/>
            <ac:graphicFrameMk id="9" creationId="{78942464-1593-582F-C5B5-7FCBBE596815}"/>
          </ac:graphicFrameMkLst>
        </pc:graphicFrameChg>
        <pc:cxnChg chg="del">
          <ac:chgData name="Li, Bingyao" userId="6020a0d1-527a-4229-8e4c-eb30bf0f9e70" providerId="ADAL" clId="{DC9AC216-686D-D44A-B11C-114E194B6B37}" dt="2024-02-21T04:10:35.074" v="2619" actId="478"/>
          <ac:cxnSpMkLst>
            <pc:docMk/>
            <pc:sldMk cId="3781328061" sldId="274"/>
            <ac:cxnSpMk id="4" creationId="{D56684CE-7B2A-F902-2C44-4FC6C8393249}"/>
          </ac:cxnSpMkLst>
        </pc:cxnChg>
        <pc:cxnChg chg="del">
          <ac:chgData name="Li, Bingyao" userId="6020a0d1-527a-4229-8e4c-eb30bf0f9e70" providerId="ADAL" clId="{DC9AC216-686D-D44A-B11C-114E194B6B37}" dt="2024-02-21T04:10:34.059" v="2618" actId="478"/>
          <ac:cxnSpMkLst>
            <pc:docMk/>
            <pc:sldMk cId="3781328061" sldId="274"/>
            <ac:cxnSpMk id="7" creationId="{FB1AC727-AF25-3F50-C30E-ACD8173ECA94}"/>
          </ac:cxnSpMkLst>
        </pc:cxnChg>
      </pc:sldChg>
      <pc:sldChg chg="modSp mod">
        <pc:chgData name="Li, Bingyao" userId="6020a0d1-527a-4229-8e4c-eb30bf0f9e70" providerId="ADAL" clId="{DC9AC216-686D-D44A-B11C-114E194B6B37}" dt="2024-02-21T04:42:14.384" v="2766" actId="403"/>
        <pc:sldMkLst>
          <pc:docMk/>
          <pc:sldMk cId="3194543002" sldId="275"/>
        </pc:sldMkLst>
        <pc:spChg chg="mod">
          <ac:chgData name="Li, Bingyao" userId="6020a0d1-527a-4229-8e4c-eb30bf0f9e70" providerId="ADAL" clId="{DC9AC216-686D-D44A-B11C-114E194B6B37}" dt="2024-02-21T04:42:14.384" v="2766" actId="403"/>
          <ac:spMkLst>
            <pc:docMk/>
            <pc:sldMk cId="3194543002" sldId="275"/>
            <ac:spMk id="4" creationId="{60982517-7D26-DF21-CAD1-F2187C8A319F}"/>
          </ac:spMkLst>
        </pc:spChg>
      </pc:sldChg>
      <pc:sldChg chg="addSp delSp modSp mod ord modAnim">
        <pc:chgData name="Li, Bingyao" userId="6020a0d1-527a-4229-8e4c-eb30bf0f9e70" providerId="ADAL" clId="{DC9AC216-686D-D44A-B11C-114E194B6B37}" dt="2024-02-23T01:28:25.128" v="4453"/>
        <pc:sldMkLst>
          <pc:docMk/>
          <pc:sldMk cId="3024333780" sldId="276"/>
        </pc:sldMkLst>
        <pc:spChg chg="add del mod">
          <ac:chgData name="Li, Bingyao" userId="6020a0d1-527a-4229-8e4c-eb30bf0f9e70" providerId="ADAL" clId="{DC9AC216-686D-D44A-B11C-114E194B6B37}" dt="2024-02-22T23:39:24.183" v="3581" actId="478"/>
          <ac:spMkLst>
            <pc:docMk/>
            <pc:sldMk cId="3024333780" sldId="276"/>
            <ac:spMk id="2" creationId="{C3EAEED5-3770-A1DD-6A4E-9472F875E918}"/>
          </ac:spMkLst>
        </pc:spChg>
        <pc:spChg chg="add mod">
          <ac:chgData name="Li, Bingyao" userId="6020a0d1-527a-4229-8e4c-eb30bf0f9e70" providerId="ADAL" clId="{DC9AC216-686D-D44A-B11C-114E194B6B37}" dt="2024-02-20T03:25:16.457" v="916" actId="1076"/>
          <ac:spMkLst>
            <pc:docMk/>
            <pc:sldMk cId="3024333780" sldId="276"/>
            <ac:spMk id="3" creationId="{0E1A5026-DC2B-FCFE-F82A-A3BAFF2B3A24}"/>
          </ac:spMkLst>
        </pc:spChg>
        <pc:spChg chg="add del mod">
          <ac:chgData name="Li, Bingyao" userId="6020a0d1-527a-4229-8e4c-eb30bf0f9e70" providerId="ADAL" clId="{DC9AC216-686D-D44A-B11C-114E194B6B37}" dt="2024-02-22T23:43:50.159" v="3644" actId="478"/>
          <ac:spMkLst>
            <pc:docMk/>
            <pc:sldMk cId="3024333780" sldId="276"/>
            <ac:spMk id="4" creationId="{A6BD3D88-6E3D-6131-08F2-284C2BF05DBB}"/>
          </ac:spMkLst>
        </pc:spChg>
        <pc:spChg chg="mod">
          <ac:chgData name="Li, Bingyao" userId="6020a0d1-527a-4229-8e4c-eb30bf0f9e70" providerId="ADAL" clId="{DC9AC216-686D-D44A-B11C-114E194B6B37}" dt="2024-02-22T23:44:31.553" v="3660" actId="1076"/>
          <ac:spMkLst>
            <pc:docMk/>
            <pc:sldMk cId="3024333780" sldId="276"/>
            <ac:spMk id="5" creationId="{DE8BC615-BC9B-541A-3043-6FB1366ED6B5}"/>
          </ac:spMkLst>
        </pc:spChg>
        <pc:spChg chg="mod topLvl">
          <ac:chgData name="Li, Bingyao" userId="6020a0d1-527a-4229-8e4c-eb30bf0f9e70" providerId="ADAL" clId="{DC9AC216-686D-D44A-B11C-114E194B6B37}" dt="2024-02-22T23:45:17.019" v="3667" actId="14100"/>
          <ac:spMkLst>
            <pc:docMk/>
            <pc:sldMk cId="3024333780" sldId="276"/>
            <ac:spMk id="6" creationId="{97EC3C76-F899-F882-83E5-10F24EA97A30}"/>
          </ac:spMkLst>
        </pc:spChg>
        <pc:spChg chg="mod topLvl">
          <ac:chgData name="Li, Bingyao" userId="6020a0d1-527a-4229-8e4c-eb30bf0f9e70" providerId="ADAL" clId="{DC9AC216-686D-D44A-B11C-114E194B6B37}" dt="2024-02-22T23:45:05.924" v="3665" actId="1076"/>
          <ac:spMkLst>
            <pc:docMk/>
            <pc:sldMk cId="3024333780" sldId="276"/>
            <ac:spMk id="7" creationId="{D02D6C1C-EE86-BA5F-CCDB-B19217973242}"/>
          </ac:spMkLst>
        </pc:spChg>
        <pc:spChg chg="mod topLvl">
          <ac:chgData name="Li, Bingyao" userId="6020a0d1-527a-4229-8e4c-eb30bf0f9e70" providerId="ADAL" clId="{DC9AC216-686D-D44A-B11C-114E194B6B37}" dt="2024-02-22T23:44:55.911" v="3664" actId="14100"/>
          <ac:spMkLst>
            <pc:docMk/>
            <pc:sldMk cId="3024333780" sldId="276"/>
            <ac:spMk id="12" creationId="{9F2E4E4D-878D-41A9-BEAA-AB26816A72B2}"/>
          </ac:spMkLst>
        </pc:spChg>
        <pc:spChg chg="mod topLvl">
          <ac:chgData name="Li, Bingyao" userId="6020a0d1-527a-4229-8e4c-eb30bf0f9e70" providerId="ADAL" clId="{DC9AC216-686D-D44A-B11C-114E194B6B37}" dt="2024-02-22T23:44:44.403" v="3662" actId="1076"/>
          <ac:spMkLst>
            <pc:docMk/>
            <pc:sldMk cId="3024333780" sldId="276"/>
            <ac:spMk id="13" creationId="{603478E1-2E2A-1906-2A70-8B7927E032DF}"/>
          </ac:spMkLst>
        </pc:spChg>
        <pc:spChg chg="mod">
          <ac:chgData name="Li, Bingyao" userId="6020a0d1-527a-4229-8e4c-eb30bf0f9e70" providerId="ADAL" clId="{DC9AC216-686D-D44A-B11C-114E194B6B37}" dt="2024-02-22T23:46:24.508" v="3672" actId="1076"/>
          <ac:spMkLst>
            <pc:docMk/>
            <pc:sldMk cId="3024333780" sldId="276"/>
            <ac:spMk id="14" creationId="{26284CA5-90B3-718C-94B7-6C45D200D2E6}"/>
          </ac:spMkLst>
        </pc:spChg>
        <pc:spChg chg="mod topLvl">
          <ac:chgData name="Li, Bingyao" userId="6020a0d1-527a-4229-8e4c-eb30bf0f9e70" providerId="ADAL" clId="{DC9AC216-686D-D44A-B11C-114E194B6B37}" dt="2024-02-20T04:10:14.082" v="1546" actId="14861"/>
          <ac:spMkLst>
            <pc:docMk/>
            <pc:sldMk cId="3024333780" sldId="276"/>
            <ac:spMk id="15" creationId="{94F0A09C-B3E8-0DB0-C027-324A3F0A0400}"/>
          </ac:spMkLst>
        </pc:spChg>
        <pc:spChg chg="mod topLvl">
          <ac:chgData name="Li, Bingyao" userId="6020a0d1-527a-4229-8e4c-eb30bf0f9e70" providerId="ADAL" clId="{DC9AC216-686D-D44A-B11C-114E194B6B37}" dt="2024-02-20T03:27:52.749" v="919" actId="165"/>
          <ac:spMkLst>
            <pc:docMk/>
            <pc:sldMk cId="3024333780" sldId="276"/>
            <ac:spMk id="16" creationId="{50B4C3CD-A132-3FD7-9379-AA2643D2F070}"/>
          </ac:spMkLst>
        </pc:spChg>
        <pc:spChg chg="add mod">
          <ac:chgData name="Li, Bingyao" userId="6020a0d1-527a-4229-8e4c-eb30bf0f9e70" providerId="ADAL" clId="{DC9AC216-686D-D44A-B11C-114E194B6B37}" dt="2024-02-20T03:25:16.457" v="916" actId="1076"/>
          <ac:spMkLst>
            <pc:docMk/>
            <pc:sldMk cId="3024333780" sldId="276"/>
            <ac:spMk id="17" creationId="{0CB94B3B-FB5B-A028-226C-6E36A163411D}"/>
          </ac:spMkLst>
        </pc:spChg>
        <pc:spChg chg="del">
          <ac:chgData name="Li, Bingyao" userId="6020a0d1-527a-4229-8e4c-eb30bf0f9e70" providerId="ADAL" clId="{DC9AC216-686D-D44A-B11C-114E194B6B37}" dt="2024-02-20T03:16:27.591" v="759" actId="478"/>
          <ac:spMkLst>
            <pc:docMk/>
            <pc:sldMk cId="3024333780" sldId="276"/>
            <ac:spMk id="79" creationId="{5F0F03BC-23B0-DBB2-E569-3918430BEC40}"/>
          </ac:spMkLst>
        </pc:spChg>
        <pc:spChg chg="del">
          <ac:chgData name="Li, Bingyao" userId="6020a0d1-527a-4229-8e4c-eb30bf0f9e70" providerId="ADAL" clId="{DC9AC216-686D-D44A-B11C-114E194B6B37}" dt="2024-02-20T03:16:29.700" v="760" actId="478"/>
          <ac:spMkLst>
            <pc:docMk/>
            <pc:sldMk cId="3024333780" sldId="276"/>
            <ac:spMk id="80" creationId="{B560F981-4DD7-1CF6-C250-6FE8F17C40E1}"/>
          </ac:spMkLst>
        </pc:spChg>
        <pc:grpChg chg="add del mod">
          <ac:chgData name="Li, Bingyao" userId="6020a0d1-527a-4229-8e4c-eb30bf0f9e70" providerId="ADAL" clId="{DC9AC216-686D-D44A-B11C-114E194B6B37}" dt="2024-02-20T03:27:43.080" v="917" actId="165"/>
          <ac:grpSpMkLst>
            <pc:docMk/>
            <pc:sldMk cId="3024333780" sldId="276"/>
            <ac:grpSpMk id="4" creationId="{E413BA69-FE1F-0A5E-636A-DA5F0AA84507}"/>
          </ac:grpSpMkLst>
        </pc:grpChg>
        <pc:grpChg chg="add mod">
          <ac:chgData name="Li, Bingyao" userId="6020a0d1-527a-4229-8e4c-eb30bf0f9e70" providerId="ADAL" clId="{DC9AC216-686D-D44A-B11C-114E194B6B37}" dt="2024-02-22T23:46:24.508" v="3672" actId="1076"/>
          <ac:grpSpMkLst>
            <pc:docMk/>
            <pc:sldMk cId="3024333780" sldId="276"/>
            <ac:grpSpMk id="9" creationId="{53832583-6C69-7ABE-C2E5-DE0C2F745093}"/>
          </ac:grpSpMkLst>
        </pc:grpChg>
        <pc:grpChg chg="add del mod">
          <ac:chgData name="Li, Bingyao" userId="6020a0d1-527a-4229-8e4c-eb30bf0f9e70" providerId="ADAL" clId="{DC9AC216-686D-D44A-B11C-114E194B6B37}" dt="2024-02-20T03:27:49.988" v="918" actId="165"/>
          <ac:grpSpMkLst>
            <pc:docMk/>
            <pc:sldMk cId="3024333780" sldId="276"/>
            <ac:grpSpMk id="9" creationId="{FAAFB0AB-BC00-A3BF-F749-3D04E328D779}"/>
          </ac:grpSpMkLst>
        </pc:grpChg>
        <pc:grpChg chg="add del mod">
          <ac:chgData name="Li, Bingyao" userId="6020a0d1-527a-4229-8e4c-eb30bf0f9e70" providerId="ADAL" clId="{DC9AC216-686D-D44A-B11C-114E194B6B37}" dt="2024-02-20T03:27:52.749" v="919" actId="165"/>
          <ac:grpSpMkLst>
            <pc:docMk/>
            <pc:sldMk cId="3024333780" sldId="276"/>
            <ac:grpSpMk id="14" creationId="{768364CF-9FF7-3944-9847-92D2DE7DA44B}"/>
          </ac:grpSpMkLst>
        </pc:grpChg>
        <pc:grpChg chg="del">
          <ac:chgData name="Li, Bingyao" userId="6020a0d1-527a-4229-8e4c-eb30bf0f9e70" providerId="ADAL" clId="{DC9AC216-686D-D44A-B11C-114E194B6B37}" dt="2024-02-20T03:16:36.650" v="762" actId="478"/>
          <ac:grpSpMkLst>
            <pc:docMk/>
            <pc:sldMk cId="3024333780" sldId="276"/>
            <ac:grpSpMk id="58" creationId="{0FE840D1-0A38-A3AD-89F4-25C6522CEF85}"/>
          </ac:grpSpMkLst>
        </pc:grpChg>
        <pc:picChg chg="mod">
          <ac:chgData name="Li, Bingyao" userId="6020a0d1-527a-4229-8e4c-eb30bf0f9e70" providerId="ADAL" clId="{DC9AC216-686D-D44A-B11C-114E194B6B37}" dt="2024-02-22T23:46:24.508" v="3672" actId="1076"/>
          <ac:picMkLst>
            <pc:docMk/>
            <pc:sldMk cId="3024333780" sldId="276"/>
            <ac:picMk id="18" creationId="{2BF57B93-F3C9-C7FC-B8D0-1E305FF8BE7C}"/>
          </ac:picMkLst>
        </pc:pic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61" creationId="{E22B4F43-5F04-8601-36A2-611A25FF50B4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63" creationId="{0E230966-6EF5-5DED-25F2-708BD717A849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66" creationId="{8BF88B85-8E12-696B-56BD-A0B671B86084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73" creationId="{10D8B416-85D8-831B-480C-748E812E58B3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74" creationId="{A5B7BDB0-A57E-CD68-DAB3-A9BC70E5F0DD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76" creationId="{71F2C1D6-9D18-C89A-8AD7-451502D31EFD}"/>
          </ac:cxnSpMkLst>
        </pc:cxnChg>
        <pc:cxnChg chg="mod">
          <ac:chgData name="Li, Bingyao" userId="6020a0d1-527a-4229-8e4c-eb30bf0f9e70" providerId="ADAL" clId="{DC9AC216-686D-D44A-B11C-114E194B6B37}" dt="2024-02-20T03:16:36.650" v="762" actId="478"/>
          <ac:cxnSpMkLst>
            <pc:docMk/>
            <pc:sldMk cId="3024333780" sldId="276"/>
            <ac:cxnSpMk id="78" creationId="{6B1BD5D1-7046-9273-39E8-A626E2296E2E}"/>
          </ac:cxnSpMkLst>
        </pc:cxnChg>
      </pc:sldChg>
      <pc:sldChg chg="addSp delSp modSp mod ord setBg delAnim modAnim">
        <pc:chgData name="Li, Bingyao" userId="6020a0d1-527a-4229-8e4c-eb30bf0f9e70" providerId="ADAL" clId="{DC9AC216-686D-D44A-B11C-114E194B6B37}" dt="2024-02-22T23:55:58.762" v="3732"/>
        <pc:sldMkLst>
          <pc:docMk/>
          <pc:sldMk cId="2496538122" sldId="277"/>
        </pc:sldMkLst>
        <pc:spChg chg="mod">
          <ac:chgData name="Li, Bingyao" userId="6020a0d1-527a-4229-8e4c-eb30bf0f9e70" providerId="ADAL" clId="{DC9AC216-686D-D44A-B11C-114E194B6B37}" dt="2024-02-21T03:54:44.372" v="2438"/>
          <ac:spMkLst>
            <pc:docMk/>
            <pc:sldMk cId="2496538122" sldId="277"/>
            <ac:spMk id="3" creationId="{5D647133-D096-B756-7F9F-74EBA310F6EB}"/>
          </ac:spMkLst>
        </pc:spChg>
        <pc:spChg chg="del mod">
          <ac:chgData name="Li, Bingyao" userId="6020a0d1-527a-4229-8e4c-eb30bf0f9e70" providerId="ADAL" clId="{DC9AC216-686D-D44A-B11C-114E194B6B37}" dt="2024-02-20T04:43:44.076" v="1957" actId="478"/>
          <ac:spMkLst>
            <pc:docMk/>
            <pc:sldMk cId="2496538122" sldId="277"/>
            <ac:spMk id="3" creationId="{CACB0402-1824-9226-5A45-C2540671650E}"/>
          </ac:spMkLst>
        </pc:spChg>
        <pc:spChg chg="del mod">
          <ac:chgData name="Li, Bingyao" userId="6020a0d1-527a-4229-8e4c-eb30bf0f9e70" providerId="ADAL" clId="{DC9AC216-686D-D44A-B11C-114E194B6B37}" dt="2024-02-20T04:22:37.082" v="1741" actId="478"/>
          <ac:spMkLst>
            <pc:docMk/>
            <pc:sldMk cId="2496538122" sldId="277"/>
            <ac:spMk id="4" creationId="{DB27A8A2-5214-4A30-6581-5098BF84A425}"/>
          </ac:spMkLst>
        </pc:spChg>
        <pc:spChg chg="mod">
          <ac:chgData name="Li, Bingyao" userId="6020a0d1-527a-4229-8e4c-eb30bf0f9e70" providerId="ADAL" clId="{DC9AC216-686D-D44A-B11C-114E194B6B37}" dt="2024-02-22T23:55:58.762" v="3732"/>
          <ac:spMkLst>
            <pc:docMk/>
            <pc:sldMk cId="2496538122" sldId="277"/>
            <ac:spMk id="5" creationId="{04EF9E83-C396-B2B9-1DBA-BC8F9360A9B0}"/>
          </ac:spMkLst>
        </pc:spChg>
        <pc:spChg chg="del">
          <ac:chgData name="Li, Bingyao" userId="6020a0d1-527a-4229-8e4c-eb30bf0f9e70" providerId="ADAL" clId="{DC9AC216-686D-D44A-B11C-114E194B6B37}" dt="2024-02-20T04:22:56.620" v="1747" actId="478"/>
          <ac:spMkLst>
            <pc:docMk/>
            <pc:sldMk cId="2496538122" sldId="277"/>
            <ac:spMk id="6" creationId="{E3F9EF4C-00F6-CCF4-9EA4-57BBBC0219BB}"/>
          </ac:spMkLst>
        </pc:spChg>
        <pc:spChg chg="mod">
          <ac:chgData name="Li, Bingyao" userId="6020a0d1-527a-4229-8e4c-eb30bf0f9e70" providerId="ADAL" clId="{DC9AC216-686D-D44A-B11C-114E194B6B37}" dt="2024-02-21T03:57:17.269" v="2506" actId="1076"/>
          <ac:spMkLst>
            <pc:docMk/>
            <pc:sldMk cId="2496538122" sldId="277"/>
            <ac:spMk id="7" creationId="{DE314A5D-3B9C-BF62-80F6-12E66B94C7AE}"/>
          </ac:spMkLst>
        </pc:spChg>
        <pc:spChg chg="mod">
          <ac:chgData name="Li, Bingyao" userId="6020a0d1-527a-4229-8e4c-eb30bf0f9e70" providerId="ADAL" clId="{DC9AC216-686D-D44A-B11C-114E194B6B37}" dt="2024-02-21T03:55:21.936" v="2468" actId="20577"/>
          <ac:spMkLst>
            <pc:docMk/>
            <pc:sldMk cId="2496538122" sldId="277"/>
            <ac:spMk id="9" creationId="{391FFBC0-5AF8-6BD0-6086-7650B862F030}"/>
          </ac:spMkLst>
        </pc:spChg>
        <pc:spChg chg="del mod">
          <ac:chgData name="Li, Bingyao" userId="6020a0d1-527a-4229-8e4c-eb30bf0f9e70" providerId="ADAL" clId="{DC9AC216-686D-D44A-B11C-114E194B6B37}" dt="2024-02-20T04:31:23.403" v="1846" actId="478"/>
          <ac:spMkLst>
            <pc:docMk/>
            <pc:sldMk cId="2496538122" sldId="277"/>
            <ac:spMk id="9" creationId="{846A2744-3B8E-FB8A-9F44-200B0A3A0BDE}"/>
          </ac:spMkLst>
        </pc:spChg>
        <pc:spChg chg="mod">
          <ac:chgData name="Li, Bingyao" userId="6020a0d1-527a-4229-8e4c-eb30bf0f9e70" providerId="ADAL" clId="{DC9AC216-686D-D44A-B11C-114E194B6B37}" dt="2024-02-20T04:46:09.452" v="2001" actId="1076"/>
          <ac:spMkLst>
            <pc:docMk/>
            <pc:sldMk cId="2496538122" sldId="277"/>
            <ac:spMk id="11" creationId="{26C7EFC5-8156-0E28-3AE3-36D7F0AFE0F6}"/>
          </ac:spMkLst>
        </pc:spChg>
        <pc:spChg chg="del">
          <ac:chgData name="Li, Bingyao" userId="6020a0d1-527a-4229-8e4c-eb30bf0f9e70" providerId="ADAL" clId="{DC9AC216-686D-D44A-B11C-114E194B6B37}" dt="2024-02-20T04:22:56.620" v="1747" actId="478"/>
          <ac:spMkLst>
            <pc:docMk/>
            <pc:sldMk cId="2496538122" sldId="277"/>
            <ac:spMk id="13" creationId="{BAB158DB-6E21-65C6-734B-E3419360916A}"/>
          </ac:spMkLst>
        </pc:spChg>
        <pc:spChg chg="del">
          <ac:chgData name="Li, Bingyao" userId="6020a0d1-527a-4229-8e4c-eb30bf0f9e70" providerId="ADAL" clId="{DC9AC216-686D-D44A-B11C-114E194B6B37}" dt="2024-02-20T04:22:56.620" v="1747" actId="478"/>
          <ac:spMkLst>
            <pc:docMk/>
            <pc:sldMk cId="2496538122" sldId="277"/>
            <ac:spMk id="15" creationId="{9894CB51-F679-EF52-2FA3-3CCC79EE0D68}"/>
          </ac:spMkLst>
        </pc:spChg>
        <pc:spChg chg="mod">
          <ac:chgData name="Li, Bingyao" userId="6020a0d1-527a-4229-8e4c-eb30bf0f9e70" providerId="ADAL" clId="{DC9AC216-686D-D44A-B11C-114E194B6B37}" dt="2024-02-21T03:56:42.921" v="2500" actId="14100"/>
          <ac:spMkLst>
            <pc:docMk/>
            <pc:sldMk cId="2496538122" sldId="277"/>
            <ac:spMk id="16" creationId="{394EC51F-04F0-5B1E-A34B-2D452F335004}"/>
          </ac:spMkLst>
        </pc:spChg>
        <pc:spChg chg="del">
          <ac:chgData name="Li, Bingyao" userId="6020a0d1-527a-4229-8e4c-eb30bf0f9e70" providerId="ADAL" clId="{DC9AC216-686D-D44A-B11C-114E194B6B37}" dt="2024-02-20T04:22:56.620" v="1747" actId="478"/>
          <ac:spMkLst>
            <pc:docMk/>
            <pc:sldMk cId="2496538122" sldId="277"/>
            <ac:spMk id="16" creationId="{5CE62D5E-DE2D-4DBC-52FE-AEB6252A0A68}"/>
          </ac:spMkLst>
        </pc:spChg>
        <pc:spChg chg="add mod">
          <ac:chgData name="Li, Bingyao" userId="6020a0d1-527a-4229-8e4c-eb30bf0f9e70" providerId="ADAL" clId="{DC9AC216-686D-D44A-B11C-114E194B6B37}" dt="2024-02-21T03:57:17.269" v="2506" actId="1076"/>
          <ac:spMkLst>
            <pc:docMk/>
            <pc:sldMk cId="2496538122" sldId="277"/>
            <ac:spMk id="18" creationId="{1BA1C722-BD94-1951-455C-CCC8CCB3A23D}"/>
          </ac:spMkLst>
        </pc:spChg>
        <pc:spChg chg="add del mod">
          <ac:chgData name="Li, Bingyao" userId="6020a0d1-527a-4229-8e4c-eb30bf0f9e70" providerId="ADAL" clId="{DC9AC216-686D-D44A-B11C-114E194B6B37}" dt="2024-02-20T04:34:57" v="1883" actId="478"/>
          <ac:spMkLst>
            <pc:docMk/>
            <pc:sldMk cId="2496538122" sldId="277"/>
            <ac:spMk id="20" creationId="{B6D0FBC4-9DCB-A8D4-20BD-7024D02C4635}"/>
          </ac:spMkLst>
        </pc:spChg>
        <pc:spChg chg="add mod">
          <ac:chgData name="Li, Bingyao" userId="6020a0d1-527a-4229-8e4c-eb30bf0f9e70" providerId="ADAL" clId="{DC9AC216-686D-D44A-B11C-114E194B6B37}" dt="2024-02-21T03:57:17.269" v="2506" actId="1076"/>
          <ac:spMkLst>
            <pc:docMk/>
            <pc:sldMk cId="2496538122" sldId="277"/>
            <ac:spMk id="22" creationId="{9C2CCD37-0D11-8A11-ECDD-09381B41A008}"/>
          </ac:spMkLst>
        </pc:spChg>
        <pc:spChg chg="add del mod">
          <ac:chgData name="Li, Bingyao" userId="6020a0d1-527a-4229-8e4c-eb30bf0f9e70" providerId="ADAL" clId="{DC9AC216-686D-D44A-B11C-114E194B6B37}" dt="2024-02-20T04:34:44.112" v="1879" actId="478"/>
          <ac:spMkLst>
            <pc:docMk/>
            <pc:sldMk cId="2496538122" sldId="277"/>
            <ac:spMk id="23" creationId="{D848DAE8-2132-0C06-4569-7ACD08BF7DE6}"/>
          </ac:spMkLst>
        </pc:spChg>
        <pc:spChg chg="add del mod">
          <ac:chgData name="Li, Bingyao" userId="6020a0d1-527a-4229-8e4c-eb30bf0f9e70" providerId="ADAL" clId="{DC9AC216-686D-D44A-B11C-114E194B6B37}" dt="2024-02-20T04:37:15.513" v="1918" actId="478"/>
          <ac:spMkLst>
            <pc:docMk/>
            <pc:sldMk cId="2496538122" sldId="277"/>
            <ac:spMk id="27" creationId="{5CE9CA2F-66A9-8BB7-100B-7980ABBFF8FA}"/>
          </ac:spMkLst>
        </pc:spChg>
        <pc:spChg chg="add mod">
          <ac:chgData name="Li, Bingyao" userId="6020a0d1-527a-4229-8e4c-eb30bf0f9e70" providerId="ADAL" clId="{DC9AC216-686D-D44A-B11C-114E194B6B37}" dt="2024-02-21T03:57:17.269" v="2506" actId="1076"/>
          <ac:spMkLst>
            <pc:docMk/>
            <pc:sldMk cId="2496538122" sldId="277"/>
            <ac:spMk id="29" creationId="{C50B1375-67EF-52D8-0FDA-762F8D893997}"/>
          </ac:spMkLst>
        </pc:spChg>
        <pc:spChg chg="add mod">
          <ac:chgData name="Li, Bingyao" userId="6020a0d1-527a-4229-8e4c-eb30bf0f9e70" providerId="ADAL" clId="{DC9AC216-686D-D44A-B11C-114E194B6B37}" dt="2024-02-21T03:57:17.269" v="2506" actId="1076"/>
          <ac:spMkLst>
            <pc:docMk/>
            <pc:sldMk cId="2496538122" sldId="277"/>
            <ac:spMk id="30" creationId="{428B989F-5B33-FF1A-080C-745D1981DEA4}"/>
          </ac:spMkLst>
        </pc:spChg>
        <pc:spChg chg="del">
          <ac:chgData name="Li, Bingyao" userId="6020a0d1-527a-4229-8e4c-eb30bf0f9e70" providerId="ADAL" clId="{DC9AC216-686D-D44A-B11C-114E194B6B37}" dt="2024-02-20T04:22:54.473" v="1746" actId="478"/>
          <ac:spMkLst>
            <pc:docMk/>
            <pc:sldMk cId="2496538122" sldId="277"/>
            <ac:spMk id="33" creationId="{0DE6C340-0543-F98D-C3FF-9D919825B810}"/>
          </ac:spMkLst>
        </pc:spChg>
        <pc:spChg chg="del">
          <ac:chgData name="Li, Bingyao" userId="6020a0d1-527a-4229-8e4c-eb30bf0f9e70" providerId="ADAL" clId="{DC9AC216-686D-D44A-B11C-114E194B6B37}" dt="2024-02-20T04:22:52.624" v="1745" actId="478"/>
          <ac:spMkLst>
            <pc:docMk/>
            <pc:sldMk cId="2496538122" sldId="277"/>
            <ac:spMk id="34" creationId="{B29BF2E7-17FD-9EB3-7EB6-4C855CD2A58E}"/>
          </ac:spMkLst>
        </pc:spChg>
        <pc:spChg chg="del">
          <ac:chgData name="Li, Bingyao" userId="6020a0d1-527a-4229-8e4c-eb30bf0f9e70" providerId="ADAL" clId="{DC9AC216-686D-D44A-B11C-114E194B6B37}" dt="2024-02-20T04:19:26.522" v="1735" actId="478"/>
          <ac:spMkLst>
            <pc:docMk/>
            <pc:sldMk cId="2496538122" sldId="277"/>
            <ac:spMk id="37" creationId="{7897E82D-5EC7-BB6B-C07A-C695288176EB}"/>
          </ac:spMkLst>
        </pc:spChg>
        <pc:spChg chg="del">
          <ac:chgData name="Li, Bingyao" userId="6020a0d1-527a-4229-8e4c-eb30bf0f9e70" providerId="ADAL" clId="{DC9AC216-686D-D44A-B11C-114E194B6B37}" dt="2024-02-20T04:19:27.930" v="1736" actId="478"/>
          <ac:spMkLst>
            <pc:docMk/>
            <pc:sldMk cId="2496538122" sldId="277"/>
            <ac:spMk id="38" creationId="{140506DB-C196-2C12-FE14-2A316F014F77}"/>
          </ac:spMkLst>
        </pc:spChg>
        <pc:spChg chg="add mod">
          <ac:chgData name="Li, Bingyao" userId="6020a0d1-527a-4229-8e4c-eb30bf0f9e70" providerId="ADAL" clId="{DC9AC216-686D-D44A-B11C-114E194B6B37}" dt="2024-02-21T03:59:39.719" v="2531" actId="1076"/>
          <ac:spMkLst>
            <pc:docMk/>
            <pc:sldMk cId="2496538122" sldId="277"/>
            <ac:spMk id="45" creationId="{276F8FE4-044C-0214-E32D-1873D4657572}"/>
          </ac:spMkLst>
        </pc:spChg>
        <pc:spChg chg="add mod">
          <ac:chgData name="Li, Bingyao" userId="6020a0d1-527a-4229-8e4c-eb30bf0f9e70" providerId="ADAL" clId="{DC9AC216-686D-D44A-B11C-114E194B6B37}" dt="2024-02-21T03:59:14.355" v="2528" actId="1076"/>
          <ac:spMkLst>
            <pc:docMk/>
            <pc:sldMk cId="2496538122" sldId="277"/>
            <ac:spMk id="46" creationId="{EE49BF72-7208-B9E3-F0B8-15E57BEC391C}"/>
          </ac:spMkLst>
        </pc:spChg>
        <pc:grpChg chg="add del mod">
          <ac:chgData name="Li, Bingyao" userId="6020a0d1-527a-4229-8e4c-eb30bf0f9e70" providerId="ADAL" clId="{DC9AC216-686D-D44A-B11C-114E194B6B37}" dt="2024-02-21T03:54:50.880" v="2440" actId="478"/>
          <ac:grpSpMkLst>
            <pc:docMk/>
            <pc:sldMk cId="2496538122" sldId="277"/>
            <ac:grpSpMk id="2" creationId="{D7A1D42C-6B41-4037-3078-6CDAF4E4CD31}"/>
          </ac:grpSpMkLst>
        </pc:grpChg>
        <pc:grpChg chg="add mod">
          <ac:chgData name="Li, Bingyao" userId="6020a0d1-527a-4229-8e4c-eb30bf0f9e70" providerId="ADAL" clId="{DC9AC216-686D-D44A-B11C-114E194B6B37}" dt="2024-02-21T03:58:50.905" v="2527" actId="1076"/>
          <ac:grpSpMkLst>
            <pc:docMk/>
            <pc:sldMk cId="2496538122" sldId="277"/>
            <ac:grpSpMk id="6" creationId="{DF9016B1-C632-2316-51AB-4E235AF9A031}"/>
          </ac:grpSpMkLst>
        </pc:grpChg>
        <pc:grpChg chg="add mod">
          <ac:chgData name="Li, Bingyao" userId="6020a0d1-527a-4229-8e4c-eb30bf0f9e70" providerId="ADAL" clId="{DC9AC216-686D-D44A-B11C-114E194B6B37}" dt="2024-02-21T03:58:12.578" v="2522" actId="1076"/>
          <ac:grpSpMkLst>
            <pc:docMk/>
            <pc:sldMk cId="2496538122" sldId="277"/>
            <ac:grpSpMk id="15" creationId="{8BA07AAF-4E6D-6C89-918E-CF453E0EC828}"/>
          </ac:grpSpMkLst>
        </pc:grpChg>
        <pc:graphicFrameChg chg="mod modGraphic">
          <ac:chgData name="Li, Bingyao" userId="6020a0d1-527a-4229-8e4c-eb30bf0f9e70" providerId="ADAL" clId="{DC9AC216-686D-D44A-B11C-114E194B6B37}" dt="2024-02-21T03:57:17.269" v="2506" actId="1076"/>
          <ac:graphicFrameMkLst>
            <pc:docMk/>
            <pc:sldMk cId="2496538122" sldId="277"/>
            <ac:graphicFrameMk id="12" creationId="{D793B2CC-5CCE-58F1-2AB0-AB8765D170C5}"/>
          </ac:graphicFrameMkLst>
        </pc:graphicFrameChg>
        <pc:graphicFrameChg chg="del">
          <ac:chgData name="Li, Bingyao" userId="6020a0d1-527a-4229-8e4c-eb30bf0f9e70" providerId="ADAL" clId="{DC9AC216-686D-D44A-B11C-114E194B6B37}" dt="2024-02-20T04:22:56.620" v="1747" actId="478"/>
          <ac:graphicFrameMkLst>
            <pc:docMk/>
            <pc:sldMk cId="2496538122" sldId="277"/>
            <ac:graphicFrameMk id="14" creationId="{439EABE1-8368-83B6-B4F4-98BD995A5DB8}"/>
          </ac:graphicFrameMkLst>
        </pc:graphicFrameChg>
        <pc:graphicFrameChg chg="add del mod modGraphic">
          <ac:chgData name="Li, Bingyao" userId="6020a0d1-527a-4229-8e4c-eb30bf0f9e70" providerId="ADAL" clId="{DC9AC216-686D-D44A-B11C-114E194B6B37}" dt="2024-02-20T04:34:29.513" v="1875" actId="478"/>
          <ac:graphicFrameMkLst>
            <pc:docMk/>
            <pc:sldMk cId="2496538122" sldId="277"/>
            <ac:graphicFrameMk id="19" creationId="{679A9573-7FC7-873B-BF06-6F482F7290CA}"/>
          </ac:graphicFrameMkLst>
        </pc:graphicFrameChg>
        <pc:graphicFrameChg chg="add mod modGraphic">
          <ac:chgData name="Li, Bingyao" userId="6020a0d1-527a-4229-8e4c-eb30bf0f9e70" providerId="ADAL" clId="{DC9AC216-686D-D44A-B11C-114E194B6B37}" dt="2024-02-21T03:57:17.269" v="2506" actId="1076"/>
          <ac:graphicFrameMkLst>
            <pc:docMk/>
            <pc:sldMk cId="2496538122" sldId="277"/>
            <ac:graphicFrameMk id="21" creationId="{4E00A8E8-E751-7EF9-00F8-9D82DD38DBEE}"/>
          </ac:graphicFrameMkLst>
        </pc:graphicFrameChg>
        <pc:graphicFrameChg chg="add del mod">
          <ac:chgData name="Li, Bingyao" userId="6020a0d1-527a-4229-8e4c-eb30bf0f9e70" providerId="ADAL" clId="{DC9AC216-686D-D44A-B11C-114E194B6B37}" dt="2024-02-20T04:34:44.112" v="1879" actId="478"/>
          <ac:graphicFrameMkLst>
            <pc:docMk/>
            <pc:sldMk cId="2496538122" sldId="277"/>
            <ac:graphicFrameMk id="24" creationId="{2E7957AA-F6D0-2DA8-F769-1782C0A65A4A}"/>
          </ac:graphicFrameMkLst>
        </pc:graphicFrameChg>
        <pc:graphicFrameChg chg="add del">
          <ac:chgData name="Li, Bingyao" userId="6020a0d1-527a-4229-8e4c-eb30bf0f9e70" providerId="ADAL" clId="{DC9AC216-686D-D44A-B11C-114E194B6B37}" dt="2024-02-20T04:36:48.729" v="1911" actId="21"/>
          <ac:graphicFrameMkLst>
            <pc:docMk/>
            <pc:sldMk cId="2496538122" sldId="277"/>
            <ac:graphicFrameMk id="25" creationId="{6A0D612A-16C8-963F-76A2-A7549DD29FE4}"/>
          </ac:graphicFrameMkLst>
        </pc:graphicFrameChg>
        <pc:graphicFrameChg chg="add del mod">
          <ac:chgData name="Li, Bingyao" userId="6020a0d1-527a-4229-8e4c-eb30bf0f9e70" providerId="ADAL" clId="{DC9AC216-686D-D44A-B11C-114E194B6B37}" dt="2024-02-20T04:37:15.513" v="1918" actId="478"/>
          <ac:graphicFrameMkLst>
            <pc:docMk/>
            <pc:sldMk cId="2496538122" sldId="277"/>
            <ac:graphicFrameMk id="26" creationId="{9DC919F2-F361-8618-FEEE-21BA0FD7F6C6}"/>
          </ac:graphicFrameMkLst>
        </pc:graphicFrameChg>
        <pc:graphicFrameChg chg="add mod">
          <ac:chgData name="Li, Bingyao" userId="6020a0d1-527a-4229-8e4c-eb30bf0f9e70" providerId="ADAL" clId="{DC9AC216-686D-D44A-B11C-114E194B6B37}" dt="2024-02-21T03:57:17.269" v="2506" actId="1076"/>
          <ac:graphicFrameMkLst>
            <pc:docMk/>
            <pc:sldMk cId="2496538122" sldId="277"/>
            <ac:graphicFrameMk id="28" creationId="{1E07EB67-3B08-8F0E-2811-0F664FB8C732}"/>
          </ac:graphicFrameMkLst>
        </pc:graphicFrameChg>
        <pc:graphicFrameChg chg="del">
          <ac:chgData name="Li, Bingyao" userId="6020a0d1-527a-4229-8e4c-eb30bf0f9e70" providerId="ADAL" clId="{DC9AC216-686D-D44A-B11C-114E194B6B37}" dt="2024-02-20T04:22:56.620" v="1747" actId="478"/>
          <ac:graphicFrameMkLst>
            <pc:docMk/>
            <pc:sldMk cId="2496538122" sldId="277"/>
            <ac:graphicFrameMk id="32" creationId="{D83B3A56-BB72-5A23-D4BF-94927BF3F4FF}"/>
          </ac:graphicFrameMkLst>
        </pc:graphicFrameChg>
        <pc:picChg chg="mod">
          <ac:chgData name="Li, Bingyao" userId="6020a0d1-527a-4229-8e4c-eb30bf0f9e70" providerId="ADAL" clId="{DC9AC216-686D-D44A-B11C-114E194B6B37}" dt="2024-02-21T03:54:44.372" v="2438"/>
          <ac:picMkLst>
            <pc:docMk/>
            <pc:sldMk cId="2496538122" sldId="277"/>
            <ac:picMk id="4" creationId="{C2E67C83-CE6B-AD68-CA0F-CCE0B124398A}"/>
          </ac:picMkLst>
        </pc:picChg>
        <pc:picChg chg="mod">
          <ac:chgData name="Li, Bingyao" userId="6020a0d1-527a-4229-8e4c-eb30bf0f9e70" providerId="ADAL" clId="{DC9AC216-686D-D44A-B11C-114E194B6B37}" dt="2024-02-21T03:55:01.203" v="2441"/>
          <ac:picMkLst>
            <pc:docMk/>
            <pc:sldMk cId="2496538122" sldId="277"/>
            <ac:picMk id="13" creationId="{1124E85D-99FA-0632-D7E2-3904603F06BF}"/>
          </ac:picMkLst>
        </pc:picChg>
        <pc:picChg chg="mod">
          <ac:chgData name="Li, Bingyao" userId="6020a0d1-527a-4229-8e4c-eb30bf0f9e70" providerId="ADAL" clId="{DC9AC216-686D-D44A-B11C-114E194B6B37}" dt="2024-02-21T03:56:24.216" v="2475"/>
          <ac:picMkLst>
            <pc:docMk/>
            <pc:sldMk cId="2496538122" sldId="277"/>
            <ac:picMk id="17" creationId="{A23C2C2C-41EE-0A35-2A3D-8AE4255E8932}"/>
          </ac:picMkLst>
        </pc:picChg>
        <pc:cxnChg chg="add mod">
          <ac:chgData name="Li, Bingyao" userId="6020a0d1-527a-4229-8e4c-eb30bf0f9e70" providerId="ADAL" clId="{DC9AC216-686D-D44A-B11C-114E194B6B37}" dt="2024-02-21T03:57:38.194" v="2513" actId="14100"/>
          <ac:cxnSpMkLst>
            <pc:docMk/>
            <pc:sldMk cId="2496538122" sldId="277"/>
            <ac:cxnSpMk id="31" creationId="{14D4DDD2-0ABE-27BB-7C2F-044C4BE34D25}"/>
          </ac:cxnSpMkLst>
        </pc:cxnChg>
        <pc:cxnChg chg="del mod">
          <ac:chgData name="Li, Bingyao" userId="6020a0d1-527a-4229-8e4c-eb30bf0f9e70" providerId="ADAL" clId="{DC9AC216-686D-D44A-B11C-114E194B6B37}" dt="2024-02-20T04:22:49.935" v="1743" actId="478"/>
          <ac:cxnSpMkLst>
            <pc:docMk/>
            <pc:sldMk cId="2496538122" sldId="277"/>
            <ac:cxnSpMk id="35" creationId="{95095E51-91B5-9FA3-527B-1E2CC9397C47}"/>
          </ac:cxnSpMkLst>
        </pc:cxnChg>
        <pc:cxnChg chg="del mod">
          <ac:chgData name="Li, Bingyao" userId="6020a0d1-527a-4229-8e4c-eb30bf0f9e70" providerId="ADAL" clId="{DC9AC216-686D-D44A-B11C-114E194B6B37}" dt="2024-02-20T04:22:50.692" v="1744" actId="478"/>
          <ac:cxnSpMkLst>
            <pc:docMk/>
            <pc:sldMk cId="2496538122" sldId="277"/>
            <ac:cxnSpMk id="36" creationId="{FD5B7CFA-7D3A-A2A9-3039-2A92FA3606B0}"/>
          </ac:cxnSpMkLst>
        </pc:cxnChg>
        <pc:cxnChg chg="add mod">
          <ac:chgData name="Li, Bingyao" userId="6020a0d1-527a-4229-8e4c-eb30bf0f9e70" providerId="ADAL" clId="{DC9AC216-686D-D44A-B11C-114E194B6B37}" dt="2024-02-21T03:59:18.071" v="2529" actId="14100"/>
          <ac:cxnSpMkLst>
            <pc:docMk/>
            <pc:sldMk cId="2496538122" sldId="277"/>
            <ac:cxnSpMk id="41" creationId="{29076F76-B233-E3B1-9F93-F01792EB17D4}"/>
          </ac:cxnSpMkLst>
        </pc:cxnChg>
      </pc:sldChg>
      <pc:sldChg chg="modSp mod">
        <pc:chgData name="Li, Bingyao" userId="6020a0d1-527a-4229-8e4c-eb30bf0f9e70" providerId="ADAL" clId="{DC9AC216-686D-D44A-B11C-114E194B6B37}" dt="2024-02-22T04:38:08.949" v="3567" actId="20577"/>
        <pc:sldMkLst>
          <pc:docMk/>
          <pc:sldMk cId="3828880949" sldId="391"/>
        </pc:sldMkLst>
        <pc:spChg chg="mod">
          <ac:chgData name="Li, Bingyao" userId="6020a0d1-527a-4229-8e4c-eb30bf0f9e70" providerId="ADAL" clId="{DC9AC216-686D-D44A-B11C-114E194B6B37}" dt="2024-02-22T04:38:08.949" v="3567" actId="20577"/>
          <ac:spMkLst>
            <pc:docMk/>
            <pc:sldMk cId="3828880949" sldId="391"/>
            <ac:spMk id="2" creationId="{E921E95C-D8C5-2454-E9AA-14B54533C3A3}"/>
          </ac:spMkLst>
        </pc:spChg>
        <pc:spChg chg="mod">
          <ac:chgData name="Li, Bingyao" userId="6020a0d1-527a-4229-8e4c-eb30bf0f9e70" providerId="ADAL" clId="{DC9AC216-686D-D44A-B11C-114E194B6B37}" dt="2024-02-21T04:53:16.704" v="3035" actId="1076"/>
          <ac:spMkLst>
            <pc:docMk/>
            <pc:sldMk cId="3828880949" sldId="391"/>
            <ac:spMk id="4" creationId="{D10DAE16-827D-82F3-674E-3C16AF4B9BC0}"/>
          </ac:spMkLst>
        </pc:spChg>
        <pc:spChg chg="mod">
          <ac:chgData name="Li, Bingyao" userId="6020a0d1-527a-4229-8e4c-eb30bf0f9e70" providerId="ADAL" clId="{DC9AC216-686D-D44A-B11C-114E194B6B37}" dt="2024-02-21T04:55:49.595" v="3095" actId="948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Li, Bingyao" userId="6020a0d1-527a-4229-8e4c-eb30bf0f9e70" providerId="ADAL" clId="{DC9AC216-686D-D44A-B11C-114E194B6B37}" dt="2024-02-21T04:53:21.838" v="3037" actId="1076"/>
          <ac:spMkLst>
            <pc:docMk/>
            <pc:sldMk cId="3828880949" sldId="391"/>
            <ac:spMk id="7" creationId="{976D09F9-DA6F-215C-D57D-96E3C9DA2EB9}"/>
          </ac:spMkLst>
        </pc:spChg>
        <pc:spChg chg="mod">
          <ac:chgData name="Li, Bingyao" userId="6020a0d1-527a-4229-8e4c-eb30bf0f9e70" providerId="ADAL" clId="{DC9AC216-686D-D44A-B11C-114E194B6B37}" dt="2024-02-21T04:53:48.313" v="3041" actId="207"/>
          <ac:spMkLst>
            <pc:docMk/>
            <pc:sldMk cId="3828880949" sldId="391"/>
            <ac:spMk id="9" creationId="{32513630-2ECC-DB2A-15F6-ABE5A063BC2E}"/>
          </ac:spMkLst>
        </pc:spChg>
      </pc:sldChg>
      <pc:sldChg chg="modAnim modNotesTx">
        <pc:chgData name="Li, Bingyao" userId="6020a0d1-527a-4229-8e4c-eb30bf0f9e70" providerId="ADAL" clId="{DC9AC216-686D-D44A-B11C-114E194B6B37}" dt="2024-02-22T02:06:59.790" v="3241" actId="20577"/>
        <pc:sldMkLst>
          <pc:docMk/>
          <pc:sldMk cId="3418508612" sldId="392"/>
        </pc:sldMkLst>
      </pc:sldChg>
      <pc:sldChg chg="modNotesTx">
        <pc:chgData name="Li, Bingyao" userId="6020a0d1-527a-4229-8e4c-eb30bf0f9e70" providerId="ADAL" clId="{DC9AC216-686D-D44A-B11C-114E194B6B37}" dt="2024-02-22T02:07:54.932" v="3275" actId="20577"/>
        <pc:sldMkLst>
          <pc:docMk/>
          <pc:sldMk cId="1882637651" sldId="393"/>
        </pc:sldMkLst>
      </pc:sldChg>
      <pc:sldChg chg="modSp mod modNotesTx">
        <pc:chgData name="Li, Bingyao" userId="6020a0d1-527a-4229-8e4c-eb30bf0f9e70" providerId="ADAL" clId="{DC9AC216-686D-D44A-B11C-114E194B6B37}" dt="2024-02-22T02:17:59.346" v="3369" actId="20577"/>
        <pc:sldMkLst>
          <pc:docMk/>
          <pc:sldMk cId="416169750" sldId="394"/>
        </pc:sldMkLst>
        <pc:spChg chg="mod">
          <ac:chgData name="Li, Bingyao" userId="6020a0d1-527a-4229-8e4c-eb30bf0f9e70" providerId="ADAL" clId="{DC9AC216-686D-D44A-B11C-114E194B6B37}" dt="2024-02-20T04:12:33.132" v="1562" actId="14100"/>
          <ac:spMkLst>
            <pc:docMk/>
            <pc:sldMk cId="416169750" sldId="394"/>
            <ac:spMk id="4" creationId="{D78A8203-252F-4172-AB3E-332D7FF2DB18}"/>
          </ac:spMkLst>
        </pc:spChg>
        <pc:spChg chg="mod">
          <ac:chgData name="Li, Bingyao" userId="6020a0d1-527a-4229-8e4c-eb30bf0f9e70" providerId="ADAL" clId="{DC9AC216-686D-D44A-B11C-114E194B6B37}" dt="2024-02-20T04:12:47.600" v="1564" actId="14100"/>
          <ac:spMkLst>
            <pc:docMk/>
            <pc:sldMk cId="416169750" sldId="394"/>
            <ac:spMk id="75" creationId="{0590B96E-8B18-421E-BBF0-98094AF2BF0E}"/>
          </ac:spMkLst>
        </pc:spChg>
        <pc:spChg chg="mod">
          <ac:chgData name="Li, Bingyao" userId="6020a0d1-527a-4229-8e4c-eb30bf0f9e70" providerId="ADAL" clId="{DC9AC216-686D-D44A-B11C-114E194B6B37}" dt="2024-02-20T04:12:02.751" v="1556" actId="255"/>
          <ac:spMkLst>
            <pc:docMk/>
            <pc:sldMk cId="416169750" sldId="394"/>
            <ac:spMk id="76" creationId="{B31D7A1F-B859-456F-AB60-CB79101349C1}"/>
          </ac:spMkLst>
        </pc:spChg>
        <pc:grpChg chg="mod">
          <ac:chgData name="Li, Bingyao" userId="6020a0d1-527a-4229-8e4c-eb30bf0f9e70" providerId="ADAL" clId="{DC9AC216-686D-D44A-B11C-114E194B6B37}" dt="2024-02-20T04:12:38.495" v="1563" actId="166"/>
          <ac:grpSpMkLst>
            <pc:docMk/>
            <pc:sldMk cId="416169750" sldId="394"/>
            <ac:grpSpMk id="45" creationId="{BD73033F-2059-4A43-8C48-F3973534E881}"/>
          </ac:grpSpMkLst>
        </pc:grpChg>
        <pc:grpChg chg="mod">
          <ac:chgData name="Li, Bingyao" userId="6020a0d1-527a-4229-8e4c-eb30bf0f9e70" providerId="ADAL" clId="{DC9AC216-686D-D44A-B11C-114E194B6B37}" dt="2024-02-20T04:10:27.913" v="1547" actId="14861"/>
          <ac:grpSpMkLst>
            <pc:docMk/>
            <pc:sldMk cId="416169750" sldId="394"/>
            <ac:grpSpMk id="70" creationId="{FD5295C6-B97D-483B-99EE-3E2B1012C7CD}"/>
          </ac:grpSpMkLst>
        </pc:grpChg>
        <pc:grpChg chg="mod">
          <ac:chgData name="Li, Bingyao" userId="6020a0d1-527a-4229-8e4c-eb30bf0f9e70" providerId="ADAL" clId="{DC9AC216-686D-D44A-B11C-114E194B6B37}" dt="2024-02-20T04:11:30.629" v="1553" actId="14861"/>
          <ac:grpSpMkLst>
            <pc:docMk/>
            <pc:sldMk cId="416169750" sldId="394"/>
            <ac:grpSpMk id="74" creationId="{E335FF1C-2EC9-49B5-9CB5-52204D31F30B}"/>
          </ac:grpSpMkLst>
        </pc:grpChg>
        <pc:grpChg chg="mod">
          <ac:chgData name="Li, Bingyao" userId="6020a0d1-527a-4229-8e4c-eb30bf0f9e70" providerId="ADAL" clId="{DC9AC216-686D-D44A-B11C-114E194B6B37}" dt="2024-02-20T04:11:38.428" v="1554" actId="14861"/>
          <ac:grpSpMkLst>
            <pc:docMk/>
            <pc:sldMk cId="416169750" sldId="394"/>
            <ac:grpSpMk id="77" creationId="{4585CFD2-F63D-4D09-9DA3-BA2F04284A15}"/>
          </ac:grpSpMkLst>
        </pc:grpChg>
        <pc:grpChg chg="mod">
          <ac:chgData name="Li, Bingyao" userId="6020a0d1-527a-4229-8e4c-eb30bf0f9e70" providerId="ADAL" clId="{DC9AC216-686D-D44A-B11C-114E194B6B37}" dt="2024-02-20T04:11:47.383" v="1555" actId="14861"/>
          <ac:grpSpMkLst>
            <pc:docMk/>
            <pc:sldMk cId="416169750" sldId="394"/>
            <ac:grpSpMk id="80" creationId="{5564457E-FBA0-45A9-B581-E3142FE88F77}"/>
          </ac:grpSpMkLst>
        </pc:grpChg>
      </pc:sldChg>
      <pc:sldChg chg="addSp delSp modSp add mod ord delAnim modAnim modNotesTx">
        <pc:chgData name="Li, Bingyao" userId="6020a0d1-527a-4229-8e4c-eb30bf0f9e70" providerId="ADAL" clId="{DC9AC216-686D-D44A-B11C-114E194B6B37}" dt="2024-02-22T03:58:49.698" v="3566" actId="207"/>
        <pc:sldMkLst>
          <pc:docMk/>
          <pc:sldMk cId="884085412" sldId="395"/>
        </pc:sldMkLst>
        <pc:spChg chg="mod">
          <ac:chgData name="Li, Bingyao" userId="6020a0d1-527a-4229-8e4c-eb30bf0f9e70" providerId="ADAL" clId="{DC9AC216-686D-D44A-B11C-114E194B6B37}" dt="2024-02-20T02:00:44.188" v="628" actId="20577"/>
          <ac:spMkLst>
            <pc:docMk/>
            <pc:sldMk cId="884085412" sldId="395"/>
            <ac:spMk id="5" creationId="{6C892026-F1AB-0404-8E55-C86430151B82}"/>
          </ac:spMkLst>
        </pc:spChg>
        <pc:spChg chg="mod">
          <ac:chgData name="Li, Bingyao" userId="6020a0d1-527a-4229-8e4c-eb30bf0f9e70" providerId="ADAL" clId="{DC9AC216-686D-D44A-B11C-114E194B6B37}" dt="2024-02-20T01:27:54.900" v="323" actId="20577"/>
          <ac:spMkLst>
            <pc:docMk/>
            <pc:sldMk cId="884085412" sldId="395"/>
            <ac:spMk id="9" creationId="{C5617826-9454-3504-046B-28D65C36A921}"/>
          </ac:spMkLst>
        </pc:spChg>
        <pc:spChg chg="mod">
          <ac:chgData name="Li, Bingyao" userId="6020a0d1-527a-4229-8e4c-eb30bf0f9e70" providerId="ADAL" clId="{DC9AC216-686D-D44A-B11C-114E194B6B37}" dt="2024-02-20T01:03:25.722" v="120"/>
          <ac:spMkLst>
            <pc:docMk/>
            <pc:sldMk cId="884085412" sldId="395"/>
            <ac:spMk id="12" creationId="{93EFCB26-672E-DBC5-4F70-C84EF14592EF}"/>
          </ac:spMkLst>
        </pc:spChg>
        <pc:spChg chg="add mod topLvl">
          <ac:chgData name="Li, Bingyao" userId="6020a0d1-527a-4229-8e4c-eb30bf0f9e70" providerId="ADAL" clId="{DC9AC216-686D-D44A-B11C-114E194B6B37}" dt="2024-02-20T01:35:54.920" v="385" actId="14100"/>
          <ac:spMkLst>
            <pc:docMk/>
            <pc:sldMk cId="884085412" sldId="395"/>
            <ac:spMk id="13" creationId="{AA2C4ED6-2669-9D78-3CD3-818E5E623F0E}"/>
          </ac:spMkLst>
        </pc:spChg>
        <pc:spChg chg="add del mod">
          <ac:chgData name="Li, Bingyao" userId="6020a0d1-527a-4229-8e4c-eb30bf0f9e70" providerId="ADAL" clId="{DC9AC216-686D-D44A-B11C-114E194B6B37}" dt="2024-02-20T01:08:07.600" v="177" actId="478"/>
          <ac:spMkLst>
            <pc:docMk/>
            <pc:sldMk cId="884085412" sldId="395"/>
            <ac:spMk id="20" creationId="{73AD9B17-8C2D-C506-76C5-E54728B47DE2}"/>
          </ac:spMkLst>
        </pc:spChg>
        <pc:spChg chg="add del mod">
          <ac:chgData name="Li, Bingyao" userId="6020a0d1-527a-4229-8e4c-eb30bf0f9e70" providerId="ADAL" clId="{DC9AC216-686D-D44A-B11C-114E194B6B37}" dt="2024-02-20T01:08:59.848" v="186" actId="478"/>
          <ac:spMkLst>
            <pc:docMk/>
            <pc:sldMk cId="884085412" sldId="395"/>
            <ac:spMk id="21" creationId="{CA9A657C-70C8-6032-AFD3-5B57F31601CD}"/>
          </ac:spMkLst>
        </pc:spChg>
        <pc:spChg chg="add del mod">
          <ac:chgData name="Li, Bingyao" userId="6020a0d1-527a-4229-8e4c-eb30bf0f9e70" providerId="ADAL" clId="{DC9AC216-686D-D44A-B11C-114E194B6B37}" dt="2024-02-20T01:09:22.873" v="191" actId="478"/>
          <ac:spMkLst>
            <pc:docMk/>
            <pc:sldMk cId="884085412" sldId="395"/>
            <ac:spMk id="22" creationId="{3ACA357C-39CE-B527-601F-0565CEF68EC6}"/>
          </ac:spMkLst>
        </pc:spChg>
        <pc:spChg chg="add mod topLvl">
          <ac:chgData name="Li, Bingyao" userId="6020a0d1-527a-4229-8e4c-eb30bf0f9e70" providerId="ADAL" clId="{DC9AC216-686D-D44A-B11C-114E194B6B37}" dt="2024-02-22T03:58:49.698" v="3566" actId="207"/>
          <ac:spMkLst>
            <pc:docMk/>
            <pc:sldMk cId="884085412" sldId="395"/>
            <ac:spMk id="23" creationId="{372BD9BA-390C-4F8B-30BC-19B304793AB2}"/>
          </ac:spMkLst>
        </pc:spChg>
        <pc:spChg chg="add mod">
          <ac:chgData name="Li, Bingyao" userId="6020a0d1-527a-4229-8e4c-eb30bf0f9e70" providerId="ADAL" clId="{DC9AC216-686D-D44A-B11C-114E194B6B37}" dt="2024-02-20T01:28:17.867" v="337" actId="1038"/>
          <ac:spMkLst>
            <pc:docMk/>
            <pc:sldMk cId="884085412" sldId="395"/>
            <ac:spMk id="29" creationId="{8E557B46-0CF8-2538-5768-8FC61972EE0C}"/>
          </ac:spMkLst>
        </pc:spChg>
        <pc:grpChg chg="add mod">
          <ac:chgData name="Li, Bingyao" userId="6020a0d1-527a-4229-8e4c-eb30bf0f9e70" providerId="ADAL" clId="{DC9AC216-686D-D44A-B11C-114E194B6B37}" dt="2024-02-20T01:23:34.200" v="285" actId="1076"/>
          <ac:grpSpMkLst>
            <pc:docMk/>
            <pc:sldMk cId="884085412" sldId="395"/>
            <ac:grpSpMk id="7" creationId="{96A6F5C5-956B-B006-6D26-D0627DCA61DC}"/>
          </ac:grpSpMkLst>
        </pc:grpChg>
        <pc:grpChg chg="del">
          <ac:chgData name="Li, Bingyao" userId="6020a0d1-527a-4229-8e4c-eb30bf0f9e70" providerId="ADAL" clId="{DC9AC216-686D-D44A-B11C-114E194B6B37}" dt="2024-02-20T00:52:26.503" v="9" actId="478"/>
          <ac:grpSpMkLst>
            <pc:docMk/>
            <pc:sldMk cId="884085412" sldId="395"/>
            <ac:grpSpMk id="16" creationId="{CA7C8C59-0EC2-1947-D6CE-14768718C53C}"/>
          </ac:grpSpMkLst>
        </pc:grpChg>
        <pc:grpChg chg="add del mod">
          <ac:chgData name="Li, Bingyao" userId="6020a0d1-527a-4229-8e4c-eb30bf0f9e70" providerId="ADAL" clId="{DC9AC216-686D-D44A-B11C-114E194B6B37}" dt="2024-02-20T01:30:35.621" v="354" actId="165"/>
          <ac:grpSpMkLst>
            <pc:docMk/>
            <pc:sldMk cId="884085412" sldId="395"/>
            <ac:grpSpMk id="30" creationId="{ADA69F56-7D72-D3EE-DE3C-5A5B11178378}"/>
          </ac:grpSpMkLst>
        </pc:grpChg>
        <pc:grpChg chg="add mod">
          <ac:chgData name="Li, Bingyao" userId="6020a0d1-527a-4229-8e4c-eb30bf0f9e70" providerId="ADAL" clId="{DC9AC216-686D-D44A-B11C-114E194B6B37}" dt="2024-02-20T01:30:44.037" v="355" actId="164"/>
          <ac:grpSpMkLst>
            <pc:docMk/>
            <pc:sldMk cId="884085412" sldId="395"/>
            <ac:grpSpMk id="31" creationId="{0B875EB2-42B6-724F-E894-D5E4BBC78F26}"/>
          </ac:grpSpMkLst>
        </pc:grpChg>
        <pc:grpChg chg="add mod">
          <ac:chgData name="Li, Bingyao" userId="6020a0d1-527a-4229-8e4c-eb30bf0f9e70" providerId="ADAL" clId="{DC9AC216-686D-D44A-B11C-114E194B6B37}" dt="2024-02-20T01:36:44.799" v="396" actId="1076"/>
          <ac:grpSpMkLst>
            <pc:docMk/>
            <pc:sldMk cId="884085412" sldId="395"/>
            <ac:grpSpMk id="32" creationId="{66676579-2A70-DACE-8E73-A361A91AFBC0}"/>
          </ac:grpSpMkLst>
        </pc:grpChg>
        <pc:graphicFrameChg chg="del">
          <ac:chgData name="Li, Bingyao" userId="6020a0d1-527a-4229-8e4c-eb30bf0f9e70" providerId="ADAL" clId="{DC9AC216-686D-D44A-B11C-114E194B6B37}" dt="2024-02-20T00:52:29.117" v="10" actId="478"/>
          <ac:graphicFrameMkLst>
            <pc:docMk/>
            <pc:sldMk cId="884085412" sldId="395"/>
            <ac:graphicFrameMk id="2" creationId="{6866B81F-76FB-F2F1-B7F7-0916CF5CDF44}"/>
          </ac:graphicFrameMkLst>
        </pc:graphicFrameChg>
        <pc:graphicFrameChg chg="add del mod">
          <ac:chgData name="Li, Bingyao" userId="6020a0d1-527a-4229-8e4c-eb30bf0f9e70" providerId="ADAL" clId="{DC9AC216-686D-D44A-B11C-114E194B6B37}" dt="2024-02-20T00:53:56.406" v="22" actId="478"/>
          <ac:graphicFrameMkLst>
            <pc:docMk/>
            <pc:sldMk cId="884085412" sldId="395"/>
            <ac:graphicFrameMk id="3" creationId="{E69AA7DB-54BD-CCA7-7257-2ED4A4CA8584}"/>
          </ac:graphicFrameMkLst>
        </pc:graphicFrameChg>
        <pc:graphicFrameChg chg="add mod">
          <ac:chgData name="Li, Bingyao" userId="6020a0d1-527a-4229-8e4c-eb30bf0f9e70" providerId="ADAL" clId="{DC9AC216-686D-D44A-B11C-114E194B6B37}" dt="2024-02-20T02:03:21.783" v="651"/>
          <ac:graphicFrameMkLst>
            <pc:docMk/>
            <pc:sldMk cId="884085412" sldId="395"/>
            <ac:graphicFrameMk id="4" creationId="{F8ABC61C-BB81-3780-2DD4-254608D4B223}"/>
          </ac:graphicFrameMkLst>
        </pc:graphicFrameChg>
        <pc:graphicFrameChg chg="add mod topLvl">
          <ac:chgData name="Li, Bingyao" userId="6020a0d1-527a-4229-8e4c-eb30bf0f9e70" providerId="ADAL" clId="{DC9AC216-686D-D44A-B11C-114E194B6B37}" dt="2024-02-20T01:43:36.879" v="492"/>
          <ac:graphicFrameMkLst>
            <pc:docMk/>
            <pc:sldMk cId="884085412" sldId="395"/>
            <ac:graphicFrameMk id="6" creationId="{66B1A9E8-EA75-8519-A461-278C47C86D81}"/>
          </ac:graphicFrameMkLst>
        </pc:graphicFrameChg>
        <pc:graphicFrameChg chg="del mod">
          <ac:chgData name="Li, Bingyao" userId="6020a0d1-527a-4229-8e4c-eb30bf0f9e70" providerId="ADAL" clId="{DC9AC216-686D-D44A-B11C-114E194B6B37}" dt="2024-02-20T00:52:30.423" v="11" actId="478"/>
          <ac:graphicFrameMkLst>
            <pc:docMk/>
            <pc:sldMk cId="884085412" sldId="395"/>
            <ac:graphicFrameMk id="14" creationId="{7CB704C2-3C22-2847-20AC-AE8E3E35E1FE}"/>
          </ac:graphicFrameMkLst>
        </pc:graphicFrameChg>
        <pc:cxnChg chg="add del mod">
          <ac:chgData name="Li, Bingyao" userId="6020a0d1-527a-4229-8e4c-eb30bf0f9e70" providerId="ADAL" clId="{DC9AC216-686D-D44A-B11C-114E194B6B37}" dt="2024-02-20T01:09:34.645" v="194" actId="478"/>
          <ac:cxnSpMkLst>
            <pc:docMk/>
            <pc:sldMk cId="884085412" sldId="395"/>
            <ac:cxnSpMk id="19" creationId="{489FD3B3-F387-623D-DBA9-04B3A17E4F92}"/>
          </ac:cxnSpMkLst>
        </pc:cxnChg>
        <pc:cxnChg chg="add mod topLvl">
          <ac:chgData name="Li, Bingyao" userId="6020a0d1-527a-4229-8e4c-eb30bf0f9e70" providerId="ADAL" clId="{DC9AC216-686D-D44A-B11C-114E194B6B37}" dt="2024-02-20T01:36:49.456" v="397" actId="14100"/>
          <ac:cxnSpMkLst>
            <pc:docMk/>
            <pc:sldMk cId="884085412" sldId="395"/>
            <ac:cxnSpMk id="25" creationId="{980F4ADC-874A-1491-F3A7-31A3C828624F}"/>
          </ac:cxnSpMkLst>
        </pc:cxnChg>
        <pc:cxnChg chg="add del mod">
          <ac:chgData name="Li, Bingyao" userId="6020a0d1-527a-4229-8e4c-eb30bf0f9e70" providerId="ADAL" clId="{DC9AC216-686D-D44A-B11C-114E194B6B37}" dt="2024-02-20T01:35:07.216" v="371" actId="478"/>
          <ac:cxnSpMkLst>
            <pc:docMk/>
            <pc:sldMk cId="884085412" sldId="395"/>
            <ac:cxnSpMk id="34" creationId="{B255DD60-21F0-5EB5-D311-44C401F13BC8}"/>
          </ac:cxnSpMkLst>
        </pc:cxnChg>
      </pc:sldChg>
      <pc:sldChg chg="addSp delSp modSp add mod delAnim modAnim">
        <pc:chgData name="Li, Bingyao" userId="6020a0d1-527a-4229-8e4c-eb30bf0f9e70" providerId="ADAL" clId="{DC9AC216-686D-D44A-B11C-114E194B6B37}" dt="2024-02-23T02:38:27.376" v="4454" actId="478"/>
        <pc:sldMkLst>
          <pc:docMk/>
          <pc:sldMk cId="1666739584" sldId="398"/>
        </pc:sldMkLst>
        <pc:spChg chg="mod">
          <ac:chgData name="Li, Bingyao" userId="6020a0d1-527a-4229-8e4c-eb30bf0f9e70" providerId="ADAL" clId="{DC9AC216-686D-D44A-B11C-114E194B6B37}" dt="2024-02-22T03:14:01.596" v="3529" actId="1076"/>
          <ac:spMkLst>
            <pc:docMk/>
            <pc:sldMk cId="1666739584" sldId="398"/>
            <ac:spMk id="2" creationId="{74BCED7A-ED1E-4C18-A98B-6D9E60666BA9}"/>
          </ac:spMkLst>
        </pc:spChg>
        <pc:spChg chg="add mod">
          <ac:chgData name="Li, Bingyao" userId="6020a0d1-527a-4229-8e4c-eb30bf0f9e70" providerId="ADAL" clId="{DC9AC216-686D-D44A-B11C-114E194B6B37}" dt="2024-02-22T03:13:46.565" v="3525" actId="207"/>
          <ac:spMkLst>
            <pc:docMk/>
            <pc:sldMk cId="1666739584" sldId="398"/>
            <ac:spMk id="3" creationId="{954E7437-2FC4-00EB-45E2-98B50D1ACDE6}"/>
          </ac:spMkLst>
        </pc:spChg>
        <pc:spChg chg="mod">
          <ac:chgData name="Li, Bingyao" userId="6020a0d1-527a-4229-8e4c-eb30bf0f9e70" providerId="ADAL" clId="{DC9AC216-686D-D44A-B11C-114E194B6B37}" dt="2024-02-20T02:48:07.299" v="744" actId="20577"/>
          <ac:spMkLst>
            <pc:docMk/>
            <pc:sldMk cId="1666739584" sldId="398"/>
            <ac:spMk id="5" creationId="{39BAC086-C991-E75B-5178-DD53EBC3698D}"/>
          </ac:spMkLst>
        </pc:spChg>
        <pc:spChg chg="mod">
          <ac:chgData name="Li, Bingyao" userId="6020a0d1-527a-4229-8e4c-eb30bf0f9e70" providerId="ADAL" clId="{DC9AC216-686D-D44A-B11C-114E194B6B37}" dt="2024-02-20T02:45:25.353" v="683" actId="1076"/>
          <ac:spMkLst>
            <pc:docMk/>
            <pc:sldMk cId="1666739584" sldId="398"/>
            <ac:spMk id="7" creationId="{29547B04-03FE-AB7C-A39E-B8981BD142E1}"/>
          </ac:spMkLst>
        </pc:spChg>
        <pc:spChg chg="del">
          <ac:chgData name="Li, Bingyao" userId="6020a0d1-527a-4229-8e4c-eb30bf0f9e70" providerId="ADAL" clId="{DC9AC216-686D-D44A-B11C-114E194B6B37}" dt="2024-02-20T02:45:16.218" v="682" actId="478"/>
          <ac:spMkLst>
            <pc:docMk/>
            <pc:sldMk cId="1666739584" sldId="398"/>
            <ac:spMk id="14" creationId="{B67548C3-9585-225A-E52F-81DAF7C15DC3}"/>
          </ac:spMkLst>
        </pc:spChg>
        <pc:spChg chg="del">
          <ac:chgData name="Li, Bingyao" userId="6020a0d1-527a-4229-8e4c-eb30bf0f9e70" providerId="ADAL" clId="{DC9AC216-686D-D44A-B11C-114E194B6B37}" dt="2024-02-23T02:38:27.376" v="4454" actId="478"/>
          <ac:spMkLst>
            <pc:docMk/>
            <pc:sldMk cId="1666739584" sldId="398"/>
            <ac:spMk id="15" creationId="{7D1A0B09-1006-97D1-4971-EC04C9EB3168}"/>
          </ac:spMkLst>
        </pc:spChg>
        <pc:spChg chg="mod">
          <ac:chgData name="Li, Bingyao" userId="6020a0d1-527a-4229-8e4c-eb30bf0f9e70" providerId="ADAL" clId="{DC9AC216-686D-D44A-B11C-114E194B6B37}" dt="2024-02-22T03:14:03.881" v="3530" actId="1076"/>
          <ac:spMkLst>
            <pc:docMk/>
            <pc:sldMk cId="1666739584" sldId="398"/>
            <ac:spMk id="20" creationId="{920D5C1D-B0DF-4BC3-A14F-B74E5244C1F9}"/>
          </ac:spMkLst>
        </pc:spChg>
        <pc:spChg chg="mod">
          <ac:chgData name="Li, Bingyao" userId="6020a0d1-527a-4229-8e4c-eb30bf0f9e70" providerId="ADAL" clId="{DC9AC216-686D-D44A-B11C-114E194B6B37}" dt="2024-02-22T03:24:30.924" v="3548" actId="20577"/>
          <ac:spMkLst>
            <pc:docMk/>
            <pc:sldMk cId="1666739584" sldId="398"/>
            <ac:spMk id="21" creationId="{00BF2194-3D76-4048-9E26-12356ABB8295}"/>
          </ac:spMkLst>
        </pc:spChg>
        <pc:grpChg chg="mod">
          <ac:chgData name="Li, Bingyao" userId="6020a0d1-527a-4229-8e4c-eb30bf0f9e70" providerId="ADAL" clId="{DC9AC216-686D-D44A-B11C-114E194B6B37}" dt="2024-02-20T02:47:56.988" v="732"/>
          <ac:grpSpMkLst>
            <pc:docMk/>
            <pc:sldMk cId="1666739584" sldId="398"/>
            <ac:grpSpMk id="4" creationId="{2149F142-2281-0424-1055-2AC916C62559}"/>
          </ac:grpSpMkLst>
        </pc:grpChg>
        <pc:picChg chg="mod">
          <ac:chgData name="Li, Bingyao" userId="6020a0d1-527a-4229-8e4c-eb30bf0f9e70" providerId="ADAL" clId="{DC9AC216-686D-D44A-B11C-114E194B6B37}" dt="2024-02-20T02:47:56.988" v="732"/>
          <ac:picMkLst>
            <pc:docMk/>
            <pc:sldMk cId="1666739584" sldId="398"/>
            <ac:picMk id="6" creationId="{A5E72075-FB0F-4899-F766-5359417BEBC9}"/>
          </ac:picMkLst>
        </pc:picChg>
      </pc:sldChg>
      <pc:sldChg chg="addSp delSp modSp add mod delAnim modAnim modNotesTx">
        <pc:chgData name="Li, Bingyao" userId="6020a0d1-527a-4229-8e4c-eb30bf0f9e70" providerId="ADAL" clId="{DC9AC216-686D-D44A-B11C-114E194B6B37}" dt="2024-02-22T23:55:21.904" v="3711" actId="20577"/>
        <pc:sldMkLst>
          <pc:docMk/>
          <pc:sldMk cId="1903745759" sldId="400"/>
        </pc:sldMkLst>
        <pc:spChg chg="add mod">
          <ac:chgData name="Li, Bingyao" userId="6020a0d1-527a-4229-8e4c-eb30bf0f9e70" providerId="ADAL" clId="{DC9AC216-686D-D44A-B11C-114E194B6B37}" dt="2024-02-20T04:01:01.341" v="1427" actId="1076"/>
          <ac:spMkLst>
            <pc:docMk/>
            <pc:sldMk cId="1903745759" sldId="400"/>
            <ac:spMk id="2" creationId="{57FAC3F5-2C82-8EC7-35AC-2241ADF15CE2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3" creationId="{0E1A5026-DC2B-FCFE-F82A-A3BAFF2B3A24}"/>
          </ac:spMkLst>
        </pc:spChg>
        <pc:spChg chg="add del mod">
          <ac:chgData name="Li, Bingyao" userId="6020a0d1-527a-4229-8e4c-eb30bf0f9e70" providerId="ADAL" clId="{DC9AC216-686D-D44A-B11C-114E194B6B37}" dt="2024-02-20T03:39:58.113" v="1049" actId="478"/>
          <ac:spMkLst>
            <pc:docMk/>
            <pc:sldMk cId="1903745759" sldId="400"/>
            <ac:spMk id="4" creationId="{6BA86C69-0EE2-0645-412F-79700029CCA6}"/>
          </ac:spMkLst>
        </pc:spChg>
        <pc:spChg chg="mod">
          <ac:chgData name="Li, Bingyao" userId="6020a0d1-527a-4229-8e4c-eb30bf0f9e70" providerId="ADAL" clId="{DC9AC216-686D-D44A-B11C-114E194B6B37}" dt="2024-02-22T23:55:21.904" v="3711" actId="20577"/>
          <ac:spMkLst>
            <pc:docMk/>
            <pc:sldMk cId="1903745759" sldId="400"/>
            <ac:spMk id="5" creationId="{DE8BC615-BC9B-541A-3043-6FB1366ED6B5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6" creationId="{97EC3C76-F899-F882-83E5-10F24EA97A30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7" creationId="{D02D6C1C-EE86-BA5F-CCDB-B19217973242}"/>
          </ac:spMkLst>
        </pc:spChg>
        <pc:spChg chg="add mod">
          <ac:chgData name="Li, Bingyao" userId="6020a0d1-527a-4229-8e4c-eb30bf0f9e70" providerId="ADAL" clId="{DC9AC216-686D-D44A-B11C-114E194B6B37}" dt="2024-02-20T04:01:01.341" v="1427" actId="1076"/>
          <ac:spMkLst>
            <pc:docMk/>
            <pc:sldMk cId="1903745759" sldId="400"/>
            <ac:spMk id="9" creationId="{AF54B1E4-ADAF-4D2A-B4CB-716E661E2314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12" creationId="{9F2E4E4D-878D-41A9-BEAA-AB26816A72B2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13" creationId="{603478E1-2E2A-1906-2A70-8B7927E032DF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15" creationId="{94F0A09C-B3E8-0DB0-C027-324A3F0A0400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16" creationId="{50B4C3CD-A132-3FD7-9379-AA2643D2F070}"/>
          </ac:spMkLst>
        </pc:spChg>
        <pc:spChg chg="del">
          <ac:chgData name="Li, Bingyao" userId="6020a0d1-527a-4229-8e4c-eb30bf0f9e70" providerId="ADAL" clId="{DC9AC216-686D-D44A-B11C-114E194B6B37}" dt="2024-02-20T03:31:28.346" v="946" actId="478"/>
          <ac:spMkLst>
            <pc:docMk/>
            <pc:sldMk cId="1903745759" sldId="400"/>
            <ac:spMk id="17" creationId="{0CB94B3B-FB5B-A028-226C-6E36A163411D}"/>
          </ac:spMkLst>
        </pc:spChg>
        <pc:spChg chg="add mod">
          <ac:chgData name="Li, Bingyao" userId="6020a0d1-527a-4229-8e4c-eb30bf0f9e70" providerId="ADAL" clId="{DC9AC216-686D-D44A-B11C-114E194B6B37}" dt="2024-02-20T04:01:01.341" v="1427" actId="1076"/>
          <ac:spMkLst>
            <pc:docMk/>
            <pc:sldMk cId="1903745759" sldId="400"/>
            <ac:spMk id="19" creationId="{69C8FA0C-D372-B61A-F454-84A5D4C17CF4}"/>
          </ac:spMkLst>
        </pc:spChg>
        <pc:spChg chg="add mod">
          <ac:chgData name="Li, Bingyao" userId="6020a0d1-527a-4229-8e4c-eb30bf0f9e70" providerId="ADAL" clId="{DC9AC216-686D-D44A-B11C-114E194B6B37}" dt="2024-02-20T04:01:01.341" v="1427" actId="1076"/>
          <ac:spMkLst>
            <pc:docMk/>
            <pc:sldMk cId="1903745759" sldId="400"/>
            <ac:spMk id="21" creationId="{820692AC-F961-CC00-FD84-D02E9C71361F}"/>
          </ac:spMkLst>
        </pc:spChg>
        <pc:spChg chg="add del mod">
          <ac:chgData name="Li, Bingyao" userId="6020a0d1-527a-4229-8e4c-eb30bf0f9e70" providerId="ADAL" clId="{DC9AC216-686D-D44A-B11C-114E194B6B37}" dt="2024-02-20T03:39:58.113" v="1049" actId="478"/>
          <ac:spMkLst>
            <pc:docMk/>
            <pc:sldMk cId="1903745759" sldId="400"/>
            <ac:spMk id="23" creationId="{76F538AE-9463-3F83-9E2C-86406A42A49E}"/>
          </ac:spMkLst>
        </pc:spChg>
        <pc:spChg chg="add del mod">
          <ac:chgData name="Li, Bingyao" userId="6020a0d1-527a-4229-8e4c-eb30bf0f9e70" providerId="ADAL" clId="{DC9AC216-686D-D44A-B11C-114E194B6B37}" dt="2024-02-20T03:39:58.113" v="1049" actId="478"/>
          <ac:spMkLst>
            <pc:docMk/>
            <pc:sldMk cId="1903745759" sldId="400"/>
            <ac:spMk id="24" creationId="{DB534F1E-6296-189E-3F1F-7530B3B40FA8}"/>
          </ac:spMkLst>
        </pc:spChg>
        <pc:spChg chg="add mod">
          <ac:chgData name="Li, Bingyao" userId="6020a0d1-527a-4229-8e4c-eb30bf0f9e70" providerId="ADAL" clId="{DC9AC216-686D-D44A-B11C-114E194B6B37}" dt="2024-02-20T04:01:01.341" v="1427" actId="1076"/>
          <ac:spMkLst>
            <pc:docMk/>
            <pc:sldMk cId="1903745759" sldId="400"/>
            <ac:spMk id="35" creationId="{5BF8909E-A5FF-F05C-449D-930DC9451432}"/>
          </ac:spMkLst>
        </pc:spChg>
        <pc:spChg chg="add mod">
          <ac:chgData name="Li, Bingyao" userId="6020a0d1-527a-4229-8e4c-eb30bf0f9e70" providerId="ADAL" clId="{DC9AC216-686D-D44A-B11C-114E194B6B37}" dt="2024-02-20T04:06:04.712" v="1495" actId="1076"/>
          <ac:spMkLst>
            <pc:docMk/>
            <pc:sldMk cId="1903745759" sldId="400"/>
            <ac:spMk id="36" creationId="{E0AA208A-9529-4DC8-104A-5F004BE58668}"/>
          </ac:spMkLst>
        </pc:spChg>
        <pc:spChg chg="add mod">
          <ac:chgData name="Li, Bingyao" userId="6020a0d1-527a-4229-8e4c-eb30bf0f9e70" providerId="ADAL" clId="{DC9AC216-686D-D44A-B11C-114E194B6B37}" dt="2024-02-20T03:53:30.149" v="1318" actId="164"/>
          <ac:spMkLst>
            <pc:docMk/>
            <pc:sldMk cId="1903745759" sldId="400"/>
            <ac:spMk id="37" creationId="{030AC48B-C640-CFF0-AD28-365D4055F004}"/>
          </ac:spMkLst>
        </pc:spChg>
        <pc:spChg chg="add mod">
          <ac:chgData name="Li, Bingyao" userId="6020a0d1-527a-4229-8e4c-eb30bf0f9e70" providerId="ADAL" clId="{DC9AC216-686D-D44A-B11C-114E194B6B37}" dt="2024-02-20T03:50:10.430" v="1281" actId="2085"/>
          <ac:spMkLst>
            <pc:docMk/>
            <pc:sldMk cId="1903745759" sldId="400"/>
            <ac:spMk id="42" creationId="{9275D536-0C13-3E2D-8198-E80BB1ADB023}"/>
          </ac:spMkLst>
        </pc:spChg>
        <pc:spChg chg="add del">
          <ac:chgData name="Li, Bingyao" userId="6020a0d1-527a-4229-8e4c-eb30bf0f9e70" providerId="ADAL" clId="{DC9AC216-686D-D44A-B11C-114E194B6B37}" dt="2024-02-20T03:44:30.197" v="1193" actId="22"/>
          <ac:spMkLst>
            <pc:docMk/>
            <pc:sldMk cId="1903745759" sldId="400"/>
            <ac:spMk id="44" creationId="{EFAB0047-33D4-136E-6B8C-20D0AB731A12}"/>
          </ac:spMkLst>
        </pc:spChg>
        <pc:spChg chg="add mod">
          <ac:chgData name="Li, Bingyao" userId="6020a0d1-527a-4229-8e4c-eb30bf0f9e70" providerId="ADAL" clId="{DC9AC216-686D-D44A-B11C-114E194B6B37}" dt="2024-02-20T03:51:17.643" v="1300" actId="20577"/>
          <ac:spMkLst>
            <pc:docMk/>
            <pc:sldMk cId="1903745759" sldId="400"/>
            <ac:spMk id="46" creationId="{A451496B-2B8A-AC78-DA19-D11F33CC5409}"/>
          </ac:spMkLst>
        </pc:spChg>
        <pc:spChg chg="add del mod">
          <ac:chgData name="Li, Bingyao" userId="6020a0d1-527a-4229-8e4c-eb30bf0f9e70" providerId="ADAL" clId="{DC9AC216-686D-D44A-B11C-114E194B6B37}" dt="2024-02-20T03:48:33.205" v="1258" actId="478"/>
          <ac:spMkLst>
            <pc:docMk/>
            <pc:sldMk cId="1903745759" sldId="400"/>
            <ac:spMk id="47" creationId="{3196A89C-6786-955E-24D5-4E077F00A0EE}"/>
          </ac:spMkLst>
        </pc:spChg>
        <pc:spChg chg="add mod">
          <ac:chgData name="Li, Bingyao" userId="6020a0d1-527a-4229-8e4c-eb30bf0f9e70" providerId="ADAL" clId="{DC9AC216-686D-D44A-B11C-114E194B6B37}" dt="2024-02-20T03:50:10.430" v="1281" actId="2085"/>
          <ac:spMkLst>
            <pc:docMk/>
            <pc:sldMk cId="1903745759" sldId="400"/>
            <ac:spMk id="48" creationId="{4E4851DC-B8ED-95CA-D90F-5FE335F81B32}"/>
          </ac:spMkLst>
        </pc:spChg>
        <pc:spChg chg="add mod">
          <ac:chgData name="Li, Bingyao" userId="6020a0d1-527a-4229-8e4c-eb30bf0f9e70" providerId="ADAL" clId="{DC9AC216-686D-D44A-B11C-114E194B6B37}" dt="2024-02-20T03:50:10.430" v="1281" actId="2085"/>
          <ac:spMkLst>
            <pc:docMk/>
            <pc:sldMk cId="1903745759" sldId="400"/>
            <ac:spMk id="49" creationId="{F3EF656C-C85B-79A9-3E7A-A556A61F8D35}"/>
          </ac:spMkLst>
        </pc:spChg>
        <pc:spChg chg="add mod">
          <ac:chgData name="Li, Bingyao" userId="6020a0d1-527a-4229-8e4c-eb30bf0f9e70" providerId="ADAL" clId="{DC9AC216-686D-D44A-B11C-114E194B6B37}" dt="2024-02-20T03:51:00.003" v="1293" actId="164"/>
          <ac:spMkLst>
            <pc:docMk/>
            <pc:sldMk cId="1903745759" sldId="400"/>
            <ac:spMk id="52" creationId="{8BCF2B3D-4F28-4BD4-A3BE-8B53C9E0EE71}"/>
          </ac:spMkLst>
        </pc:spChg>
        <pc:spChg chg="add del mod">
          <ac:chgData name="Li, Bingyao" userId="6020a0d1-527a-4229-8e4c-eb30bf0f9e70" providerId="ADAL" clId="{DC9AC216-686D-D44A-B11C-114E194B6B37}" dt="2024-02-20T03:54:15.422" v="1325" actId="478"/>
          <ac:spMkLst>
            <pc:docMk/>
            <pc:sldMk cId="1903745759" sldId="400"/>
            <ac:spMk id="55" creationId="{E475A2DF-C226-E3DA-11E2-D83F112CDA30}"/>
          </ac:spMkLst>
        </pc:spChg>
        <pc:spChg chg="add mod">
          <ac:chgData name="Li, Bingyao" userId="6020a0d1-527a-4229-8e4c-eb30bf0f9e70" providerId="ADAL" clId="{DC9AC216-686D-D44A-B11C-114E194B6B37}" dt="2024-02-20T03:58:40.601" v="1364" actId="20577"/>
          <ac:spMkLst>
            <pc:docMk/>
            <pc:sldMk cId="1903745759" sldId="400"/>
            <ac:spMk id="56" creationId="{B497FA18-2031-E0FD-D4CE-2F3D3975EF26}"/>
          </ac:spMkLst>
        </pc:spChg>
        <pc:spChg chg="add mod">
          <ac:chgData name="Li, Bingyao" userId="6020a0d1-527a-4229-8e4c-eb30bf0f9e70" providerId="ADAL" clId="{DC9AC216-686D-D44A-B11C-114E194B6B37}" dt="2024-02-20T03:55:15.032" v="1346" actId="164"/>
          <ac:spMkLst>
            <pc:docMk/>
            <pc:sldMk cId="1903745759" sldId="400"/>
            <ac:spMk id="57" creationId="{3C6A5676-2545-2C48-C222-BD3C447AD3E1}"/>
          </ac:spMkLst>
        </pc:spChg>
        <pc:spChg chg="mod">
          <ac:chgData name="Li, Bingyao" userId="6020a0d1-527a-4229-8e4c-eb30bf0f9e70" providerId="ADAL" clId="{DC9AC216-686D-D44A-B11C-114E194B6B37}" dt="2024-02-20T03:58:45.959" v="1365"/>
          <ac:spMkLst>
            <pc:docMk/>
            <pc:sldMk cId="1903745759" sldId="400"/>
            <ac:spMk id="60" creationId="{942729FD-9E6F-C92B-B6E5-5325F20A7787}"/>
          </ac:spMkLst>
        </pc:spChg>
        <pc:spChg chg="mod">
          <ac:chgData name="Li, Bingyao" userId="6020a0d1-527a-4229-8e4c-eb30bf0f9e70" providerId="ADAL" clId="{DC9AC216-686D-D44A-B11C-114E194B6B37}" dt="2024-02-20T03:59:03.237" v="1412" actId="1037"/>
          <ac:spMkLst>
            <pc:docMk/>
            <pc:sldMk cId="1903745759" sldId="400"/>
            <ac:spMk id="61" creationId="{97D637AF-3750-EDEE-0355-801553FD3A9C}"/>
          </ac:spMkLst>
        </pc:spChg>
        <pc:spChg chg="add mod">
          <ac:chgData name="Li, Bingyao" userId="6020a0d1-527a-4229-8e4c-eb30bf0f9e70" providerId="ADAL" clId="{DC9AC216-686D-D44A-B11C-114E194B6B37}" dt="2024-02-20T04:07:41.837" v="1517" actId="207"/>
          <ac:spMkLst>
            <pc:docMk/>
            <pc:sldMk cId="1903745759" sldId="400"/>
            <ac:spMk id="62" creationId="{009185A6-AA34-489F-C066-688BE870E956}"/>
          </ac:spMkLst>
        </pc:spChg>
        <pc:grpChg chg="add mod">
          <ac:chgData name="Li, Bingyao" userId="6020a0d1-527a-4229-8e4c-eb30bf0f9e70" providerId="ADAL" clId="{DC9AC216-686D-D44A-B11C-114E194B6B37}" dt="2024-02-20T03:53:30.149" v="1318" actId="164"/>
          <ac:grpSpMkLst>
            <pc:docMk/>
            <pc:sldMk cId="1903745759" sldId="400"/>
            <ac:grpSpMk id="38" creationId="{66B53421-9300-7F11-E8B7-DC801E1E7D35}"/>
          </ac:grpSpMkLst>
        </pc:grpChg>
        <pc:grpChg chg="add mod">
          <ac:chgData name="Li, Bingyao" userId="6020a0d1-527a-4229-8e4c-eb30bf0f9e70" providerId="ADAL" clId="{DC9AC216-686D-D44A-B11C-114E194B6B37}" dt="2024-02-20T03:50:08.226" v="1279" actId="207"/>
          <ac:grpSpMkLst>
            <pc:docMk/>
            <pc:sldMk cId="1903745759" sldId="400"/>
            <ac:grpSpMk id="50" creationId="{2F14EDB4-BF74-D87C-0E1E-76955B744290}"/>
          </ac:grpSpMkLst>
        </pc:grpChg>
        <pc:grpChg chg="add mod">
          <ac:chgData name="Li, Bingyao" userId="6020a0d1-527a-4229-8e4c-eb30bf0f9e70" providerId="ADAL" clId="{DC9AC216-686D-D44A-B11C-114E194B6B37}" dt="2024-02-20T04:01:01.341" v="1427" actId="1076"/>
          <ac:grpSpMkLst>
            <pc:docMk/>
            <pc:sldMk cId="1903745759" sldId="400"/>
            <ac:grpSpMk id="51" creationId="{D3F7F473-4384-8506-63F3-F8E05474C30E}"/>
          </ac:grpSpMkLst>
        </pc:grpChg>
        <pc:grpChg chg="add mod">
          <ac:chgData name="Li, Bingyao" userId="6020a0d1-527a-4229-8e4c-eb30bf0f9e70" providerId="ADAL" clId="{DC9AC216-686D-D44A-B11C-114E194B6B37}" dt="2024-02-20T04:01:01.341" v="1427" actId="1076"/>
          <ac:grpSpMkLst>
            <pc:docMk/>
            <pc:sldMk cId="1903745759" sldId="400"/>
            <ac:grpSpMk id="53" creationId="{EC087F01-3215-AE89-B1EB-8A3354C8A0B1}"/>
          </ac:grpSpMkLst>
        </pc:grpChg>
        <pc:grpChg chg="add mod">
          <ac:chgData name="Li, Bingyao" userId="6020a0d1-527a-4229-8e4c-eb30bf0f9e70" providerId="ADAL" clId="{DC9AC216-686D-D44A-B11C-114E194B6B37}" dt="2024-02-20T04:08:08.540" v="1521" actId="1076"/>
          <ac:grpSpMkLst>
            <pc:docMk/>
            <pc:sldMk cId="1903745759" sldId="400"/>
            <ac:grpSpMk id="54" creationId="{28D8FA4B-C9C5-5A84-6536-83B2FF0BD513}"/>
          </ac:grpSpMkLst>
        </pc:grpChg>
        <pc:grpChg chg="add mod">
          <ac:chgData name="Li, Bingyao" userId="6020a0d1-527a-4229-8e4c-eb30bf0f9e70" providerId="ADAL" clId="{DC9AC216-686D-D44A-B11C-114E194B6B37}" dt="2024-02-20T04:01:01.341" v="1427" actId="1076"/>
          <ac:grpSpMkLst>
            <pc:docMk/>
            <pc:sldMk cId="1903745759" sldId="400"/>
            <ac:grpSpMk id="58" creationId="{FC63D071-5A2F-6257-515D-5D8823CC9DC9}"/>
          </ac:grpSpMkLst>
        </pc:grpChg>
        <pc:grpChg chg="add mod">
          <ac:chgData name="Li, Bingyao" userId="6020a0d1-527a-4229-8e4c-eb30bf0f9e70" providerId="ADAL" clId="{DC9AC216-686D-D44A-B11C-114E194B6B37}" dt="2024-02-20T04:01:01.341" v="1427" actId="1076"/>
          <ac:grpSpMkLst>
            <pc:docMk/>
            <pc:sldMk cId="1903745759" sldId="400"/>
            <ac:grpSpMk id="59" creationId="{A88E97B5-62DE-CE52-C261-9AD897F936C2}"/>
          </ac:grpSpMkLst>
        </pc:grpChg>
        <pc:cxnChg chg="add mod">
          <ac:chgData name="Li, Bingyao" userId="6020a0d1-527a-4229-8e4c-eb30bf0f9e70" providerId="ADAL" clId="{DC9AC216-686D-D44A-B11C-114E194B6B37}" dt="2024-02-20T04:01:01.341" v="1427" actId="1076"/>
          <ac:cxnSpMkLst>
            <pc:docMk/>
            <pc:sldMk cId="1903745759" sldId="400"/>
            <ac:cxnSpMk id="14" creationId="{BB0170C8-06CF-4A9E-B962-C74381D4C19C}"/>
          </ac:cxnSpMkLst>
        </pc:cxnChg>
        <pc:cxnChg chg="add del mod">
          <ac:chgData name="Li, Bingyao" userId="6020a0d1-527a-4229-8e4c-eb30bf0f9e70" providerId="ADAL" clId="{DC9AC216-686D-D44A-B11C-114E194B6B37}" dt="2024-02-20T03:39:58.113" v="1049" actId="478"/>
          <ac:cxnSpMkLst>
            <pc:docMk/>
            <pc:sldMk cId="1903745759" sldId="400"/>
            <ac:cxnSpMk id="18" creationId="{EF5E94C5-2A17-E4F8-1402-529E9AD50701}"/>
          </ac:cxnSpMkLst>
        </pc:cxnChg>
        <pc:cxnChg chg="add del mod">
          <ac:chgData name="Li, Bingyao" userId="6020a0d1-527a-4229-8e4c-eb30bf0f9e70" providerId="ADAL" clId="{DC9AC216-686D-D44A-B11C-114E194B6B37}" dt="2024-02-20T03:36:17.144" v="954" actId="478"/>
          <ac:cxnSpMkLst>
            <pc:docMk/>
            <pc:sldMk cId="1903745759" sldId="400"/>
            <ac:cxnSpMk id="20" creationId="{D34B7546-42E2-5878-F54B-47A928774684}"/>
          </ac:cxnSpMkLst>
        </pc:cxnChg>
        <pc:cxnChg chg="add mod">
          <ac:chgData name="Li, Bingyao" userId="6020a0d1-527a-4229-8e4c-eb30bf0f9e70" providerId="ADAL" clId="{DC9AC216-686D-D44A-B11C-114E194B6B37}" dt="2024-02-20T04:01:01.341" v="1427" actId="1076"/>
          <ac:cxnSpMkLst>
            <pc:docMk/>
            <pc:sldMk cId="1903745759" sldId="400"/>
            <ac:cxnSpMk id="22" creationId="{D411F901-E73D-2D8A-67D6-0161E1CAE798}"/>
          </ac:cxnSpMkLst>
        </pc:cxnChg>
        <pc:cxnChg chg="add mod">
          <ac:chgData name="Li, Bingyao" userId="6020a0d1-527a-4229-8e4c-eb30bf0f9e70" providerId="ADAL" clId="{DC9AC216-686D-D44A-B11C-114E194B6B37}" dt="2024-02-20T04:01:01.341" v="1427" actId="1076"/>
          <ac:cxnSpMkLst>
            <pc:docMk/>
            <pc:sldMk cId="1903745759" sldId="400"/>
            <ac:cxnSpMk id="33" creationId="{879321F0-73F7-A554-1133-74CB4E50562A}"/>
          </ac:cxnSpMkLst>
        </pc:cxnChg>
        <pc:cxnChg chg="add mod">
          <ac:chgData name="Li, Bingyao" userId="6020a0d1-527a-4229-8e4c-eb30bf0f9e70" providerId="ADAL" clId="{DC9AC216-686D-D44A-B11C-114E194B6B37}" dt="2024-02-20T04:01:01.341" v="1427" actId="1076"/>
          <ac:cxnSpMkLst>
            <pc:docMk/>
            <pc:sldMk cId="1903745759" sldId="400"/>
            <ac:cxnSpMk id="34" creationId="{D807406A-3F43-8650-2933-BBFC5730B84E}"/>
          </ac:cxnSpMkLst>
        </pc:cxnChg>
        <pc:cxnChg chg="mod">
          <ac:chgData name="Li, Bingyao" userId="6020a0d1-527a-4229-8e4c-eb30bf0f9e70" providerId="ADAL" clId="{DC9AC216-686D-D44A-B11C-114E194B6B37}" dt="2024-02-20T03:40:23.573" v="1051"/>
          <ac:cxnSpMkLst>
            <pc:docMk/>
            <pc:sldMk cId="1903745759" sldId="400"/>
            <ac:cxnSpMk id="39" creationId="{36ED2E2C-A9CE-9D34-2A0F-9B2B85986EDB}"/>
          </ac:cxnSpMkLst>
        </pc:cxnChg>
        <pc:cxnChg chg="mod">
          <ac:chgData name="Li, Bingyao" userId="6020a0d1-527a-4229-8e4c-eb30bf0f9e70" providerId="ADAL" clId="{DC9AC216-686D-D44A-B11C-114E194B6B37}" dt="2024-02-20T03:40:23.573" v="1051"/>
          <ac:cxnSpMkLst>
            <pc:docMk/>
            <pc:sldMk cId="1903745759" sldId="400"/>
            <ac:cxnSpMk id="40" creationId="{C09DAB9D-3854-E617-99D7-905258EC247E}"/>
          </ac:cxnSpMkLst>
        </pc:cxnChg>
      </pc:sldChg>
      <pc:sldChg chg="addSp modSp mod modAnim modNotesTx">
        <pc:chgData name="Li, Bingyao" userId="6020a0d1-527a-4229-8e4c-eb30bf0f9e70" providerId="ADAL" clId="{DC9AC216-686D-D44A-B11C-114E194B6B37}" dt="2024-02-23T02:42:51.661" v="4472" actId="20577"/>
        <pc:sldMkLst>
          <pc:docMk/>
          <pc:sldMk cId="2844775171" sldId="408"/>
        </pc:sldMkLst>
        <pc:spChg chg="add mod">
          <ac:chgData name="Li, Bingyao" userId="6020a0d1-527a-4229-8e4c-eb30bf0f9e70" providerId="ADAL" clId="{DC9AC216-686D-D44A-B11C-114E194B6B37}" dt="2024-02-23T00:49:41.549" v="4433" actId="14100"/>
          <ac:spMkLst>
            <pc:docMk/>
            <pc:sldMk cId="2844775171" sldId="408"/>
            <ac:spMk id="2" creationId="{0944C747-F7DB-71EC-4F51-1F96C69D5275}"/>
          </ac:spMkLst>
        </pc:spChg>
        <pc:spChg chg="mod">
          <ac:chgData name="Li, Bingyao" userId="6020a0d1-527a-4229-8e4c-eb30bf0f9e70" providerId="ADAL" clId="{DC9AC216-686D-D44A-B11C-114E194B6B37}" dt="2024-02-23T02:42:41.481" v="4466" actId="1076"/>
          <ac:spMkLst>
            <pc:docMk/>
            <pc:sldMk cId="2844775171" sldId="408"/>
            <ac:spMk id="4" creationId="{4689FD58-B8D6-48CA-A782-2D6B5C64B375}"/>
          </ac:spMkLst>
        </pc:spChg>
        <pc:spChg chg="mod">
          <ac:chgData name="Li, Bingyao" userId="6020a0d1-527a-4229-8e4c-eb30bf0f9e70" providerId="ADAL" clId="{DC9AC216-686D-D44A-B11C-114E194B6B37}" dt="2024-02-23T00:42:09.517" v="4342" actId="20577"/>
          <ac:spMkLst>
            <pc:docMk/>
            <pc:sldMk cId="2844775171" sldId="408"/>
            <ac:spMk id="5" creationId="{97E001A9-2871-5AAE-5FB4-5DDCBB2D5D11}"/>
          </ac:spMkLst>
        </pc:spChg>
        <pc:spChg chg="mod">
          <ac:chgData name="Li, Bingyao" userId="6020a0d1-527a-4229-8e4c-eb30bf0f9e70" providerId="ADAL" clId="{DC9AC216-686D-D44A-B11C-114E194B6B37}" dt="2024-02-23T02:42:41.481" v="4466" actId="1076"/>
          <ac:spMkLst>
            <pc:docMk/>
            <pc:sldMk cId="2844775171" sldId="408"/>
            <ac:spMk id="6" creationId="{BA406A79-5328-458F-84C7-E57F210FFAF1}"/>
          </ac:spMkLst>
        </pc:spChg>
        <pc:spChg chg="mod">
          <ac:chgData name="Li, Bingyao" userId="6020a0d1-527a-4229-8e4c-eb30bf0f9e70" providerId="ADAL" clId="{DC9AC216-686D-D44A-B11C-114E194B6B37}" dt="2024-02-23T02:42:40.357" v="4465" actId="1076"/>
          <ac:spMkLst>
            <pc:docMk/>
            <pc:sldMk cId="2844775171" sldId="408"/>
            <ac:spMk id="48" creationId="{9A3C2ABF-2078-40CF-BEB7-A80B52EEB067}"/>
          </ac:spMkLst>
        </pc:spChg>
        <pc:spChg chg="mod">
          <ac:chgData name="Li, Bingyao" userId="6020a0d1-527a-4229-8e4c-eb30bf0f9e70" providerId="ADAL" clId="{DC9AC216-686D-D44A-B11C-114E194B6B37}" dt="2024-02-23T02:42:41.481" v="4466" actId="1076"/>
          <ac:spMkLst>
            <pc:docMk/>
            <pc:sldMk cId="2844775171" sldId="408"/>
            <ac:spMk id="50" creationId="{7207F66B-A177-4F12-87F4-EB2C9A2163DA}"/>
          </ac:spMkLst>
        </pc:spChg>
        <pc:spChg chg="mod">
          <ac:chgData name="Li, Bingyao" userId="6020a0d1-527a-4229-8e4c-eb30bf0f9e70" providerId="ADAL" clId="{DC9AC216-686D-D44A-B11C-114E194B6B37}" dt="2024-02-23T02:42:41.481" v="4466" actId="1076"/>
          <ac:spMkLst>
            <pc:docMk/>
            <pc:sldMk cId="2844775171" sldId="408"/>
            <ac:spMk id="77" creationId="{2CDC3A83-D99A-4D31-925D-8809C08D3270}"/>
          </ac:spMkLst>
        </pc:spChg>
        <pc:grpChg chg="mod">
          <ac:chgData name="Li, Bingyao" userId="6020a0d1-527a-4229-8e4c-eb30bf0f9e70" providerId="ADAL" clId="{DC9AC216-686D-D44A-B11C-114E194B6B37}" dt="2024-02-23T02:42:41.481" v="4466" actId="1076"/>
          <ac:grpSpMkLst>
            <pc:docMk/>
            <pc:sldMk cId="2844775171" sldId="408"/>
            <ac:grpSpMk id="18" creationId="{8091F0C1-B3A6-4975-9461-CAF425631FAE}"/>
          </ac:grpSpMkLst>
        </pc:grpChg>
        <pc:grpChg chg="mod">
          <ac:chgData name="Li, Bingyao" userId="6020a0d1-527a-4229-8e4c-eb30bf0f9e70" providerId="ADAL" clId="{DC9AC216-686D-D44A-B11C-114E194B6B37}" dt="2024-02-23T02:42:41.481" v="4466" actId="1076"/>
          <ac:grpSpMkLst>
            <pc:docMk/>
            <pc:sldMk cId="2844775171" sldId="408"/>
            <ac:grpSpMk id="19" creationId="{3DC881D2-60FE-40A0-A243-5C48CEEE609D}"/>
          </ac:grpSpMkLst>
        </pc:grpChg>
        <pc:grpChg chg="mod">
          <ac:chgData name="Li, Bingyao" userId="6020a0d1-527a-4229-8e4c-eb30bf0f9e70" providerId="ADAL" clId="{DC9AC216-686D-D44A-B11C-114E194B6B37}" dt="2024-02-23T02:42:41.481" v="4466" actId="1076"/>
          <ac:grpSpMkLst>
            <pc:docMk/>
            <pc:sldMk cId="2844775171" sldId="408"/>
            <ac:grpSpMk id="21" creationId="{8B2C0229-9D70-4E07-A68A-319FDE13A599}"/>
          </ac:grpSpMkLst>
        </pc:grpChg>
        <pc:grpChg chg="mod">
          <ac:chgData name="Li, Bingyao" userId="6020a0d1-527a-4229-8e4c-eb30bf0f9e70" providerId="ADAL" clId="{DC9AC216-686D-D44A-B11C-114E194B6B37}" dt="2024-02-23T02:42:41.481" v="4466" actId="1076"/>
          <ac:grpSpMkLst>
            <pc:docMk/>
            <pc:sldMk cId="2844775171" sldId="408"/>
            <ac:grpSpMk id="22" creationId="{21F30FB3-F6C3-4A46-8D83-6E493014EB87}"/>
          </ac:grpSpMkLst>
        </pc:grpChg>
        <pc:graphicFrameChg chg="mod">
          <ac:chgData name="Li, Bingyao" userId="6020a0d1-527a-4229-8e4c-eb30bf0f9e70" providerId="ADAL" clId="{DC9AC216-686D-D44A-B11C-114E194B6B37}" dt="2024-02-23T02:42:41.481" v="4466" actId="1076"/>
          <ac:graphicFrameMkLst>
            <pc:docMk/>
            <pc:sldMk cId="2844775171" sldId="408"/>
            <ac:graphicFrameMk id="47" creationId="{EFC077A6-E25B-475F-8A99-295ADDAD59DD}"/>
          </ac:graphicFrameMkLst>
        </pc:graphicFrameChg>
      </pc:sldChg>
      <pc:sldChg chg="addSp delSp modSp mod delAnim modAnim">
        <pc:chgData name="Li, Bingyao" userId="6020a0d1-527a-4229-8e4c-eb30bf0f9e70" providerId="ADAL" clId="{DC9AC216-686D-D44A-B11C-114E194B6B37}" dt="2024-02-21T03:52:06.320" v="2436" actId="1076"/>
        <pc:sldMkLst>
          <pc:docMk/>
          <pc:sldMk cId="607492964" sldId="411"/>
        </pc:sldMkLst>
        <pc:spChg chg="add del mod">
          <ac:chgData name="Li, Bingyao" userId="6020a0d1-527a-4229-8e4c-eb30bf0f9e70" providerId="ADAL" clId="{DC9AC216-686D-D44A-B11C-114E194B6B37}" dt="2024-02-21T03:42:19.293" v="2358" actId="478"/>
          <ac:spMkLst>
            <pc:docMk/>
            <pc:sldMk cId="607492964" sldId="411"/>
            <ac:spMk id="27" creationId="{65287C0D-48C6-90B2-3663-0D96EA51A7DF}"/>
          </ac:spMkLst>
        </pc:spChg>
        <pc:spChg chg="add mod">
          <ac:chgData name="Li, Bingyao" userId="6020a0d1-527a-4229-8e4c-eb30bf0f9e70" providerId="ADAL" clId="{DC9AC216-686D-D44A-B11C-114E194B6B37}" dt="2024-02-21T03:49:04.004" v="2416" actId="1076"/>
          <ac:spMkLst>
            <pc:docMk/>
            <pc:sldMk cId="607492964" sldId="411"/>
            <ac:spMk id="35" creationId="{88123A87-5415-D933-4E8B-A6DCA25C8640}"/>
          </ac:spMkLst>
        </pc:spChg>
        <pc:spChg chg="add del mod">
          <ac:chgData name="Li, Bingyao" userId="6020a0d1-527a-4229-8e4c-eb30bf0f9e70" providerId="ADAL" clId="{DC9AC216-686D-D44A-B11C-114E194B6B37}" dt="2024-02-21T03:46:57.864" v="2400" actId="478"/>
          <ac:spMkLst>
            <pc:docMk/>
            <pc:sldMk cId="607492964" sldId="411"/>
            <ac:spMk id="43" creationId="{3A779BA7-DC0C-66E7-C3BB-CF1C51B19807}"/>
          </ac:spMkLst>
        </pc:spChg>
        <pc:spChg chg="mod">
          <ac:chgData name="Li, Bingyao" userId="6020a0d1-527a-4229-8e4c-eb30bf0f9e70" providerId="ADAL" clId="{DC9AC216-686D-D44A-B11C-114E194B6B37}" dt="2024-02-21T03:32:44.241" v="2227" actId="164"/>
          <ac:spMkLst>
            <pc:docMk/>
            <pc:sldMk cId="607492964" sldId="411"/>
            <ac:spMk id="45" creationId="{FFD3644A-D031-42A6-9D43-4D3E2C334AD5}"/>
          </ac:spMkLst>
        </pc:spChg>
        <pc:spChg chg="mod">
          <ac:chgData name="Li, Bingyao" userId="6020a0d1-527a-4229-8e4c-eb30bf0f9e70" providerId="ADAL" clId="{DC9AC216-686D-D44A-B11C-114E194B6B37}" dt="2024-02-21T03:32:44.241" v="2227" actId="164"/>
          <ac:spMkLst>
            <pc:docMk/>
            <pc:sldMk cId="607492964" sldId="411"/>
            <ac:spMk id="46" creationId="{B1D527CC-7B1A-4228-9B5B-B8C70BD01978}"/>
          </ac:spMkLst>
        </pc:spChg>
        <pc:spChg chg="mod">
          <ac:chgData name="Li, Bingyao" userId="6020a0d1-527a-4229-8e4c-eb30bf0f9e70" providerId="ADAL" clId="{DC9AC216-686D-D44A-B11C-114E194B6B37}" dt="2024-02-21T03:41:12.893" v="2328" actId="1076"/>
          <ac:spMkLst>
            <pc:docMk/>
            <pc:sldMk cId="607492964" sldId="411"/>
            <ac:spMk id="50" creationId="{CA78B0A0-E9D8-4C49-B8A9-6896E16AB51A}"/>
          </ac:spMkLst>
        </pc:spChg>
        <pc:spChg chg="mod">
          <ac:chgData name="Li, Bingyao" userId="6020a0d1-527a-4229-8e4c-eb30bf0f9e70" providerId="ADAL" clId="{DC9AC216-686D-D44A-B11C-114E194B6B37}" dt="2024-02-21T03:52:06.320" v="2436" actId="1076"/>
          <ac:spMkLst>
            <pc:docMk/>
            <pc:sldMk cId="607492964" sldId="411"/>
            <ac:spMk id="54" creationId="{2849B3EE-0989-4AA7-8AE7-38AF701D77B2}"/>
          </ac:spMkLst>
        </pc:spChg>
        <pc:spChg chg="mod">
          <ac:chgData name="Li, Bingyao" userId="6020a0d1-527a-4229-8e4c-eb30bf0f9e70" providerId="ADAL" clId="{DC9AC216-686D-D44A-B11C-114E194B6B37}" dt="2024-02-21T03:49:04.004" v="2416" actId="1076"/>
          <ac:spMkLst>
            <pc:docMk/>
            <pc:sldMk cId="607492964" sldId="411"/>
            <ac:spMk id="58" creationId="{B9E575D7-2684-4012-A78C-64F7A3F39778}"/>
          </ac:spMkLst>
        </pc:spChg>
        <pc:grpChg chg="add mod">
          <ac:chgData name="Li, Bingyao" userId="6020a0d1-527a-4229-8e4c-eb30bf0f9e70" providerId="ADAL" clId="{DC9AC216-686D-D44A-B11C-114E194B6B37}" dt="2024-02-21T03:49:04.004" v="2416" actId="1076"/>
          <ac:grpSpMkLst>
            <pc:docMk/>
            <pc:sldMk cId="607492964" sldId="411"/>
            <ac:grpSpMk id="2" creationId="{A31E4210-E7D8-3D78-A72A-CC793EB8FAA1}"/>
          </ac:grpSpMkLst>
        </pc:grpChg>
        <pc:grpChg chg="add mod">
          <ac:chgData name="Li, Bingyao" userId="6020a0d1-527a-4229-8e4c-eb30bf0f9e70" providerId="ADAL" clId="{DC9AC216-686D-D44A-B11C-114E194B6B37}" dt="2024-02-21T03:49:04.004" v="2416" actId="1076"/>
          <ac:grpSpMkLst>
            <pc:docMk/>
            <pc:sldMk cId="607492964" sldId="411"/>
            <ac:grpSpMk id="3" creationId="{49CCF33B-1637-51AD-54BF-640FBEC4ADB9}"/>
          </ac:grpSpMkLst>
        </pc:grpChg>
        <pc:picChg chg="del mod">
          <ac:chgData name="Li, Bingyao" userId="6020a0d1-527a-4229-8e4c-eb30bf0f9e70" providerId="ADAL" clId="{DC9AC216-686D-D44A-B11C-114E194B6B37}" dt="2024-02-21T03:44:44.017" v="2377" actId="478"/>
          <ac:picMkLst>
            <pc:docMk/>
            <pc:sldMk cId="607492964" sldId="411"/>
            <ac:picMk id="30" creationId="{4C04B5B8-4C42-44BB-832C-594768CC54EF}"/>
          </ac:picMkLst>
        </pc:picChg>
        <pc:picChg chg="mod">
          <ac:chgData name="Li, Bingyao" userId="6020a0d1-527a-4229-8e4c-eb30bf0f9e70" providerId="ADAL" clId="{DC9AC216-686D-D44A-B11C-114E194B6B37}" dt="2024-02-21T03:49:04.004" v="2416" actId="1076"/>
          <ac:picMkLst>
            <pc:docMk/>
            <pc:sldMk cId="607492964" sldId="411"/>
            <ac:picMk id="33" creationId="{6F6D90C3-F6CA-4865-9175-B6A597F20023}"/>
          </ac:picMkLst>
        </pc:picChg>
        <pc:picChg chg="add mod">
          <ac:chgData name="Li, Bingyao" userId="6020a0d1-527a-4229-8e4c-eb30bf0f9e70" providerId="ADAL" clId="{DC9AC216-686D-D44A-B11C-114E194B6B37}" dt="2024-02-21T03:49:04.004" v="2416" actId="1076"/>
          <ac:picMkLst>
            <pc:docMk/>
            <pc:sldMk cId="607492964" sldId="411"/>
            <ac:picMk id="38" creationId="{C58FEF2C-2A11-8D0F-BF0C-A945843898CD}"/>
          </ac:picMkLst>
        </pc:picChg>
        <pc:cxnChg chg="add del mod">
          <ac:chgData name="Li, Bingyao" userId="6020a0d1-527a-4229-8e4c-eb30bf0f9e70" providerId="ADAL" clId="{DC9AC216-686D-D44A-B11C-114E194B6B37}" dt="2024-02-21T03:36:10.779" v="2257" actId="478"/>
          <ac:cxnSpMkLst>
            <pc:docMk/>
            <pc:sldMk cId="607492964" sldId="411"/>
            <ac:cxnSpMk id="4" creationId="{E6E45086-01A3-A823-5A76-1AAE822544AA}"/>
          </ac:cxnSpMkLst>
        </pc:cxnChg>
        <pc:cxnChg chg="add mod">
          <ac:chgData name="Li, Bingyao" userId="6020a0d1-527a-4229-8e4c-eb30bf0f9e70" providerId="ADAL" clId="{DC9AC216-686D-D44A-B11C-114E194B6B37}" dt="2024-02-21T03:50:23.902" v="2427" actId="14100"/>
          <ac:cxnSpMkLst>
            <pc:docMk/>
            <pc:sldMk cId="607492964" sldId="411"/>
            <ac:cxnSpMk id="12" creationId="{9E0CB848-27CF-3C8A-E1EA-C783E2258987}"/>
          </ac:cxnSpMkLst>
        </pc:cxnChg>
        <pc:cxnChg chg="mod">
          <ac:chgData name="Li, Bingyao" userId="6020a0d1-527a-4229-8e4c-eb30bf0f9e70" providerId="ADAL" clId="{DC9AC216-686D-D44A-B11C-114E194B6B37}" dt="2024-02-21T03:46:07.735" v="2391" actId="14100"/>
          <ac:cxnSpMkLst>
            <pc:docMk/>
            <pc:sldMk cId="607492964" sldId="411"/>
            <ac:cxnSpMk id="37" creationId="{CA14DE45-E0A4-419A-8A2C-AB2A200A353E}"/>
          </ac:cxnSpMkLst>
        </pc:cxnChg>
        <pc:cxnChg chg="mod">
          <ac:chgData name="Li, Bingyao" userId="6020a0d1-527a-4229-8e4c-eb30bf0f9e70" providerId="ADAL" clId="{DC9AC216-686D-D44A-B11C-114E194B6B37}" dt="2024-02-21T03:32:44.241" v="2227" actId="164"/>
          <ac:cxnSpMkLst>
            <pc:docMk/>
            <pc:sldMk cId="607492964" sldId="411"/>
            <ac:cxnSpMk id="47" creationId="{791C48C9-2C18-43DB-9A93-5DF169981C77}"/>
          </ac:cxnSpMkLst>
        </pc:cxnChg>
        <pc:cxnChg chg="mod">
          <ac:chgData name="Li, Bingyao" userId="6020a0d1-527a-4229-8e4c-eb30bf0f9e70" providerId="ADAL" clId="{DC9AC216-686D-D44A-B11C-114E194B6B37}" dt="2024-02-21T03:51:51.486" v="2434" actId="14100"/>
          <ac:cxnSpMkLst>
            <pc:docMk/>
            <pc:sldMk cId="607492964" sldId="411"/>
            <ac:cxnSpMk id="51" creationId="{2A5D42BB-FF5E-4A0A-95B7-629F7DEC2CDF}"/>
          </ac:cxnSpMkLst>
        </pc:cxnChg>
        <pc:cxnChg chg="del mod">
          <ac:chgData name="Li, Bingyao" userId="6020a0d1-527a-4229-8e4c-eb30bf0f9e70" providerId="ADAL" clId="{DC9AC216-686D-D44A-B11C-114E194B6B37}" dt="2024-02-21T03:48:15.257" v="2406" actId="478"/>
          <ac:cxnSpMkLst>
            <pc:docMk/>
            <pc:sldMk cId="607492964" sldId="411"/>
            <ac:cxnSpMk id="55" creationId="{920E9F25-93B5-4B30-9243-793620AA015B}"/>
          </ac:cxnSpMkLst>
        </pc:cxnChg>
        <pc:cxnChg chg="add mod">
          <ac:chgData name="Li, Bingyao" userId="6020a0d1-527a-4229-8e4c-eb30bf0f9e70" providerId="ADAL" clId="{DC9AC216-686D-D44A-B11C-114E194B6B37}" dt="2024-02-21T03:49:04.004" v="2416" actId="1076"/>
          <ac:cxnSpMkLst>
            <pc:docMk/>
            <pc:sldMk cId="607492964" sldId="411"/>
            <ac:cxnSpMk id="56" creationId="{27BBB792-96F4-8A9D-CBB8-0754636D78A0}"/>
          </ac:cxnSpMkLst>
        </pc:cxnChg>
        <pc:cxnChg chg="mod">
          <ac:chgData name="Li, Bingyao" userId="6020a0d1-527a-4229-8e4c-eb30bf0f9e70" providerId="ADAL" clId="{DC9AC216-686D-D44A-B11C-114E194B6B37}" dt="2024-02-21T03:49:04.004" v="2416" actId="1076"/>
          <ac:cxnSpMkLst>
            <pc:docMk/>
            <pc:sldMk cId="607492964" sldId="411"/>
            <ac:cxnSpMk id="60" creationId="{2AD419A1-CE71-44EB-B13A-257653B07D95}"/>
          </ac:cxnSpMkLst>
        </pc:cxnChg>
      </pc:sldChg>
      <pc:sldChg chg="addSp delSp modSp add mod modNotesTx">
        <pc:chgData name="Li, Bingyao" userId="6020a0d1-527a-4229-8e4c-eb30bf0f9e70" providerId="ADAL" clId="{DC9AC216-686D-D44A-B11C-114E194B6B37}" dt="2024-02-22T03:38:25.991" v="3562"/>
        <pc:sldMkLst>
          <pc:docMk/>
          <pc:sldMk cId="3955871252" sldId="412"/>
        </pc:sldMkLst>
        <pc:spChg chg="mod">
          <ac:chgData name="Li, Bingyao" userId="6020a0d1-527a-4229-8e4c-eb30bf0f9e70" providerId="ADAL" clId="{DC9AC216-686D-D44A-B11C-114E194B6B37}" dt="2024-02-21T04:39:40.053" v="2697" actId="20577"/>
          <ac:spMkLst>
            <pc:docMk/>
            <pc:sldMk cId="3955871252" sldId="412"/>
            <ac:spMk id="2" creationId="{40E142DB-CCDE-2CB1-C34E-874D2CC3C2F0}"/>
          </ac:spMkLst>
        </pc:spChg>
        <pc:spChg chg="mod">
          <ac:chgData name="Li, Bingyao" userId="6020a0d1-527a-4229-8e4c-eb30bf0f9e70" providerId="ADAL" clId="{DC9AC216-686D-D44A-B11C-114E194B6B37}" dt="2024-02-22T02:00:40.183" v="3190" actId="20577"/>
          <ac:spMkLst>
            <pc:docMk/>
            <pc:sldMk cId="3955871252" sldId="412"/>
            <ac:spMk id="5" creationId="{1C9BD0D5-6523-FBE1-D7BF-6BF3E643ED7E}"/>
          </ac:spMkLst>
        </pc:spChg>
        <pc:graphicFrameChg chg="add mod">
          <ac:chgData name="Li, Bingyao" userId="6020a0d1-527a-4229-8e4c-eb30bf0f9e70" providerId="ADAL" clId="{DC9AC216-686D-D44A-B11C-114E194B6B37}" dt="2024-02-22T01:57:09.238" v="3121"/>
          <ac:graphicFrameMkLst>
            <pc:docMk/>
            <pc:sldMk cId="3955871252" sldId="412"/>
            <ac:graphicFrameMk id="3" creationId="{9D7EC0E5-3563-285E-7AB5-E237C50EABB8}"/>
          </ac:graphicFrameMkLst>
        </pc:graphicFrameChg>
        <pc:graphicFrameChg chg="del">
          <ac:chgData name="Li, Bingyao" userId="6020a0d1-527a-4229-8e4c-eb30bf0f9e70" providerId="ADAL" clId="{DC9AC216-686D-D44A-B11C-114E194B6B37}" dt="2024-02-21T04:38:30.579" v="2681" actId="478"/>
          <ac:graphicFrameMkLst>
            <pc:docMk/>
            <pc:sldMk cId="3955871252" sldId="412"/>
            <ac:graphicFrameMk id="9" creationId="{78942464-1593-582F-C5B5-7FCBBE596815}"/>
          </ac:graphicFrameMkLst>
        </pc:graphicFrameChg>
        <pc:picChg chg="add del mod">
          <ac:chgData name="Li, Bingyao" userId="6020a0d1-527a-4229-8e4c-eb30bf0f9e70" providerId="ADAL" clId="{DC9AC216-686D-D44A-B11C-114E194B6B37}" dt="2024-02-22T01:30:25.901" v="3099" actId="478"/>
          <ac:picMkLst>
            <pc:docMk/>
            <pc:sldMk cId="3955871252" sldId="412"/>
            <ac:picMk id="4" creationId="{42E42667-2628-4938-F05B-47E4F6361B54}"/>
          </ac:picMkLst>
        </pc:picChg>
      </pc:sldChg>
      <pc:sldChg chg="modAnim">
        <pc:chgData name="Li, Bingyao" userId="6020a0d1-527a-4229-8e4c-eb30bf0f9e70" providerId="ADAL" clId="{DC9AC216-686D-D44A-B11C-114E194B6B37}" dt="2024-02-22T03:17:50.803" v="3540"/>
        <pc:sldMkLst>
          <pc:docMk/>
          <pc:sldMk cId="3030612646" sldId="413"/>
        </pc:sldMkLst>
      </pc:sldChg>
      <pc:sldChg chg="addSp delSp modSp add mod delAnim modAnim">
        <pc:chgData name="Li, Bingyao" userId="6020a0d1-527a-4229-8e4c-eb30bf0f9e70" providerId="ADAL" clId="{DC9AC216-686D-D44A-B11C-114E194B6B37}" dt="2024-02-22T23:43:21.466" v="3642"/>
        <pc:sldMkLst>
          <pc:docMk/>
          <pc:sldMk cId="437907940" sldId="414"/>
        </pc:sldMkLst>
        <pc:spChg chg="add del mod">
          <ac:chgData name="Li, Bingyao" userId="6020a0d1-527a-4229-8e4c-eb30bf0f9e70" providerId="ADAL" clId="{DC9AC216-686D-D44A-B11C-114E194B6B37}" dt="2024-02-22T23:40:30.330" v="3616" actId="478"/>
          <ac:spMkLst>
            <pc:docMk/>
            <pc:sldMk cId="437907940" sldId="414"/>
            <ac:spMk id="2" creationId="{C455409C-0484-A557-B250-E1AC95F7423C}"/>
          </ac:spMkLst>
        </pc:spChg>
        <pc:spChg chg="mod">
          <ac:chgData name="Li, Bingyao" userId="6020a0d1-527a-4229-8e4c-eb30bf0f9e70" providerId="ADAL" clId="{DC9AC216-686D-D44A-B11C-114E194B6B37}" dt="2024-02-22T23:43:19.721" v="3641" actId="164"/>
          <ac:spMkLst>
            <pc:docMk/>
            <pc:sldMk cId="437907940" sldId="414"/>
            <ac:spMk id="4" creationId="{A6BD3D88-6E3D-6131-08F2-284C2BF05DBB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6" creationId="{97EC3C76-F899-F882-83E5-10F24EA97A30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7" creationId="{D02D6C1C-EE86-BA5F-CCDB-B19217973242}"/>
          </ac:spMkLst>
        </pc:spChg>
        <pc:spChg chg="add del mod">
          <ac:chgData name="Li, Bingyao" userId="6020a0d1-527a-4229-8e4c-eb30bf0f9e70" providerId="ADAL" clId="{DC9AC216-686D-D44A-B11C-114E194B6B37}" dt="2024-02-22T23:42:32.786" v="3630" actId="478"/>
          <ac:spMkLst>
            <pc:docMk/>
            <pc:sldMk cId="437907940" sldId="414"/>
            <ac:spMk id="9" creationId="{3530A8CA-03B0-1F1F-6475-F288466611FA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12" creationId="{9F2E4E4D-878D-41A9-BEAA-AB26816A72B2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13" creationId="{603478E1-2E2A-1906-2A70-8B7927E032DF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15" creationId="{94F0A09C-B3E8-0DB0-C027-324A3F0A0400}"/>
          </ac:spMkLst>
        </pc:spChg>
        <pc:spChg chg="del">
          <ac:chgData name="Li, Bingyao" userId="6020a0d1-527a-4229-8e4c-eb30bf0f9e70" providerId="ADAL" clId="{DC9AC216-686D-D44A-B11C-114E194B6B37}" dt="2024-02-22T23:40:12.159" v="3613" actId="478"/>
          <ac:spMkLst>
            <pc:docMk/>
            <pc:sldMk cId="437907940" sldId="414"/>
            <ac:spMk id="16" creationId="{50B4C3CD-A132-3FD7-9379-AA2643D2F070}"/>
          </ac:spMkLst>
        </pc:spChg>
        <pc:grpChg chg="add mod">
          <ac:chgData name="Li, Bingyao" userId="6020a0d1-527a-4229-8e4c-eb30bf0f9e70" providerId="ADAL" clId="{DC9AC216-686D-D44A-B11C-114E194B6B37}" dt="2024-02-22T23:43:19.721" v="3641" actId="164"/>
          <ac:grpSpMkLst>
            <pc:docMk/>
            <pc:sldMk cId="437907940" sldId="414"/>
            <ac:grpSpMk id="14" creationId="{7050A3FE-CC81-C206-3499-02E6E633B0C8}"/>
          </ac:grpSpMkLst>
        </pc:grpChg>
        <pc:picChg chg="add mod">
          <ac:chgData name="Li, Bingyao" userId="6020a0d1-527a-4229-8e4c-eb30bf0f9e70" providerId="ADAL" clId="{DC9AC216-686D-D44A-B11C-114E194B6B37}" dt="2024-02-22T23:43:19.721" v="3641" actId="164"/>
          <ac:picMkLst>
            <pc:docMk/>
            <pc:sldMk cId="437907940" sldId="414"/>
            <ac:picMk id="1026" creationId="{8A3C9233-1679-44BA-B6C7-7C7CD1149960}"/>
          </ac:picMkLst>
        </pc:picChg>
      </pc:sldChg>
      <pc:sldChg chg="addSp delSp modSp add mod addAnim delAnim modAnim">
        <pc:chgData name="Li, Bingyao" userId="6020a0d1-527a-4229-8e4c-eb30bf0f9e70" providerId="ADAL" clId="{DC9AC216-686D-D44A-B11C-114E194B6B37}" dt="2024-02-23T00:31:08.083" v="4250" actId="1076"/>
        <pc:sldMkLst>
          <pc:docMk/>
          <pc:sldMk cId="2985871569" sldId="416"/>
        </pc:sldMkLst>
        <pc:spChg chg="mod">
          <ac:chgData name="Li, Bingyao" userId="6020a0d1-527a-4229-8e4c-eb30bf0f9e70" providerId="ADAL" clId="{DC9AC216-686D-D44A-B11C-114E194B6B37}" dt="2024-02-23T00:14:18.999" v="4109" actId="20577"/>
          <ac:spMkLst>
            <pc:docMk/>
            <pc:sldMk cId="2985871569" sldId="416"/>
            <ac:spMk id="5" creationId="{8B67AA5B-9CFD-97D3-F271-B730E9AEA339}"/>
          </ac:spMkLst>
        </pc:spChg>
        <pc:spChg chg="add 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16" creationId="{A9334B55-9688-A451-0DBA-2B9C157485C1}"/>
          </ac:spMkLst>
        </pc:spChg>
        <pc:spChg chg="add 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21" creationId="{14A4922C-BD5C-7D3B-5D4C-41E33427C320}"/>
          </ac:spMkLst>
        </pc:spChg>
        <pc:spChg chg="add 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22" creationId="{FB23049C-2079-55A9-10F1-27D741196A9D}"/>
          </ac:spMkLst>
        </pc:spChg>
        <pc:spChg chg="del">
          <ac:chgData name="Li, Bingyao" userId="6020a0d1-527a-4229-8e4c-eb30bf0f9e70" providerId="ADAL" clId="{DC9AC216-686D-D44A-B11C-114E194B6B37}" dt="2024-02-22T23:55:08.712" v="3695" actId="478"/>
          <ac:spMkLst>
            <pc:docMk/>
            <pc:sldMk cId="2985871569" sldId="416"/>
            <ac:spMk id="26" creationId="{9F123818-AD26-6F5A-26D1-819DC45A5301}"/>
          </ac:spMkLst>
        </pc:spChg>
        <pc:spChg chg="add mod">
          <ac:chgData name="Li, Bingyao" userId="6020a0d1-527a-4229-8e4c-eb30bf0f9e70" providerId="ADAL" clId="{DC9AC216-686D-D44A-B11C-114E194B6B37}" dt="2024-02-23T00:30:44.809" v="4248" actId="1076"/>
          <ac:spMkLst>
            <pc:docMk/>
            <pc:sldMk cId="2985871569" sldId="416"/>
            <ac:spMk id="40" creationId="{FF23D529-E380-A474-7437-AC772A088C10}"/>
          </ac:spMkLst>
        </pc:spChg>
        <pc:spChg chg="add del mod">
          <ac:chgData name="Li, Bingyao" userId="6020a0d1-527a-4229-8e4c-eb30bf0f9e70" providerId="ADAL" clId="{DC9AC216-686D-D44A-B11C-114E194B6B37}" dt="2024-02-23T00:06:56.215" v="3962" actId="478"/>
          <ac:spMkLst>
            <pc:docMk/>
            <pc:sldMk cId="2985871569" sldId="416"/>
            <ac:spMk id="41" creationId="{FAF72DD9-F8A9-0F59-1AD6-D144577441B8}"/>
          </ac:spMkLst>
        </pc:spChg>
        <pc:spChg chg="add 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44" creationId="{C3740591-0F9B-8B0B-B7C9-0695A0C3D7E1}"/>
          </ac:spMkLst>
        </pc:spChg>
        <pc:spChg chg="mod">
          <ac:chgData name="Li, Bingyao" userId="6020a0d1-527a-4229-8e4c-eb30bf0f9e70" providerId="ADAL" clId="{DC9AC216-686D-D44A-B11C-114E194B6B37}" dt="2024-02-23T00:31:08.083" v="4250" actId="1076"/>
          <ac:spMkLst>
            <pc:docMk/>
            <pc:sldMk cId="2985871569" sldId="416"/>
            <ac:spMk id="47" creationId="{AE013478-1E75-7A75-439F-C52CD802550B}"/>
          </ac:spMkLst>
        </pc:spChg>
        <pc:spChg chg="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48" creationId="{CC70B806-0B55-59EA-89E1-7947B40A2200}"/>
          </ac:spMkLst>
        </pc:spChg>
        <pc:spChg chg="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49" creationId="{2B9A403F-B8C0-0D40-E9B4-B3573059FAD9}"/>
          </ac:spMkLst>
        </pc:spChg>
        <pc:spChg chg="del mod">
          <ac:chgData name="Li, Bingyao" userId="6020a0d1-527a-4229-8e4c-eb30bf0f9e70" providerId="ADAL" clId="{DC9AC216-686D-D44A-B11C-114E194B6B37}" dt="2024-02-23T00:03:50.501" v="3934" actId="478"/>
          <ac:spMkLst>
            <pc:docMk/>
            <pc:sldMk cId="2985871569" sldId="416"/>
            <ac:spMk id="50" creationId="{6F18FE65-62EE-E15C-53D5-57CF0D8451EC}"/>
          </ac:spMkLst>
        </pc:spChg>
        <pc:spChg chg="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52" creationId="{BD617CAD-C59B-D3D7-F64D-E7C531B81C46}"/>
          </ac:spMkLst>
        </pc:spChg>
        <pc:spChg chg="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55" creationId="{B3F2F278-3A79-2054-2E50-BCA735C8B7C8}"/>
          </ac:spMkLst>
        </pc:spChg>
        <pc:spChg chg="add mod">
          <ac:chgData name="Li, Bingyao" userId="6020a0d1-527a-4229-8e4c-eb30bf0f9e70" providerId="ADAL" clId="{DC9AC216-686D-D44A-B11C-114E194B6B37}" dt="2024-02-23T00:16:32.485" v="4120" actId="1076"/>
          <ac:spMkLst>
            <pc:docMk/>
            <pc:sldMk cId="2985871569" sldId="416"/>
            <ac:spMk id="69" creationId="{B0A7EB9D-679B-1339-1960-511235C12CD7}"/>
          </ac:spMkLst>
        </pc:spChg>
        <pc:spChg chg="add del mod">
          <ac:chgData name="Li, Bingyao" userId="6020a0d1-527a-4229-8e4c-eb30bf0f9e70" providerId="ADAL" clId="{DC9AC216-686D-D44A-B11C-114E194B6B37}" dt="2024-02-23T00:18:33.796" v="4143" actId="21"/>
          <ac:spMkLst>
            <pc:docMk/>
            <pc:sldMk cId="2985871569" sldId="416"/>
            <ac:spMk id="78" creationId="{0AF84ACB-DE38-55BB-78F6-5A105E0CB8F6}"/>
          </ac:spMkLst>
        </pc:spChg>
        <pc:spChg chg="add mod">
          <ac:chgData name="Li, Bingyao" userId="6020a0d1-527a-4229-8e4c-eb30bf0f9e70" providerId="ADAL" clId="{DC9AC216-686D-D44A-B11C-114E194B6B37}" dt="2024-02-23T00:18:50.872" v="4146" actId="2085"/>
          <ac:spMkLst>
            <pc:docMk/>
            <pc:sldMk cId="2985871569" sldId="416"/>
            <ac:spMk id="85" creationId="{3D01F08A-19E5-0A3F-9C1E-53D5E668D405}"/>
          </ac:spMkLst>
        </pc:spChg>
        <pc:spChg chg="add del">
          <ac:chgData name="Li, Bingyao" userId="6020a0d1-527a-4229-8e4c-eb30bf0f9e70" providerId="ADAL" clId="{DC9AC216-686D-D44A-B11C-114E194B6B37}" dt="2024-02-23T00:19:13.716" v="4148" actId="478"/>
          <ac:spMkLst>
            <pc:docMk/>
            <pc:sldMk cId="2985871569" sldId="416"/>
            <ac:spMk id="86" creationId="{724598B4-A1FF-37D6-8D9F-7C2EB59E3E84}"/>
          </ac:spMkLst>
        </pc:spChg>
        <pc:spChg chg="add del mod">
          <ac:chgData name="Li, Bingyao" userId="6020a0d1-527a-4229-8e4c-eb30bf0f9e70" providerId="ADAL" clId="{DC9AC216-686D-D44A-B11C-114E194B6B37}" dt="2024-02-23T00:22:24.384" v="4164" actId="478"/>
          <ac:spMkLst>
            <pc:docMk/>
            <pc:sldMk cId="2985871569" sldId="416"/>
            <ac:spMk id="93" creationId="{7EA477BE-5D07-2D9A-EC52-2FAF5367ED03}"/>
          </ac:spMkLst>
        </pc:spChg>
        <pc:spChg chg="add mod">
          <ac:chgData name="Li, Bingyao" userId="6020a0d1-527a-4229-8e4c-eb30bf0f9e70" providerId="ADAL" clId="{DC9AC216-686D-D44A-B11C-114E194B6B37}" dt="2024-02-23T00:24:09.593" v="4182" actId="1076"/>
          <ac:spMkLst>
            <pc:docMk/>
            <pc:sldMk cId="2985871569" sldId="416"/>
            <ac:spMk id="94" creationId="{C6BB7235-90C7-084D-0734-69B1E2E8D0E6}"/>
          </ac:spMkLst>
        </pc:spChg>
        <pc:spChg chg="add del mod">
          <ac:chgData name="Li, Bingyao" userId="6020a0d1-527a-4229-8e4c-eb30bf0f9e70" providerId="ADAL" clId="{DC9AC216-686D-D44A-B11C-114E194B6B37}" dt="2024-02-23T00:24:30.996" v="4185" actId="478"/>
          <ac:spMkLst>
            <pc:docMk/>
            <pc:sldMk cId="2985871569" sldId="416"/>
            <ac:spMk id="98" creationId="{604BCC7F-66B0-852B-2E14-645AC3A37283}"/>
          </ac:spMkLst>
        </pc:spChg>
        <pc:spChg chg="add mod">
          <ac:chgData name="Li, Bingyao" userId="6020a0d1-527a-4229-8e4c-eb30bf0f9e70" providerId="ADAL" clId="{DC9AC216-686D-D44A-B11C-114E194B6B37}" dt="2024-02-23T00:28:59.704" v="4235" actId="692"/>
          <ac:spMkLst>
            <pc:docMk/>
            <pc:sldMk cId="2985871569" sldId="416"/>
            <ac:spMk id="99" creationId="{4C0AFBFD-56F2-E203-31CC-9182757FD44D}"/>
          </ac:spMkLst>
        </pc:spChg>
        <pc:graphicFrameChg chg="del">
          <ac:chgData name="Li, Bingyao" userId="6020a0d1-527a-4229-8e4c-eb30bf0f9e70" providerId="ADAL" clId="{DC9AC216-686D-D44A-B11C-114E194B6B37}" dt="2024-02-22T23:55:08.712" v="3695" actId="478"/>
          <ac:graphicFrameMkLst>
            <pc:docMk/>
            <pc:sldMk cId="2985871569" sldId="416"/>
            <ac:graphicFrameMk id="24" creationId="{73CDFACE-A0C6-F922-E6BF-B242BAD4CFA1}"/>
          </ac:graphicFrameMkLst>
        </pc:graphicFrameChg>
        <pc:graphicFrameChg chg="del">
          <ac:chgData name="Li, Bingyao" userId="6020a0d1-527a-4229-8e4c-eb30bf0f9e70" providerId="ADAL" clId="{DC9AC216-686D-D44A-B11C-114E194B6B37}" dt="2024-02-22T23:55:08.712" v="3695" actId="478"/>
          <ac:graphicFrameMkLst>
            <pc:docMk/>
            <pc:sldMk cId="2985871569" sldId="416"/>
            <ac:graphicFrameMk id="25" creationId="{6DC4FA87-9481-5902-7167-26FD2B972424}"/>
          </ac:graphicFrameMkLst>
        </pc:graphicFrameChg>
        <pc:graphicFrameChg chg="add mod modGraphic">
          <ac:chgData name="Li, Bingyao" userId="6020a0d1-527a-4229-8e4c-eb30bf0f9e70" providerId="ADAL" clId="{DC9AC216-686D-D44A-B11C-114E194B6B37}" dt="2024-02-23T00:24:09.593" v="4182" actId="1076"/>
          <ac:graphicFrameMkLst>
            <pc:docMk/>
            <pc:sldMk cId="2985871569" sldId="416"/>
            <ac:graphicFrameMk id="76" creationId="{0CECF8D0-0A63-DA66-15EF-420C89B6995D}"/>
          </ac:graphicFrameMkLst>
        </pc:graphicFrameChg>
        <pc:graphicFrameChg chg="add mod modGraphic">
          <ac:chgData name="Li, Bingyao" userId="6020a0d1-527a-4229-8e4c-eb30bf0f9e70" providerId="ADAL" clId="{DC9AC216-686D-D44A-B11C-114E194B6B37}" dt="2024-02-23T00:24:09.593" v="4182" actId="1076"/>
          <ac:graphicFrameMkLst>
            <pc:docMk/>
            <pc:sldMk cId="2985871569" sldId="416"/>
            <ac:graphicFrameMk id="77" creationId="{A995ECBF-9D2E-600A-5401-2815FC96C808}"/>
          </ac:graphicFrameMkLst>
        </pc:graphicFrameChg>
        <pc:picChg chg="add del mod">
          <ac:chgData name="Li, Bingyao" userId="6020a0d1-527a-4229-8e4c-eb30bf0f9e70" providerId="ADAL" clId="{DC9AC216-686D-D44A-B11C-114E194B6B37}" dt="2024-02-23T00:26:13.835" v="4197" actId="478"/>
          <ac:picMkLst>
            <pc:docMk/>
            <pc:sldMk cId="2985871569" sldId="416"/>
            <ac:picMk id="3074" creationId="{5D230578-DE0A-6120-015F-9372661E4540}"/>
          </ac:picMkLst>
        </pc:picChg>
        <pc:cxnChg chg="add mod">
          <ac:chgData name="Li, Bingyao" userId="6020a0d1-527a-4229-8e4c-eb30bf0f9e70" providerId="ADAL" clId="{DC9AC216-686D-D44A-B11C-114E194B6B37}" dt="2024-02-23T00:16:32.485" v="4120" actId="1076"/>
          <ac:cxnSpMkLst>
            <pc:docMk/>
            <pc:sldMk cId="2985871569" sldId="416"/>
            <ac:cxnSpMk id="23" creationId="{64B5A84C-7282-6617-99AA-02005393A066}"/>
          </ac:cxnSpMkLst>
        </pc:cxnChg>
        <pc:cxnChg chg="add mod">
          <ac:chgData name="Li, Bingyao" userId="6020a0d1-527a-4229-8e4c-eb30bf0f9e70" providerId="ADAL" clId="{DC9AC216-686D-D44A-B11C-114E194B6B37}" dt="2024-02-23T00:16:32.485" v="4120" actId="1076"/>
          <ac:cxnSpMkLst>
            <pc:docMk/>
            <pc:sldMk cId="2985871569" sldId="416"/>
            <ac:cxnSpMk id="34" creationId="{213A39FE-BC02-DD32-0746-43CF78306ED6}"/>
          </ac:cxnSpMkLst>
        </pc:cxnChg>
        <pc:cxnChg chg="add mod">
          <ac:chgData name="Li, Bingyao" userId="6020a0d1-527a-4229-8e4c-eb30bf0f9e70" providerId="ADAL" clId="{DC9AC216-686D-D44A-B11C-114E194B6B37}" dt="2024-02-23T00:16:32.485" v="4120" actId="1076"/>
          <ac:cxnSpMkLst>
            <pc:docMk/>
            <pc:sldMk cId="2985871569" sldId="416"/>
            <ac:cxnSpMk id="37" creationId="{5930FF5A-17FA-F498-EBF9-D199A5D14C33}"/>
          </ac:cxnSpMkLst>
        </pc:cxnChg>
        <pc:cxnChg chg="add mod">
          <ac:chgData name="Li, Bingyao" userId="6020a0d1-527a-4229-8e4c-eb30bf0f9e70" providerId="ADAL" clId="{DC9AC216-686D-D44A-B11C-114E194B6B37}" dt="2024-02-23T00:18:33.796" v="4143" actId="21"/>
          <ac:cxnSpMkLst>
            <pc:docMk/>
            <pc:sldMk cId="2985871569" sldId="416"/>
            <ac:cxnSpMk id="43" creationId="{B41DA56F-2AFC-CC15-6682-23A149D5B79F}"/>
          </ac:cxnSpMkLst>
        </pc:cxnChg>
        <pc:cxnChg chg="mod">
          <ac:chgData name="Li, Bingyao" userId="6020a0d1-527a-4229-8e4c-eb30bf0f9e70" providerId="ADAL" clId="{DC9AC216-686D-D44A-B11C-114E194B6B37}" dt="2024-02-23T00:31:08.083" v="4250" actId="1076"/>
          <ac:cxnSpMkLst>
            <pc:docMk/>
            <pc:sldMk cId="2985871569" sldId="416"/>
            <ac:cxnSpMk id="51" creationId="{E2851CB2-36E0-DFB3-25AA-3E2863DECF51}"/>
          </ac:cxnSpMkLst>
        </pc:cxnChg>
        <pc:cxnChg chg="mod">
          <ac:chgData name="Li, Bingyao" userId="6020a0d1-527a-4229-8e4c-eb30bf0f9e70" providerId="ADAL" clId="{DC9AC216-686D-D44A-B11C-114E194B6B37}" dt="2024-02-23T00:16:32.485" v="4120" actId="1076"/>
          <ac:cxnSpMkLst>
            <pc:docMk/>
            <pc:sldMk cId="2985871569" sldId="416"/>
            <ac:cxnSpMk id="53" creationId="{B5B8A26D-7037-FD8F-C679-B8DB33587D44}"/>
          </ac:cxnSpMkLst>
        </pc:cxnChg>
        <pc:cxnChg chg="mod">
          <ac:chgData name="Li, Bingyao" userId="6020a0d1-527a-4229-8e4c-eb30bf0f9e70" providerId="ADAL" clId="{DC9AC216-686D-D44A-B11C-114E194B6B37}" dt="2024-02-23T00:16:32.485" v="4120" actId="1076"/>
          <ac:cxnSpMkLst>
            <pc:docMk/>
            <pc:sldMk cId="2985871569" sldId="416"/>
            <ac:cxnSpMk id="54" creationId="{EADAB9FE-82F3-E0DE-7588-E094C75D12B9}"/>
          </ac:cxnSpMkLst>
        </pc:cxnChg>
        <pc:cxnChg chg="add del mod">
          <ac:chgData name="Li, Bingyao" userId="6020a0d1-527a-4229-8e4c-eb30bf0f9e70" providerId="ADAL" clId="{DC9AC216-686D-D44A-B11C-114E194B6B37}" dt="2024-02-23T00:24:03.676" v="4181" actId="478"/>
          <ac:cxnSpMkLst>
            <pc:docMk/>
            <pc:sldMk cId="2985871569" sldId="416"/>
            <ac:cxnSpMk id="88" creationId="{AFC62E8E-0C01-A12A-91A9-7A89AD0B201B}"/>
          </ac:cxnSpMkLst>
        </pc:cxnChg>
      </pc:sldChg>
      <pc:sldChg chg="modSp add modAnim">
        <pc:chgData name="Li, Bingyao" userId="6020a0d1-527a-4229-8e4c-eb30bf0f9e70" providerId="ADAL" clId="{DC9AC216-686D-D44A-B11C-114E194B6B37}" dt="2024-02-23T00:41:53.291" v="4338" actId="20577"/>
        <pc:sldMkLst>
          <pc:docMk/>
          <pc:sldMk cId="215558453" sldId="417"/>
        </pc:sldMkLst>
        <pc:spChg chg="mod">
          <ac:chgData name="Li, Bingyao" userId="6020a0d1-527a-4229-8e4c-eb30bf0f9e70" providerId="ADAL" clId="{DC9AC216-686D-D44A-B11C-114E194B6B37}" dt="2024-02-23T00:41:53.291" v="4338" actId="20577"/>
          <ac:spMkLst>
            <pc:docMk/>
            <pc:sldMk cId="215558453" sldId="417"/>
            <ac:spMk id="5" creationId="{DE8BC615-BC9B-541A-3043-6FB1366ED6B5}"/>
          </ac:spMkLst>
        </pc:spChg>
      </pc:sldChg>
      <pc:sldChg chg="addSp delSp modSp add mod modAnim">
        <pc:chgData name="Li, Bingyao" userId="6020a0d1-527a-4229-8e4c-eb30bf0f9e70" providerId="ADAL" clId="{DC9AC216-686D-D44A-B11C-114E194B6B37}" dt="2024-02-23T00:48:31.890" v="4428"/>
        <pc:sldMkLst>
          <pc:docMk/>
          <pc:sldMk cId="381744048" sldId="418"/>
        </pc:sldMkLst>
        <pc:spChg chg="add mod">
          <ac:chgData name="Li, Bingyao" userId="6020a0d1-527a-4229-8e4c-eb30bf0f9e70" providerId="ADAL" clId="{DC9AC216-686D-D44A-B11C-114E194B6B37}" dt="2024-02-23T00:48:07.787" v="4424" actId="20577"/>
          <ac:spMkLst>
            <pc:docMk/>
            <pc:sldMk cId="381744048" sldId="418"/>
            <ac:spMk id="26" creationId="{693FBA40-0BC7-BCE2-1B36-001140456885}"/>
          </ac:spMkLst>
        </pc:spChg>
        <pc:grpChg chg="del">
          <ac:chgData name="Li, Bingyao" userId="6020a0d1-527a-4229-8e4c-eb30bf0f9e70" providerId="ADAL" clId="{DC9AC216-686D-D44A-B11C-114E194B6B37}" dt="2024-02-23T00:37:09.674" v="4286" actId="478"/>
          <ac:grpSpMkLst>
            <pc:docMk/>
            <pc:sldMk cId="381744048" sldId="418"/>
            <ac:grpSpMk id="24" creationId="{91A1EAF0-E558-4C9F-8B40-E88FC0CC663C}"/>
          </ac:grpSpMkLst>
        </pc:grpChg>
        <pc:graphicFrameChg chg="add mod">
          <ac:chgData name="Li, Bingyao" userId="6020a0d1-527a-4229-8e4c-eb30bf0f9e70" providerId="ADAL" clId="{DC9AC216-686D-D44A-B11C-114E194B6B37}" dt="2024-02-23T00:40:19.502" v="4306" actId="1076"/>
          <ac:graphicFrameMkLst>
            <pc:docMk/>
            <pc:sldMk cId="381744048" sldId="418"/>
            <ac:graphicFrameMk id="25" creationId="{C626B5A4-420B-3685-3C0D-740322BA58D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072486578088711"/>
          <c:y val="0.10253539138485131"/>
          <c:w val="0.61100988499654085"/>
          <c:h val="0.73328944291492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339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1.85</c:v>
                </c:pt>
                <c:pt idx="2">
                  <c:v>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4-FC49-8077-CE84591A8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49"/>
        <c:axId val="176389855"/>
        <c:axId val="17639150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rgbClr val="D29601"/>
              </a:solidFill>
              <a:prstDash val="dash"/>
              <a:round/>
            </a:ln>
            <a:effectLst/>
          </c:spPr>
          <c:marker>
            <c:symbol val="square"/>
            <c:size val="10"/>
            <c:spPr>
              <a:solidFill>
                <a:srgbClr val="D29601"/>
              </a:solidFill>
              <a:ln w="9525">
                <a:solidFill>
                  <a:srgbClr val="D2960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6-8548-9BDF-1B8D0CAD6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389855"/>
        <c:axId val="176391503"/>
      </c:lineChart>
      <c:catAx>
        <c:axId val="17638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91503"/>
        <c:crossesAt val="0"/>
        <c:auto val="1"/>
        <c:lblAlgn val="ctr"/>
        <c:lblOffset val="100"/>
        <c:noMultiLvlLbl val="0"/>
      </c:catAx>
      <c:valAx>
        <c:axId val="176391503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89855"/>
        <c:crosses val="autoZero"/>
        <c:crossBetween val="between"/>
        <c:majorUnit val="1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75614929958913"/>
          <c:y val="7.8221899770789985E-2"/>
          <c:w val="0.87384874379355171"/>
          <c:h val="0.64148003776402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 </c:v>
                </c:pt>
              </c:strCache>
            </c:strRef>
          </c:tx>
          <c:spPr>
            <a:solidFill>
              <a:srgbClr val="F4F9F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F-4E53-BF86-9B60D77313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 </c:v>
                </c:pt>
              </c:strCache>
            </c:strRef>
          </c:tx>
          <c:spPr>
            <a:solidFill>
              <a:srgbClr val="D4BCB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1.5699012459999999</c:v>
                </c:pt>
                <c:pt idx="1">
                  <c:v>1.124859692</c:v>
                </c:pt>
                <c:pt idx="2">
                  <c:v>0.86209010600000002</c:v>
                </c:pt>
                <c:pt idx="3">
                  <c:v>0.52712638000000001</c:v>
                </c:pt>
                <c:pt idx="4">
                  <c:v>1.466725643</c:v>
                </c:pt>
                <c:pt idx="5">
                  <c:v>1.628454882</c:v>
                </c:pt>
                <c:pt idx="6">
                  <c:v>0.52626717199999995</c:v>
                </c:pt>
                <c:pt idx="7">
                  <c:v>1.070028931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0F-4E53-BF86-9B60D77313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9EBB9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2.1451556530000002</c:v>
                </c:pt>
                <c:pt idx="1">
                  <c:v>0.86965097999999996</c:v>
                </c:pt>
                <c:pt idx="2">
                  <c:v>0.66123128499999995</c:v>
                </c:pt>
                <c:pt idx="3">
                  <c:v>0.86922166509999998</c:v>
                </c:pt>
                <c:pt idx="4">
                  <c:v>2.3038376129999998</c:v>
                </c:pt>
                <c:pt idx="5">
                  <c:v>2.2498019760000001</c:v>
                </c:pt>
                <c:pt idx="6">
                  <c:v>0.80998067556429998</c:v>
                </c:pt>
                <c:pt idx="7">
                  <c:v>0.98461944000000001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0F-4E53-BF86-9B60D7731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 dirty="0"/>
                  <a:t>Normalized</a:t>
                </a:r>
                <a:r>
                  <a:rPr lang="en-US" altLang="zh-CN" sz="2400" baseline="0" dirty="0"/>
                  <a:t> P</a:t>
                </a:r>
                <a:r>
                  <a:rPr lang="en-US" altLang="zh-CN" sz="2400" dirty="0"/>
                  <a:t>erformance</a:t>
                </a:r>
                <a:endParaRPr lang="zh-CN" altLang="en-US" sz="2400" dirty="0"/>
              </a:p>
            </c:rich>
          </c:tx>
          <c:layout>
            <c:manualLayout>
              <c:xMode val="edge"/>
              <c:yMode val="edge"/>
              <c:x val="2.0657057154560312E-2"/>
              <c:y val="4.92836451812098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1880207817702979"/>
          <c:y val="0.84614893392707424"/>
          <c:w val="0.83036460061061579"/>
          <c:h val="8.2992936356927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7566993070938"/>
          <c:y val="0.15743201622585337"/>
          <c:w val="0.73580574659561548"/>
          <c:h val="0.48659244696086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 1</c:v>
                </c:pt>
              </c:strCache>
            </c:strRef>
          </c:tx>
          <c:spPr>
            <a:solidFill>
              <a:srgbClr val="E7CDD0">
                <a:alpha val="77000"/>
              </a:srgbClr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0.92300000000000004</c:v>
                </c:pt>
                <c:pt idx="2">
                  <c:v>0.05</c:v>
                </c:pt>
                <c:pt idx="5">
                  <c:v>0.33</c:v>
                </c:pt>
                <c:pt idx="25">
                  <c:v>0</c:v>
                </c:pt>
                <c:pt idx="27">
                  <c:v>1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A-8540-9A44-99F232DA86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rgbClr val="3F6D8E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7.6999999999999999E-2</c:v>
                </c:pt>
                <c:pt idx="2">
                  <c:v>0.95</c:v>
                </c:pt>
                <c:pt idx="5">
                  <c:v>0.42</c:v>
                </c:pt>
                <c:pt idx="2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8A-8540-9A44-99F232DA86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GPU3</c:v>
                </c:pt>
              </c:strCache>
            </c:strRef>
          </c:tx>
          <c:spPr>
            <a:solidFill>
              <a:schemeClr val="bg2"/>
            </a:solidFill>
            <a:ln w="635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</c:numCache>
            </c:numRef>
          </c:val>
          <c:extLst>
            <c:ext xmlns:c16="http://schemas.microsoft.com/office/drawing/2014/chart" uri="{C3380CC4-5D6E-409C-BE32-E72D297353CC}">
              <c16:uniqueId val="{00000002-308A-8540-9A44-99F232DA86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GPU4</c:v>
                </c:pt>
              </c:strCache>
            </c:strRef>
          </c:tx>
          <c:spPr>
            <a:solidFill>
              <a:srgbClr val="8CA875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32"/>
                <c:pt idx="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8A-8540-9A44-99F232DA8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112093968"/>
        <c:axId val="1123611504"/>
      </c:barChart>
      <c:catAx>
        <c:axId val="111209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/>
                  <a:t>Time</a:t>
                </a:r>
                <a:endParaRPr kumimoji="1"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9838088364208544"/>
              <c:y val="0.737617433980238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23611504"/>
        <c:crosses val="autoZero"/>
        <c:auto val="1"/>
        <c:lblAlgn val="ctr"/>
        <c:lblOffset val="0"/>
        <c:tickLblSkip val="5"/>
        <c:noMultiLvlLbl val="0"/>
      </c:catAx>
      <c:valAx>
        <c:axId val="1123611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Percentage of page accessing</a:t>
                </a:r>
                <a:endParaRPr lang="zh-CN" sz="1600"/>
              </a:p>
            </c:rich>
          </c:tx>
          <c:layout>
            <c:manualLayout>
              <c:xMode val="edge"/>
              <c:yMode val="edge"/>
              <c:x val="0"/>
              <c:y val="0.11087829659641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12093968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4714882828978613E-2"/>
          <c:y val="0"/>
          <c:w val="0.89784915408001442"/>
          <c:h val="0.145833925542700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44664198124906"/>
          <c:y val="0.18312118797773494"/>
          <c:w val="0.69890084265110008"/>
          <c:h val="0.610475226443979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8CA875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0.20955205599999999</c:v>
                </c:pt>
                <c:pt idx="10">
                  <c:v>0.20955205599999999</c:v>
                </c:pt>
                <c:pt idx="11">
                  <c:v>0.20955205599999999</c:v>
                </c:pt>
                <c:pt idx="12">
                  <c:v>0.20955205599999999</c:v>
                </c:pt>
                <c:pt idx="13">
                  <c:v>0.20955205599999999</c:v>
                </c:pt>
                <c:pt idx="14">
                  <c:v>0.20955205599999999</c:v>
                </c:pt>
                <c:pt idx="15">
                  <c:v>0.20955205599999999</c:v>
                </c:pt>
                <c:pt idx="16">
                  <c:v>0.64985163199999996</c:v>
                </c:pt>
                <c:pt idx="17">
                  <c:v>0.64985163199999996</c:v>
                </c:pt>
                <c:pt idx="18">
                  <c:v>0.78189155200000005</c:v>
                </c:pt>
                <c:pt idx="19">
                  <c:v>0.78189155200000005</c:v>
                </c:pt>
                <c:pt idx="20">
                  <c:v>0.78189155200000005</c:v>
                </c:pt>
                <c:pt idx="21">
                  <c:v>0.78189155200000005</c:v>
                </c:pt>
                <c:pt idx="22">
                  <c:v>0.78189155200000005</c:v>
                </c:pt>
                <c:pt idx="23">
                  <c:v>0.78189155200000005</c:v>
                </c:pt>
                <c:pt idx="24">
                  <c:v>0.78189155200000005</c:v>
                </c:pt>
                <c:pt idx="25">
                  <c:v>0.78189155200000005</c:v>
                </c:pt>
                <c:pt idx="26">
                  <c:v>0.78189155200000005</c:v>
                </c:pt>
                <c:pt idx="27">
                  <c:v>0.78189155200000005</c:v>
                </c:pt>
                <c:pt idx="28">
                  <c:v>0.91904329900000004</c:v>
                </c:pt>
                <c:pt idx="29">
                  <c:v>0.55804075799999997</c:v>
                </c:pt>
                <c:pt idx="30">
                  <c:v>0.55804075799999997</c:v>
                </c:pt>
                <c:pt idx="31">
                  <c:v>0.55804075799999997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7-4819-A09E-9D6A13DA75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B497B3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0.79044794399999996</c:v>
                </c:pt>
                <c:pt idx="10">
                  <c:v>0.79044794399999996</c:v>
                </c:pt>
                <c:pt idx="11">
                  <c:v>0.79044794399999996</c:v>
                </c:pt>
                <c:pt idx="12">
                  <c:v>0.79044794399999996</c:v>
                </c:pt>
                <c:pt idx="13">
                  <c:v>0.79044794399999996</c:v>
                </c:pt>
                <c:pt idx="14">
                  <c:v>0.79044794399999996</c:v>
                </c:pt>
                <c:pt idx="15">
                  <c:v>0.79044794399999996</c:v>
                </c:pt>
                <c:pt idx="16">
                  <c:v>0.35014836799999999</c:v>
                </c:pt>
                <c:pt idx="17">
                  <c:v>0.35014836799999999</c:v>
                </c:pt>
                <c:pt idx="18">
                  <c:v>0.21810844800000001</c:v>
                </c:pt>
                <c:pt idx="19">
                  <c:v>0.21810844800000001</c:v>
                </c:pt>
                <c:pt idx="20">
                  <c:v>0.21810844800000001</c:v>
                </c:pt>
                <c:pt idx="21">
                  <c:v>0.21810844800000001</c:v>
                </c:pt>
                <c:pt idx="22">
                  <c:v>0.21810844800000001</c:v>
                </c:pt>
                <c:pt idx="23">
                  <c:v>0.21810844800000001</c:v>
                </c:pt>
                <c:pt idx="24">
                  <c:v>0.21810844800000001</c:v>
                </c:pt>
                <c:pt idx="25">
                  <c:v>0.21810844800000001</c:v>
                </c:pt>
                <c:pt idx="26">
                  <c:v>0.21810844800000001</c:v>
                </c:pt>
                <c:pt idx="27">
                  <c:v>0.21810844800000001</c:v>
                </c:pt>
                <c:pt idx="28">
                  <c:v>8.0956701000000006E-2</c:v>
                </c:pt>
                <c:pt idx="29">
                  <c:v>0.44195924199999997</c:v>
                </c:pt>
                <c:pt idx="30">
                  <c:v>0.44195924199999997</c:v>
                </c:pt>
                <c:pt idx="31">
                  <c:v>0.44195924199999997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7-4819-A09E-9D6A13DA7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overlap val="100"/>
        <c:axId val="1112093968"/>
        <c:axId val="1123611504"/>
      </c:barChart>
      <c:catAx>
        <c:axId val="111209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/>
                  <a:t>Time 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0.54974056345064903"/>
              <c:y val="0.89769232442603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23611504"/>
        <c:crosses val="autoZero"/>
        <c:auto val="1"/>
        <c:lblAlgn val="ctr"/>
        <c:lblOffset val="0"/>
        <c:tickLblSkip val="5"/>
        <c:noMultiLvlLbl val="0"/>
      </c:catAx>
      <c:valAx>
        <c:axId val="1123611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1" i="0" u="none" strike="noStrike" kern="1200" baseline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Percentage of </a:t>
                </a:r>
              </a:p>
              <a:p>
                <a:pPr>
                  <a:defRPr sz="1600"/>
                </a:pPr>
                <a:r>
                  <a:rPr lang="en-US" sz="1600" b="1" i="0" u="none" strike="noStrike" kern="1200" baseline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page </a:t>
                </a:r>
                <a:r>
                  <a:rPr lang="en-US" altLang="zh-CN" sz="1600" b="1" i="0" u="none" strike="noStrike" kern="1200" baseline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read/write</a:t>
                </a:r>
                <a:endParaRPr lang="zh-CN" altLang="en-US" sz="160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4.2057204169051794E-2"/>
              <c:y val="0.242083638113832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12093968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507121254439549"/>
          <c:y val="6.6957669727614605E-2"/>
          <c:w val="0.80185168285783026"/>
          <c:h val="9.134162269705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8126593271308"/>
          <c:y val="4.1874416231596108E-2"/>
          <c:w val="0.87825910453363332"/>
          <c:h val="0.68843426619262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 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1-E845-861E-1470F3C92E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 </c:v>
                </c:pt>
              </c:strCache>
            </c:strRef>
          </c:tx>
          <c:spPr>
            <a:solidFill>
              <a:srgbClr val="CCDFD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1.5699012459999999</c:v>
                </c:pt>
                <c:pt idx="1">
                  <c:v>1.124859692</c:v>
                </c:pt>
                <c:pt idx="2">
                  <c:v>0.86209010600000002</c:v>
                </c:pt>
                <c:pt idx="3">
                  <c:v>0.52712638000000001</c:v>
                </c:pt>
                <c:pt idx="4">
                  <c:v>1.466725643</c:v>
                </c:pt>
                <c:pt idx="5">
                  <c:v>1.628454882</c:v>
                </c:pt>
                <c:pt idx="6">
                  <c:v>0.52626717199999995</c:v>
                </c:pt>
                <c:pt idx="7">
                  <c:v>1.070028931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41-E845-861E-1470F3C92E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E7CDD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2.1451556530000002</c:v>
                </c:pt>
                <c:pt idx="1">
                  <c:v>0.86965097999999996</c:v>
                </c:pt>
                <c:pt idx="2">
                  <c:v>0.66123128499999995</c:v>
                </c:pt>
                <c:pt idx="3">
                  <c:v>0.86992216650999998</c:v>
                </c:pt>
                <c:pt idx="4">
                  <c:v>2.3038376129999998</c:v>
                </c:pt>
                <c:pt idx="5">
                  <c:v>2.2498019760000001</c:v>
                </c:pt>
                <c:pt idx="6">
                  <c:v>0.80998067555999997</c:v>
                </c:pt>
                <c:pt idx="7">
                  <c:v>0.98461944000000001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41-E845-861E-1470F3C92E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GRIT-Dynamic </c:v>
                </c:pt>
              </c:strCache>
            </c:strRef>
          </c:tx>
          <c:spPr>
            <a:solidFill>
              <a:srgbClr val="8CA87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1.73031731</c:v>
                </c:pt>
                <c:pt idx="1">
                  <c:v>1.0433749839999999</c:v>
                </c:pt>
                <c:pt idx="2">
                  <c:v>1.117905943</c:v>
                </c:pt>
                <c:pt idx="3">
                  <c:v>1</c:v>
                </c:pt>
                <c:pt idx="4">
                  <c:v>2.6273021569999999</c:v>
                </c:pt>
                <c:pt idx="5">
                  <c:v>1.997701832</c:v>
                </c:pt>
                <c:pt idx="6">
                  <c:v>1</c:v>
                </c:pt>
                <c:pt idx="7">
                  <c:v>1.035706534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41-E845-861E-1470F3C92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Normalized</a:t>
                </a:r>
                <a:r>
                  <a:rPr lang="zh-CN" altLang="en-US" baseline="0" dirty="0"/>
                  <a:t> </a:t>
                </a:r>
                <a:r>
                  <a:rPr lang="en-US" dirty="0"/>
                  <a:t>performance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2.7802194634183871E-2"/>
              <c:y val="8.840769903762030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6.45929548346202E-2"/>
          <c:y val="0.83136803021573513"/>
          <c:w val="0.93311786138597363"/>
          <c:h val="0.1237773187412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2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35612265165562"/>
          <c:y val="3.5299838122575707E-2"/>
          <c:w val="0.78508239740466579"/>
          <c:h val="0.688434266192623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 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  <c:pt idx="8">
                  <c:v>Ave.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74-4553-86C5-160A92EE5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 </c:v>
                </c:pt>
              </c:strCache>
            </c:strRef>
          </c:tx>
          <c:spPr>
            <a:solidFill>
              <a:srgbClr val="E7CDD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  <c:pt idx="8">
                  <c:v>Ave.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1.5699012459999999</c:v>
                </c:pt>
                <c:pt idx="1">
                  <c:v>1.124859692</c:v>
                </c:pt>
                <c:pt idx="2">
                  <c:v>0.86209010600000002</c:v>
                </c:pt>
                <c:pt idx="3">
                  <c:v>0.52712638000000001</c:v>
                </c:pt>
                <c:pt idx="4">
                  <c:v>1.466725643</c:v>
                </c:pt>
                <c:pt idx="5">
                  <c:v>1.628454882</c:v>
                </c:pt>
                <c:pt idx="6">
                  <c:v>0.52626717199999995</c:v>
                </c:pt>
                <c:pt idx="7">
                  <c:v>1.070028931</c:v>
                </c:pt>
                <c:pt idx="8">
                  <c:v>1.096931756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74-4553-86C5-160A92EE5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8CA87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  <c:pt idx="8">
                  <c:v>Ave.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2.1451556530000002</c:v>
                </c:pt>
                <c:pt idx="1">
                  <c:v>0.86965097999999996</c:v>
                </c:pt>
                <c:pt idx="2">
                  <c:v>0.66123128499999995</c:v>
                </c:pt>
                <c:pt idx="3">
                  <c:v>0.86992216650999998</c:v>
                </c:pt>
                <c:pt idx="4">
                  <c:v>2.3038376129999998</c:v>
                </c:pt>
                <c:pt idx="5">
                  <c:v>2.2498019760000001</c:v>
                </c:pt>
                <c:pt idx="6">
                  <c:v>0.80998067555999997</c:v>
                </c:pt>
                <c:pt idx="7">
                  <c:v>0.98461944000000001</c:v>
                </c:pt>
                <c:pt idx="8">
                  <c:v>1.3718226440000001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74-4553-86C5-160A92EE5B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GRIT</c:v>
                </c:pt>
              </c:strCache>
            </c:strRef>
          </c:tx>
          <c:spPr>
            <a:solidFill>
              <a:srgbClr val="B182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  <c:pt idx="8">
                  <c:v>Ave.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2.1042318510000002</c:v>
                </c:pt>
                <c:pt idx="1">
                  <c:v>1.2296099250000001</c:v>
                </c:pt>
                <c:pt idx="2">
                  <c:v>1.118150347</c:v>
                </c:pt>
                <c:pt idx="3">
                  <c:v>1</c:v>
                </c:pt>
                <c:pt idx="4">
                  <c:v>2.71</c:v>
                </c:pt>
                <c:pt idx="5">
                  <c:v>2.4592256940000001</c:v>
                </c:pt>
                <c:pt idx="6">
                  <c:v>1.016593828</c:v>
                </c:pt>
                <c:pt idx="7">
                  <c:v>1.159966126</c:v>
                </c:pt>
                <c:pt idx="8">
                  <c:v>1.593666061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74-4553-86C5-160A92EE5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Normalized</a:t>
                </a:r>
                <a:r>
                  <a:rPr lang="zh-CN" altLang="en-US" baseline="0" dirty="0"/>
                  <a:t> </a:t>
                </a:r>
                <a:r>
                  <a:rPr lang="en-US" dirty="0"/>
                  <a:t>performance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2.2443725168318655E-2"/>
              <c:y val="0.14186831315762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5.6734704232339013E-2"/>
          <c:y val="0.84042247354011779"/>
          <c:w val="0.93311786138597363"/>
          <c:h val="0.1237773187412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2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68661959523872"/>
          <c:y val="7.939702204377902E-2"/>
          <c:w val="0.72688803556442483"/>
          <c:h val="0.6546270778652668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</c:v>
                </c:pt>
              </c:strCache>
            </c:strRef>
          </c:tx>
          <c:spPr>
            <a:solidFill>
              <a:srgbClr val="F3EED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0.31884637399999999</c:v>
                </c:pt>
                <c:pt idx="1">
                  <c:v>0.40016271399999997</c:v>
                </c:pt>
                <c:pt idx="2">
                  <c:v>0.82567368900000004</c:v>
                </c:pt>
                <c:pt idx="3">
                  <c:v>1</c:v>
                </c:pt>
                <c:pt idx="4">
                  <c:v>0.42033999700000002</c:v>
                </c:pt>
                <c:pt idx="5">
                  <c:v>0.35199080983999997</c:v>
                </c:pt>
                <c:pt idx="6">
                  <c:v>1</c:v>
                </c:pt>
                <c:pt idx="7">
                  <c:v>0.36473134019999998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0-FA4F-8079-DB56E8904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</c:v>
                </c:pt>
              </c:strCache>
            </c:strRef>
          </c:tx>
          <c:spPr>
            <a:solidFill>
              <a:srgbClr val="BDCC9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9.1947458999999995E-2</c:v>
                </c:pt>
                <c:pt idx="1">
                  <c:v>0.53193269099999996</c:v>
                </c:pt>
                <c:pt idx="2">
                  <c:v>5.1053405000000003E-2</c:v>
                </c:pt>
                <c:pt idx="3">
                  <c:v>0</c:v>
                </c:pt>
                <c:pt idx="4">
                  <c:v>4.1728479999999998E-3</c:v>
                </c:pt>
                <c:pt idx="5">
                  <c:v>0</c:v>
                </c:pt>
                <c:pt idx="6">
                  <c:v>0</c:v>
                </c:pt>
                <c:pt idx="7">
                  <c:v>0.2273507625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0-FA4F-8079-DB56E8904C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4B576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BFS</c:v>
                </c:pt>
                <c:pt idx="1">
                  <c:v>BS</c:v>
                </c:pt>
                <c:pt idx="2">
                  <c:v>C2D</c:v>
                </c:pt>
                <c:pt idx="3">
                  <c:v>FIR</c:v>
                </c:pt>
                <c:pt idx="4">
                  <c:v>GEMM</c:v>
                </c:pt>
                <c:pt idx="5">
                  <c:v>MM</c:v>
                </c:pt>
                <c:pt idx="6">
                  <c:v>SC</c:v>
                </c:pt>
                <c:pt idx="7">
                  <c:v>ST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0.58920616800000003</c:v>
                </c:pt>
                <c:pt idx="1">
                  <c:v>6.7904593999999999E-2</c:v>
                </c:pt>
                <c:pt idx="2">
                  <c:v>0.123272905</c:v>
                </c:pt>
                <c:pt idx="3">
                  <c:v>0</c:v>
                </c:pt>
                <c:pt idx="4">
                  <c:v>0.57548715500000003</c:v>
                </c:pt>
                <c:pt idx="5">
                  <c:v>0.64800919016000003</c:v>
                </c:pt>
                <c:pt idx="6">
                  <c:v>0</c:v>
                </c:pt>
                <c:pt idx="7">
                  <c:v>0.40791789730000005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40-FA4F-8079-DB56E890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 baseline="0" dirty="0"/>
                  <a:t>Scheme</a:t>
                </a:r>
                <a:r>
                  <a:rPr lang="zh-CN" altLang="en-US" sz="2000" baseline="0" dirty="0"/>
                  <a:t> </a:t>
                </a:r>
                <a:r>
                  <a:rPr lang="en-US" altLang="zh-CN" sz="2000" baseline="0" dirty="0"/>
                  <a:t>percentage</a:t>
                </a:r>
                <a:endParaRPr lang="zh-CN" altLang="en-US" sz="2000" dirty="0"/>
              </a:p>
            </c:rich>
          </c:tx>
          <c:layout>
            <c:manualLayout>
              <c:xMode val="edge"/>
              <c:yMode val="edge"/>
              <c:x val="4.1337150114588064E-2"/>
              <c:y val="9.35768477696582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205932898380679E-2"/>
          <c:y val="0.84474413064502951"/>
          <c:w val="0.88321415378633228"/>
          <c:h val="0.125134878973461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7591-BEC7-FE4D-B8F3-B891E29119BE}" type="datetimeFigureOut">
              <a:rPr lang="en-CN" smtClean="0"/>
              <a:t>3/8/24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4E05-A6F4-3D44-8D22-D9C6307960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25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GRIT,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improper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change,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014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suppose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using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on-touch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default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scheme,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indicate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multiple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gpu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access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the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same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page,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current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on-touch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not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suitable,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maybe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page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duplication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suitable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to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enable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pages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presented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in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several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devices.</a:t>
            </a: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high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write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collapsing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overheads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should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be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avoided.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we employ the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page fault as an indicator to trigger the scheme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9332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429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dirty="0"/>
              <a:t>page attributes and track the number of page faults</a:t>
            </a:r>
            <a:r>
              <a:rPr lang="zh-CN" altLang="en-US" dirty="0"/>
              <a:t> </a:t>
            </a:r>
            <a:r>
              <a:rPr lang="en-US" dirty="0"/>
              <a:t>read/write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w</a:t>
            </a:r>
            <a:r>
              <a:rPr lang="en-US" b="0" i="0" dirty="0">
                <a:effectLst/>
                <a:latin typeface="Arial" panose="020B0604020202020204" pitchFamily="34" charset="0"/>
              </a:rPr>
              <a:t>hen a page fault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received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by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UVM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driver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it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need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to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check the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PA-table.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However,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each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fault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will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check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table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in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memory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hottest,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latest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88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4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5918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5428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this good enough to solve the problem/is the problem completely resolved? the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 really. </a:t>
            </a:r>
          </a:p>
          <a:p>
            <a:endParaRPr lang="en-US" altLang="zh-CN" dirty="0"/>
          </a:p>
          <a:p>
            <a:r>
              <a:rPr lang="en-US" altLang="zh-CN" dirty="0"/>
              <a:t>As one can observe, while GIRT-dynamic performs good in application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c2D, it is worse than duplication in application such</a:t>
            </a:r>
            <a:r>
              <a:rPr lang="zh-CN" altLang="en-US" dirty="0"/>
              <a:t> </a:t>
            </a:r>
            <a:r>
              <a:rPr lang="en-US" altLang="zh-CN" dirty="0"/>
              <a:t>mm. </a:t>
            </a:r>
          </a:p>
          <a:p>
            <a:endParaRPr lang="en-US" altLang="zh-CN" dirty="0"/>
          </a:p>
          <a:p>
            <a:r>
              <a:rPr lang="en-US" altLang="zh-CN" dirty="0"/>
              <a:t>Why is that? well, our approach uses the page fault number to capture and change the scheme,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accumulate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counts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threshold.</a:t>
            </a:r>
            <a:r>
              <a:rPr lang="zh-CN" altLang="en-US" dirty="0"/>
              <a:t> </a:t>
            </a:r>
            <a:r>
              <a:rPr lang="en-US" altLang="zh-CN" dirty="0"/>
              <a:t>This is,</a:t>
            </a:r>
            <a:r>
              <a:rPr lang="zh-CN" altLang="en-US" dirty="0"/>
              <a:t> </a:t>
            </a:r>
            <a:r>
              <a:rPr lang="en-US" altLang="zh-CN" dirty="0"/>
              <a:t>kind of we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learning phase. since for each page, we need to learn the behavior individually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 err="1"/>
              <a:t>grunularity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overheads can dominating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gains.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291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Then what can we do. Well, we can use larger granularity to amortize the learning overheads. But is there any opportunity for that?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look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top,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attributes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specific pages change over time</a:t>
            </a: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even though the attributes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changes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neighboring pages exhibit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similar page attributes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81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neighboring</a:t>
            </a:r>
            <a:r>
              <a:rPr lang="zh-CN" altLang="en-US" dirty="0"/>
              <a:t> </a:t>
            </a:r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27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dominating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witness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exmples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computing power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memory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compacity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requirement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over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years.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99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36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2310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344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6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44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94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b="1" dirty="0">
                <a:latin typeface="Candara" panose="020E0502030303020204" pitchFamily="34" charset="0"/>
              </a:rPr>
              <a:t>To harness the advantages of multi-GPU systems,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increasing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trend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b="1" dirty="0"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dirty="0">
                <a:latin typeface="Candara" panose="020E0502030303020204" pitchFamily="34" charset="0"/>
              </a:rPr>
              <a:t>provides</a:t>
            </a:r>
            <a:r>
              <a:rPr lang="zh-CN" altLang="en-US" sz="1200" dirty="0">
                <a:latin typeface="Candara" panose="020E0502030303020204" pitchFamily="34" charset="0"/>
              </a:rPr>
              <a:t> </a:t>
            </a:r>
            <a:r>
              <a:rPr lang="en-US" altLang="zh-CN" sz="1200" dirty="0">
                <a:latin typeface="Candara" panose="020E0502030303020204" pitchFamily="34" charset="0"/>
              </a:rPr>
              <a:t>single memory space for the applications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b="1" dirty="0"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b="1" dirty="0">
                <a:latin typeface="Candara" panose="020E0502030303020204" pitchFamily="34" charset="0"/>
              </a:rPr>
              <a:t>there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are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plenty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of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benefits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from</a:t>
            </a:r>
            <a:r>
              <a:rPr lang="zh-CN" altLang="en-US" sz="1200" b="1" dirty="0">
                <a:latin typeface="Candara" panose="020E0502030303020204" pitchFamily="34" charset="0"/>
              </a:rPr>
              <a:t> </a:t>
            </a:r>
            <a:r>
              <a:rPr lang="en-US" altLang="zh-CN" sz="1200" b="1" dirty="0">
                <a:latin typeface="Candara" panose="020E0502030303020204" pitchFamily="34" charset="0"/>
              </a:rPr>
              <a:t>UVM.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200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1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free-lunch.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Delivered performance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doesnot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with the number of GPUs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8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35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40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5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ADED-B4D9-EB13-93E1-DB2C597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D641-6322-7BCB-7C09-F7404C81C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A4A4-30C8-8DC2-BC5C-CDBF392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A2F-722D-B262-EED6-78BFE21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FBC-6EC5-595E-FE9B-950462C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38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227-E1C2-85BA-3621-C5E8E7C9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2BD4-0034-F336-79DB-AB062760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E9B-957A-FEA8-E898-9E6C729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A595-9FCE-9952-A96A-942674F0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0E16-B54F-2AAE-7615-7832B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0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CFF60-974B-D549-3DAA-7790D740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A843-9DEC-EC91-A98F-0ADDB37E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D820-6138-E77E-01C3-4578E1B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71A8-6A1F-A95A-8160-C49619D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099-5ABD-6413-B5F4-8C0635D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5EC-607D-7DA2-27E3-41F8688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BB3B-59D3-E22A-97B7-8FAD40A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01BA-E240-B965-994B-78D9B31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DA6-269E-4E9C-1EB4-6D557A4C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6553-4CBF-0028-FAF6-0BB4E91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523-6BF9-816F-6C48-7F100BF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0834-A349-513F-8DB9-F68237BB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ACBB-704E-C3FB-2E79-E528B58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1E89-B988-6958-3939-595D4D15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A6D8-89D8-8CAC-31B0-BC314324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7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21F-780D-F527-5F0C-B5FB78F9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4B25-B6E8-0DB2-E957-ED62BCB6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2085D-0AD0-A3BB-ED82-81DA42EF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F78A-31A9-E254-C382-DD87CC1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91B5-A587-AC71-5F4F-1DEE80F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968E-0B7A-DBF7-BAEC-2F03285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C350-10D4-265F-F613-2A66EC8A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D8C5-B9DF-D068-6A4D-24F19191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2901-6E62-B366-34E8-A44E37AB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3D397-AD1C-6209-FD18-DA980A84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2569-82B3-4D50-B12A-48C4E1EF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BEDC-2717-F38A-F402-FFD15DE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52464-93C9-0654-7E94-9AD43F7F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4084-42B6-F377-9AB4-4586061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96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477-AB2E-9494-AFB2-8F5EE3D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4071-CC6D-466B-6196-62DF106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5CF4-DC1E-2668-A48E-71B9F8E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5666-5E3A-72EC-5A9E-4DAC9B02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7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D0FC3-9FD8-7728-12A7-C6C35A3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211EE-35FE-160B-72BE-E6385579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36A4B-10FE-5AFD-4E1B-A63A5CF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0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0A1C-57ED-A8CE-23C8-BD5F44F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3F37-7A83-2E38-47A8-F5D49457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8D33-7694-73D2-F6B6-8B00DEE5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6F5E-8EF8-32BF-DADA-E7D876D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B28B-C859-F90C-0E33-6C18804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E680-75BC-EEB3-F509-10A5E15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2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3D34-67B8-BC0A-4A81-F0829BBC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585A2-998B-1553-6256-2E1165959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2976-A7A1-E407-6E22-E03F018B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8F56-E555-3AF1-C0F5-FDD1F52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49D1-E4AF-70E1-2C02-84A1CB2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358-9AC5-7EF6-865E-3E19AEAE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1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1CC5-0577-6E60-2D0E-2932353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9EC2-677C-1C69-E557-BC2E7B46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9A2E-B39C-DE10-B5C5-1F527F49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B2167-7785-6145-8CF2-599A07495402}" type="datetimeFigureOut">
              <a:rPr lang="en-CN" smtClean="0"/>
              <a:t>3/8/24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69BE-4D3B-88D2-644E-B2C9B1DE8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F2DC-E98F-4FB8-C1CA-3343092FD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t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626" y="5172898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289564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GRIT: Enhancing Multi-GPU Performance with Fine-Grained Dynamic Page Placement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50" y="3681842"/>
            <a:ext cx="96647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 Wang*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Li*</a:t>
            </a:r>
            <a:r>
              <a:rPr lang="en-US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Aamer Jaleel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6826715" y="5227555"/>
            <a:ext cx="1968061" cy="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9FC0-411A-3D09-A786-F813C811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C892026-F1AB-0404-8E55-C86430151B8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 Access Characteristics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F3198D3-5BE9-4B0B-DC0B-90DF163787D8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200F5-A61B-4D3D-24BB-C2AD5DF77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1AD22A8A-6264-D3E9-D41C-1976BE59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C5617826-9454-3504-046B-28D65C36A921}"/>
              </a:ext>
            </a:extLst>
          </p:cNvPr>
          <p:cNvSpPr/>
          <p:nvPr/>
        </p:nvSpPr>
        <p:spPr>
          <a:xfrm>
            <a:off x="546061" y="1225519"/>
            <a:ext cx="10654110" cy="612564"/>
          </a:xfrm>
          <a:custGeom>
            <a:avLst/>
            <a:gdLst>
              <a:gd name="connsiteX0" fmla="*/ 0 w 8713694"/>
              <a:gd name="connsiteY0" fmla="*/ 78841 h 1501438"/>
              <a:gd name="connsiteX1" fmla="*/ 78841 w 8713694"/>
              <a:gd name="connsiteY1" fmla="*/ 0 h 1501438"/>
              <a:gd name="connsiteX2" fmla="*/ 565876 w 8713694"/>
              <a:gd name="connsiteY2" fmla="*/ 0 h 1501438"/>
              <a:gd name="connsiteX3" fmla="*/ 1138470 w 8713694"/>
              <a:gd name="connsiteY3" fmla="*/ 0 h 1501438"/>
              <a:gd name="connsiteX4" fmla="*/ 1796625 w 8713694"/>
              <a:gd name="connsiteY4" fmla="*/ 0 h 1501438"/>
              <a:gd name="connsiteX5" fmla="*/ 2283659 w 8713694"/>
              <a:gd name="connsiteY5" fmla="*/ 0 h 1501438"/>
              <a:gd name="connsiteX6" fmla="*/ 3112934 w 8713694"/>
              <a:gd name="connsiteY6" fmla="*/ 0 h 1501438"/>
              <a:gd name="connsiteX7" fmla="*/ 3771089 w 8713694"/>
              <a:gd name="connsiteY7" fmla="*/ 0 h 1501438"/>
              <a:gd name="connsiteX8" fmla="*/ 4600364 w 8713694"/>
              <a:gd name="connsiteY8" fmla="*/ 0 h 1501438"/>
              <a:gd name="connsiteX9" fmla="*/ 5344079 w 8713694"/>
              <a:gd name="connsiteY9" fmla="*/ 0 h 1501438"/>
              <a:gd name="connsiteX10" fmla="*/ 5916674 w 8713694"/>
              <a:gd name="connsiteY10" fmla="*/ 0 h 1501438"/>
              <a:gd name="connsiteX11" fmla="*/ 6660389 w 8713694"/>
              <a:gd name="connsiteY11" fmla="*/ 0 h 1501438"/>
              <a:gd name="connsiteX12" fmla="*/ 7147423 w 8713694"/>
              <a:gd name="connsiteY12" fmla="*/ 0 h 1501438"/>
              <a:gd name="connsiteX13" fmla="*/ 7805578 w 8713694"/>
              <a:gd name="connsiteY13" fmla="*/ 0 h 1501438"/>
              <a:gd name="connsiteX14" fmla="*/ 8634853 w 8713694"/>
              <a:gd name="connsiteY14" fmla="*/ 0 h 1501438"/>
              <a:gd name="connsiteX15" fmla="*/ 8713694 w 8713694"/>
              <a:gd name="connsiteY15" fmla="*/ 78841 h 1501438"/>
              <a:gd name="connsiteX16" fmla="*/ 8713694 w 8713694"/>
              <a:gd name="connsiteY16" fmla="*/ 764157 h 1501438"/>
              <a:gd name="connsiteX17" fmla="*/ 8713694 w 8713694"/>
              <a:gd name="connsiteY17" fmla="*/ 1422597 h 1501438"/>
              <a:gd name="connsiteX18" fmla="*/ 8634853 w 8713694"/>
              <a:gd name="connsiteY18" fmla="*/ 1501438 h 1501438"/>
              <a:gd name="connsiteX19" fmla="*/ 7976698 w 8713694"/>
              <a:gd name="connsiteY19" fmla="*/ 1501438 h 1501438"/>
              <a:gd name="connsiteX20" fmla="*/ 7147423 w 8713694"/>
              <a:gd name="connsiteY20" fmla="*/ 1501438 h 1501438"/>
              <a:gd name="connsiteX21" fmla="*/ 6403708 w 8713694"/>
              <a:gd name="connsiteY21" fmla="*/ 1501438 h 1501438"/>
              <a:gd name="connsiteX22" fmla="*/ 5574433 w 8713694"/>
              <a:gd name="connsiteY22" fmla="*/ 1501438 h 1501438"/>
              <a:gd name="connsiteX23" fmla="*/ 4830718 w 8713694"/>
              <a:gd name="connsiteY23" fmla="*/ 1501438 h 1501438"/>
              <a:gd name="connsiteX24" fmla="*/ 4343684 w 8713694"/>
              <a:gd name="connsiteY24" fmla="*/ 1501438 h 1501438"/>
              <a:gd name="connsiteX25" fmla="*/ 3599969 w 8713694"/>
              <a:gd name="connsiteY25" fmla="*/ 1501438 h 1501438"/>
              <a:gd name="connsiteX26" fmla="*/ 3027374 w 8713694"/>
              <a:gd name="connsiteY26" fmla="*/ 1501438 h 1501438"/>
              <a:gd name="connsiteX27" fmla="*/ 2540340 w 8713694"/>
              <a:gd name="connsiteY27" fmla="*/ 1501438 h 1501438"/>
              <a:gd name="connsiteX28" fmla="*/ 2138865 w 8713694"/>
              <a:gd name="connsiteY28" fmla="*/ 1501438 h 1501438"/>
              <a:gd name="connsiteX29" fmla="*/ 1651831 w 8713694"/>
              <a:gd name="connsiteY29" fmla="*/ 1501438 h 1501438"/>
              <a:gd name="connsiteX30" fmla="*/ 1164796 w 8713694"/>
              <a:gd name="connsiteY30" fmla="*/ 1501438 h 1501438"/>
              <a:gd name="connsiteX31" fmla="*/ 78841 w 8713694"/>
              <a:gd name="connsiteY31" fmla="*/ 1501438 h 1501438"/>
              <a:gd name="connsiteX32" fmla="*/ 0 w 8713694"/>
              <a:gd name="connsiteY32" fmla="*/ 1422597 h 1501438"/>
              <a:gd name="connsiteX33" fmla="*/ 0 w 8713694"/>
              <a:gd name="connsiteY33" fmla="*/ 791032 h 1501438"/>
              <a:gd name="connsiteX34" fmla="*/ 0 w 8713694"/>
              <a:gd name="connsiteY34" fmla="*/ 78841 h 150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713694" h="1501438" fill="none" extrusionOk="0">
                <a:moveTo>
                  <a:pt x="0" y="78841"/>
                </a:moveTo>
                <a:cubicBezTo>
                  <a:pt x="1429" y="34920"/>
                  <a:pt x="34153" y="7934"/>
                  <a:pt x="78841" y="0"/>
                </a:cubicBezTo>
                <a:cubicBezTo>
                  <a:pt x="190291" y="3845"/>
                  <a:pt x="440979" y="-16315"/>
                  <a:pt x="565876" y="0"/>
                </a:cubicBezTo>
                <a:cubicBezTo>
                  <a:pt x="690774" y="16315"/>
                  <a:pt x="884619" y="9414"/>
                  <a:pt x="1138470" y="0"/>
                </a:cubicBezTo>
                <a:cubicBezTo>
                  <a:pt x="1392321" y="-9414"/>
                  <a:pt x="1574588" y="443"/>
                  <a:pt x="1796625" y="0"/>
                </a:cubicBezTo>
                <a:cubicBezTo>
                  <a:pt x="2018663" y="-443"/>
                  <a:pt x="2054081" y="-20118"/>
                  <a:pt x="2283659" y="0"/>
                </a:cubicBezTo>
                <a:cubicBezTo>
                  <a:pt x="2513237" y="20118"/>
                  <a:pt x="2899097" y="-40113"/>
                  <a:pt x="3112934" y="0"/>
                </a:cubicBezTo>
                <a:cubicBezTo>
                  <a:pt x="3326771" y="40113"/>
                  <a:pt x="3472935" y="-10282"/>
                  <a:pt x="3771089" y="0"/>
                </a:cubicBezTo>
                <a:cubicBezTo>
                  <a:pt x="4069244" y="10282"/>
                  <a:pt x="4252659" y="-29963"/>
                  <a:pt x="4600364" y="0"/>
                </a:cubicBezTo>
                <a:cubicBezTo>
                  <a:pt x="4948070" y="29963"/>
                  <a:pt x="5064663" y="17710"/>
                  <a:pt x="5344079" y="0"/>
                </a:cubicBezTo>
                <a:cubicBezTo>
                  <a:pt x="5623496" y="-17710"/>
                  <a:pt x="5681583" y="-871"/>
                  <a:pt x="5916674" y="0"/>
                </a:cubicBezTo>
                <a:cubicBezTo>
                  <a:pt x="6151765" y="871"/>
                  <a:pt x="6345023" y="9778"/>
                  <a:pt x="6660389" y="0"/>
                </a:cubicBezTo>
                <a:cubicBezTo>
                  <a:pt x="6975755" y="-9778"/>
                  <a:pt x="6963343" y="-3799"/>
                  <a:pt x="7147423" y="0"/>
                </a:cubicBezTo>
                <a:cubicBezTo>
                  <a:pt x="7331503" y="3799"/>
                  <a:pt x="7489900" y="3157"/>
                  <a:pt x="7805578" y="0"/>
                </a:cubicBezTo>
                <a:cubicBezTo>
                  <a:pt x="8121256" y="-3157"/>
                  <a:pt x="8387691" y="28477"/>
                  <a:pt x="8634853" y="0"/>
                </a:cubicBezTo>
                <a:cubicBezTo>
                  <a:pt x="8681705" y="-5152"/>
                  <a:pt x="8717211" y="32530"/>
                  <a:pt x="8713694" y="78841"/>
                </a:cubicBezTo>
                <a:cubicBezTo>
                  <a:pt x="8726428" y="371083"/>
                  <a:pt x="8686240" y="454186"/>
                  <a:pt x="8713694" y="764157"/>
                </a:cubicBezTo>
                <a:cubicBezTo>
                  <a:pt x="8741148" y="1074128"/>
                  <a:pt x="8695216" y="1150824"/>
                  <a:pt x="8713694" y="1422597"/>
                </a:cubicBezTo>
                <a:cubicBezTo>
                  <a:pt x="8708959" y="1461066"/>
                  <a:pt x="8682619" y="1504838"/>
                  <a:pt x="8634853" y="1501438"/>
                </a:cubicBezTo>
                <a:cubicBezTo>
                  <a:pt x="8423625" y="1490984"/>
                  <a:pt x="8260430" y="1471191"/>
                  <a:pt x="7976698" y="1501438"/>
                </a:cubicBezTo>
                <a:cubicBezTo>
                  <a:pt x="7692966" y="1531685"/>
                  <a:pt x="7316512" y="1528629"/>
                  <a:pt x="7147423" y="1501438"/>
                </a:cubicBezTo>
                <a:cubicBezTo>
                  <a:pt x="6978335" y="1474247"/>
                  <a:pt x="6580511" y="1493648"/>
                  <a:pt x="6403708" y="1501438"/>
                </a:cubicBezTo>
                <a:cubicBezTo>
                  <a:pt x="6226905" y="1509228"/>
                  <a:pt x="5754480" y="1463904"/>
                  <a:pt x="5574433" y="1501438"/>
                </a:cubicBezTo>
                <a:cubicBezTo>
                  <a:pt x="5394386" y="1538972"/>
                  <a:pt x="5085988" y="1523197"/>
                  <a:pt x="4830718" y="1501438"/>
                </a:cubicBezTo>
                <a:cubicBezTo>
                  <a:pt x="4575448" y="1479679"/>
                  <a:pt x="4510992" y="1482945"/>
                  <a:pt x="4343684" y="1501438"/>
                </a:cubicBezTo>
                <a:cubicBezTo>
                  <a:pt x="4176376" y="1519931"/>
                  <a:pt x="3879346" y="1533966"/>
                  <a:pt x="3599969" y="1501438"/>
                </a:cubicBezTo>
                <a:cubicBezTo>
                  <a:pt x="3320593" y="1468910"/>
                  <a:pt x="3210799" y="1483708"/>
                  <a:pt x="3027374" y="1501438"/>
                </a:cubicBezTo>
                <a:cubicBezTo>
                  <a:pt x="2843949" y="1519168"/>
                  <a:pt x="2746416" y="1497889"/>
                  <a:pt x="2540340" y="1501438"/>
                </a:cubicBezTo>
                <a:cubicBezTo>
                  <a:pt x="2334264" y="1504987"/>
                  <a:pt x="2298933" y="1497396"/>
                  <a:pt x="2138865" y="1501438"/>
                </a:cubicBezTo>
                <a:cubicBezTo>
                  <a:pt x="1978798" y="1505480"/>
                  <a:pt x="1883841" y="1519458"/>
                  <a:pt x="1651831" y="1501438"/>
                </a:cubicBezTo>
                <a:cubicBezTo>
                  <a:pt x="1419821" y="1483418"/>
                  <a:pt x="1275525" y="1492243"/>
                  <a:pt x="1164796" y="1501438"/>
                </a:cubicBezTo>
                <a:cubicBezTo>
                  <a:pt x="1054067" y="1510633"/>
                  <a:pt x="481659" y="1496768"/>
                  <a:pt x="78841" y="1501438"/>
                </a:cubicBezTo>
                <a:cubicBezTo>
                  <a:pt x="34646" y="1500389"/>
                  <a:pt x="-6442" y="1465710"/>
                  <a:pt x="0" y="1422597"/>
                </a:cubicBezTo>
                <a:cubicBezTo>
                  <a:pt x="-1193" y="1273321"/>
                  <a:pt x="22401" y="1050296"/>
                  <a:pt x="0" y="791032"/>
                </a:cubicBezTo>
                <a:cubicBezTo>
                  <a:pt x="-22401" y="531768"/>
                  <a:pt x="-1638" y="226422"/>
                  <a:pt x="0" y="78841"/>
                </a:cubicBezTo>
                <a:close/>
              </a:path>
              <a:path w="8713694" h="1501438" stroke="0" extrusionOk="0">
                <a:moveTo>
                  <a:pt x="0" y="78841"/>
                </a:moveTo>
                <a:cubicBezTo>
                  <a:pt x="-2219" y="33930"/>
                  <a:pt x="33970" y="498"/>
                  <a:pt x="78841" y="0"/>
                </a:cubicBezTo>
                <a:cubicBezTo>
                  <a:pt x="383632" y="-13566"/>
                  <a:pt x="518464" y="32703"/>
                  <a:pt x="908116" y="0"/>
                </a:cubicBezTo>
                <a:cubicBezTo>
                  <a:pt x="1297768" y="-32703"/>
                  <a:pt x="1276576" y="11140"/>
                  <a:pt x="1480711" y="0"/>
                </a:cubicBezTo>
                <a:cubicBezTo>
                  <a:pt x="1684846" y="-11140"/>
                  <a:pt x="1747923" y="-2556"/>
                  <a:pt x="1967745" y="0"/>
                </a:cubicBezTo>
                <a:cubicBezTo>
                  <a:pt x="2187567" y="2556"/>
                  <a:pt x="2390687" y="-24486"/>
                  <a:pt x="2711460" y="0"/>
                </a:cubicBezTo>
                <a:cubicBezTo>
                  <a:pt x="3032234" y="24486"/>
                  <a:pt x="3086710" y="-12574"/>
                  <a:pt x="3284055" y="0"/>
                </a:cubicBezTo>
                <a:cubicBezTo>
                  <a:pt x="3481401" y="12574"/>
                  <a:pt x="3787606" y="-13407"/>
                  <a:pt x="4113330" y="0"/>
                </a:cubicBezTo>
                <a:cubicBezTo>
                  <a:pt x="4439054" y="13407"/>
                  <a:pt x="4376722" y="-16365"/>
                  <a:pt x="4600364" y="0"/>
                </a:cubicBezTo>
                <a:cubicBezTo>
                  <a:pt x="4824006" y="16365"/>
                  <a:pt x="5108613" y="31003"/>
                  <a:pt x="5429639" y="0"/>
                </a:cubicBezTo>
                <a:cubicBezTo>
                  <a:pt x="5750665" y="-31003"/>
                  <a:pt x="5659679" y="18816"/>
                  <a:pt x="5831114" y="0"/>
                </a:cubicBezTo>
                <a:cubicBezTo>
                  <a:pt x="6002550" y="-18816"/>
                  <a:pt x="6237325" y="24546"/>
                  <a:pt x="6489268" y="0"/>
                </a:cubicBezTo>
                <a:cubicBezTo>
                  <a:pt x="6741211" y="-24546"/>
                  <a:pt x="6984135" y="-15002"/>
                  <a:pt x="7147423" y="0"/>
                </a:cubicBezTo>
                <a:cubicBezTo>
                  <a:pt x="7310712" y="15002"/>
                  <a:pt x="7452401" y="-12337"/>
                  <a:pt x="7720018" y="0"/>
                </a:cubicBezTo>
                <a:cubicBezTo>
                  <a:pt x="7987636" y="12337"/>
                  <a:pt x="8262410" y="24769"/>
                  <a:pt x="8634853" y="0"/>
                </a:cubicBezTo>
                <a:cubicBezTo>
                  <a:pt x="8679301" y="-1123"/>
                  <a:pt x="8712663" y="34900"/>
                  <a:pt x="8713694" y="78841"/>
                </a:cubicBezTo>
                <a:cubicBezTo>
                  <a:pt x="8700587" y="334582"/>
                  <a:pt x="8703627" y="459704"/>
                  <a:pt x="8713694" y="750719"/>
                </a:cubicBezTo>
                <a:cubicBezTo>
                  <a:pt x="8723761" y="1041734"/>
                  <a:pt x="8704520" y="1112849"/>
                  <a:pt x="8713694" y="1422597"/>
                </a:cubicBezTo>
                <a:cubicBezTo>
                  <a:pt x="8711666" y="1460038"/>
                  <a:pt x="8679579" y="1501198"/>
                  <a:pt x="8634853" y="1501438"/>
                </a:cubicBezTo>
                <a:cubicBezTo>
                  <a:pt x="8510099" y="1497303"/>
                  <a:pt x="8317283" y="1495574"/>
                  <a:pt x="8233379" y="1501438"/>
                </a:cubicBezTo>
                <a:cubicBezTo>
                  <a:pt x="8149475" y="1507302"/>
                  <a:pt x="7781553" y="1511011"/>
                  <a:pt x="7404104" y="1501438"/>
                </a:cubicBezTo>
                <a:cubicBezTo>
                  <a:pt x="7026655" y="1491865"/>
                  <a:pt x="7051022" y="1527913"/>
                  <a:pt x="6745949" y="1501438"/>
                </a:cubicBezTo>
                <a:cubicBezTo>
                  <a:pt x="6440876" y="1474963"/>
                  <a:pt x="6356768" y="1516589"/>
                  <a:pt x="6258914" y="1501438"/>
                </a:cubicBezTo>
                <a:cubicBezTo>
                  <a:pt x="6161061" y="1486287"/>
                  <a:pt x="5920759" y="1518496"/>
                  <a:pt x="5600760" y="1501438"/>
                </a:cubicBezTo>
                <a:cubicBezTo>
                  <a:pt x="5280761" y="1484380"/>
                  <a:pt x="5287602" y="1502738"/>
                  <a:pt x="5199285" y="1501438"/>
                </a:cubicBezTo>
                <a:cubicBezTo>
                  <a:pt x="5110969" y="1500138"/>
                  <a:pt x="4900731" y="1508758"/>
                  <a:pt x="4797811" y="1501438"/>
                </a:cubicBezTo>
                <a:cubicBezTo>
                  <a:pt x="4694891" y="1494118"/>
                  <a:pt x="4414624" y="1515854"/>
                  <a:pt x="4139656" y="1501438"/>
                </a:cubicBezTo>
                <a:cubicBezTo>
                  <a:pt x="3864688" y="1487022"/>
                  <a:pt x="3860804" y="1514881"/>
                  <a:pt x="3652621" y="1501438"/>
                </a:cubicBezTo>
                <a:cubicBezTo>
                  <a:pt x="3444438" y="1487995"/>
                  <a:pt x="3258526" y="1504103"/>
                  <a:pt x="2908907" y="1501438"/>
                </a:cubicBezTo>
                <a:cubicBezTo>
                  <a:pt x="2559288" y="1498773"/>
                  <a:pt x="2642389" y="1521714"/>
                  <a:pt x="2421872" y="1501438"/>
                </a:cubicBezTo>
                <a:cubicBezTo>
                  <a:pt x="2201356" y="1481162"/>
                  <a:pt x="1959820" y="1466777"/>
                  <a:pt x="1678157" y="1501438"/>
                </a:cubicBezTo>
                <a:cubicBezTo>
                  <a:pt x="1396495" y="1536099"/>
                  <a:pt x="1373202" y="1493156"/>
                  <a:pt x="1276683" y="1501438"/>
                </a:cubicBezTo>
                <a:cubicBezTo>
                  <a:pt x="1180164" y="1509720"/>
                  <a:pt x="626948" y="1550318"/>
                  <a:pt x="78841" y="1501438"/>
                </a:cubicBezTo>
                <a:cubicBezTo>
                  <a:pt x="41076" y="1506796"/>
                  <a:pt x="6222" y="1462420"/>
                  <a:pt x="0" y="1422597"/>
                </a:cubicBezTo>
                <a:cubicBezTo>
                  <a:pt x="30772" y="1243825"/>
                  <a:pt x="-26401" y="1075898"/>
                  <a:pt x="0" y="750719"/>
                </a:cubicBezTo>
                <a:cubicBezTo>
                  <a:pt x="26401" y="425540"/>
                  <a:pt x="21530" y="216214"/>
                  <a:pt x="0" y="7884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55183"/>
                      <a:gd name="connsiteY0" fmla="*/ 65795 h 1252993"/>
                      <a:gd name="connsiteX1" fmla="*/ 41215 w 4555183"/>
                      <a:gd name="connsiteY1" fmla="*/ 0 h 1252993"/>
                      <a:gd name="connsiteX2" fmla="*/ 295818 w 4555183"/>
                      <a:gd name="connsiteY2" fmla="*/ 0 h 1252993"/>
                      <a:gd name="connsiteX3" fmla="*/ 595148 w 4555183"/>
                      <a:gd name="connsiteY3" fmla="*/ 0 h 1252993"/>
                      <a:gd name="connsiteX4" fmla="*/ 939206 w 4555183"/>
                      <a:gd name="connsiteY4" fmla="*/ 0 h 1252993"/>
                      <a:gd name="connsiteX5" fmla="*/ 1193808 w 4555183"/>
                      <a:gd name="connsiteY5" fmla="*/ 0 h 1252993"/>
                      <a:gd name="connsiteX6" fmla="*/ 1627321 w 4555183"/>
                      <a:gd name="connsiteY6" fmla="*/ 0 h 1252993"/>
                      <a:gd name="connsiteX7" fmla="*/ 1971379 w 4555183"/>
                      <a:gd name="connsiteY7" fmla="*/ 0 h 1252993"/>
                      <a:gd name="connsiteX8" fmla="*/ 2404892 w 4555183"/>
                      <a:gd name="connsiteY8" fmla="*/ 0 h 1252993"/>
                      <a:gd name="connsiteX9" fmla="*/ 2793678 w 4555183"/>
                      <a:gd name="connsiteY9" fmla="*/ 0 h 1252993"/>
                      <a:gd name="connsiteX10" fmla="*/ 3093008 w 4555183"/>
                      <a:gd name="connsiteY10" fmla="*/ 0 h 1252993"/>
                      <a:gd name="connsiteX11" fmla="*/ 3481794 w 4555183"/>
                      <a:gd name="connsiteY11" fmla="*/ 0 h 1252993"/>
                      <a:gd name="connsiteX12" fmla="*/ 3736396 w 4555183"/>
                      <a:gd name="connsiteY12" fmla="*/ 0 h 1252993"/>
                      <a:gd name="connsiteX13" fmla="*/ 4080454 w 4555183"/>
                      <a:gd name="connsiteY13" fmla="*/ 0 h 1252993"/>
                      <a:gd name="connsiteX14" fmla="*/ 4513967 w 4555183"/>
                      <a:gd name="connsiteY14" fmla="*/ 0 h 1252993"/>
                      <a:gd name="connsiteX15" fmla="*/ 4555183 w 4555183"/>
                      <a:gd name="connsiteY15" fmla="*/ 65795 h 1252993"/>
                      <a:gd name="connsiteX16" fmla="*/ 4555183 w 4555183"/>
                      <a:gd name="connsiteY16" fmla="*/ 637710 h 1252993"/>
                      <a:gd name="connsiteX17" fmla="*/ 4555183 w 4555183"/>
                      <a:gd name="connsiteY17" fmla="*/ 1187197 h 1252993"/>
                      <a:gd name="connsiteX18" fmla="*/ 4513967 w 4555183"/>
                      <a:gd name="connsiteY18" fmla="*/ 1252993 h 1252993"/>
                      <a:gd name="connsiteX19" fmla="*/ 4169909 w 4555183"/>
                      <a:gd name="connsiteY19" fmla="*/ 1252993 h 1252993"/>
                      <a:gd name="connsiteX20" fmla="*/ 3736396 w 4555183"/>
                      <a:gd name="connsiteY20" fmla="*/ 1252993 h 1252993"/>
                      <a:gd name="connsiteX21" fmla="*/ 3347611 w 4555183"/>
                      <a:gd name="connsiteY21" fmla="*/ 1252993 h 1252993"/>
                      <a:gd name="connsiteX22" fmla="*/ 2914098 w 4555183"/>
                      <a:gd name="connsiteY22" fmla="*/ 1252993 h 1252993"/>
                      <a:gd name="connsiteX23" fmla="*/ 2525312 w 4555183"/>
                      <a:gd name="connsiteY23" fmla="*/ 1252993 h 1252993"/>
                      <a:gd name="connsiteX24" fmla="*/ 2270710 w 4555183"/>
                      <a:gd name="connsiteY24" fmla="*/ 1252993 h 1252993"/>
                      <a:gd name="connsiteX25" fmla="*/ 1881924 w 4555183"/>
                      <a:gd name="connsiteY25" fmla="*/ 1252993 h 1252993"/>
                      <a:gd name="connsiteX26" fmla="*/ 1582594 w 4555183"/>
                      <a:gd name="connsiteY26" fmla="*/ 1252993 h 1252993"/>
                      <a:gd name="connsiteX27" fmla="*/ 1327991 w 4555183"/>
                      <a:gd name="connsiteY27" fmla="*/ 1252993 h 1252993"/>
                      <a:gd name="connsiteX28" fmla="*/ 1118116 w 4555183"/>
                      <a:gd name="connsiteY28" fmla="*/ 1252993 h 1252993"/>
                      <a:gd name="connsiteX29" fmla="*/ 863513 w 4555183"/>
                      <a:gd name="connsiteY29" fmla="*/ 1252993 h 1252993"/>
                      <a:gd name="connsiteX30" fmla="*/ 608910 w 4555183"/>
                      <a:gd name="connsiteY30" fmla="*/ 1252993 h 1252993"/>
                      <a:gd name="connsiteX31" fmla="*/ 41215 w 4555183"/>
                      <a:gd name="connsiteY31" fmla="*/ 1252993 h 1252993"/>
                      <a:gd name="connsiteX32" fmla="*/ 0 w 4555183"/>
                      <a:gd name="connsiteY32" fmla="*/ 1187197 h 1252993"/>
                      <a:gd name="connsiteX33" fmla="*/ 0 w 4555183"/>
                      <a:gd name="connsiteY33" fmla="*/ 660138 h 1252993"/>
                      <a:gd name="connsiteX34" fmla="*/ 0 w 4555183"/>
                      <a:gd name="connsiteY34" fmla="*/ 65795 h 1252993"/>
                      <a:gd name="connsiteX0" fmla="*/ 0 w 4555183"/>
                      <a:gd name="connsiteY0" fmla="*/ 65795 h 1252993"/>
                      <a:gd name="connsiteX1" fmla="*/ 41215 w 4555183"/>
                      <a:gd name="connsiteY1" fmla="*/ 0 h 1252993"/>
                      <a:gd name="connsiteX2" fmla="*/ 474728 w 4555183"/>
                      <a:gd name="connsiteY2" fmla="*/ 0 h 1252993"/>
                      <a:gd name="connsiteX3" fmla="*/ 774058 w 4555183"/>
                      <a:gd name="connsiteY3" fmla="*/ 0 h 1252993"/>
                      <a:gd name="connsiteX4" fmla="*/ 1028661 w 4555183"/>
                      <a:gd name="connsiteY4" fmla="*/ 0 h 1252993"/>
                      <a:gd name="connsiteX5" fmla="*/ 1417446 w 4555183"/>
                      <a:gd name="connsiteY5" fmla="*/ 0 h 1252993"/>
                      <a:gd name="connsiteX6" fmla="*/ 1716777 w 4555183"/>
                      <a:gd name="connsiteY6" fmla="*/ 0 h 1252993"/>
                      <a:gd name="connsiteX7" fmla="*/ 2150290 w 4555183"/>
                      <a:gd name="connsiteY7" fmla="*/ 0 h 1252993"/>
                      <a:gd name="connsiteX8" fmla="*/ 2404892 w 4555183"/>
                      <a:gd name="connsiteY8" fmla="*/ 0 h 1252993"/>
                      <a:gd name="connsiteX9" fmla="*/ 2838405 w 4555183"/>
                      <a:gd name="connsiteY9" fmla="*/ 0 h 1252993"/>
                      <a:gd name="connsiteX10" fmla="*/ 3048281 w 4555183"/>
                      <a:gd name="connsiteY10" fmla="*/ 0 h 1252993"/>
                      <a:gd name="connsiteX11" fmla="*/ 3392338 w 4555183"/>
                      <a:gd name="connsiteY11" fmla="*/ 0 h 1252993"/>
                      <a:gd name="connsiteX12" fmla="*/ 3736396 w 4555183"/>
                      <a:gd name="connsiteY12" fmla="*/ 0 h 1252993"/>
                      <a:gd name="connsiteX13" fmla="*/ 4035727 w 4555183"/>
                      <a:gd name="connsiteY13" fmla="*/ 0 h 1252993"/>
                      <a:gd name="connsiteX14" fmla="*/ 4513967 w 4555183"/>
                      <a:gd name="connsiteY14" fmla="*/ 0 h 1252993"/>
                      <a:gd name="connsiteX15" fmla="*/ 4555183 w 4555183"/>
                      <a:gd name="connsiteY15" fmla="*/ 65795 h 1252993"/>
                      <a:gd name="connsiteX16" fmla="*/ 4555183 w 4555183"/>
                      <a:gd name="connsiteY16" fmla="*/ 626496 h 1252993"/>
                      <a:gd name="connsiteX17" fmla="*/ 4555183 w 4555183"/>
                      <a:gd name="connsiteY17" fmla="*/ 1187197 h 1252993"/>
                      <a:gd name="connsiteX18" fmla="*/ 4513967 w 4555183"/>
                      <a:gd name="connsiteY18" fmla="*/ 1252993 h 1252993"/>
                      <a:gd name="connsiteX19" fmla="*/ 4304092 w 4555183"/>
                      <a:gd name="connsiteY19" fmla="*/ 1252993 h 1252993"/>
                      <a:gd name="connsiteX20" fmla="*/ 3870579 w 4555183"/>
                      <a:gd name="connsiteY20" fmla="*/ 1252993 h 1252993"/>
                      <a:gd name="connsiteX21" fmla="*/ 3526521 w 4555183"/>
                      <a:gd name="connsiteY21" fmla="*/ 1252993 h 1252993"/>
                      <a:gd name="connsiteX22" fmla="*/ 3271918 w 4555183"/>
                      <a:gd name="connsiteY22" fmla="*/ 1252993 h 1252993"/>
                      <a:gd name="connsiteX23" fmla="*/ 2927861 w 4555183"/>
                      <a:gd name="connsiteY23" fmla="*/ 1252993 h 1252993"/>
                      <a:gd name="connsiteX24" fmla="*/ 2717985 w 4555183"/>
                      <a:gd name="connsiteY24" fmla="*/ 1252993 h 1252993"/>
                      <a:gd name="connsiteX25" fmla="*/ 2508110 w 4555183"/>
                      <a:gd name="connsiteY25" fmla="*/ 1252993 h 1252993"/>
                      <a:gd name="connsiteX26" fmla="*/ 2164052 w 4555183"/>
                      <a:gd name="connsiteY26" fmla="*/ 1252993 h 1252993"/>
                      <a:gd name="connsiteX27" fmla="*/ 1909449 w 4555183"/>
                      <a:gd name="connsiteY27" fmla="*/ 1252993 h 1252993"/>
                      <a:gd name="connsiteX28" fmla="*/ 1520664 w 4555183"/>
                      <a:gd name="connsiteY28" fmla="*/ 1252993 h 1252993"/>
                      <a:gd name="connsiteX29" fmla="*/ 1266061 w 4555183"/>
                      <a:gd name="connsiteY29" fmla="*/ 1252993 h 1252993"/>
                      <a:gd name="connsiteX30" fmla="*/ 877275 w 4555183"/>
                      <a:gd name="connsiteY30" fmla="*/ 1252993 h 1252993"/>
                      <a:gd name="connsiteX31" fmla="*/ 667400 w 4555183"/>
                      <a:gd name="connsiteY31" fmla="*/ 1252993 h 1252993"/>
                      <a:gd name="connsiteX32" fmla="*/ 41215 w 4555183"/>
                      <a:gd name="connsiteY32" fmla="*/ 1252993 h 1252993"/>
                      <a:gd name="connsiteX33" fmla="*/ 0 w 4555183"/>
                      <a:gd name="connsiteY33" fmla="*/ 1187197 h 1252993"/>
                      <a:gd name="connsiteX34" fmla="*/ 0 w 4555183"/>
                      <a:gd name="connsiteY34" fmla="*/ 626496 h 1252993"/>
                      <a:gd name="connsiteX35" fmla="*/ 0 w 4555183"/>
                      <a:gd name="connsiteY35" fmla="*/ 65795 h 1252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4555183" h="1252993" fill="none" extrusionOk="0">
                        <a:moveTo>
                          <a:pt x="0" y="65795"/>
                        </a:moveTo>
                        <a:cubicBezTo>
                          <a:pt x="3658" y="26032"/>
                          <a:pt x="16536" y="4269"/>
                          <a:pt x="41215" y="0"/>
                        </a:cubicBezTo>
                        <a:cubicBezTo>
                          <a:pt x="91484" y="6922"/>
                          <a:pt x="230833" y="-9018"/>
                          <a:pt x="295818" y="0"/>
                        </a:cubicBezTo>
                        <a:cubicBezTo>
                          <a:pt x="359351" y="11604"/>
                          <a:pt x="471668" y="-2125"/>
                          <a:pt x="595148" y="0"/>
                        </a:cubicBezTo>
                        <a:cubicBezTo>
                          <a:pt x="729756" y="-5515"/>
                          <a:pt x="827414" y="1103"/>
                          <a:pt x="939206" y="0"/>
                        </a:cubicBezTo>
                        <a:cubicBezTo>
                          <a:pt x="1053589" y="248"/>
                          <a:pt x="1073699" y="-20070"/>
                          <a:pt x="1193808" y="0"/>
                        </a:cubicBezTo>
                        <a:cubicBezTo>
                          <a:pt x="1315823" y="-3424"/>
                          <a:pt x="1521610" y="-51431"/>
                          <a:pt x="1627321" y="0"/>
                        </a:cubicBezTo>
                        <a:cubicBezTo>
                          <a:pt x="1735786" y="33734"/>
                          <a:pt x="1820170" y="-15826"/>
                          <a:pt x="1971379" y="0"/>
                        </a:cubicBezTo>
                        <a:cubicBezTo>
                          <a:pt x="2128938" y="7246"/>
                          <a:pt x="2235846" y="-25992"/>
                          <a:pt x="2404892" y="0"/>
                        </a:cubicBezTo>
                        <a:cubicBezTo>
                          <a:pt x="2587327" y="22424"/>
                          <a:pt x="2650224" y="4962"/>
                          <a:pt x="2793678" y="0"/>
                        </a:cubicBezTo>
                        <a:cubicBezTo>
                          <a:pt x="2939396" y="-13040"/>
                          <a:pt x="2968309" y="-2659"/>
                          <a:pt x="3093008" y="0"/>
                        </a:cubicBezTo>
                        <a:cubicBezTo>
                          <a:pt x="3221592" y="5306"/>
                          <a:pt x="3308226" y="10594"/>
                          <a:pt x="3481794" y="0"/>
                        </a:cubicBezTo>
                        <a:cubicBezTo>
                          <a:pt x="3645768" y="-7850"/>
                          <a:pt x="3640159" y="-3587"/>
                          <a:pt x="3736396" y="0"/>
                        </a:cubicBezTo>
                        <a:cubicBezTo>
                          <a:pt x="3824138" y="6319"/>
                          <a:pt x="3914826" y="11773"/>
                          <a:pt x="4080454" y="0"/>
                        </a:cubicBezTo>
                        <a:cubicBezTo>
                          <a:pt x="4237268" y="-9832"/>
                          <a:pt x="4394671" y="24663"/>
                          <a:pt x="4513967" y="0"/>
                        </a:cubicBezTo>
                        <a:cubicBezTo>
                          <a:pt x="4536378" y="-4499"/>
                          <a:pt x="4553036" y="28893"/>
                          <a:pt x="4555183" y="65795"/>
                        </a:cubicBezTo>
                        <a:cubicBezTo>
                          <a:pt x="4559570" y="307037"/>
                          <a:pt x="4541052" y="376229"/>
                          <a:pt x="4555183" y="637710"/>
                        </a:cubicBezTo>
                        <a:cubicBezTo>
                          <a:pt x="4562027" y="907293"/>
                          <a:pt x="4540924" y="971877"/>
                          <a:pt x="4555183" y="1187197"/>
                        </a:cubicBezTo>
                        <a:cubicBezTo>
                          <a:pt x="4548853" y="1220227"/>
                          <a:pt x="4539456" y="1257250"/>
                          <a:pt x="4513967" y="1252993"/>
                        </a:cubicBezTo>
                        <a:cubicBezTo>
                          <a:pt x="4396498" y="1243045"/>
                          <a:pt x="4318089" y="1224006"/>
                          <a:pt x="4169909" y="1252993"/>
                        </a:cubicBezTo>
                        <a:cubicBezTo>
                          <a:pt x="4023843" y="1273911"/>
                          <a:pt x="3833078" y="1267064"/>
                          <a:pt x="3736396" y="1252993"/>
                        </a:cubicBezTo>
                        <a:cubicBezTo>
                          <a:pt x="3650006" y="1228922"/>
                          <a:pt x="3447738" y="1239978"/>
                          <a:pt x="3347611" y="1252993"/>
                        </a:cubicBezTo>
                        <a:cubicBezTo>
                          <a:pt x="3257238" y="1271083"/>
                          <a:pt x="3022055" y="1208716"/>
                          <a:pt x="2914098" y="1252993"/>
                        </a:cubicBezTo>
                        <a:cubicBezTo>
                          <a:pt x="2826619" y="1284724"/>
                          <a:pt x="2657549" y="1256164"/>
                          <a:pt x="2525312" y="1252993"/>
                        </a:cubicBezTo>
                        <a:cubicBezTo>
                          <a:pt x="2391337" y="1234892"/>
                          <a:pt x="2361248" y="1241309"/>
                          <a:pt x="2270710" y="1252993"/>
                        </a:cubicBezTo>
                        <a:cubicBezTo>
                          <a:pt x="2176781" y="1284181"/>
                          <a:pt x="2032983" y="1278378"/>
                          <a:pt x="1881924" y="1252993"/>
                        </a:cubicBezTo>
                        <a:cubicBezTo>
                          <a:pt x="1737739" y="1221380"/>
                          <a:pt x="1687971" y="1242385"/>
                          <a:pt x="1582594" y="1252993"/>
                        </a:cubicBezTo>
                        <a:cubicBezTo>
                          <a:pt x="1490893" y="1261216"/>
                          <a:pt x="1441907" y="1247967"/>
                          <a:pt x="1327991" y="1252993"/>
                        </a:cubicBezTo>
                        <a:cubicBezTo>
                          <a:pt x="1222720" y="1256394"/>
                          <a:pt x="1201985" y="1252066"/>
                          <a:pt x="1118116" y="1252993"/>
                        </a:cubicBezTo>
                        <a:cubicBezTo>
                          <a:pt x="1026404" y="1253347"/>
                          <a:pt x="987607" y="1267846"/>
                          <a:pt x="863513" y="1252993"/>
                        </a:cubicBezTo>
                        <a:cubicBezTo>
                          <a:pt x="742126" y="1233612"/>
                          <a:pt x="667560" y="1244764"/>
                          <a:pt x="608910" y="1252993"/>
                        </a:cubicBezTo>
                        <a:cubicBezTo>
                          <a:pt x="564564" y="1287860"/>
                          <a:pt x="275749" y="1248573"/>
                          <a:pt x="41215" y="1252993"/>
                        </a:cubicBezTo>
                        <a:cubicBezTo>
                          <a:pt x="21594" y="1248545"/>
                          <a:pt x="-1741" y="1219368"/>
                          <a:pt x="0" y="1187197"/>
                        </a:cubicBezTo>
                        <a:cubicBezTo>
                          <a:pt x="3213" y="1064358"/>
                          <a:pt x="17732" y="871287"/>
                          <a:pt x="0" y="660138"/>
                        </a:cubicBezTo>
                        <a:cubicBezTo>
                          <a:pt x="10202" y="451486"/>
                          <a:pt x="288" y="182153"/>
                          <a:pt x="0" y="65795"/>
                        </a:cubicBezTo>
                        <a:close/>
                      </a:path>
                      <a:path w="4555183" h="1252993" stroke="0" extrusionOk="0">
                        <a:moveTo>
                          <a:pt x="0" y="65795"/>
                        </a:moveTo>
                        <a:cubicBezTo>
                          <a:pt x="-1963" y="26545"/>
                          <a:pt x="17971" y="2016"/>
                          <a:pt x="41215" y="0"/>
                        </a:cubicBezTo>
                        <a:cubicBezTo>
                          <a:pt x="186973" y="-14572"/>
                          <a:pt x="270936" y="24675"/>
                          <a:pt x="474728" y="0"/>
                        </a:cubicBezTo>
                        <a:cubicBezTo>
                          <a:pt x="676339" y="-29100"/>
                          <a:pt x="666601" y="10170"/>
                          <a:pt x="774058" y="0"/>
                        </a:cubicBezTo>
                        <a:cubicBezTo>
                          <a:pt x="883110" y="-7896"/>
                          <a:pt x="916012" y="-2460"/>
                          <a:pt x="1028661" y="0"/>
                        </a:cubicBezTo>
                        <a:cubicBezTo>
                          <a:pt x="1159971" y="9243"/>
                          <a:pt x="1263560" y="-11523"/>
                          <a:pt x="1417446" y="0"/>
                        </a:cubicBezTo>
                        <a:cubicBezTo>
                          <a:pt x="1584948" y="20994"/>
                          <a:pt x="1617361" y="-12636"/>
                          <a:pt x="1716777" y="0"/>
                        </a:cubicBezTo>
                        <a:cubicBezTo>
                          <a:pt x="1799840" y="1070"/>
                          <a:pt x="1968426" y="-29571"/>
                          <a:pt x="2150290" y="0"/>
                        </a:cubicBezTo>
                        <a:cubicBezTo>
                          <a:pt x="2319778" y="16997"/>
                          <a:pt x="2290281" y="-11745"/>
                          <a:pt x="2404892" y="0"/>
                        </a:cubicBezTo>
                        <a:cubicBezTo>
                          <a:pt x="2526840" y="-8287"/>
                          <a:pt x="2678290" y="11993"/>
                          <a:pt x="2838405" y="0"/>
                        </a:cubicBezTo>
                        <a:cubicBezTo>
                          <a:pt x="3007728" y="-25527"/>
                          <a:pt x="2955691" y="17503"/>
                          <a:pt x="3048281" y="0"/>
                        </a:cubicBezTo>
                        <a:cubicBezTo>
                          <a:pt x="3127487" y="2734"/>
                          <a:pt x="3264598" y="21215"/>
                          <a:pt x="3392338" y="0"/>
                        </a:cubicBezTo>
                        <a:cubicBezTo>
                          <a:pt x="3533129" y="-24854"/>
                          <a:pt x="3642824" y="-24509"/>
                          <a:pt x="3736396" y="0"/>
                        </a:cubicBezTo>
                        <a:cubicBezTo>
                          <a:pt x="3821138" y="14033"/>
                          <a:pt x="3904746" y="988"/>
                          <a:pt x="4035727" y="0"/>
                        </a:cubicBezTo>
                        <a:cubicBezTo>
                          <a:pt x="4173903" y="10521"/>
                          <a:pt x="4321263" y="44682"/>
                          <a:pt x="4513967" y="0"/>
                        </a:cubicBezTo>
                        <a:cubicBezTo>
                          <a:pt x="4532024" y="-26"/>
                          <a:pt x="4553164" y="35239"/>
                          <a:pt x="4555183" y="65795"/>
                        </a:cubicBezTo>
                        <a:cubicBezTo>
                          <a:pt x="4546082" y="278684"/>
                          <a:pt x="4540639" y="388883"/>
                          <a:pt x="4555183" y="626496"/>
                        </a:cubicBezTo>
                        <a:cubicBezTo>
                          <a:pt x="4562506" y="862405"/>
                          <a:pt x="4545832" y="926023"/>
                          <a:pt x="4555183" y="1187197"/>
                        </a:cubicBezTo>
                        <a:cubicBezTo>
                          <a:pt x="4555098" y="1222698"/>
                          <a:pt x="4538704" y="1256526"/>
                          <a:pt x="4513967" y="1252993"/>
                        </a:cubicBezTo>
                        <a:cubicBezTo>
                          <a:pt x="4454091" y="1246910"/>
                          <a:pt x="4347430" y="1253891"/>
                          <a:pt x="4304092" y="1252993"/>
                        </a:cubicBezTo>
                        <a:cubicBezTo>
                          <a:pt x="4272707" y="1275555"/>
                          <a:pt x="4074126" y="1254861"/>
                          <a:pt x="3870579" y="1252993"/>
                        </a:cubicBezTo>
                        <a:cubicBezTo>
                          <a:pt x="3669019" y="1246532"/>
                          <a:pt x="3687254" y="1275347"/>
                          <a:pt x="3526521" y="1252993"/>
                        </a:cubicBezTo>
                        <a:cubicBezTo>
                          <a:pt x="3373737" y="1235628"/>
                          <a:pt x="3329220" y="1260517"/>
                          <a:pt x="3271918" y="1252993"/>
                        </a:cubicBezTo>
                        <a:cubicBezTo>
                          <a:pt x="3230551" y="1263198"/>
                          <a:pt x="3115157" y="1270269"/>
                          <a:pt x="2927861" y="1252993"/>
                        </a:cubicBezTo>
                        <a:cubicBezTo>
                          <a:pt x="2763200" y="1240395"/>
                          <a:pt x="2765818" y="1252853"/>
                          <a:pt x="2717985" y="1252993"/>
                        </a:cubicBezTo>
                        <a:cubicBezTo>
                          <a:pt x="2672568" y="1251868"/>
                          <a:pt x="2565377" y="1250838"/>
                          <a:pt x="2508110" y="1252993"/>
                        </a:cubicBezTo>
                        <a:cubicBezTo>
                          <a:pt x="2478975" y="1233167"/>
                          <a:pt x="2308155" y="1270175"/>
                          <a:pt x="2164052" y="1252993"/>
                        </a:cubicBezTo>
                        <a:cubicBezTo>
                          <a:pt x="2022819" y="1240647"/>
                          <a:pt x="2019530" y="1262168"/>
                          <a:pt x="1909449" y="1252993"/>
                        </a:cubicBezTo>
                        <a:cubicBezTo>
                          <a:pt x="1797523" y="1230705"/>
                          <a:pt x="1697969" y="1246794"/>
                          <a:pt x="1520664" y="1252993"/>
                        </a:cubicBezTo>
                        <a:cubicBezTo>
                          <a:pt x="1343157" y="1250820"/>
                          <a:pt x="1384632" y="1266333"/>
                          <a:pt x="1266061" y="1252993"/>
                        </a:cubicBezTo>
                        <a:cubicBezTo>
                          <a:pt x="1134686" y="1240069"/>
                          <a:pt x="1003848" y="1216470"/>
                          <a:pt x="877275" y="1252993"/>
                        </a:cubicBezTo>
                        <a:cubicBezTo>
                          <a:pt x="729416" y="1279786"/>
                          <a:pt x="720995" y="1251624"/>
                          <a:pt x="667400" y="1252993"/>
                        </a:cubicBezTo>
                        <a:cubicBezTo>
                          <a:pt x="582410" y="1293554"/>
                          <a:pt x="326697" y="1306586"/>
                          <a:pt x="41215" y="1252993"/>
                        </a:cubicBezTo>
                        <a:cubicBezTo>
                          <a:pt x="15673" y="1256582"/>
                          <a:pt x="3272" y="1219965"/>
                          <a:pt x="0" y="1187197"/>
                        </a:cubicBezTo>
                        <a:cubicBezTo>
                          <a:pt x="4457" y="1047604"/>
                          <a:pt x="-19531" y="900859"/>
                          <a:pt x="0" y="626496"/>
                        </a:cubicBezTo>
                        <a:cubicBezTo>
                          <a:pt x="16734" y="363158"/>
                          <a:pt x="22586" y="176211"/>
                          <a:pt x="0" y="65795"/>
                        </a:cubicBezTo>
                        <a:close/>
                      </a:path>
                      <a:path w="4555183" h="1252993" fill="none" stroke="0" extrusionOk="0">
                        <a:moveTo>
                          <a:pt x="0" y="65795"/>
                        </a:moveTo>
                        <a:cubicBezTo>
                          <a:pt x="-1252" y="27908"/>
                          <a:pt x="13499" y="8255"/>
                          <a:pt x="41215" y="0"/>
                        </a:cubicBezTo>
                        <a:cubicBezTo>
                          <a:pt x="111537" y="5747"/>
                          <a:pt x="227558" y="-13522"/>
                          <a:pt x="295818" y="0"/>
                        </a:cubicBezTo>
                        <a:cubicBezTo>
                          <a:pt x="358007" y="16645"/>
                          <a:pt x="461793" y="11455"/>
                          <a:pt x="595148" y="0"/>
                        </a:cubicBezTo>
                        <a:cubicBezTo>
                          <a:pt x="722532" y="-10767"/>
                          <a:pt x="827406" y="2411"/>
                          <a:pt x="939206" y="0"/>
                        </a:cubicBezTo>
                        <a:cubicBezTo>
                          <a:pt x="1056082" y="-275"/>
                          <a:pt x="1075224" y="-19733"/>
                          <a:pt x="1193808" y="0"/>
                        </a:cubicBezTo>
                        <a:cubicBezTo>
                          <a:pt x="1310943" y="16348"/>
                          <a:pt x="1507327" y="-25747"/>
                          <a:pt x="1627321" y="0"/>
                        </a:cubicBezTo>
                        <a:cubicBezTo>
                          <a:pt x="1737383" y="17033"/>
                          <a:pt x="1812941" y="-5003"/>
                          <a:pt x="1971379" y="0"/>
                        </a:cubicBezTo>
                        <a:cubicBezTo>
                          <a:pt x="2144109" y="18022"/>
                          <a:pt x="2241936" y="-20482"/>
                          <a:pt x="2404892" y="0"/>
                        </a:cubicBezTo>
                        <a:cubicBezTo>
                          <a:pt x="2577377" y="23503"/>
                          <a:pt x="2651354" y="17841"/>
                          <a:pt x="2793678" y="0"/>
                        </a:cubicBezTo>
                        <a:cubicBezTo>
                          <a:pt x="2941611" y="-12003"/>
                          <a:pt x="2970188" y="60"/>
                          <a:pt x="3093008" y="0"/>
                        </a:cubicBezTo>
                        <a:cubicBezTo>
                          <a:pt x="3223200" y="11963"/>
                          <a:pt x="3329240" y="23235"/>
                          <a:pt x="3481794" y="0"/>
                        </a:cubicBezTo>
                        <a:cubicBezTo>
                          <a:pt x="3647442" y="-8850"/>
                          <a:pt x="3640261" y="-3613"/>
                          <a:pt x="3736396" y="0"/>
                        </a:cubicBezTo>
                        <a:cubicBezTo>
                          <a:pt x="3830210" y="3567"/>
                          <a:pt x="3905538" y="-4192"/>
                          <a:pt x="4080454" y="0"/>
                        </a:cubicBezTo>
                        <a:cubicBezTo>
                          <a:pt x="4232559" y="-3552"/>
                          <a:pt x="4374777" y="3412"/>
                          <a:pt x="4513967" y="0"/>
                        </a:cubicBezTo>
                        <a:cubicBezTo>
                          <a:pt x="4538886" y="-10060"/>
                          <a:pt x="4554230" y="28777"/>
                          <a:pt x="4555183" y="65795"/>
                        </a:cubicBezTo>
                        <a:cubicBezTo>
                          <a:pt x="4560606" y="311884"/>
                          <a:pt x="4546376" y="383151"/>
                          <a:pt x="4555183" y="637710"/>
                        </a:cubicBezTo>
                        <a:cubicBezTo>
                          <a:pt x="4568998" y="909121"/>
                          <a:pt x="4553400" y="955722"/>
                          <a:pt x="4555183" y="1187197"/>
                        </a:cubicBezTo>
                        <a:cubicBezTo>
                          <a:pt x="4550813" y="1222308"/>
                          <a:pt x="4535347" y="1256021"/>
                          <a:pt x="4513967" y="1252993"/>
                        </a:cubicBezTo>
                        <a:cubicBezTo>
                          <a:pt x="4404580" y="1246315"/>
                          <a:pt x="4308876" y="1232686"/>
                          <a:pt x="4169909" y="1252993"/>
                        </a:cubicBezTo>
                        <a:cubicBezTo>
                          <a:pt x="4022043" y="1275616"/>
                          <a:pt x="3813998" y="1275073"/>
                          <a:pt x="3736396" y="1252993"/>
                        </a:cubicBezTo>
                        <a:cubicBezTo>
                          <a:pt x="3649695" y="1231757"/>
                          <a:pt x="3434666" y="1262709"/>
                          <a:pt x="3347611" y="1252993"/>
                        </a:cubicBezTo>
                        <a:cubicBezTo>
                          <a:pt x="3252669" y="1264544"/>
                          <a:pt x="3005801" y="1218459"/>
                          <a:pt x="2914098" y="1252993"/>
                        </a:cubicBezTo>
                        <a:cubicBezTo>
                          <a:pt x="2840821" y="1290847"/>
                          <a:pt x="2657811" y="1251505"/>
                          <a:pt x="2525312" y="1252993"/>
                        </a:cubicBezTo>
                        <a:cubicBezTo>
                          <a:pt x="2395433" y="1237080"/>
                          <a:pt x="2353562" y="1238572"/>
                          <a:pt x="2270710" y="1252993"/>
                        </a:cubicBezTo>
                        <a:cubicBezTo>
                          <a:pt x="2181035" y="1275323"/>
                          <a:pt x="2025502" y="1272360"/>
                          <a:pt x="1881924" y="1252993"/>
                        </a:cubicBezTo>
                        <a:cubicBezTo>
                          <a:pt x="1740807" y="1222144"/>
                          <a:pt x="1682942" y="1230452"/>
                          <a:pt x="1582594" y="1252993"/>
                        </a:cubicBezTo>
                        <a:cubicBezTo>
                          <a:pt x="1482133" y="1266036"/>
                          <a:pt x="1443416" y="1242464"/>
                          <a:pt x="1327991" y="1252993"/>
                        </a:cubicBezTo>
                        <a:cubicBezTo>
                          <a:pt x="1219247" y="1256523"/>
                          <a:pt x="1201947" y="1250036"/>
                          <a:pt x="1118116" y="1252993"/>
                        </a:cubicBezTo>
                        <a:cubicBezTo>
                          <a:pt x="1043547" y="1254558"/>
                          <a:pt x="983600" y="1272519"/>
                          <a:pt x="863513" y="1252993"/>
                        </a:cubicBezTo>
                        <a:cubicBezTo>
                          <a:pt x="745151" y="1238793"/>
                          <a:pt x="666183" y="1243323"/>
                          <a:pt x="608910" y="1252993"/>
                        </a:cubicBezTo>
                        <a:cubicBezTo>
                          <a:pt x="558659" y="1260909"/>
                          <a:pt x="268889" y="1266811"/>
                          <a:pt x="41215" y="1252993"/>
                        </a:cubicBezTo>
                        <a:cubicBezTo>
                          <a:pt x="21200" y="1255075"/>
                          <a:pt x="-1530" y="1227667"/>
                          <a:pt x="0" y="1187197"/>
                        </a:cubicBezTo>
                        <a:cubicBezTo>
                          <a:pt x="15860" y="1078929"/>
                          <a:pt x="3819" y="865950"/>
                          <a:pt x="0" y="660138"/>
                        </a:cubicBezTo>
                        <a:cubicBezTo>
                          <a:pt x="-16935" y="448961"/>
                          <a:pt x="3792" y="189998"/>
                          <a:pt x="0" y="6579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The page-sharing / read-write patterns vary 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within the same application</a:t>
            </a:r>
            <a:endParaRPr lang="en-US" sz="2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19B79C-0EFC-4807-BA45-0DCF30A746CC}"/>
              </a:ext>
            </a:extLst>
          </p:cNvPr>
          <p:cNvGrpSpPr/>
          <p:nvPr/>
        </p:nvGrpSpPr>
        <p:grpSpPr>
          <a:xfrm>
            <a:off x="499048" y="2127844"/>
            <a:ext cx="5596952" cy="3663044"/>
            <a:chOff x="499048" y="2127844"/>
            <a:chExt cx="5596952" cy="366304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0B85A1-6E51-4DFF-9A43-AA40394781AC}"/>
                </a:ext>
              </a:extLst>
            </p:cNvPr>
            <p:cNvSpPr/>
            <p:nvPr/>
          </p:nvSpPr>
          <p:spPr>
            <a:xfrm>
              <a:off x="499048" y="2127844"/>
              <a:ext cx="5596952" cy="2984455"/>
            </a:xfrm>
            <a:prstGeom prst="roundRect">
              <a:avLst>
                <a:gd name="adj" fmla="val 6553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图表 3">
              <a:extLst>
                <a:ext uri="{FF2B5EF4-FFF2-40B4-BE49-F238E27FC236}">
                  <a16:creationId xmlns:a16="http://schemas.microsoft.com/office/drawing/2014/main" id="{66B1A9E8-EA75-8519-A461-278C47C86D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8630881"/>
                </p:ext>
              </p:extLst>
            </p:nvPr>
          </p:nvGraphicFramePr>
          <p:xfrm>
            <a:off x="621557" y="2250080"/>
            <a:ext cx="5424255" cy="3472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18F05F-C2FB-4C10-BE01-65206D92B9F4}"/>
                </a:ext>
              </a:extLst>
            </p:cNvPr>
            <p:cNvGrpSpPr/>
            <p:nvPr/>
          </p:nvGrpSpPr>
          <p:grpSpPr>
            <a:xfrm>
              <a:off x="2229031" y="5318298"/>
              <a:ext cx="2658533" cy="472590"/>
              <a:chOff x="2122478" y="4531260"/>
              <a:chExt cx="2658533" cy="4725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80488D3-0899-4934-93F1-0722649696D7}"/>
                  </a:ext>
                </a:extLst>
              </p:cNvPr>
              <p:cNvSpPr/>
              <p:nvPr/>
            </p:nvSpPr>
            <p:spPr>
              <a:xfrm>
                <a:off x="2122478" y="4545811"/>
                <a:ext cx="2658533" cy="45803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565156-E331-4DF5-8332-B729F3352B9D}"/>
                  </a:ext>
                </a:extLst>
              </p:cNvPr>
              <p:cNvSpPr txBox="1"/>
              <p:nvPr/>
            </p:nvSpPr>
            <p:spPr>
              <a:xfrm>
                <a:off x="2346845" y="4531260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Candara" panose="020E0502030303020204" pitchFamily="34" charset="0"/>
                  </a:rPr>
                  <a:t>Private / Share</a:t>
                </a:r>
                <a:endParaRPr lang="en-US" sz="2400" b="1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AB391D-571B-412D-AB74-AB36DF720DD6}"/>
              </a:ext>
            </a:extLst>
          </p:cNvPr>
          <p:cNvGrpSpPr/>
          <p:nvPr/>
        </p:nvGrpSpPr>
        <p:grpSpPr>
          <a:xfrm>
            <a:off x="6146188" y="2058388"/>
            <a:ext cx="5669273" cy="3732500"/>
            <a:chOff x="6146188" y="2058388"/>
            <a:chExt cx="5669273" cy="37325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009EE16-79DA-46E2-8E7A-4E32684FE340}"/>
                </a:ext>
              </a:extLst>
            </p:cNvPr>
            <p:cNvSpPr/>
            <p:nvPr/>
          </p:nvSpPr>
          <p:spPr>
            <a:xfrm>
              <a:off x="6218509" y="2127844"/>
              <a:ext cx="5596952" cy="2984455"/>
            </a:xfrm>
            <a:prstGeom prst="roundRect">
              <a:avLst>
                <a:gd name="adj" fmla="val 6553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图表 3">
              <a:extLst>
                <a:ext uri="{FF2B5EF4-FFF2-40B4-BE49-F238E27FC236}">
                  <a16:creationId xmlns:a16="http://schemas.microsoft.com/office/drawing/2014/main" id="{40E5EBE4-7E13-47EF-8ACF-34ADE3B081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0348644"/>
                </p:ext>
              </p:extLst>
            </p:nvPr>
          </p:nvGraphicFramePr>
          <p:xfrm>
            <a:off x="6146188" y="2058388"/>
            <a:ext cx="5424255" cy="2942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54D563-6E8D-42AC-8413-8096E3393BDE}"/>
                </a:ext>
              </a:extLst>
            </p:cNvPr>
            <p:cNvGrpSpPr/>
            <p:nvPr/>
          </p:nvGrpSpPr>
          <p:grpSpPr>
            <a:xfrm>
              <a:off x="7964211" y="5318298"/>
              <a:ext cx="2658533" cy="472590"/>
              <a:chOff x="1853725" y="4485679"/>
              <a:chExt cx="2658533" cy="47259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C0DAA1A-2EFA-461C-AF73-036162078501}"/>
                  </a:ext>
                </a:extLst>
              </p:cNvPr>
              <p:cNvSpPr/>
              <p:nvPr/>
            </p:nvSpPr>
            <p:spPr>
              <a:xfrm>
                <a:off x="1853725" y="4485679"/>
                <a:ext cx="2658533" cy="45803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2819E-0F5D-4449-B3A2-AEDC1B29A37D}"/>
                  </a:ext>
                </a:extLst>
              </p:cNvPr>
              <p:cNvSpPr txBox="1"/>
              <p:nvPr/>
            </p:nvSpPr>
            <p:spPr>
              <a:xfrm>
                <a:off x="2302458" y="4496604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Candara" panose="020E0502030303020204" pitchFamily="34" charset="0"/>
                  </a:rPr>
                  <a:t>Read / Write</a:t>
                </a:r>
                <a:endParaRPr lang="en-US" sz="2400" b="1" dirty="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0DACF85-4F5E-7D87-26DE-EBFC216B4FEC}"/>
              </a:ext>
            </a:extLst>
          </p:cNvPr>
          <p:cNvSpPr/>
          <p:nvPr/>
        </p:nvSpPr>
        <p:spPr>
          <a:xfrm>
            <a:off x="1724875" y="2708119"/>
            <a:ext cx="1055647" cy="19571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0E6D6-BCAB-7D6F-0B7A-DBF6FC222DAD}"/>
              </a:ext>
            </a:extLst>
          </p:cNvPr>
          <p:cNvSpPr/>
          <p:nvPr/>
        </p:nvSpPr>
        <p:spPr>
          <a:xfrm>
            <a:off x="7365277" y="2463281"/>
            <a:ext cx="1298243" cy="22020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E98EFD-DB29-4A17-A89D-69489F8FD6A3}"/>
              </a:ext>
            </a:extLst>
          </p:cNvPr>
          <p:cNvSpPr/>
          <p:nvPr/>
        </p:nvSpPr>
        <p:spPr>
          <a:xfrm>
            <a:off x="1" y="2715229"/>
            <a:ext cx="12191999" cy="1698128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A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dynamic page placement scheme that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can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accommodate variations in page access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840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4075 -0.0013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7383 0.002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  <p:bldP spid="4" grpId="2" animBg="1"/>
      <p:bldP spid="7" grpId="0" animBg="1"/>
      <p:bldP spid="7" grpId="1" animBg="1"/>
      <p:bldP spid="7" grpId="2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29547B04-03FE-AB7C-A39E-B8981BD142E1}"/>
              </a:ext>
            </a:extLst>
          </p:cNvPr>
          <p:cNvSpPr/>
          <p:nvPr/>
        </p:nvSpPr>
        <p:spPr>
          <a:xfrm>
            <a:off x="432620" y="1550992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Problem:</a:t>
            </a:r>
            <a:endParaRPr lang="en-US" altLang="zh-CN" sz="1200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878BB-371E-379C-109D-D2841B240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4B41A6-3C27-C019-786F-A2128F5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6C75-5696-4DAE-BEF2-2837066169BF}" type="slidenum">
              <a:rPr lang="en-US" smtClean="0"/>
              <a:t>11</a:t>
            </a:fld>
            <a:endParaRPr lang="en-US"/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6F3751D-7E83-8930-1B5A-D388171E319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Summary</a:t>
            </a:r>
          </a:p>
        </p:txBody>
      </p:sp>
      <p:sp>
        <p:nvSpPr>
          <p:cNvPr id="17" name="Pentagon 7">
            <a:extLst>
              <a:ext uri="{FF2B5EF4-FFF2-40B4-BE49-F238E27FC236}">
                <a16:creationId xmlns:a16="http://schemas.microsoft.com/office/drawing/2014/main" id="{8520C264-4B33-0902-4A0B-943EB9DE197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CED7A-ED1E-4C18-A98B-6D9E60666BA9}"/>
              </a:ext>
            </a:extLst>
          </p:cNvPr>
          <p:cNvSpPr/>
          <p:nvPr/>
        </p:nvSpPr>
        <p:spPr>
          <a:xfrm>
            <a:off x="0" y="2937758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No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“</a:t>
            </a:r>
            <a:r>
              <a:rPr lang="en-US" sz="2800" b="1" dirty="0">
                <a:solidFill>
                  <a:srgbClr val="003393"/>
                </a:solidFill>
                <a:latin typeface="Candara" panose="020E0502030303020204" pitchFamily="34" charset="0"/>
              </a:rPr>
              <a:t>one-size-fits-all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” page placement scheme </a:t>
            </a:r>
            <a:endParaRPr lang="en-US" altLang="zh-CN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920D5C1D-B0DF-4BC3-A14F-B74E5244C1F9}"/>
              </a:ext>
            </a:extLst>
          </p:cNvPr>
          <p:cNvSpPr/>
          <p:nvPr/>
        </p:nvSpPr>
        <p:spPr>
          <a:xfrm>
            <a:off x="432619" y="3735284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Goal:</a:t>
            </a:r>
            <a:endParaRPr lang="en-US" altLang="zh-CN" sz="2400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BF2194-3D76-4048-9E26-12356ABB8295}"/>
              </a:ext>
            </a:extLst>
          </p:cNvPr>
          <p:cNvSpPr/>
          <p:nvPr/>
        </p:nvSpPr>
        <p:spPr>
          <a:xfrm>
            <a:off x="0" y="4356478"/>
            <a:ext cx="12192000" cy="12096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Effectively reduce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NUMA overhead in multi-GPU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by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determining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page placement scheme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at runtime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E7437-2FC4-00EB-45E2-98B50D1ACDE6}"/>
              </a:ext>
            </a:extLst>
          </p:cNvPr>
          <p:cNvSpPr/>
          <p:nvPr/>
        </p:nvSpPr>
        <p:spPr>
          <a:xfrm>
            <a:off x="0" y="2130885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Delivered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performance is constrained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by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NUMA overhead</a:t>
            </a:r>
            <a:endParaRPr lang="en-US" altLang="zh-CN" sz="1600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3">
            <a:extLst>
              <a:ext uri="{FF2B5EF4-FFF2-40B4-BE49-F238E27FC236}">
                <a16:creationId xmlns:a16="http://schemas.microsoft.com/office/drawing/2014/main" id="{AA260252-1686-553B-9596-4758FC79466D}"/>
              </a:ext>
            </a:extLst>
          </p:cNvPr>
          <p:cNvSpPr/>
          <p:nvPr/>
        </p:nvSpPr>
        <p:spPr>
          <a:xfrm rot="442409">
            <a:off x="1358564" y="1282835"/>
            <a:ext cx="2468275" cy="1160149"/>
          </a:xfrm>
          <a:prstGeom prst="cloudCallout">
            <a:avLst>
              <a:gd name="adj1" fmla="val 26432"/>
              <a:gd name="adj2" fmla="val 99491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 (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Fine-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ained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dynam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page 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placemen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B94B3B-FB5B-A028-226C-6E36A163411D}"/>
              </a:ext>
            </a:extLst>
          </p:cNvPr>
          <p:cNvSpPr/>
          <p:nvPr/>
        </p:nvSpPr>
        <p:spPr>
          <a:xfrm>
            <a:off x="991589" y="2996395"/>
            <a:ext cx="10208821" cy="865209"/>
          </a:xfrm>
          <a:prstGeom prst="roundRect">
            <a:avLst/>
          </a:prstGeom>
          <a:solidFill>
            <a:srgbClr val="3F6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A5026-DC2B-FCFE-F82A-A3BAFF2B3A24}"/>
              </a:ext>
            </a:extLst>
          </p:cNvPr>
          <p:cNvSpPr txBox="1"/>
          <p:nvPr/>
        </p:nvSpPr>
        <p:spPr>
          <a:xfrm>
            <a:off x="831160" y="3141911"/>
            <a:ext cx="105296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Dynamically</a:t>
            </a:r>
            <a:r>
              <a:rPr lang="zh-CN" altLang="en-US" sz="3000" b="1" dirty="0">
                <a:solidFill>
                  <a:schemeClr val="bg1"/>
                </a:solidFill>
                <a:latin typeface="Candara"/>
                <a:ea typeface="等线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determine page placement scheme at runtime</a:t>
            </a:r>
            <a:endParaRPr lang="en-US" altLang="zh-CN" sz="3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3A5EE-3B36-10BB-5703-26276E48A056}"/>
              </a:ext>
            </a:extLst>
          </p:cNvPr>
          <p:cNvSpPr/>
          <p:nvPr/>
        </p:nvSpPr>
        <p:spPr>
          <a:xfrm>
            <a:off x="1502659" y="1542321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Scheme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change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43790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Scheme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Change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Metric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2" name="Rectangle: Rounded Corners 37">
            <a:extLst>
              <a:ext uri="{FF2B5EF4-FFF2-40B4-BE49-F238E27FC236}">
                <a16:creationId xmlns:a16="http://schemas.microsoft.com/office/drawing/2014/main" id="{57FAC3F5-2C82-8EC7-35AC-2241ADF15CE2}"/>
              </a:ext>
            </a:extLst>
          </p:cNvPr>
          <p:cNvSpPr/>
          <p:nvPr/>
        </p:nvSpPr>
        <p:spPr>
          <a:xfrm>
            <a:off x="4436504" y="2135626"/>
            <a:ext cx="2787380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Rectangle: Rounded Corners 39">
            <a:extLst>
              <a:ext uri="{FF2B5EF4-FFF2-40B4-BE49-F238E27FC236}">
                <a16:creationId xmlns:a16="http://schemas.microsoft.com/office/drawing/2014/main" id="{AF54B1E4-ADAF-4D2A-B4CB-716E661E2314}"/>
              </a:ext>
            </a:extLst>
          </p:cNvPr>
          <p:cNvSpPr/>
          <p:nvPr/>
        </p:nvSpPr>
        <p:spPr>
          <a:xfrm>
            <a:off x="4436504" y="3924581"/>
            <a:ext cx="2787381" cy="807798"/>
          </a:xfrm>
          <a:prstGeom prst="roundRect">
            <a:avLst>
              <a:gd name="adj" fmla="val 24881"/>
            </a:avLst>
          </a:prstGeom>
          <a:solidFill>
            <a:srgbClr val="E8E9F5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170C8-06CF-4A9E-B962-C74381D4C19C}"/>
              </a:ext>
            </a:extLst>
          </p:cNvPr>
          <p:cNvCxnSpPr>
            <a:cxnSpLocks/>
          </p:cNvCxnSpPr>
          <p:nvPr/>
        </p:nvCxnSpPr>
        <p:spPr>
          <a:xfrm>
            <a:off x="5494301" y="2943424"/>
            <a:ext cx="0" cy="98115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C8FA0C-D372-B61A-F454-84A5D4C17CF4}"/>
              </a:ext>
            </a:extLst>
          </p:cNvPr>
          <p:cNvSpPr/>
          <p:nvPr/>
        </p:nvSpPr>
        <p:spPr>
          <a:xfrm>
            <a:off x="4300703" y="1375199"/>
            <a:ext cx="174374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692AC-F961-CC00-FD84-D02E9C71361F}"/>
              </a:ext>
            </a:extLst>
          </p:cNvPr>
          <p:cNvSpPr/>
          <p:nvPr/>
        </p:nvSpPr>
        <p:spPr>
          <a:xfrm>
            <a:off x="3288787" y="3174286"/>
            <a:ext cx="233256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local</a:t>
            </a:r>
            <a:r>
              <a:rPr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fault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11F901-E73D-2D8A-67D6-0161E1CAE798}"/>
              </a:ext>
            </a:extLst>
          </p:cNvPr>
          <p:cNvCxnSpPr>
            <a:cxnSpLocks/>
          </p:cNvCxnSpPr>
          <p:nvPr/>
        </p:nvCxnSpPr>
        <p:spPr>
          <a:xfrm>
            <a:off x="5494301" y="1870425"/>
            <a:ext cx="0" cy="2736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21F0-73F7-A554-1133-74CB4E50562A}"/>
              </a:ext>
            </a:extLst>
          </p:cNvPr>
          <p:cNvCxnSpPr>
            <a:cxnSpLocks/>
          </p:cNvCxnSpPr>
          <p:nvPr/>
        </p:nvCxnSpPr>
        <p:spPr>
          <a:xfrm>
            <a:off x="6086088" y="2943424"/>
            <a:ext cx="0" cy="98115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07406A-3F43-8650-2933-BBFC5730B84E}"/>
              </a:ext>
            </a:extLst>
          </p:cNvPr>
          <p:cNvCxnSpPr>
            <a:cxnSpLocks/>
          </p:cNvCxnSpPr>
          <p:nvPr/>
        </p:nvCxnSpPr>
        <p:spPr>
          <a:xfrm>
            <a:off x="6086088" y="1870425"/>
            <a:ext cx="0" cy="2736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F8909E-A5FF-F05C-449D-930DC9451432}"/>
              </a:ext>
            </a:extLst>
          </p:cNvPr>
          <p:cNvSpPr/>
          <p:nvPr/>
        </p:nvSpPr>
        <p:spPr>
          <a:xfrm>
            <a:off x="6009922" y="1385330"/>
            <a:ext cx="174374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Write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AA208A-9529-4DC8-104A-5F004BE58668}"/>
              </a:ext>
            </a:extLst>
          </p:cNvPr>
          <p:cNvSpPr/>
          <p:nvPr/>
        </p:nvSpPr>
        <p:spPr>
          <a:xfrm>
            <a:off x="6148081" y="3027349"/>
            <a:ext cx="233256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protection</a:t>
            </a:r>
            <a:r>
              <a:rPr lang="zh-CN" alt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fault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D8FA4B-C9C5-5A84-6536-83B2FF0BD513}"/>
              </a:ext>
            </a:extLst>
          </p:cNvPr>
          <p:cNvGrpSpPr/>
          <p:nvPr/>
        </p:nvGrpSpPr>
        <p:grpSpPr>
          <a:xfrm>
            <a:off x="4436504" y="2464040"/>
            <a:ext cx="754573" cy="479384"/>
            <a:chOff x="2634062" y="4845156"/>
            <a:chExt cx="754573" cy="4793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0AC48B-C640-CFF0-AD28-365D4055F004}"/>
                </a:ext>
              </a:extLst>
            </p:cNvPr>
            <p:cNvSpPr/>
            <p:nvPr/>
          </p:nvSpPr>
          <p:spPr>
            <a:xfrm>
              <a:off x="2634062" y="4845156"/>
              <a:ext cx="754573" cy="479384"/>
            </a:xfrm>
            <a:prstGeom prst="rect">
              <a:avLst/>
            </a:prstGeom>
            <a:solidFill>
              <a:srgbClr val="003393">
                <a:alpha val="44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B53421-9300-7F11-E8B7-DC801E1E7D35}"/>
                </a:ext>
              </a:extLst>
            </p:cNvPr>
            <p:cNvGrpSpPr/>
            <p:nvPr/>
          </p:nvGrpSpPr>
          <p:grpSpPr>
            <a:xfrm>
              <a:off x="2666709" y="4892466"/>
              <a:ext cx="692419" cy="384765"/>
              <a:chOff x="3878181" y="2488803"/>
              <a:chExt cx="1035578" cy="20074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6ED2E2C-A9CE-9D34-2A0F-9B2B85986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8182" y="2488803"/>
                <a:ext cx="1035577" cy="200749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09DAB9D-3854-E617-99D7-905258EC24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8181" y="2493169"/>
                <a:ext cx="1030884" cy="196383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087F01-3215-AE89-B1EB-8A3354C8A0B1}"/>
              </a:ext>
            </a:extLst>
          </p:cNvPr>
          <p:cNvGrpSpPr/>
          <p:nvPr/>
        </p:nvGrpSpPr>
        <p:grpSpPr>
          <a:xfrm>
            <a:off x="7876623" y="1962525"/>
            <a:ext cx="3930733" cy="935497"/>
            <a:chOff x="8027719" y="2399484"/>
            <a:chExt cx="3930733" cy="935497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52" name="Pentagon 51">
              <a:extLst>
                <a:ext uri="{FF2B5EF4-FFF2-40B4-BE49-F238E27FC236}">
                  <a16:creationId xmlns:a16="http://schemas.microsoft.com/office/drawing/2014/main" id="{8BCF2B3D-4F28-4BD4-A3BE-8B53C9E0EE71}"/>
                </a:ext>
              </a:extLst>
            </p:cNvPr>
            <p:cNvSpPr/>
            <p:nvPr/>
          </p:nvSpPr>
          <p:spPr>
            <a:xfrm rot="10800000">
              <a:off x="8027719" y="2399484"/>
              <a:ext cx="3930733" cy="93549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51496B-2B8A-AC78-DA19-D11F33CC5409}"/>
                </a:ext>
              </a:extLst>
            </p:cNvPr>
            <p:cNvSpPr txBox="1"/>
            <p:nvPr/>
          </p:nvSpPr>
          <p:spPr>
            <a:xfrm>
              <a:off x="8510700" y="2471014"/>
              <a:ext cx="340025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Candara" panose="020E0502030303020204" pitchFamily="34" charset="0"/>
                </a:rPr>
                <a:t>Page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duplication should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endParaRPr lang="en-US" altLang="zh-CN" sz="2400" b="1" dirty="0">
                <a:latin typeface="Candara" panose="020E0502030303020204" pitchFamily="34" charset="0"/>
              </a:endParaRPr>
            </a:p>
            <a:p>
              <a:pPr algn="ctr"/>
              <a:r>
                <a:rPr lang="en-US" altLang="zh-CN" sz="2400" b="1" dirty="0">
                  <a:latin typeface="Candara" panose="020E0502030303020204" pitchFamily="34" charset="0"/>
                </a:rPr>
                <a:t>be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avoided</a:t>
              </a:r>
              <a:endParaRPr lang="en-US" sz="24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F7F473-4384-8506-63F3-F8E05474C30E}"/>
              </a:ext>
            </a:extLst>
          </p:cNvPr>
          <p:cNvGrpSpPr/>
          <p:nvPr/>
        </p:nvGrpSpPr>
        <p:grpSpPr>
          <a:xfrm>
            <a:off x="488676" y="2059939"/>
            <a:ext cx="3182172" cy="1016933"/>
            <a:chOff x="720527" y="2517078"/>
            <a:chExt cx="3182172" cy="1016933"/>
          </a:xfrm>
          <a:solidFill>
            <a:schemeClr val="bg1">
              <a:lumMod val="9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14EDB4-BF74-D87C-0E1E-76955B744290}"/>
                </a:ext>
              </a:extLst>
            </p:cNvPr>
            <p:cNvGrpSpPr/>
            <p:nvPr/>
          </p:nvGrpSpPr>
          <p:grpSpPr>
            <a:xfrm>
              <a:off x="720527" y="2517078"/>
              <a:ext cx="3182172" cy="1016933"/>
              <a:chOff x="720527" y="2517077"/>
              <a:chExt cx="3182172" cy="1016933"/>
            </a:xfrm>
            <a:grpFill/>
          </p:grpSpPr>
          <p:sp>
            <p:nvSpPr>
              <p:cNvPr id="48" name="Pentagon 47">
                <a:extLst>
                  <a:ext uri="{FF2B5EF4-FFF2-40B4-BE49-F238E27FC236}">
                    <a16:creationId xmlns:a16="http://schemas.microsoft.com/office/drawing/2014/main" id="{4E4851DC-B8ED-95CA-D90F-5FE335F81B32}"/>
                  </a:ext>
                </a:extLst>
              </p:cNvPr>
              <p:cNvSpPr/>
              <p:nvPr/>
            </p:nvSpPr>
            <p:spPr>
              <a:xfrm>
                <a:off x="720527" y="2517077"/>
                <a:ext cx="3182172" cy="1016933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EF656C-C85B-79A9-3E7A-A556A61F8D35}"/>
                  </a:ext>
                </a:extLst>
              </p:cNvPr>
              <p:cNvSpPr txBox="1"/>
              <p:nvPr/>
            </p:nvSpPr>
            <p:spPr>
              <a:xfrm>
                <a:off x="2006930" y="2838203"/>
                <a:ext cx="184731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5D536-0C13-3E2D-8198-E80BB1ADB023}"/>
                </a:ext>
              </a:extLst>
            </p:cNvPr>
            <p:cNvSpPr txBox="1"/>
            <p:nvPr/>
          </p:nvSpPr>
          <p:spPr>
            <a:xfrm>
              <a:off x="890649" y="2598003"/>
              <a:ext cx="2549234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Candara" panose="020E0502030303020204" pitchFamily="34" charset="0"/>
                </a:rPr>
                <a:t>C</a:t>
              </a:r>
              <a:r>
                <a:rPr lang="en-US" altLang="zh-CN" sz="2400" b="1" i="0" dirty="0">
                  <a:effectLst/>
                  <a:latin typeface="Candara" panose="020E0502030303020204" pitchFamily="34" charset="0"/>
                </a:rPr>
                <a:t>urrent scheme is unsuitable</a:t>
              </a:r>
              <a:endParaRPr lang="en-US" sz="24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63D071-5A2F-6257-515D-5D8823CC9DC9}"/>
              </a:ext>
            </a:extLst>
          </p:cNvPr>
          <p:cNvGrpSpPr/>
          <p:nvPr/>
        </p:nvGrpSpPr>
        <p:grpSpPr>
          <a:xfrm>
            <a:off x="2389671" y="3203169"/>
            <a:ext cx="738639" cy="461665"/>
            <a:chOff x="1460665" y="5189517"/>
            <a:chExt cx="738639" cy="4616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97FA18-2031-E0FD-D4CE-2F3D3975EF26}"/>
                </a:ext>
              </a:extLst>
            </p:cNvPr>
            <p:cNvSpPr txBox="1"/>
            <p:nvPr/>
          </p:nvSpPr>
          <p:spPr>
            <a:xfrm>
              <a:off x="1460665" y="5189517"/>
              <a:ext cx="548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UP</a:t>
              </a:r>
            </a:p>
          </p:txBody>
        </p:sp>
        <p:sp>
          <p:nvSpPr>
            <p:cNvPr id="57" name="Up Arrow 56">
              <a:extLst>
                <a:ext uri="{FF2B5EF4-FFF2-40B4-BE49-F238E27FC236}">
                  <a16:creationId xmlns:a16="http://schemas.microsoft.com/office/drawing/2014/main" id="{3C6A5676-2545-2C48-C222-BD3C447AD3E1}"/>
                </a:ext>
              </a:extLst>
            </p:cNvPr>
            <p:cNvSpPr/>
            <p:nvPr/>
          </p:nvSpPr>
          <p:spPr>
            <a:xfrm>
              <a:off x="2044924" y="5234073"/>
              <a:ext cx="154380" cy="308758"/>
            </a:xfrm>
            <a:prstGeom prst="upArrow">
              <a:avLst>
                <a:gd name="adj1" fmla="val 36226"/>
                <a:gd name="adj2" fmla="val 8443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8E97B5-62DE-CE52-C261-9AD897F936C2}"/>
              </a:ext>
            </a:extLst>
          </p:cNvPr>
          <p:cNvGrpSpPr/>
          <p:nvPr/>
        </p:nvGrpSpPr>
        <p:grpSpPr>
          <a:xfrm>
            <a:off x="8564267" y="3201496"/>
            <a:ext cx="692616" cy="461665"/>
            <a:chOff x="1316597" y="5189517"/>
            <a:chExt cx="692616" cy="4616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2729FD-9E6F-C92B-B6E5-5325F20A7787}"/>
                </a:ext>
              </a:extLst>
            </p:cNvPr>
            <p:cNvSpPr txBox="1"/>
            <p:nvPr/>
          </p:nvSpPr>
          <p:spPr>
            <a:xfrm>
              <a:off x="1460665" y="5189517"/>
              <a:ext cx="548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UP</a:t>
              </a: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97D637AF-3750-EDEE-0355-801553FD3A9C}"/>
                </a:ext>
              </a:extLst>
            </p:cNvPr>
            <p:cNvSpPr/>
            <p:nvPr/>
          </p:nvSpPr>
          <p:spPr>
            <a:xfrm>
              <a:off x="1316597" y="5234073"/>
              <a:ext cx="154380" cy="308758"/>
            </a:xfrm>
            <a:prstGeom prst="upArrow">
              <a:avLst>
                <a:gd name="adj1" fmla="val 36226"/>
                <a:gd name="adj2" fmla="val 8443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9185A6-AA34-489F-C066-688BE870E956}"/>
              </a:ext>
            </a:extLst>
          </p:cNvPr>
          <p:cNvSpPr txBox="1"/>
          <p:nvPr/>
        </p:nvSpPr>
        <p:spPr>
          <a:xfrm>
            <a:off x="0" y="5144521"/>
            <a:ext cx="12191999" cy="800219"/>
          </a:xfrm>
          <a:prstGeom prst="rect">
            <a:avLst/>
          </a:prstGeom>
          <a:solidFill>
            <a:srgbClr val="3F6D8E"/>
          </a:solidFill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Indicator: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N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umber of page faults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(local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fault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protection</a:t>
            </a:r>
            <a:r>
              <a:rPr lang="zh-CN" alt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fault)</a:t>
            </a:r>
          </a:p>
        </p:txBody>
      </p:sp>
    </p:spTree>
    <p:extLst>
      <p:ext uri="{BB962C8B-B14F-4D97-AF65-F5344CB8AC3E}">
        <p14:creationId xmlns:p14="http://schemas.microsoft.com/office/powerpoint/2010/main" val="19037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5" grpId="0"/>
      <p:bldP spid="36" grpId="0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18">
            <a:extLst>
              <a:ext uri="{FF2B5EF4-FFF2-40B4-BE49-F238E27FC236}">
                <a16:creationId xmlns:a16="http://schemas.microsoft.com/office/drawing/2014/main" id="{9C0A3F8D-F3C0-A573-BBD4-B72CBB68E4D4}"/>
              </a:ext>
            </a:extLst>
          </p:cNvPr>
          <p:cNvSpPr/>
          <p:nvPr/>
        </p:nvSpPr>
        <p:spPr>
          <a:xfrm>
            <a:off x="2182012" y="2479045"/>
            <a:ext cx="215900" cy="1854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hought Bubble: Cloud 3">
            <a:extLst>
              <a:ext uri="{FF2B5EF4-FFF2-40B4-BE49-F238E27FC236}">
                <a16:creationId xmlns:a16="http://schemas.microsoft.com/office/drawing/2014/main" id="{FEB6F7B6-0FB6-B146-B336-1C44B12792FF}"/>
              </a:ext>
            </a:extLst>
          </p:cNvPr>
          <p:cNvSpPr/>
          <p:nvPr/>
        </p:nvSpPr>
        <p:spPr>
          <a:xfrm rot="442409">
            <a:off x="1055827" y="1329451"/>
            <a:ext cx="2468275" cy="1160149"/>
          </a:xfrm>
          <a:prstGeom prst="cloudCallout">
            <a:avLst>
              <a:gd name="adj1" fmla="val 30359"/>
              <a:gd name="adj2" fmla="val 93868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Dynamic Page Placement Scheme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12" name="Thought Bubble: Cloud 3">
            <a:extLst>
              <a:ext uri="{FF2B5EF4-FFF2-40B4-BE49-F238E27FC236}">
                <a16:creationId xmlns:a16="http://schemas.microsoft.com/office/drawing/2014/main" id="{9F2E4E4D-878D-41A9-BEAA-AB26816A72B2}"/>
              </a:ext>
            </a:extLst>
          </p:cNvPr>
          <p:cNvSpPr/>
          <p:nvPr/>
        </p:nvSpPr>
        <p:spPr>
          <a:xfrm rot="442409">
            <a:off x="4843004" y="1330357"/>
            <a:ext cx="2468275" cy="1160149"/>
          </a:xfrm>
          <a:prstGeom prst="cloudCallout">
            <a:avLst>
              <a:gd name="adj1" fmla="val 9145"/>
              <a:gd name="adj2" fmla="val 99708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478E1-2E2A-1906-2A70-8B7927E032DF}"/>
              </a:ext>
            </a:extLst>
          </p:cNvPr>
          <p:cNvSpPr/>
          <p:nvPr/>
        </p:nvSpPr>
        <p:spPr>
          <a:xfrm>
            <a:off x="4987099" y="1606072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How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to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track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information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B94B3B-FB5B-A028-226C-6E36A163411D}"/>
              </a:ext>
            </a:extLst>
          </p:cNvPr>
          <p:cNvSpPr/>
          <p:nvPr/>
        </p:nvSpPr>
        <p:spPr>
          <a:xfrm>
            <a:off x="991589" y="2996395"/>
            <a:ext cx="10208821" cy="865209"/>
          </a:xfrm>
          <a:prstGeom prst="roundRect">
            <a:avLst/>
          </a:prstGeom>
          <a:solidFill>
            <a:srgbClr val="3F6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A5026-DC2B-FCFE-F82A-A3BAFF2B3A24}"/>
              </a:ext>
            </a:extLst>
          </p:cNvPr>
          <p:cNvSpPr txBox="1"/>
          <p:nvPr/>
        </p:nvSpPr>
        <p:spPr>
          <a:xfrm>
            <a:off x="831160" y="3141911"/>
            <a:ext cx="105296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Dynamically</a:t>
            </a:r>
            <a:r>
              <a:rPr lang="zh-CN" altLang="en-US" sz="3000" b="1" dirty="0">
                <a:solidFill>
                  <a:schemeClr val="bg1"/>
                </a:solidFill>
                <a:latin typeface="Candara"/>
                <a:ea typeface="等线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determine page placement scheme at runtime</a:t>
            </a:r>
            <a:endParaRPr lang="en-US" altLang="zh-CN" sz="3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59E48-2079-2AAE-FCA9-0E477F40F40D}"/>
              </a:ext>
            </a:extLst>
          </p:cNvPr>
          <p:cNvSpPr/>
          <p:nvPr/>
        </p:nvSpPr>
        <p:spPr>
          <a:xfrm>
            <a:off x="1199920" y="1588153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Scheme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change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metric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1FE760-A6F2-E092-7982-3DE88D5C96ED}"/>
              </a:ext>
            </a:extLst>
          </p:cNvPr>
          <p:cNvSpPr/>
          <p:nvPr/>
        </p:nvSpPr>
        <p:spPr>
          <a:xfrm>
            <a:off x="991587" y="4333245"/>
            <a:ext cx="2596755" cy="1041400"/>
          </a:xfrm>
          <a:prstGeom prst="roundRect">
            <a:avLst/>
          </a:prstGeom>
          <a:solidFill>
            <a:srgbClr val="E7CDD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Fault-Aware Initiator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14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F055-D6D9-FCE2-1ECA-4FE77560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or: Elbow 35">
            <a:extLst>
              <a:ext uri="{FF2B5EF4-FFF2-40B4-BE49-F238E27FC236}">
                <a16:creationId xmlns:a16="http://schemas.microsoft.com/office/drawing/2014/main" id="{29076F76-B233-E3B1-9F93-F01792EB17D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469267" y="2258386"/>
            <a:ext cx="5378450" cy="32204"/>
          </a:xfrm>
          <a:prstGeom prst="bentConnector4">
            <a:avLst>
              <a:gd name="adj1" fmla="val -238"/>
              <a:gd name="adj2" fmla="val 1499025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21">
            <a:extLst>
              <a:ext uri="{FF2B5EF4-FFF2-40B4-BE49-F238E27FC236}">
                <a16:creationId xmlns:a16="http://schemas.microsoft.com/office/drawing/2014/main" id="{04EF9E83-C396-B2B9-1DBA-BC8F9360A9B0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 Attribute Table and Cache (PA-Table &amp; Cache)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2126DA1-761D-E9C6-3970-3823F31A93A2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363B6-BD87-604F-0454-278A098040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6C7EFC5-8156-0E28-3AE3-36D7F0A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314A5D-3B9C-BF62-80F6-12E66B94C7AE}"/>
              </a:ext>
            </a:extLst>
          </p:cNvPr>
          <p:cNvSpPr/>
          <p:nvPr/>
        </p:nvSpPr>
        <p:spPr>
          <a:xfrm>
            <a:off x="1225676" y="2258386"/>
            <a:ext cx="4487182" cy="3282510"/>
          </a:xfrm>
          <a:prstGeom prst="roundRect">
            <a:avLst>
              <a:gd name="adj" fmla="val 3142"/>
            </a:avLst>
          </a:prstGeom>
          <a:solidFill>
            <a:srgbClr val="E8E9F5"/>
          </a:solidFill>
          <a:ln w="12700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62">
            <a:extLst>
              <a:ext uri="{FF2B5EF4-FFF2-40B4-BE49-F238E27FC236}">
                <a16:creationId xmlns:a16="http://schemas.microsoft.com/office/drawing/2014/main" id="{D793B2CC-5CCE-58F1-2AB0-AB8765D1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98079"/>
              </p:ext>
            </p:extLst>
          </p:nvPr>
        </p:nvGraphicFramePr>
        <p:xfrm>
          <a:off x="1475366" y="2797000"/>
          <a:ext cx="3945392" cy="246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892">
                  <a:extLst>
                    <a:ext uri="{9D8B030D-6E8A-4147-A177-3AD203B41FA5}">
                      <a16:colId xmlns:a16="http://schemas.microsoft.com/office/drawing/2014/main" val="207132025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90454911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89354756"/>
                    </a:ext>
                  </a:extLst>
                </a:gridCol>
              </a:tblGrid>
              <a:tr h="55892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PA-Table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19549"/>
                  </a:ext>
                </a:extLst>
              </a:tr>
              <a:tr h="5589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VPN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ault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ounter</a:t>
                      </a:r>
                      <a:r>
                        <a:rPr lang="zh-CN" alt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b="1" dirty="0">
                        <a:solidFill>
                          <a:srgbClr val="0233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ead</a:t>
                      </a:r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/W</a:t>
                      </a:r>
                      <a:r>
                        <a:rPr lang="en-US" altLang="zh-CN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rite</a:t>
                      </a:r>
                      <a:r>
                        <a:rPr lang="en-US" sz="1800" b="1" dirty="0">
                          <a:solidFill>
                            <a:srgbClr val="0233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9671"/>
                  </a:ext>
                </a:extLst>
              </a:tr>
              <a:tr h="4506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0xA00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29885"/>
                  </a:ext>
                </a:extLst>
              </a:tr>
              <a:tr h="4471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0xA01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60731"/>
                  </a:ext>
                </a:extLst>
              </a:tr>
              <a:tr h="45068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05895"/>
                  </a:ext>
                </a:extLst>
              </a:tr>
            </a:tbl>
          </a:graphicData>
        </a:graphic>
      </p:graphicFrame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1BA1C722-BD94-1951-455C-CCC8CCB3A23D}"/>
              </a:ext>
            </a:extLst>
          </p:cNvPr>
          <p:cNvSpPr/>
          <p:nvPr/>
        </p:nvSpPr>
        <p:spPr>
          <a:xfrm>
            <a:off x="6597776" y="2258386"/>
            <a:ext cx="4487182" cy="3282510"/>
          </a:xfrm>
          <a:prstGeom prst="roundRect">
            <a:avLst>
              <a:gd name="adj" fmla="val 3142"/>
            </a:avLst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PA-Cache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62">
            <a:extLst>
              <a:ext uri="{FF2B5EF4-FFF2-40B4-BE49-F238E27FC236}">
                <a16:creationId xmlns:a16="http://schemas.microsoft.com/office/drawing/2014/main" id="{4E00A8E8-E751-7EF9-00F8-9D82DD38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02595"/>
              </p:ext>
            </p:extLst>
          </p:nvPr>
        </p:nvGraphicFramePr>
        <p:xfrm>
          <a:off x="6884257" y="3252492"/>
          <a:ext cx="1673401" cy="2010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2">
                  <a:extLst>
                    <a:ext uri="{9D8B030D-6E8A-4147-A177-3AD203B41FA5}">
                      <a16:colId xmlns:a16="http://schemas.microsoft.com/office/drawing/2014/main" val="2071320253"/>
                    </a:ext>
                  </a:extLst>
                </a:gridCol>
                <a:gridCol w="502868">
                  <a:extLst>
                    <a:ext uri="{9D8B030D-6E8A-4147-A177-3AD203B41FA5}">
                      <a16:colId xmlns:a16="http://schemas.microsoft.com/office/drawing/2014/main" val="2904549117"/>
                    </a:ext>
                  </a:extLst>
                </a:gridCol>
                <a:gridCol w="586681">
                  <a:extLst>
                    <a:ext uri="{9D8B030D-6E8A-4147-A177-3AD203B41FA5}">
                      <a16:colId xmlns:a16="http://schemas.microsoft.com/office/drawing/2014/main" val="4124206184"/>
                    </a:ext>
                  </a:extLst>
                </a:gridCol>
              </a:tblGrid>
              <a:tr h="46101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VPT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R/W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9671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29885"/>
                  </a:ext>
                </a:extLst>
              </a:tr>
              <a:tr h="383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60731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05895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46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C2CCD37-0D11-8A11-ECDD-09381B41A008}"/>
              </a:ext>
            </a:extLst>
          </p:cNvPr>
          <p:cNvSpPr txBox="1"/>
          <p:nvPr/>
        </p:nvSpPr>
        <p:spPr>
          <a:xfrm>
            <a:off x="6884256" y="2797000"/>
            <a:ext cx="10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62">
            <a:extLst>
              <a:ext uri="{FF2B5EF4-FFF2-40B4-BE49-F238E27FC236}">
                <a16:creationId xmlns:a16="http://schemas.microsoft.com/office/drawing/2014/main" id="{1E07EB67-3B08-8F0E-2811-0F664FB8C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31734"/>
              </p:ext>
            </p:extLst>
          </p:nvPr>
        </p:nvGraphicFramePr>
        <p:xfrm>
          <a:off x="9195657" y="3252492"/>
          <a:ext cx="1673401" cy="2010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2">
                  <a:extLst>
                    <a:ext uri="{9D8B030D-6E8A-4147-A177-3AD203B41FA5}">
                      <a16:colId xmlns:a16="http://schemas.microsoft.com/office/drawing/2014/main" val="2071320253"/>
                    </a:ext>
                  </a:extLst>
                </a:gridCol>
                <a:gridCol w="502868">
                  <a:extLst>
                    <a:ext uri="{9D8B030D-6E8A-4147-A177-3AD203B41FA5}">
                      <a16:colId xmlns:a16="http://schemas.microsoft.com/office/drawing/2014/main" val="2904549117"/>
                    </a:ext>
                  </a:extLst>
                </a:gridCol>
                <a:gridCol w="586681">
                  <a:extLst>
                    <a:ext uri="{9D8B030D-6E8A-4147-A177-3AD203B41FA5}">
                      <a16:colId xmlns:a16="http://schemas.microsoft.com/office/drawing/2014/main" val="4124206184"/>
                    </a:ext>
                  </a:extLst>
                </a:gridCol>
              </a:tblGrid>
              <a:tr h="46101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VPT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R/W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9671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29885"/>
                  </a:ext>
                </a:extLst>
              </a:tr>
              <a:tr h="383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60731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05895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46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50B1375-67EF-52D8-0FDA-762F8D893997}"/>
              </a:ext>
            </a:extLst>
          </p:cNvPr>
          <p:cNvSpPr txBox="1"/>
          <p:nvPr/>
        </p:nvSpPr>
        <p:spPr>
          <a:xfrm>
            <a:off x="9195656" y="2797000"/>
            <a:ext cx="10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B989F-5B33-FF1A-080C-745D1981DEA4}"/>
              </a:ext>
            </a:extLst>
          </p:cNvPr>
          <p:cNvSpPr txBox="1"/>
          <p:nvPr/>
        </p:nvSpPr>
        <p:spPr>
          <a:xfrm>
            <a:off x="8456176" y="27046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…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cxnSp>
        <p:nvCxnSpPr>
          <p:cNvPr id="31" name="Connector: Elbow 35">
            <a:extLst>
              <a:ext uri="{FF2B5EF4-FFF2-40B4-BE49-F238E27FC236}">
                <a16:creationId xmlns:a16="http://schemas.microsoft.com/office/drawing/2014/main" id="{14D4DDD2-0ABE-27BB-7C2F-044C4BE34D25}"/>
              </a:ext>
            </a:extLst>
          </p:cNvPr>
          <p:cNvCxnSpPr>
            <a:cxnSpLocks/>
            <a:stCxn id="7" idx="2"/>
            <a:endCxn id="18" idx="2"/>
          </p:cNvCxnSpPr>
          <p:nvPr/>
        </p:nvCxnSpPr>
        <p:spPr>
          <a:xfrm rot="16200000" flipH="1">
            <a:off x="6155317" y="2854846"/>
            <a:ext cx="12700" cy="537210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6F8FE4-044C-0214-E32D-1873D4657572}"/>
              </a:ext>
            </a:extLst>
          </p:cNvPr>
          <p:cNvSpPr txBox="1"/>
          <p:nvPr/>
        </p:nvSpPr>
        <p:spPr>
          <a:xfrm>
            <a:off x="5055412" y="5675759"/>
            <a:ext cx="208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Write allocate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49BF72-7208-B9E3-F0B8-15E57BEC391C}"/>
              </a:ext>
            </a:extLst>
          </p:cNvPr>
          <p:cNvSpPr txBox="1"/>
          <p:nvPr/>
        </p:nvSpPr>
        <p:spPr>
          <a:xfrm>
            <a:off x="5279370" y="1799166"/>
            <a:ext cx="208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Write back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9016B1-C632-2316-51AB-4E235AF9A031}"/>
              </a:ext>
            </a:extLst>
          </p:cNvPr>
          <p:cNvGrpSpPr/>
          <p:nvPr/>
        </p:nvGrpSpPr>
        <p:grpSpPr>
          <a:xfrm>
            <a:off x="1295809" y="1124879"/>
            <a:ext cx="5024149" cy="484632"/>
            <a:chOff x="6624151" y="5412935"/>
            <a:chExt cx="5024149" cy="4846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1FFBC0-5AF8-6BD0-6086-7650B862F030}"/>
                </a:ext>
              </a:extLst>
            </p:cNvPr>
            <p:cNvSpPr/>
            <p:nvPr/>
          </p:nvSpPr>
          <p:spPr>
            <a:xfrm>
              <a:off x="7213269" y="5431182"/>
              <a:ext cx="44350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Additional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memory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access</a:t>
              </a:r>
            </a:p>
          </p:txBody>
        </p:sp>
        <p:pic>
          <p:nvPicPr>
            <p:cNvPr id="13" name="Graphic 12" descr="Angry face outline outline">
              <a:extLst>
                <a:ext uri="{FF2B5EF4-FFF2-40B4-BE49-F238E27FC236}">
                  <a16:creationId xmlns:a16="http://schemas.microsoft.com/office/drawing/2014/main" id="{1124E85D-99FA-0632-D7E2-3904603F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A07AAF-4E6D-6C89-918E-CF453E0EC828}"/>
              </a:ext>
            </a:extLst>
          </p:cNvPr>
          <p:cNvGrpSpPr/>
          <p:nvPr/>
        </p:nvGrpSpPr>
        <p:grpSpPr>
          <a:xfrm>
            <a:off x="7431830" y="1130271"/>
            <a:ext cx="2952538" cy="483780"/>
            <a:chOff x="606430" y="5413787"/>
            <a:chExt cx="2952538" cy="4837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4EC51F-04F0-5B1E-A34B-2D452F335004}"/>
                </a:ext>
              </a:extLst>
            </p:cNvPr>
            <p:cNvSpPr/>
            <p:nvPr/>
          </p:nvSpPr>
          <p:spPr>
            <a:xfrm>
              <a:off x="1125459" y="5413787"/>
              <a:ext cx="24335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Facilitate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lookup</a:t>
              </a:r>
            </a:p>
          </p:txBody>
        </p:sp>
        <p:pic>
          <p:nvPicPr>
            <p:cNvPr id="17" name="Graphic 16" descr="Angel face outline outline">
              <a:extLst>
                <a:ext uri="{FF2B5EF4-FFF2-40B4-BE49-F238E27FC236}">
                  <a16:creationId xmlns:a16="http://schemas.microsoft.com/office/drawing/2014/main" id="{A23C2C2C-41EE-0A35-2A3D-8AE4255E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5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9" grpId="0"/>
      <p:bldP spid="30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hought Bubble: Cloud 3">
            <a:extLst>
              <a:ext uri="{FF2B5EF4-FFF2-40B4-BE49-F238E27FC236}">
                <a16:creationId xmlns:a16="http://schemas.microsoft.com/office/drawing/2014/main" id="{068B0FF7-1117-BDB5-9EB8-30F8B1669FDC}"/>
              </a:ext>
            </a:extLst>
          </p:cNvPr>
          <p:cNvSpPr/>
          <p:nvPr/>
        </p:nvSpPr>
        <p:spPr>
          <a:xfrm rot="442409">
            <a:off x="8531552" y="1293840"/>
            <a:ext cx="2468275" cy="1160149"/>
          </a:xfrm>
          <a:prstGeom prst="cloudCallout">
            <a:avLst>
              <a:gd name="adj1" fmla="val -28063"/>
              <a:gd name="adj2" fmla="val 113188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C0A3F8D-F3C0-A573-BBD4-B72CBB68E4D4}"/>
              </a:ext>
            </a:extLst>
          </p:cNvPr>
          <p:cNvSpPr/>
          <p:nvPr/>
        </p:nvSpPr>
        <p:spPr>
          <a:xfrm>
            <a:off x="2182012" y="2479045"/>
            <a:ext cx="215900" cy="1854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hought Bubble: Cloud 3">
            <a:extLst>
              <a:ext uri="{FF2B5EF4-FFF2-40B4-BE49-F238E27FC236}">
                <a16:creationId xmlns:a16="http://schemas.microsoft.com/office/drawing/2014/main" id="{FEB6F7B6-0FB6-B146-B336-1C44B12792FF}"/>
              </a:ext>
            </a:extLst>
          </p:cNvPr>
          <p:cNvSpPr/>
          <p:nvPr/>
        </p:nvSpPr>
        <p:spPr>
          <a:xfrm rot="442409">
            <a:off x="1055827" y="1329451"/>
            <a:ext cx="2468275" cy="1160149"/>
          </a:xfrm>
          <a:prstGeom prst="cloudCallout">
            <a:avLst>
              <a:gd name="adj1" fmla="val 30359"/>
              <a:gd name="adj2" fmla="val 93868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Dynamic Page Placement Scheme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12" name="Thought Bubble: Cloud 3">
            <a:extLst>
              <a:ext uri="{FF2B5EF4-FFF2-40B4-BE49-F238E27FC236}">
                <a16:creationId xmlns:a16="http://schemas.microsoft.com/office/drawing/2014/main" id="{9F2E4E4D-878D-41A9-BEAA-AB26816A72B2}"/>
              </a:ext>
            </a:extLst>
          </p:cNvPr>
          <p:cNvSpPr/>
          <p:nvPr/>
        </p:nvSpPr>
        <p:spPr>
          <a:xfrm rot="442409">
            <a:off x="4843004" y="1330357"/>
            <a:ext cx="2468275" cy="1160149"/>
          </a:xfrm>
          <a:prstGeom prst="cloudCallout">
            <a:avLst>
              <a:gd name="adj1" fmla="val 9145"/>
              <a:gd name="adj2" fmla="val 99708"/>
            </a:avLst>
          </a:prstGeom>
          <a:solidFill>
            <a:srgbClr val="E8E9F5"/>
          </a:solidFill>
          <a:ln>
            <a:solidFill>
              <a:srgbClr val="E8E9F5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sz="2000" b="1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478E1-2E2A-1906-2A70-8B7927E032DF}"/>
              </a:ext>
            </a:extLst>
          </p:cNvPr>
          <p:cNvSpPr/>
          <p:nvPr/>
        </p:nvSpPr>
        <p:spPr>
          <a:xfrm>
            <a:off x="4987099" y="1606072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How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to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track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information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59E48-2079-2AAE-FCA9-0E477F40F40D}"/>
              </a:ext>
            </a:extLst>
          </p:cNvPr>
          <p:cNvSpPr/>
          <p:nvPr/>
        </p:nvSpPr>
        <p:spPr>
          <a:xfrm>
            <a:off x="1199920" y="1588153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Scheme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change</a:t>
            </a:r>
          </a:p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metric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1FE760-A6F2-E092-7982-3DE88D5C96ED}"/>
              </a:ext>
            </a:extLst>
          </p:cNvPr>
          <p:cNvSpPr/>
          <p:nvPr/>
        </p:nvSpPr>
        <p:spPr>
          <a:xfrm>
            <a:off x="991587" y="4333245"/>
            <a:ext cx="2596755" cy="1041400"/>
          </a:xfrm>
          <a:prstGeom prst="roundRect">
            <a:avLst/>
          </a:prstGeom>
          <a:solidFill>
            <a:srgbClr val="E7CDD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Fault-Aware Initiator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35D1AF-B629-7BFC-96A9-04B3F1E355BF}"/>
              </a:ext>
            </a:extLst>
          </p:cNvPr>
          <p:cNvGrpSpPr/>
          <p:nvPr/>
        </p:nvGrpSpPr>
        <p:grpSpPr>
          <a:xfrm>
            <a:off x="4778763" y="2479045"/>
            <a:ext cx="2596755" cy="2895600"/>
            <a:chOff x="1124978" y="2489200"/>
            <a:chExt cx="2596755" cy="289560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66860110-ED4C-978E-9902-BE5FC0CFC9A9}"/>
                </a:ext>
              </a:extLst>
            </p:cNvPr>
            <p:cNvSpPr/>
            <p:nvPr/>
          </p:nvSpPr>
          <p:spPr>
            <a:xfrm>
              <a:off x="2362200" y="2489200"/>
              <a:ext cx="215900" cy="1854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7EF74C-1A94-FDB6-9871-7EFA19CC8408}"/>
                </a:ext>
              </a:extLst>
            </p:cNvPr>
            <p:cNvSpPr/>
            <p:nvPr/>
          </p:nvSpPr>
          <p:spPr>
            <a:xfrm>
              <a:off x="1124978" y="4343400"/>
              <a:ext cx="2596755" cy="1041400"/>
            </a:xfrm>
            <a:prstGeom prst="roundRect">
              <a:avLst/>
            </a:prstGeom>
            <a:solidFill>
              <a:srgbClr val="E7CDD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  <a:ea typeface="PingFang SC" panose="020B0400000000000000" pitchFamily="34" charset="-122"/>
                  <a:cs typeface="Arial" panose="020B0604020202020204" pitchFamily="34" charset="0"/>
                </a:rPr>
                <a:t>PA-Table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Candara" panose="020E0502030303020204" pitchFamily="34" charset="0"/>
                  <a:ea typeface="PingFang SC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  <a:ea typeface="PingFang SC" panose="020B0400000000000000" pitchFamily="34" charset="-122"/>
                  <a:cs typeface="Arial" panose="020B0604020202020204" pitchFamily="34" charset="0"/>
                </a:rPr>
                <a:t>&amp;</a:t>
              </a:r>
            </a:p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  <a:ea typeface="PingFang SC" panose="020B0400000000000000" pitchFamily="34" charset="-122"/>
                  <a:cs typeface="Arial" panose="020B0604020202020204" pitchFamily="34" charset="0"/>
                </a:rPr>
                <a:t>PA-Cache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B94B3B-FB5B-A028-226C-6E36A163411D}"/>
              </a:ext>
            </a:extLst>
          </p:cNvPr>
          <p:cNvSpPr/>
          <p:nvPr/>
        </p:nvSpPr>
        <p:spPr>
          <a:xfrm>
            <a:off x="991589" y="2996395"/>
            <a:ext cx="10208821" cy="865209"/>
          </a:xfrm>
          <a:prstGeom prst="roundRect">
            <a:avLst/>
          </a:prstGeom>
          <a:solidFill>
            <a:srgbClr val="3F6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A5026-DC2B-FCFE-F82A-A3BAFF2B3A24}"/>
              </a:ext>
            </a:extLst>
          </p:cNvPr>
          <p:cNvSpPr txBox="1"/>
          <p:nvPr/>
        </p:nvSpPr>
        <p:spPr>
          <a:xfrm>
            <a:off x="831160" y="3141911"/>
            <a:ext cx="105296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Dynamically</a:t>
            </a:r>
            <a:r>
              <a:rPr lang="zh-CN" altLang="en-US" sz="3000" b="1" dirty="0">
                <a:solidFill>
                  <a:schemeClr val="bg1"/>
                </a:solidFill>
                <a:latin typeface="Candara"/>
                <a:ea typeface="等线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latin typeface="Candara"/>
                <a:ea typeface="等线"/>
              </a:rPr>
              <a:t>determine page placement scheme at runtime</a:t>
            </a:r>
            <a:endParaRPr lang="en-US" altLang="zh-CN" sz="3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D5093-1A67-70A4-5277-2734B7F9B59F}"/>
              </a:ext>
            </a:extLst>
          </p:cNvPr>
          <p:cNvSpPr/>
          <p:nvPr/>
        </p:nvSpPr>
        <p:spPr>
          <a:xfrm>
            <a:off x="8675647" y="1569555"/>
            <a:ext cx="218008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 b="1" dirty="0">
                <a:latin typeface="Candara" panose="020E0502030303020204" pitchFamily="34" charset="0"/>
              </a:rPr>
              <a:t>Which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scheme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to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change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to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3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14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D97DD-BC1D-C63D-1CEC-FFC1C46F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C6BB7235-90C7-084D-0734-69B1E2E8D0E6}"/>
              </a:ext>
            </a:extLst>
          </p:cNvPr>
          <p:cNvSpPr/>
          <p:nvPr/>
        </p:nvSpPr>
        <p:spPr>
          <a:xfrm>
            <a:off x="6005020" y="403835"/>
            <a:ext cx="5768810" cy="1397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8B67AA5B-9CFD-97D3-F271-B730E9AEA339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Which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0C6E31A-1818-1158-DC06-9D4044AD5CF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6F96C-0D95-E281-6695-01AB74AA79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B0053C4-2E7C-829F-CB44-43222F2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013478-1E75-7A75-439F-C52CD802550B}"/>
              </a:ext>
            </a:extLst>
          </p:cNvPr>
          <p:cNvSpPr/>
          <p:nvPr/>
        </p:nvSpPr>
        <p:spPr>
          <a:xfrm>
            <a:off x="765662" y="2222669"/>
            <a:ext cx="3427190" cy="993482"/>
          </a:xfrm>
          <a:prstGeom prst="rect">
            <a:avLst/>
          </a:prstGeom>
          <a:solidFill>
            <a:srgbClr val="EAF6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Get </a:t>
            </a:r>
            <a:r>
              <a:rPr lang="en-US" altLang="zh-CN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access</a:t>
            </a:r>
            <a:r>
              <a:rPr lang="zh-CN" altLang="en-US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information</a:t>
            </a:r>
            <a:r>
              <a:rPr lang="zh-CN" altLang="en-US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from PA-Table</a:t>
            </a:r>
            <a:r>
              <a:rPr lang="zh-CN" altLang="en-US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/PA-Cache</a:t>
            </a:r>
            <a:endParaRPr lang="en-US" sz="2200" b="1" dirty="0">
              <a:solidFill>
                <a:schemeClr val="tx1"/>
              </a:solidFill>
              <a:latin typeface="Candara" panose="020E0502030303020204" pitchFamily="34" charset="0"/>
              <a:ea typeface="等线"/>
              <a:cs typeface="Arial" panose="020B0604020202020204" pitchFamily="34" charset="0"/>
            </a:endParaRP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C70B806-0B55-59EA-89E1-7947B40A2200}"/>
              </a:ext>
            </a:extLst>
          </p:cNvPr>
          <p:cNvSpPr/>
          <p:nvPr/>
        </p:nvSpPr>
        <p:spPr>
          <a:xfrm>
            <a:off x="4549692" y="2159168"/>
            <a:ext cx="2542783" cy="1120483"/>
          </a:xfrm>
          <a:prstGeom prst="flowChartDecision">
            <a:avLst/>
          </a:prstGeom>
          <a:solidFill>
            <a:srgbClr val="E7CDD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altLang="zh-CN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FC</a:t>
            </a:r>
            <a:r>
              <a:rPr lang="zh-CN" altLang="en-US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Reach</a:t>
            </a:r>
            <a:r>
              <a:rPr lang="zh-CN" altLang="en-US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threshold</a:t>
            </a:r>
            <a:r>
              <a:rPr lang="en-US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2B9A403F-B8C0-0D40-E9B4-B3573059FAD9}"/>
              </a:ext>
            </a:extLst>
          </p:cNvPr>
          <p:cNvSpPr/>
          <p:nvPr/>
        </p:nvSpPr>
        <p:spPr>
          <a:xfrm>
            <a:off x="8015847" y="5048108"/>
            <a:ext cx="2643503" cy="690525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Access-counter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851CB2-36E0-DFB3-25AA-3E2863DECF5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192852" y="2719410"/>
            <a:ext cx="35684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617CAD-C59B-D3D7-F64D-E7C531B81C46}"/>
              </a:ext>
            </a:extLst>
          </p:cNvPr>
          <p:cNvSpPr txBox="1"/>
          <p:nvPr/>
        </p:nvSpPr>
        <p:spPr>
          <a:xfrm>
            <a:off x="5088458" y="3196928"/>
            <a:ext cx="916562" cy="43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True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B8A26D-7037-FD8F-C679-B8DB33587D44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5821084" y="3279651"/>
            <a:ext cx="0" cy="45264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DAB9FE-82F3-E0DE-7588-E094C75D12B9}"/>
              </a:ext>
            </a:extLst>
          </p:cNvPr>
          <p:cNvCxnSpPr>
            <a:cxnSpLocks/>
            <a:stCxn id="16" idx="3"/>
            <a:endCxn id="49" idx="1"/>
          </p:cNvCxnSpPr>
          <p:nvPr/>
        </p:nvCxnSpPr>
        <p:spPr>
          <a:xfrm flipV="1">
            <a:off x="6821889" y="5393371"/>
            <a:ext cx="1193958" cy="811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F2F278-3A79-2054-2E50-BCA735C8B7C8}"/>
              </a:ext>
            </a:extLst>
          </p:cNvPr>
          <p:cNvSpPr txBox="1"/>
          <p:nvPr/>
        </p:nvSpPr>
        <p:spPr>
          <a:xfrm>
            <a:off x="6892732" y="4962481"/>
            <a:ext cx="803446" cy="43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False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Decision 47">
            <a:extLst>
              <a:ext uri="{FF2B5EF4-FFF2-40B4-BE49-F238E27FC236}">
                <a16:creationId xmlns:a16="http://schemas.microsoft.com/office/drawing/2014/main" id="{A9334B55-9688-A451-0DBA-2B9C157485C1}"/>
              </a:ext>
            </a:extLst>
          </p:cNvPr>
          <p:cNvSpPr/>
          <p:nvPr/>
        </p:nvSpPr>
        <p:spPr>
          <a:xfrm>
            <a:off x="4820278" y="4841239"/>
            <a:ext cx="2001611" cy="1120483"/>
          </a:xfrm>
          <a:prstGeom prst="flowChartDecision">
            <a:avLst/>
          </a:prstGeom>
          <a:solidFill>
            <a:srgbClr val="E7CDD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 dirty="0">
                <a:solidFill>
                  <a:srgbClr val="0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All read?</a:t>
            </a:r>
          </a:p>
        </p:txBody>
      </p:sp>
      <p:sp>
        <p:nvSpPr>
          <p:cNvPr id="21" name="Flowchart: Terminator 49">
            <a:extLst>
              <a:ext uri="{FF2B5EF4-FFF2-40B4-BE49-F238E27FC236}">
                <a16:creationId xmlns:a16="http://schemas.microsoft.com/office/drawing/2014/main" id="{14A4922C-BD5C-7D3B-5D4C-41E33427C320}"/>
              </a:ext>
            </a:extLst>
          </p:cNvPr>
          <p:cNvSpPr/>
          <p:nvPr/>
        </p:nvSpPr>
        <p:spPr>
          <a:xfrm>
            <a:off x="1258394" y="5023787"/>
            <a:ext cx="2198067" cy="739165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Duplication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3049C-2079-55A9-10F1-27D741196A9D}"/>
              </a:ext>
            </a:extLst>
          </p:cNvPr>
          <p:cNvSpPr txBox="1"/>
          <p:nvPr/>
        </p:nvSpPr>
        <p:spPr>
          <a:xfrm>
            <a:off x="3734571" y="4906303"/>
            <a:ext cx="916562" cy="43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True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5A84C-7282-6617-99AA-02005393A066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3456461" y="5393370"/>
            <a:ext cx="1363817" cy="811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3A39FE-BC02-DD32-0746-43CF78306ED6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>
            <a:off x="5821084" y="4458704"/>
            <a:ext cx="0" cy="382535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40591-0F9B-8B0B-B7C9-0695A0C3D7E1}"/>
              </a:ext>
            </a:extLst>
          </p:cNvPr>
          <p:cNvSpPr/>
          <p:nvPr/>
        </p:nvSpPr>
        <p:spPr>
          <a:xfrm>
            <a:off x="4549692" y="3732299"/>
            <a:ext cx="2542783" cy="726405"/>
          </a:xfrm>
          <a:prstGeom prst="round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Change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Scheme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0CECF8D0-0A63-DA66-15EF-420C89B6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8889"/>
              </p:ext>
            </p:extLst>
          </p:nvPr>
        </p:nvGraphicFramePr>
        <p:xfrm>
          <a:off x="6458782" y="877912"/>
          <a:ext cx="4964370" cy="647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035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1608715">
                  <a:extLst>
                    <a:ext uri="{9D8B030D-6E8A-4147-A177-3AD203B41FA5}">
                      <a16:colId xmlns:a16="http://schemas.microsoft.com/office/drawing/2014/main" val="1169029881"/>
                    </a:ext>
                  </a:extLst>
                </a:gridCol>
                <a:gridCol w="1846393">
                  <a:extLst>
                    <a:ext uri="{9D8B030D-6E8A-4147-A177-3AD203B41FA5}">
                      <a16:colId xmlns:a16="http://schemas.microsoft.com/office/drawing/2014/main" val="1452186328"/>
                    </a:ext>
                  </a:extLst>
                </a:gridCol>
                <a:gridCol w="263136">
                  <a:extLst>
                    <a:ext uri="{9D8B030D-6E8A-4147-A177-3AD203B41FA5}">
                      <a16:colId xmlns:a16="http://schemas.microsoft.com/office/drawing/2014/main" val="2258344024"/>
                    </a:ext>
                  </a:extLst>
                </a:gridCol>
                <a:gridCol w="923091">
                  <a:extLst>
                    <a:ext uri="{9D8B030D-6E8A-4147-A177-3AD203B41FA5}">
                      <a16:colId xmlns:a16="http://schemas.microsoft.com/office/drawing/2014/main" val="3010765416"/>
                    </a:ext>
                  </a:extLst>
                </a:gridCol>
              </a:tblGrid>
              <a:tr h="64772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Bits (UB)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KB Page Frame </a:t>
                      </a:r>
                    </a:p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(PFN)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Scheme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A995ECBF-9D2E-600A-5401-2815FC96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02285"/>
              </p:ext>
            </p:extLst>
          </p:nvPr>
        </p:nvGraphicFramePr>
        <p:xfrm>
          <a:off x="6458782" y="552120"/>
          <a:ext cx="5315048" cy="269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048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63       62:54          53:52                     51:12                  11        10:9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3D01F08A-19E5-0A3F-9C1E-53D5E668D405}"/>
              </a:ext>
            </a:extLst>
          </p:cNvPr>
          <p:cNvSpPr txBox="1"/>
          <p:nvPr/>
        </p:nvSpPr>
        <p:spPr>
          <a:xfrm>
            <a:off x="7921292" y="3627707"/>
            <a:ext cx="350186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Scheme information is stored in </a:t>
            </a:r>
            <a:r>
              <a:rPr lang="en-US" altLang="zh-CN" sz="2400" b="1" dirty="0">
                <a:latin typeface="Candara" panose="020E0502030303020204" pitchFamily="34" charset="0"/>
                <a:cs typeface="Arial" panose="020B0604020202020204" pitchFamily="34" charset="0"/>
              </a:rPr>
              <a:t>host</a:t>
            </a:r>
            <a:r>
              <a:rPr lang="zh-CN" alt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PTE.</a:t>
            </a: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4C0AFBFD-56F2-E203-31CC-9182757FD44D}"/>
              </a:ext>
            </a:extLst>
          </p:cNvPr>
          <p:cNvSpPr/>
          <p:nvPr/>
        </p:nvSpPr>
        <p:spPr>
          <a:xfrm rot="1477819">
            <a:off x="6500627" y="1306006"/>
            <a:ext cx="2988338" cy="3030763"/>
          </a:xfrm>
          <a:prstGeom prst="arc">
            <a:avLst>
              <a:gd name="adj1" fmla="val 17120033"/>
              <a:gd name="adj2" fmla="val 487516"/>
            </a:avLst>
          </a:prstGeom>
          <a:ln w="31750">
            <a:solidFill>
              <a:schemeClr val="tx1"/>
            </a:solidFill>
            <a:prstDash val="solid"/>
            <a:headEnd type="triangle" w="lg" len="med"/>
            <a:tail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Terminator 49">
            <a:extLst>
              <a:ext uri="{FF2B5EF4-FFF2-40B4-BE49-F238E27FC236}">
                <a16:creationId xmlns:a16="http://schemas.microsoft.com/office/drawing/2014/main" id="{1D533E9F-96A7-4662-BFBA-DFEB29F1E8EF}"/>
              </a:ext>
            </a:extLst>
          </p:cNvPr>
          <p:cNvSpPr/>
          <p:nvPr/>
        </p:nvSpPr>
        <p:spPr>
          <a:xfrm>
            <a:off x="1591823" y="1399609"/>
            <a:ext cx="1774867" cy="506924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On-touch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15369-9EA9-417A-A6AE-D63925AAE79B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2479257" y="1906533"/>
            <a:ext cx="0" cy="316136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48" grpId="0" animBg="1"/>
      <p:bldP spid="49" grpId="0" animBg="1"/>
      <p:bldP spid="52" grpId="0"/>
      <p:bldP spid="55" grpId="0"/>
      <p:bldP spid="16" grpId="0" animBg="1"/>
      <p:bldP spid="21" grpId="0" animBg="1"/>
      <p:bldP spid="22" grpId="0"/>
      <p:bldP spid="44" grpId="0" animBg="1"/>
      <p:bldP spid="85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Dynamic Page Placement Scheme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6C9CBD-609C-BA70-0A26-CA2AF280A61C}"/>
              </a:ext>
            </a:extLst>
          </p:cNvPr>
          <p:cNvGrpSpPr/>
          <p:nvPr/>
        </p:nvGrpSpPr>
        <p:grpSpPr>
          <a:xfrm>
            <a:off x="831160" y="1293840"/>
            <a:ext cx="10529677" cy="4090960"/>
            <a:chOff x="831160" y="1293840"/>
            <a:chExt cx="10529677" cy="4090960"/>
          </a:xfrm>
        </p:grpSpPr>
        <p:sp>
          <p:nvSpPr>
            <p:cNvPr id="14" name="Thought Bubble: Cloud 3">
              <a:extLst>
                <a:ext uri="{FF2B5EF4-FFF2-40B4-BE49-F238E27FC236}">
                  <a16:creationId xmlns:a16="http://schemas.microsoft.com/office/drawing/2014/main" id="{068B0FF7-1117-BDB5-9EB8-30F8B1669FDC}"/>
                </a:ext>
              </a:extLst>
            </p:cNvPr>
            <p:cNvSpPr/>
            <p:nvPr/>
          </p:nvSpPr>
          <p:spPr>
            <a:xfrm rot="442409">
              <a:off x="8531552" y="1293840"/>
              <a:ext cx="2468275" cy="1160149"/>
            </a:xfrm>
            <a:prstGeom prst="cloudCallout">
              <a:avLst>
                <a:gd name="adj1" fmla="val -28063"/>
                <a:gd name="adj2" fmla="val 113188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28BAA1E-9A30-745A-84B1-8F56D1635C4A}"/>
                </a:ext>
              </a:extLst>
            </p:cNvPr>
            <p:cNvGrpSpPr/>
            <p:nvPr/>
          </p:nvGrpSpPr>
          <p:grpSpPr>
            <a:xfrm>
              <a:off x="831160" y="1329451"/>
              <a:ext cx="10529677" cy="4055349"/>
              <a:chOff x="831160" y="1329451"/>
              <a:chExt cx="10529677" cy="4055349"/>
            </a:xfrm>
          </p:grpSpPr>
          <p:sp>
            <p:nvSpPr>
              <p:cNvPr id="38" name="Down Arrow 37">
                <a:extLst>
                  <a:ext uri="{FF2B5EF4-FFF2-40B4-BE49-F238E27FC236}">
                    <a16:creationId xmlns:a16="http://schemas.microsoft.com/office/drawing/2014/main" id="{A2E34E58-4A3C-A450-34A2-F1497A2E216E}"/>
                  </a:ext>
                </a:extLst>
              </p:cNvPr>
              <p:cNvSpPr/>
              <p:nvPr/>
            </p:nvSpPr>
            <p:spPr>
              <a:xfrm>
                <a:off x="9704533" y="2489200"/>
                <a:ext cx="215900" cy="1854200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own Arrow 18">
                <a:extLst>
                  <a:ext uri="{FF2B5EF4-FFF2-40B4-BE49-F238E27FC236}">
                    <a16:creationId xmlns:a16="http://schemas.microsoft.com/office/drawing/2014/main" id="{9C0A3F8D-F3C0-A573-BBD4-B72CBB68E4D4}"/>
                  </a:ext>
                </a:extLst>
              </p:cNvPr>
              <p:cNvSpPr/>
              <p:nvPr/>
            </p:nvSpPr>
            <p:spPr>
              <a:xfrm>
                <a:off x="2182012" y="2479045"/>
                <a:ext cx="215900" cy="1854200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hought Bubble: Cloud 3">
                <a:extLst>
                  <a:ext uri="{FF2B5EF4-FFF2-40B4-BE49-F238E27FC236}">
                    <a16:creationId xmlns:a16="http://schemas.microsoft.com/office/drawing/2014/main" id="{FEB6F7B6-0FB6-B146-B336-1C44B12792FF}"/>
                  </a:ext>
                </a:extLst>
              </p:cNvPr>
              <p:cNvSpPr/>
              <p:nvPr/>
            </p:nvSpPr>
            <p:spPr>
              <a:xfrm rot="442409">
                <a:off x="1055827" y="1329451"/>
                <a:ext cx="2468275" cy="1160149"/>
              </a:xfrm>
              <a:prstGeom prst="cloudCallout">
                <a:avLst>
                  <a:gd name="adj1" fmla="val 30359"/>
                  <a:gd name="adj2" fmla="val 93868"/>
                </a:avLst>
              </a:prstGeom>
              <a:solidFill>
                <a:srgbClr val="E8E9F5"/>
              </a:solidFill>
              <a:ln>
                <a:solidFill>
                  <a:srgbClr val="E8E9F5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zh-CN" sz="2000" b="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2" name="Thought Bubble: Cloud 3">
                <a:extLst>
                  <a:ext uri="{FF2B5EF4-FFF2-40B4-BE49-F238E27FC236}">
                    <a16:creationId xmlns:a16="http://schemas.microsoft.com/office/drawing/2014/main" id="{9F2E4E4D-878D-41A9-BEAA-AB26816A72B2}"/>
                  </a:ext>
                </a:extLst>
              </p:cNvPr>
              <p:cNvSpPr/>
              <p:nvPr/>
            </p:nvSpPr>
            <p:spPr>
              <a:xfrm rot="442409">
                <a:off x="4843004" y="1330357"/>
                <a:ext cx="2468275" cy="1160149"/>
              </a:xfrm>
              <a:prstGeom prst="cloudCallout">
                <a:avLst>
                  <a:gd name="adj1" fmla="val 9145"/>
                  <a:gd name="adj2" fmla="val 99708"/>
                </a:avLst>
              </a:prstGeom>
              <a:solidFill>
                <a:srgbClr val="E8E9F5"/>
              </a:solidFill>
              <a:ln>
                <a:solidFill>
                  <a:srgbClr val="E8E9F5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zh-CN" sz="2000" b="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3478E1-2E2A-1906-2A70-8B7927E032DF}"/>
                  </a:ext>
                </a:extLst>
              </p:cNvPr>
              <p:cNvSpPr/>
              <p:nvPr/>
            </p:nvSpPr>
            <p:spPr>
              <a:xfrm>
                <a:off x="4987099" y="1606072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How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track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information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?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E59E48-2079-2AAE-FCA9-0E477F40F40D}"/>
                  </a:ext>
                </a:extLst>
              </p:cNvPr>
              <p:cNvSpPr/>
              <p:nvPr/>
            </p:nvSpPr>
            <p:spPr>
              <a:xfrm>
                <a:off x="1199920" y="1588153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Scheme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change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metric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51FE760-A6F2-E092-7982-3DE88D5C96ED}"/>
                  </a:ext>
                </a:extLst>
              </p:cNvPr>
              <p:cNvSpPr/>
              <p:nvPr/>
            </p:nvSpPr>
            <p:spPr>
              <a:xfrm>
                <a:off x="991587" y="4333245"/>
                <a:ext cx="2596755" cy="1041400"/>
              </a:xfrm>
              <a:prstGeom prst="roundRect">
                <a:avLst/>
              </a:prstGeom>
              <a:solidFill>
                <a:srgbClr val="E7CDD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Fault-Aware Initiator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635D1AF-B629-7BFC-96A9-04B3F1E355BF}"/>
                  </a:ext>
                </a:extLst>
              </p:cNvPr>
              <p:cNvGrpSpPr/>
              <p:nvPr/>
            </p:nvGrpSpPr>
            <p:grpSpPr>
              <a:xfrm>
                <a:off x="4778763" y="2479045"/>
                <a:ext cx="2596755" cy="2895600"/>
                <a:chOff x="1124978" y="2489200"/>
                <a:chExt cx="2596755" cy="2895600"/>
              </a:xfrm>
            </p:grpSpPr>
            <p:sp>
              <p:nvSpPr>
                <p:cNvPr id="7" name="Down Arrow 6">
                  <a:extLst>
                    <a:ext uri="{FF2B5EF4-FFF2-40B4-BE49-F238E27FC236}">
                      <a16:creationId xmlns:a16="http://schemas.microsoft.com/office/drawing/2014/main" id="{66860110-ED4C-978E-9902-BE5FC0CFC9A9}"/>
                    </a:ext>
                  </a:extLst>
                </p:cNvPr>
                <p:cNvSpPr/>
                <p:nvPr/>
              </p:nvSpPr>
              <p:spPr>
                <a:xfrm>
                  <a:off x="2362200" y="2489200"/>
                  <a:ext cx="215900" cy="1854200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EA7EF74C-1A94-FDB6-9871-7EFA19CC8408}"/>
                    </a:ext>
                  </a:extLst>
                </p:cNvPr>
                <p:cNvSpPr/>
                <p:nvPr/>
              </p:nvSpPr>
              <p:spPr>
                <a:xfrm>
                  <a:off x="1124978" y="4343400"/>
                  <a:ext cx="2596755" cy="1041400"/>
                </a:xfrm>
                <a:prstGeom prst="roundRect">
                  <a:avLst/>
                </a:prstGeom>
                <a:solidFill>
                  <a:srgbClr val="E7CDD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PA-Table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&amp;</a:t>
                  </a:r>
                </a:p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PA-Cache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CB94B3B-FB5B-A028-226C-6E36A163411D}"/>
                  </a:ext>
                </a:extLst>
              </p:cNvPr>
              <p:cNvSpPr/>
              <p:nvPr/>
            </p:nvSpPr>
            <p:spPr>
              <a:xfrm>
                <a:off x="991589" y="2996395"/>
                <a:ext cx="10208821" cy="865209"/>
              </a:xfrm>
              <a:prstGeom prst="roundRect">
                <a:avLst/>
              </a:prstGeom>
              <a:solidFill>
                <a:srgbClr val="3F6D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1A5026-DC2B-FCFE-F82A-A3BAFF2B3A24}"/>
                  </a:ext>
                </a:extLst>
              </p:cNvPr>
              <p:cNvSpPr txBox="1"/>
              <p:nvPr/>
            </p:nvSpPr>
            <p:spPr>
              <a:xfrm>
                <a:off x="831160" y="3141911"/>
                <a:ext cx="105296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Dynamically</a:t>
                </a:r>
                <a:r>
                  <a:rPr lang="zh-CN" altLang="en-US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 </a:t>
                </a:r>
                <a:r>
                  <a:rPr lang="en-US" altLang="zh-CN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determine page placement scheme at runtime</a:t>
                </a:r>
                <a:endParaRPr lang="en-US" altLang="zh-CN" sz="30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F4D5093-1A67-70A4-5277-2734B7F9B59F}"/>
                  </a:ext>
                </a:extLst>
              </p:cNvPr>
              <p:cNvSpPr/>
              <p:nvPr/>
            </p:nvSpPr>
            <p:spPr>
              <a:xfrm>
                <a:off x="8675647" y="1569555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Which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scheme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change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?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DFC0EF6-90C2-DBB4-6D9A-77164D9EAF26}"/>
                  </a:ext>
                </a:extLst>
              </p:cNvPr>
              <p:cNvSpPr/>
              <p:nvPr/>
            </p:nvSpPr>
            <p:spPr>
              <a:xfrm>
                <a:off x="8467311" y="4343400"/>
                <a:ext cx="2596755" cy="1041400"/>
              </a:xfrm>
              <a:prstGeom prst="roundRect">
                <a:avLst/>
              </a:prstGeom>
              <a:solidFill>
                <a:srgbClr val="E7CDD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Scheme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Decision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Mechanism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98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Dynamic Page Placement Scheme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graphicFrame>
        <p:nvGraphicFramePr>
          <p:cNvPr id="25" name="图表 3">
            <a:extLst>
              <a:ext uri="{FF2B5EF4-FFF2-40B4-BE49-F238E27FC236}">
                <a16:creationId xmlns:a16="http://schemas.microsoft.com/office/drawing/2014/main" id="{C626B5A4-420B-3685-3C0D-740322BA5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510449"/>
              </p:ext>
            </p:extLst>
          </p:nvPr>
        </p:nvGraphicFramePr>
        <p:xfrm>
          <a:off x="461962" y="1297965"/>
          <a:ext cx="10891838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BA7321C-C899-13DA-3A3F-8E3F1BCBB7FA}"/>
              </a:ext>
            </a:extLst>
          </p:cNvPr>
          <p:cNvSpPr/>
          <p:nvPr/>
        </p:nvSpPr>
        <p:spPr>
          <a:xfrm>
            <a:off x="4150833" y="1297965"/>
            <a:ext cx="1186277" cy="3881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FBA40-0BC7-BCE2-1B36-001140456885}"/>
              </a:ext>
            </a:extLst>
          </p:cNvPr>
          <p:cNvSpPr/>
          <p:nvPr/>
        </p:nvSpPr>
        <p:spPr>
          <a:xfrm>
            <a:off x="1" y="2579936"/>
            <a:ext cx="12191999" cy="1698128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Performance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gap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due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to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improper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scheme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before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trigger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scheme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change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29662 -0.004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2" grpId="0" animBg="1"/>
      <p:bldP spid="2" grpId="1" animBg="1"/>
      <p:bldP spid="2" grpId="2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is Popular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F1B49F-501E-010C-C79F-B21187803072}"/>
              </a:ext>
            </a:extLst>
          </p:cNvPr>
          <p:cNvGrpSpPr/>
          <p:nvPr/>
        </p:nvGrpSpPr>
        <p:grpSpPr>
          <a:xfrm>
            <a:off x="717551" y="1416989"/>
            <a:ext cx="2242030" cy="1824949"/>
            <a:chOff x="934836" y="1756623"/>
            <a:chExt cx="2242030" cy="18249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050A18-4BE0-339B-27A1-A030B831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7419" y="1756623"/>
              <a:ext cx="1577712" cy="15777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88879-AC38-4702-50D9-B9AA080E9C7A}"/>
                </a:ext>
              </a:extLst>
            </p:cNvPr>
            <p:cNvSpPr/>
            <p:nvPr/>
          </p:nvSpPr>
          <p:spPr>
            <a:xfrm>
              <a:off x="934836" y="3212240"/>
              <a:ext cx="22420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Graph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Processing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CE1251-8FD1-E531-5224-4912BE12B982}"/>
              </a:ext>
            </a:extLst>
          </p:cNvPr>
          <p:cNvGrpSpPr/>
          <p:nvPr/>
        </p:nvGrpSpPr>
        <p:grpSpPr>
          <a:xfrm>
            <a:off x="2434447" y="3366151"/>
            <a:ext cx="2700671" cy="1601283"/>
            <a:chOff x="1806771" y="3188821"/>
            <a:chExt cx="3933857" cy="20511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FC4F4B-0737-50DD-A9B6-EF426DAF8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4275" y="3188821"/>
              <a:ext cx="2133599" cy="154659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7E73AA-B553-CD9D-D902-CAFC49414ADC}"/>
                </a:ext>
              </a:extLst>
            </p:cNvPr>
            <p:cNvSpPr/>
            <p:nvPr/>
          </p:nvSpPr>
          <p:spPr>
            <a:xfrm>
              <a:off x="1806771" y="4766901"/>
              <a:ext cx="3933857" cy="47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Datacenter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Workloads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FAA27-2FFB-B7A1-C6FC-53273923A1D6}"/>
              </a:ext>
            </a:extLst>
          </p:cNvPr>
          <p:cNvGrpSpPr/>
          <p:nvPr/>
        </p:nvGrpSpPr>
        <p:grpSpPr>
          <a:xfrm>
            <a:off x="856351" y="3366150"/>
            <a:ext cx="1324344" cy="1598030"/>
            <a:chOff x="856351" y="3366150"/>
            <a:chExt cx="1324344" cy="159803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6901637-2A26-4B99-A7B5-69609098AA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1" t="10359" r="10611" b="9858"/>
            <a:stretch/>
          </p:blipFill>
          <p:spPr bwMode="auto">
            <a:xfrm>
              <a:off x="856351" y="3366150"/>
              <a:ext cx="1236372" cy="1277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1D277B-F03D-FAC3-E5F2-34A5971904FC}"/>
                </a:ext>
              </a:extLst>
            </p:cNvPr>
            <p:cNvSpPr/>
            <p:nvPr/>
          </p:nvSpPr>
          <p:spPr>
            <a:xfrm>
              <a:off x="988290" y="4594848"/>
              <a:ext cx="1192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ChatGPT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314571-EB9A-64D1-9BED-EB3C2577B06A}"/>
              </a:ext>
            </a:extLst>
          </p:cNvPr>
          <p:cNvGrpSpPr/>
          <p:nvPr/>
        </p:nvGrpSpPr>
        <p:grpSpPr>
          <a:xfrm>
            <a:off x="2725944" y="1100662"/>
            <a:ext cx="2141276" cy="2141276"/>
            <a:chOff x="2607756" y="1097605"/>
            <a:chExt cx="2141276" cy="2141276"/>
          </a:xfrm>
        </p:grpSpPr>
        <p:pic>
          <p:nvPicPr>
            <p:cNvPr id="21" name="Picture 4" descr="Neural Network Icon 6234144">
              <a:extLst>
                <a:ext uri="{FF2B5EF4-FFF2-40B4-BE49-F238E27FC236}">
                  <a16:creationId xmlns:a16="http://schemas.microsoft.com/office/drawing/2014/main" id="{FCEF564A-D087-4271-5681-244A7B798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756" y="1097605"/>
              <a:ext cx="2141276" cy="21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DE8487-8E5F-5BFF-AC63-92BCF9A8D831}"/>
                </a:ext>
              </a:extLst>
            </p:cNvPr>
            <p:cNvSpPr/>
            <p:nvPr/>
          </p:nvSpPr>
          <p:spPr>
            <a:xfrm>
              <a:off x="3327965" y="2866778"/>
              <a:ext cx="10345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DNN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9CDCCA2-0FF5-4567-8757-1EF94101D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1535" y="1175432"/>
            <a:ext cx="5704114" cy="379902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AE9468A-6E44-4C83-91EE-5E5B93933911}"/>
              </a:ext>
            </a:extLst>
          </p:cNvPr>
          <p:cNvSpPr/>
          <p:nvPr/>
        </p:nvSpPr>
        <p:spPr>
          <a:xfrm>
            <a:off x="1937411" y="6420780"/>
            <a:ext cx="6339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https://www.cerebras.net/blog/harnessing-the-power-of-sparsity-for-large-gpt-ai-models</a:t>
            </a:r>
          </a:p>
        </p:txBody>
      </p:sp>
      <p:sp>
        <p:nvSpPr>
          <p:cNvPr id="2" name="文本框 6">
            <a:extLst>
              <a:ext uri="{FF2B5EF4-FFF2-40B4-BE49-F238E27FC236}">
                <a16:creationId xmlns:a16="http://schemas.microsoft.com/office/drawing/2014/main" id="{3266DDBC-F240-2554-7AC1-0272A1F5E831}"/>
              </a:ext>
            </a:extLst>
          </p:cNvPr>
          <p:cNvSpPr txBox="1"/>
          <p:nvPr/>
        </p:nvSpPr>
        <p:spPr>
          <a:xfrm>
            <a:off x="1376339" y="5210201"/>
            <a:ext cx="959911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8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Ever-growing application complexity and input dataset sizes.</a:t>
            </a:r>
          </a:p>
        </p:txBody>
      </p:sp>
    </p:spTree>
    <p:extLst>
      <p:ext uri="{BB962C8B-B14F-4D97-AF65-F5344CB8AC3E}">
        <p14:creationId xmlns:p14="http://schemas.microsoft.com/office/powerpoint/2010/main" val="34185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1C38D-51F8-211B-6030-86C1262CA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C4C080F-B4C2-0FF5-2C36-112853C67D9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 Attributes Characterization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B08C1A0-3FC2-D578-550B-799D5F95544C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123752-0ED0-D173-5F47-E4ABAE5A11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0AAB459-F965-4D89-04F2-F7C544E1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0C9E0-CEED-17F0-BF3C-1C96CB89C325}"/>
              </a:ext>
            </a:extLst>
          </p:cNvPr>
          <p:cNvGrpSpPr/>
          <p:nvPr/>
        </p:nvGrpSpPr>
        <p:grpSpPr>
          <a:xfrm>
            <a:off x="535505" y="1103159"/>
            <a:ext cx="10590758" cy="4735836"/>
            <a:chOff x="912787" y="1010896"/>
            <a:chExt cx="10590758" cy="47358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DE4B3-0129-BFA6-3934-6BB28E2E8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6407" y="2012978"/>
              <a:ext cx="5630453" cy="3733754"/>
            </a:xfrm>
            <a:prstGeom prst="rect">
              <a:avLst/>
            </a:prstGeom>
          </p:spPr>
        </p:pic>
        <p:sp>
          <p:nvSpPr>
            <p:cNvPr id="13" name="Rectangle: Rounded Corners 5">
              <a:extLst>
                <a:ext uri="{FF2B5EF4-FFF2-40B4-BE49-F238E27FC236}">
                  <a16:creationId xmlns:a16="http://schemas.microsoft.com/office/drawing/2014/main" id="{8B092C87-4457-88C5-3D5E-79593AA170E1}"/>
                </a:ext>
              </a:extLst>
            </p:cNvPr>
            <p:cNvSpPr/>
            <p:nvPr/>
          </p:nvSpPr>
          <p:spPr>
            <a:xfrm>
              <a:off x="912787" y="1010896"/>
              <a:ext cx="10590758" cy="369298"/>
            </a:xfrm>
            <a:custGeom>
              <a:avLst/>
              <a:gdLst>
                <a:gd name="connsiteX0" fmla="*/ 0 w 10590758"/>
                <a:gd name="connsiteY0" fmla="*/ 19392 h 369298"/>
                <a:gd name="connsiteX1" fmla="*/ 19392 w 10590758"/>
                <a:gd name="connsiteY1" fmla="*/ 0 h 369298"/>
                <a:gd name="connsiteX2" fmla="*/ 889930 w 10590758"/>
                <a:gd name="connsiteY2" fmla="*/ 0 h 369298"/>
                <a:gd name="connsiteX3" fmla="*/ 1443908 w 10590758"/>
                <a:gd name="connsiteY3" fmla="*/ 0 h 369298"/>
                <a:gd name="connsiteX4" fmla="*/ 1892367 w 10590758"/>
                <a:gd name="connsiteY4" fmla="*/ 0 h 369298"/>
                <a:gd name="connsiteX5" fmla="*/ 2657386 w 10590758"/>
                <a:gd name="connsiteY5" fmla="*/ 0 h 369298"/>
                <a:gd name="connsiteX6" fmla="*/ 3211364 w 10590758"/>
                <a:gd name="connsiteY6" fmla="*/ 0 h 369298"/>
                <a:gd name="connsiteX7" fmla="*/ 4081902 w 10590758"/>
                <a:gd name="connsiteY7" fmla="*/ 0 h 369298"/>
                <a:gd name="connsiteX8" fmla="*/ 4530361 w 10590758"/>
                <a:gd name="connsiteY8" fmla="*/ 0 h 369298"/>
                <a:gd name="connsiteX9" fmla="*/ 5400899 w 10590758"/>
                <a:gd name="connsiteY9" fmla="*/ 0 h 369298"/>
                <a:gd name="connsiteX10" fmla="*/ 5743838 w 10590758"/>
                <a:gd name="connsiteY10" fmla="*/ 0 h 369298"/>
                <a:gd name="connsiteX11" fmla="*/ 6403336 w 10590758"/>
                <a:gd name="connsiteY11" fmla="*/ 0 h 369298"/>
                <a:gd name="connsiteX12" fmla="*/ 7062835 w 10590758"/>
                <a:gd name="connsiteY12" fmla="*/ 0 h 369298"/>
                <a:gd name="connsiteX13" fmla="*/ 7616813 w 10590758"/>
                <a:gd name="connsiteY13" fmla="*/ 0 h 369298"/>
                <a:gd name="connsiteX14" fmla="*/ 8487351 w 10590758"/>
                <a:gd name="connsiteY14" fmla="*/ 0 h 369298"/>
                <a:gd name="connsiteX15" fmla="*/ 9357889 w 10590758"/>
                <a:gd name="connsiteY15" fmla="*/ 0 h 369298"/>
                <a:gd name="connsiteX16" fmla="*/ 9806348 w 10590758"/>
                <a:gd name="connsiteY16" fmla="*/ 0 h 369298"/>
                <a:gd name="connsiteX17" fmla="*/ 10571366 w 10590758"/>
                <a:gd name="connsiteY17" fmla="*/ 0 h 369298"/>
                <a:gd name="connsiteX18" fmla="*/ 10590758 w 10590758"/>
                <a:gd name="connsiteY18" fmla="*/ 19392 h 369298"/>
                <a:gd name="connsiteX19" fmla="*/ 10590758 w 10590758"/>
                <a:gd name="connsiteY19" fmla="*/ 349906 h 369298"/>
                <a:gd name="connsiteX20" fmla="*/ 10571366 w 10590758"/>
                <a:gd name="connsiteY20" fmla="*/ 369298 h 369298"/>
                <a:gd name="connsiteX21" fmla="*/ 9806348 w 10590758"/>
                <a:gd name="connsiteY21" fmla="*/ 369298 h 369298"/>
                <a:gd name="connsiteX22" fmla="*/ 9357889 w 10590758"/>
                <a:gd name="connsiteY22" fmla="*/ 369298 h 369298"/>
                <a:gd name="connsiteX23" fmla="*/ 8698391 w 10590758"/>
                <a:gd name="connsiteY23" fmla="*/ 369298 h 369298"/>
                <a:gd name="connsiteX24" fmla="*/ 8355451 w 10590758"/>
                <a:gd name="connsiteY24" fmla="*/ 369298 h 369298"/>
                <a:gd name="connsiteX25" fmla="*/ 8012512 w 10590758"/>
                <a:gd name="connsiteY25" fmla="*/ 369298 h 369298"/>
                <a:gd name="connsiteX26" fmla="*/ 7353014 w 10590758"/>
                <a:gd name="connsiteY26" fmla="*/ 369298 h 369298"/>
                <a:gd name="connsiteX27" fmla="*/ 6904555 w 10590758"/>
                <a:gd name="connsiteY27" fmla="*/ 369298 h 369298"/>
                <a:gd name="connsiteX28" fmla="*/ 6139537 w 10590758"/>
                <a:gd name="connsiteY28" fmla="*/ 369298 h 369298"/>
                <a:gd name="connsiteX29" fmla="*/ 5691078 w 10590758"/>
                <a:gd name="connsiteY29" fmla="*/ 369298 h 369298"/>
                <a:gd name="connsiteX30" fmla="*/ 4926060 w 10590758"/>
                <a:gd name="connsiteY30" fmla="*/ 369298 h 369298"/>
                <a:gd name="connsiteX31" fmla="*/ 4583121 w 10590758"/>
                <a:gd name="connsiteY31" fmla="*/ 369298 h 369298"/>
                <a:gd name="connsiteX32" fmla="*/ 3818103 w 10590758"/>
                <a:gd name="connsiteY32" fmla="*/ 369298 h 369298"/>
                <a:gd name="connsiteX33" fmla="*/ 3369644 w 10590758"/>
                <a:gd name="connsiteY33" fmla="*/ 369298 h 369298"/>
                <a:gd name="connsiteX34" fmla="*/ 3026705 w 10590758"/>
                <a:gd name="connsiteY34" fmla="*/ 369298 h 369298"/>
                <a:gd name="connsiteX35" fmla="*/ 2578246 w 10590758"/>
                <a:gd name="connsiteY35" fmla="*/ 369298 h 369298"/>
                <a:gd name="connsiteX36" fmla="*/ 1813228 w 10590758"/>
                <a:gd name="connsiteY36" fmla="*/ 369298 h 369298"/>
                <a:gd name="connsiteX37" fmla="*/ 1364769 w 10590758"/>
                <a:gd name="connsiteY37" fmla="*/ 369298 h 369298"/>
                <a:gd name="connsiteX38" fmla="*/ 1021830 w 10590758"/>
                <a:gd name="connsiteY38" fmla="*/ 369298 h 369298"/>
                <a:gd name="connsiteX39" fmla="*/ 19392 w 10590758"/>
                <a:gd name="connsiteY39" fmla="*/ 369298 h 369298"/>
                <a:gd name="connsiteX40" fmla="*/ 0 w 10590758"/>
                <a:gd name="connsiteY40" fmla="*/ 349906 h 369298"/>
                <a:gd name="connsiteX41" fmla="*/ 0 w 10590758"/>
                <a:gd name="connsiteY41" fmla="*/ 19392 h 36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90758" h="369298" extrusionOk="0">
                  <a:moveTo>
                    <a:pt x="0" y="19392"/>
                  </a:moveTo>
                  <a:cubicBezTo>
                    <a:pt x="-2278" y="7277"/>
                    <a:pt x="6760" y="721"/>
                    <a:pt x="19392" y="0"/>
                  </a:cubicBezTo>
                  <a:cubicBezTo>
                    <a:pt x="343733" y="25898"/>
                    <a:pt x="565685" y="-36871"/>
                    <a:pt x="889930" y="0"/>
                  </a:cubicBezTo>
                  <a:cubicBezTo>
                    <a:pt x="1214175" y="36871"/>
                    <a:pt x="1274331" y="-7145"/>
                    <a:pt x="1443908" y="0"/>
                  </a:cubicBezTo>
                  <a:cubicBezTo>
                    <a:pt x="1613485" y="7145"/>
                    <a:pt x="1729393" y="8511"/>
                    <a:pt x="1892367" y="0"/>
                  </a:cubicBezTo>
                  <a:cubicBezTo>
                    <a:pt x="2055341" y="-8511"/>
                    <a:pt x="2378005" y="3981"/>
                    <a:pt x="2657386" y="0"/>
                  </a:cubicBezTo>
                  <a:cubicBezTo>
                    <a:pt x="2936767" y="-3981"/>
                    <a:pt x="2975210" y="17223"/>
                    <a:pt x="3211364" y="0"/>
                  </a:cubicBezTo>
                  <a:cubicBezTo>
                    <a:pt x="3447518" y="-17223"/>
                    <a:pt x="3835890" y="-43336"/>
                    <a:pt x="4081902" y="0"/>
                  </a:cubicBezTo>
                  <a:cubicBezTo>
                    <a:pt x="4327914" y="43336"/>
                    <a:pt x="4317143" y="-511"/>
                    <a:pt x="4530361" y="0"/>
                  </a:cubicBezTo>
                  <a:cubicBezTo>
                    <a:pt x="4743579" y="511"/>
                    <a:pt x="5099958" y="38210"/>
                    <a:pt x="5400899" y="0"/>
                  </a:cubicBezTo>
                  <a:cubicBezTo>
                    <a:pt x="5701840" y="-38210"/>
                    <a:pt x="5639313" y="17085"/>
                    <a:pt x="5743838" y="0"/>
                  </a:cubicBezTo>
                  <a:cubicBezTo>
                    <a:pt x="5848363" y="-17085"/>
                    <a:pt x="6140763" y="-16713"/>
                    <a:pt x="6403336" y="0"/>
                  </a:cubicBezTo>
                  <a:cubicBezTo>
                    <a:pt x="6665909" y="16713"/>
                    <a:pt x="6737395" y="-20588"/>
                    <a:pt x="7062835" y="0"/>
                  </a:cubicBezTo>
                  <a:cubicBezTo>
                    <a:pt x="7388275" y="20588"/>
                    <a:pt x="7488642" y="23023"/>
                    <a:pt x="7616813" y="0"/>
                  </a:cubicBezTo>
                  <a:cubicBezTo>
                    <a:pt x="7744984" y="-23023"/>
                    <a:pt x="8250093" y="-748"/>
                    <a:pt x="8487351" y="0"/>
                  </a:cubicBezTo>
                  <a:cubicBezTo>
                    <a:pt x="8724609" y="748"/>
                    <a:pt x="9161992" y="-37714"/>
                    <a:pt x="9357889" y="0"/>
                  </a:cubicBezTo>
                  <a:cubicBezTo>
                    <a:pt x="9553786" y="37714"/>
                    <a:pt x="9616649" y="-50"/>
                    <a:pt x="9806348" y="0"/>
                  </a:cubicBezTo>
                  <a:cubicBezTo>
                    <a:pt x="9996047" y="50"/>
                    <a:pt x="10267202" y="3907"/>
                    <a:pt x="10571366" y="0"/>
                  </a:cubicBezTo>
                  <a:cubicBezTo>
                    <a:pt x="10581606" y="-958"/>
                    <a:pt x="10590899" y="6780"/>
                    <a:pt x="10590758" y="19392"/>
                  </a:cubicBezTo>
                  <a:cubicBezTo>
                    <a:pt x="10582416" y="102313"/>
                    <a:pt x="10577708" y="197315"/>
                    <a:pt x="10590758" y="349906"/>
                  </a:cubicBezTo>
                  <a:cubicBezTo>
                    <a:pt x="10589729" y="360658"/>
                    <a:pt x="10582634" y="368292"/>
                    <a:pt x="10571366" y="369298"/>
                  </a:cubicBezTo>
                  <a:cubicBezTo>
                    <a:pt x="10215207" y="385764"/>
                    <a:pt x="10083551" y="392536"/>
                    <a:pt x="9806348" y="369298"/>
                  </a:cubicBezTo>
                  <a:cubicBezTo>
                    <a:pt x="9529145" y="346060"/>
                    <a:pt x="9512182" y="367279"/>
                    <a:pt x="9357889" y="369298"/>
                  </a:cubicBezTo>
                  <a:cubicBezTo>
                    <a:pt x="9203596" y="371317"/>
                    <a:pt x="8835887" y="387226"/>
                    <a:pt x="8698391" y="369298"/>
                  </a:cubicBezTo>
                  <a:cubicBezTo>
                    <a:pt x="8560895" y="351370"/>
                    <a:pt x="8493485" y="352865"/>
                    <a:pt x="8355451" y="369298"/>
                  </a:cubicBezTo>
                  <a:cubicBezTo>
                    <a:pt x="8217417" y="385731"/>
                    <a:pt x="8109669" y="374559"/>
                    <a:pt x="8012512" y="369298"/>
                  </a:cubicBezTo>
                  <a:cubicBezTo>
                    <a:pt x="7915355" y="364037"/>
                    <a:pt x="7591295" y="341841"/>
                    <a:pt x="7353014" y="369298"/>
                  </a:cubicBezTo>
                  <a:cubicBezTo>
                    <a:pt x="7114733" y="396755"/>
                    <a:pt x="7024518" y="348059"/>
                    <a:pt x="6904555" y="369298"/>
                  </a:cubicBezTo>
                  <a:cubicBezTo>
                    <a:pt x="6784592" y="390537"/>
                    <a:pt x="6375790" y="381274"/>
                    <a:pt x="6139537" y="369298"/>
                  </a:cubicBezTo>
                  <a:cubicBezTo>
                    <a:pt x="5903284" y="357322"/>
                    <a:pt x="5879768" y="350578"/>
                    <a:pt x="5691078" y="369298"/>
                  </a:cubicBezTo>
                  <a:cubicBezTo>
                    <a:pt x="5502388" y="388018"/>
                    <a:pt x="5139892" y="350995"/>
                    <a:pt x="4926060" y="369298"/>
                  </a:cubicBezTo>
                  <a:cubicBezTo>
                    <a:pt x="4712228" y="387601"/>
                    <a:pt x="4660376" y="368314"/>
                    <a:pt x="4583121" y="369298"/>
                  </a:cubicBezTo>
                  <a:cubicBezTo>
                    <a:pt x="4505866" y="370282"/>
                    <a:pt x="4132988" y="343322"/>
                    <a:pt x="3818103" y="369298"/>
                  </a:cubicBezTo>
                  <a:cubicBezTo>
                    <a:pt x="3503218" y="395274"/>
                    <a:pt x="3575046" y="355261"/>
                    <a:pt x="3369644" y="369298"/>
                  </a:cubicBezTo>
                  <a:cubicBezTo>
                    <a:pt x="3164242" y="383335"/>
                    <a:pt x="3190383" y="375594"/>
                    <a:pt x="3026705" y="369298"/>
                  </a:cubicBezTo>
                  <a:cubicBezTo>
                    <a:pt x="2863027" y="363002"/>
                    <a:pt x="2703618" y="386410"/>
                    <a:pt x="2578246" y="369298"/>
                  </a:cubicBezTo>
                  <a:cubicBezTo>
                    <a:pt x="2452874" y="352186"/>
                    <a:pt x="2045668" y="397972"/>
                    <a:pt x="1813228" y="369298"/>
                  </a:cubicBezTo>
                  <a:cubicBezTo>
                    <a:pt x="1580788" y="340624"/>
                    <a:pt x="1528068" y="349295"/>
                    <a:pt x="1364769" y="369298"/>
                  </a:cubicBezTo>
                  <a:cubicBezTo>
                    <a:pt x="1201470" y="389301"/>
                    <a:pt x="1099826" y="360445"/>
                    <a:pt x="1021830" y="369298"/>
                  </a:cubicBezTo>
                  <a:cubicBezTo>
                    <a:pt x="943834" y="378151"/>
                    <a:pt x="470695" y="393585"/>
                    <a:pt x="19392" y="369298"/>
                  </a:cubicBezTo>
                  <a:cubicBezTo>
                    <a:pt x="8909" y="369853"/>
                    <a:pt x="584" y="361193"/>
                    <a:pt x="0" y="349906"/>
                  </a:cubicBezTo>
                  <a:cubicBezTo>
                    <a:pt x="2495" y="238579"/>
                    <a:pt x="-14886" y="94415"/>
                    <a:pt x="0" y="19392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25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28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The </a:t>
              </a:r>
              <a:r>
                <a:rPr lang="en-US" sz="28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neighboring pages </a:t>
              </a:r>
              <a:r>
                <a:rPr lang="en-US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tend to exhibit </a:t>
              </a:r>
              <a:r>
                <a:rPr lang="en-US" sz="28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similar access attributes</a:t>
              </a:r>
              <a:endParaRPr lang="en-US" sz="28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1D647E-ED7B-3080-EEE8-3086AF3092F6}"/>
              </a:ext>
            </a:extLst>
          </p:cNvPr>
          <p:cNvSpPr/>
          <p:nvPr/>
        </p:nvSpPr>
        <p:spPr>
          <a:xfrm>
            <a:off x="3982882" y="2190210"/>
            <a:ext cx="215894" cy="35646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1D1F61-5CB9-A186-05B4-72718A38EC7A}"/>
              </a:ext>
            </a:extLst>
          </p:cNvPr>
          <p:cNvCxnSpPr/>
          <p:nvPr/>
        </p:nvCxnSpPr>
        <p:spPr>
          <a:xfrm flipV="1">
            <a:off x="4497355" y="3265714"/>
            <a:ext cx="0" cy="1362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0BB44-0EB8-6943-E143-B04A3F7060E1}"/>
              </a:ext>
            </a:extLst>
          </p:cNvPr>
          <p:cNvSpPr/>
          <p:nvPr/>
        </p:nvSpPr>
        <p:spPr>
          <a:xfrm rot="5400000">
            <a:off x="5640196" y="1616996"/>
            <a:ext cx="634485" cy="609662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044F6-1A4C-0086-EEBB-2B779A8490C5}"/>
              </a:ext>
            </a:extLst>
          </p:cNvPr>
          <p:cNvCxnSpPr>
            <a:cxnSpLocks/>
          </p:cNvCxnSpPr>
          <p:nvPr/>
        </p:nvCxnSpPr>
        <p:spPr>
          <a:xfrm>
            <a:off x="5433526" y="4127242"/>
            <a:ext cx="16390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BCBC4C-E213-3BCD-A616-14C03411CDA4}"/>
              </a:ext>
            </a:extLst>
          </p:cNvPr>
          <p:cNvSpPr/>
          <p:nvPr/>
        </p:nvSpPr>
        <p:spPr>
          <a:xfrm>
            <a:off x="1" y="2726715"/>
            <a:ext cx="12191999" cy="1698128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Proactively determine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page placement scheme 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for neighboring pages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Neighboring-Aware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CF9D6765-E75E-443C-9D39-B103ADED966B}"/>
              </a:ext>
            </a:extLst>
          </p:cNvPr>
          <p:cNvSpPr/>
          <p:nvPr/>
        </p:nvSpPr>
        <p:spPr>
          <a:xfrm>
            <a:off x="6693761" y="2904356"/>
            <a:ext cx="4667076" cy="1049285"/>
          </a:xfrm>
          <a:prstGeom prst="roundRect">
            <a:avLst/>
          </a:prstGeom>
          <a:solidFill>
            <a:srgbClr val="3F6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Proactively decide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neighboring scheme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D8F649-A093-4A44-ABF4-232AC5C7E87D}"/>
              </a:ext>
            </a:extLst>
          </p:cNvPr>
          <p:cNvGrpSpPr/>
          <p:nvPr/>
        </p:nvGrpSpPr>
        <p:grpSpPr>
          <a:xfrm>
            <a:off x="7863781" y="3953641"/>
            <a:ext cx="2596755" cy="1431159"/>
            <a:chOff x="7863781" y="3953641"/>
            <a:chExt cx="2596755" cy="1431159"/>
          </a:xfrm>
        </p:grpSpPr>
        <p:sp>
          <p:nvSpPr>
            <p:cNvPr id="26" name="Rounded Rectangle 21">
              <a:extLst>
                <a:ext uri="{FF2B5EF4-FFF2-40B4-BE49-F238E27FC236}">
                  <a16:creationId xmlns:a16="http://schemas.microsoft.com/office/drawing/2014/main" id="{CE2A9607-8F82-4EFA-BA96-DB2130C539BF}"/>
                </a:ext>
              </a:extLst>
            </p:cNvPr>
            <p:cNvSpPr/>
            <p:nvPr/>
          </p:nvSpPr>
          <p:spPr>
            <a:xfrm>
              <a:off x="7863781" y="4343400"/>
              <a:ext cx="2596755" cy="1041400"/>
            </a:xfrm>
            <a:prstGeom prst="roundRect">
              <a:avLst/>
            </a:prstGeom>
            <a:solidFill>
              <a:srgbClr val="E7CDD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  <a:latin typeface="Candara" panose="020E0502030303020204" pitchFamily="34" charset="0"/>
                  <a:ea typeface="PingFang SC" panose="020B0400000000000000" pitchFamily="34" charset="-122"/>
                  <a:cs typeface="Arial" panose="020B0604020202020204" pitchFamily="34" charset="0"/>
                </a:rPr>
                <a:t>Neighboring-Aware Prediction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Down Arrow 20">
              <a:extLst>
                <a:ext uri="{FF2B5EF4-FFF2-40B4-BE49-F238E27FC236}">
                  <a16:creationId xmlns:a16="http://schemas.microsoft.com/office/drawing/2014/main" id="{7951BAA0-4F11-4E56-B618-D5A1C0AD1851}"/>
                </a:ext>
              </a:extLst>
            </p:cNvPr>
            <p:cNvSpPr/>
            <p:nvPr/>
          </p:nvSpPr>
          <p:spPr>
            <a:xfrm>
              <a:off x="9054209" y="3953641"/>
              <a:ext cx="215900" cy="39333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499165-99A4-EFE5-D05D-2F3B87B3589E}"/>
              </a:ext>
            </a:extLst>
          </p:cNvPr>
          <p:cNvGrpSpPr/>
          <p:nvPr/>
        </p:nvGrpSpPr>
        <p:grpSpPr>
          <a:xfrm>
            <a:off x="831160" y="1293840"/>
            <a:ext cx="10529677" cy="4090960"/>
            <a:chOff x="831160" y="1293840"/>
            <a:chExt cx="10529677" cy="4090960"/>
          </a:xfrm>
        </p:grpSpPr>
        <p:sp>
          <p:nvSpPr>
            <p:cNvPr id="60" name="Thought Bubble: Cloud 3">
              <a:extLst>
                <a:ext uri="{FF2B5EF4-FFF2-40B4-BE49-F238E27FC236}">
                  <a16:creationId xmlns:a16="http://schemas.microsoft.com/office/drawing/2014/main" id="{68A4DB06-DF22-76FB-A5A8-FB1797E62B5D}"/>
                </a:ext>
              </a:extLst>
            </p:cNvPr>
            <p:cNvSpPr/>
            <p:nvPr/>
          </p:nvSpPr>
          <p:spPr>
            <a:xfrm rot="442409">
              <a:off x="8531552" y="1293840"/>
              <a:ext cx="2468275" cy="1160149"/>
            </a:xfrm>
            <a:prstGeom prst="cloudCallout">
              <a:avLst>
                <a:gd name="adj1" fmla="val -28063"/>
                <a:gd name="adj2" fmla="val 113188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42EC114-7C54-099D-0256-5F79D9CB5B89}"/>
                </a:ext>
              </a:extLst>
            </p:cNvPr>
            <p:cNvGrpSpPr/>
            <p:nvPr/>
          </p:nvGrpSpPr>
          <p:grpSpPr>
            <a:xfrm>
              <a:off x="831160" y="1329451"/>
              <a:ext cx="10529677" cy="4055349"/>
              <a:chOff x="831160" y="1329451"/>
              <a:chExt cx="10529677" cy="4055349"/>
            </a:xfrm>
          </p:grpSpPr>
          <p:sp>
            <p:nvSpPr>
              <p:cNvPr id="62" name="Down Arrow 61">
                <a:extLst>
                  <a:ext uri="{FF2B5EF4-FFF2-40B4-BE49-F238E27FC236}">
                    <a16:creationId xmlns:a16="http://schemas.microsoft.com/office/drawing/2014/main" id="{76C1C773-6653-0BBD-C3E3-5BF5BC9475EA}"/>
                  </a:ext>
                </a:extLst>
              </p:cNvPr>
              <p:cNvSpPr/>
              <p:nvPr/>
            </p:nvSpPr>
            <p:spPr>
              <a:xfrm>
                <a:off x="9704533" y="2489200"/>
                <a:ext cx="215900" cy="1854200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wn Arrow 62">
                <a:extLst>
                  <a:ext uri="{FF2B5EF4-FFF2-40B4-BE49-F238E27FC236}">
                    <a16:creationId xmlns:a16="http://schemas.microsoft.com/office/drawing/2014/main" id="{2E8A9B8C-7110-3053-D63F-DFC496041AAA}"/>
                  </a:ext>
                </a:extLst>
              </p:cNvPr>
              <p:cNvSpPr/>
              <p:nvPr/>
            </p:nvSpPr>
            <p:spPr>
              <a:xfrm>
                <a:off x="2182012" y="2479045"/>
                <a:ext cx="215900" cy="1854200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hought Bubble: Cloud 3">
                <a:extLst>
                  <a:ext uri="{FF2B5EF4-FFF2-40B4-BE49-F238E27FC236}">
                    <a16:creationId xmlns:a16="http://schemas.microsoft.com/office/drawing/2014/main" id="{863276C4-D644-75A2-149C-EFAC9D520822}"/>
                  </a:ext>
                </a:extLst>
              </p:cNvPr>
              <p:cNvSpPr/>
              <p:nvPr/>
            </p:nvSpPr>
            <p:spPr>
              <a:xfrm rot="442409">
                <a:off x="1055827" y="1329451"/>
                <a:ext cx="2468275" cy="1160149"/>
              </a:xfrm>
              <a:prstGeom prst="cloudCallout">
                <a:avLst>
                  <a:gd name="adj1" fmla="val 30359"/>
                  <a:gd name="adj2" fmla="val 93868"/>
                </a:avLst>
              </a:prstGeom>
              <a:solidFill>
                <a:srgbClr val="E8E9F5"/>
              </a:solidFill>
              <a:ln>
                <a:solidFill>
                  <a:srgbClr val="E8E9F5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zh-CN" sz="2000" b="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65" name="Thought Bubble: Cloud 3">
                <a:extLst>
                  <a:ext uri="{FF2B5EF4-FFF2-40B4-BE49-F238E27FC236}">
                    <a16:creationId xmlns:a16="http://schemas.microsoft.com/office/drawing/2014/main" id="{524CB6E0-E631-460E-9D4B-85833BE7322E}"/>
                  </a:ext>
                </a:extLst>
              </p:cNvPr>
              <p:cNvSpPr/>
              <p:nvPr/>
            </p:nvSpPr>
            <p:spPr>
              <a:xfrm rot="442409">
                <a:off x="4843004" y="1330357"/>
                <a:ext cx="2468275" cy="1160149"/>
              </a:xfrm>
              <a:prstGeom prst="cloudCallout">
                <a:avLst>
                  <a:gd name="adj1" fmla="val 9145"/>
                  <a:gd name="adj2" fmla="val 99708"/>
                </a:avLst>
              </a:prstGeom>
              <a:solidFill>
                <a:srgbClr val="E8E9F5"/>
              </a:solidFill>
              <a:ln>
                <a:solidFill>
                  <a:srgbClr val="E8E9F5"/>
                </a:solidFill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zh-CN" sz="2000" b="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33DAFE4-A4F0-919D-660E-DBEF6E50027A}"/>
                  </a:ext>
                </a:extLst>
              </p:cNvPr>
              <p:cNvSpPr/>
              <p:nvPr/>
            </p:nvSpPr>
            <p:spPr>
              <a:xfrm>
                <a:off x="4987099" y="1606072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How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track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information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?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56F9CC8-5C80-0B4F-67AE-504E88831349}"/>
                  </a:ext>
                </a:extLst>
              </p:cNvPr>
              <p:cNvSpPr/>
              <p:nvPr/>
            </p:nvSpPr>
            <p:spPr>
              <a:xfrm>
                <a:off x="1199920" y="1588153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Scheme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change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metric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D3EC427-647C-1430-A23F-DEF736A474A8}"/>
                  </a:ext>
                </a:extLst>
              </p:cNvPr>
              <p:cNvSpPr/>
              <p:nvPr/>
            </p:nvSpPr>
            <p:spPr>
              <a:xfrm>
                <a:off x="991587" y="4333245"/>
                <a:ext cx="2596755" cy="1041400"/>
              </a:xfrm>
              <a:prstGeom prst="roundRect">
                <a:avLst/>
              </a:prstGeom>
              <a:solidFill>
                <a:srgbClr val="E7CDD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Fault-Aware Initiator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3499E40-1383-0000-4FBB-642BC26D7BEA}"/>
                  </a:ext>
                </a:extLst>
              </p:cNvPr>
              <p:cNvGrpSpPr/>
              <p:nvPr/>
            </p:nvGrpSpPr>
            <p:grpSpPr>
              <a:xfrm>
                <a:off x="4778763" y="2479045"/>
                <a:ext cx="2596755" cy="2895600"/>
                <a:chOff x="1124978" y="2489200"/>
                <a:chExt cx="2596755" cy="2895600"/>
              </a:xfrm>
            </p:grpSpPr>
            <p:sp>
              <p:nvSpPr>
                <p:cNvPr id="74" name="Down Arrow 73">
                  <a:extLst>
                    <a:ext uri="{FF2B5EF4-FFF2-40B4-BE49-F238E27FC236}">
                      <a16:creationId xmlns:a16="http://schemas.microsoft.com/office/drawing/2014/main" id="{4E2EBFE7-F065-AB6B-C1B4-CAC9F132A97D}"/>
                    </a:ext>
                  </a:extLst>
                </p:cNvPr>
                <p:cNvSpPr/>
                <p:nvPr/>
              </p:nvSpPr>
              <p:spPr>
                <a:xfrm>
                  <a:off x="2362200" y="2489200"/>
                  <a:ext cx="215900" cy="1854200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0715FFD8-A93F-02FB-810E-D9E7CED1C479}"/>
                    </a:ext>
                  </a:extLst>
                </p:cNvPr>
                <p:cNvSpPr/>
                <p:nvPr/>
              </p:nvSpPr>
              <p:spPr>
                <a:xfrm>
                  <a:off x="1124978" y="4343400"/>
                  <a:ext cx="2596755" cy="1041400"/>
                </a:xfrm>
                <a:prstGeom prst="roundRect">
                  <a:avLst/>
                </a:prstGeom>
                <a:solidFill>
                  <a:srgbClr val="E7CDD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PA-Table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&amp;</a:t>
                  </a:r>
                </a:p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ea typeface="PingFang SC" panose="020B0400000000000000" pitchFamily="34" charset="-122"/>
                      <a:cs typeface="Arial" panose="020B0604020202020204" pitchFamily="34" charset="0"/>
                    </a:rPr>
                    <a:t>PA-Cache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F2242E3F-D176-A688-DCE3-CFCC703068BA}"/>
                  </a:ext>
                </a:extLst>
              </p:cNvPr>
              <p:cNvSpPr/>
              <p:nvPr/>
            </p:nvSpPr>
            <p:spPr>
              <a:xfrm>
                <a:off x="991589" y="2996395"/>
                <a:ext cx="10208821" cy="865209"/>
              </a:xfrm>
              <a:prstGeom prst="roundRect">
                <a:avLst/>
              </a:prstGeom>
              <a:solidFill>
                <a:srgbClr val="3F6D8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15743AA-BA0C-2440-6E95-F34D3EB00506}"/>
                  </a:ext>
                </a:extLst>
              </p:cNvPr>
              <p:cNvSpPr txBox="1"/>
              <p:nvPr/>
            </p:nvSpPr>
            <p:spPr>
              <a:xfrm>
                <a:off x="831160" y="3141911"/>
                <a:ext cx="105296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Dynamically</a:t>
                </a:r>
                <a:r>
                  <a:rPr lang="zh-CN" altLang="en-US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 </a:t>
                </a:r>
                <a:r>
                  <a:rPr lang="en-US" altLang="zh-CN" sz="3000" b="1" dirty="0">
                    <a:solidFill>
                      <a:schemeClr val="bg1"/>
                    </a:solidFill>
                    <a:latin typeface="Candara"/>
                    <a:ea typeface="等线"/>
                  </a:rPr>
                  <a:t>determine page placement scheme at runtime</a:t>
                </a:r>
                <a:endParaRPr lang="en-US" altLang="zh-CN" sz="3000" b="1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CD8CDE0-A57B-F48F-C80A-BF037639F1C1}"/>
                  </a:ext>
                </a:extLst>
              </p:cNvPr>
              <p:cNvSpPr/>
              <p:nvPr/>
            </p:nvSpPr>
            <p:spPr>
              <a:xfrm>
                <a:off x="8675647" y="1569555"/>
                <a:ext cx="2180084" cy="640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200" b="1" dirty="0">
                    <a:latin typeface="Candara" panose="020E0502030303020204" pitchFamily="34" charset="0"/>
                  </a:rPr>
                  <a:t>Which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scheme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change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to</a:t>
                </a:r>
                <a:r>
                  <a:rPr lang="zh-CN" altLang="en-US" sz="2200" b="1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200" b="1" dirty="0">
                    <a:latin typeface="Candara" panose="020E0502030303020204" pitchFamily="34" charset="0"/>
                  </a:rPr>
                  <a:t>?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80BC7273-C977-3CBE-AC2A-86364681FDE8}"/>
                  </a:ext>
                </a:extLst>
              </p:cNvPr>
              <p:cNvSpPr/>
              <p:nvPr/>
            </p:nvSpPr>
            <p:spPr>
              <a:xfrm>
                <a:off x="8467311" y="4343400"/>
                <a:ext cx="2596755" cy="1041400"/>
              </a:xfrm>
              <a:prstGeom prst="roundRect">
                <a:avLst/>
              </a:prstGeom>
              <a:solidFill>
                <a:srgbClr val="E7CDD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Scheme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Decision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Candara" panose="020E0502030303020204" pitchFamily="34" charset="0"/>
                    <a:ea typeface="PingFang SC" panose="020B0400000000000000" pitchFamily="34" charset="-122"/>
                    <a:cs typeface="Arial" panose="020B0604020202020204" pitchFamily="34" charset="0"/>
                  </a:rPr>
                  <a:t>Mechanism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23802 0.013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1" y="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C890-A9C7-E835-2417-517A3C89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44C747-F7DB-71EC-4F51-1F96C69D5275}"/>
              </a:ext>
            </a:extLst>
          </p:cNvPr>
          <p:cNvSpPr/>
          <p:nvPr/>
        </p:nvSpPr>
        <p:spPr>
          <a:xfrm>
            <a:off x="9210667" y="279549"/>
            <a:ext cx="2447933" cy="1116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97E001A9-2871-5AAE-5FB4-5DDCBB2D5D1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GRIT: Neighboring-Aware Prediction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891E2C6-7F61-496B-F9E7-22981606E689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1D06B-B6DD-4E26-162F-86DF8DEE0C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DCCE6CC-ED70-CBCB-327E-46ECAF1D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C881D2-60FE-40A0-A243-5C48CEEE609D}"/>
              </a:ext>
            </a:extLst>
          </p:cNvPr>
          <p:cNvGrpSpPr/>
          <p:nvPr/>
        </p:nvGrpSpPr>
        <p:grpSpPr>
          <a:xfrm>
            <a:off x="2636050" y="1977122"/>
            <a:ext cx="913014" cy="3082150"/>
            <a:chOff x="2636050" y="1977122"/>
            <a:chExt cx="913014" cy="308215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47B67E2-0F50-B94F-7317-54231FF3E39D}"/>
                </a:ext>
              </a:extLst>
            </p:cNvPr>
            <p:cNvSpPr/>
            <p:nvPr/>
          </p:nvSpPr>
          <p:spPr>
            <a:xfrm>
              <a:off x="2636057" y="1977122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D17E1C-0C55-4D17-97D5-30B319AF0D69}"/>
                </a:ext>
              </a:extLst>
            </p:cNvPr>
            <p:cNvSpPr/>
            <p:nvPr/>
          </p:nvSpPr>
          <p:spPr>
            <a:xfrm>
              <a:off x="2636052" y="2364183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1C877D-945D-4F21-98D3-7A8439131C31}"/>
                </a:ext>
              </a:extLst>
            </p:cNvPr>
            <p:cNvSpPr/>
            <p:nvPr/>
          </p:nvSpPr>
          <p:spPr>
            <a:xfrm>
              <a:off x="2636051" y="2751244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1CE7D7-4F86-4920-B28B-8257489D9EEC}"/>
                </a:ext>
              </a:extLst>
            </p:cNvPr>
            <p:cNvSpPr/>
            <p:nvPr/>
          </p:nvSpPr>
          <p:spPr>
            <a:xfrm>
              <a:off x="2636050" y="3138305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3959D1-1370-41AE-883E-33BB16713242}"/>
                </a:ext>
              </a:extLst>
            </p:cNvPr>
            <p:cNvSpPr/>
            <p:nvPr/>
          </p:nvSpPr>
          <p:spPr>
            <a:xfrm>
              <a:off x="2636050" y="3525366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4F3F90-33BB-4FBF-826C-FDEC851F98AC}"/>
                </a:ext>
              </a:extLst>
            </p:cNvPr>
            <p:cNvSpPr/>
            <p:nvPr/>
          </p:nvSpPr>
          <p:spPr>
            <a:xfrm>
              <a:off x="2636050" y="3912427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DCCF0-582D-44F0-B315-6766BFCC0202}"/>
                </a:ext>
              </a:extLst>
            </p:cNvPr>
            <p:cNvSpPr/>
            <p:nvPr/>
          </p:nvSpPr>
          <p:spPr>
            <a:xfrm>
              <a:off x="2636050" y="4299488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993229-5E80-4765-9702-06FAF657ABAF}"/>
                </a:ext>
              </a:extLst>
            </p:cNvPr>
            <p:cNvSpPr/>
            <p:nvPr/>
          </p:nvSpPr>
          <p:spPr>
            <a:xfrm>
              <a:off x="2636050" y="4686549"/>
              <a:ext cx="913007" cy="372723"/>
            </a:xfrm>
            <a:prstGeom prst="rect">
              <a:avLst/>
            </a:prstGeom>
            <a:solidFill>
              <a:srgbClr val="8CA875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FC077A6-E25B-475F-8A99-295ADDAD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57159"/>
              </p:ext>
            </p:extLst>
          </p:nvPr>
        </p:nvGraphicFramePr>
        <p:xfrm>
          <a:off x="1418948" y="1981195"/>
          <a:ext cx="965330" cy="3082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330">
                  <a:extLst>
                    <a:ext uri="{9D8B030D-6E8A-4147-A177-3AD203B41FA5}">
                      <a16:colId xmlns:a16="http://schemas.microsoft.com/office/drawing/2014/main" val="3484835175"/>
                    </a:ext>
                  </a:extLst>
                </a:gridCol>
              </a:tblGrid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652538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23538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666717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4481312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36313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015237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83135"/>
                  </a:ext>
                </a:extLst>
              </a:tr>
              <a:tr h="385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0xF007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1696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A3C2ABF-2078-40CF-BEB7-A80B52EEB067}"/>
              </a:ext>
            </a:extLst>
          </p:cNvPr>
          <p:cNvSpPr txBox="1"/>
          <p:nvPr/>
        </p:nvSpPr>
        <p:spPr>
          <a:xfrm>
            <a:off x="1367514" y="1396513"/>
            <a:ext cx="194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ndara" panose="020E0502030303020204" pitchFamily="34" charset="0"/>
              </a:rPr>
              <a:t>Page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07F66B-A177-4F12-87F4-EB2C9A2163DA}"/>
              </a:ext>
            </a:extLst>
          </p:cNvPr>
          <p:cNvSpPr txBox="1"/>
          <p:nvPr/>
        </p:nvSpPr>
        <p:spPr>
          <a:xfrm>
            <a:off x="1541071" y="5294186"/>
            <a:ext cx="79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VPN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DC3A83-D99A-4D31-925D-8809C08D3270}"/>
              </a:ext>
            </a:extLst>
          </p:cNvPr>
          <p:cNvSpPr txBox="1"/>
          <p:nvPr/>
        </p:nvSpPr>
        <p:spPr>
          <a:xfrm>
            <a:off x="2575244" y="5294186"/>
            <a:ext cx="126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Scheme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9FD58-B8D6-48CA-A782-2D6B5C64B375}"/>
              </a:ext>
            </a:extLst>
          </p:cNvPr>
          <p:cNvSpPr/>
          <p:nvPr/>
        </p:nvSpPr>
        <p:spPr>
          <a:xfrm>
            <a:off x="1198357" y="4601759"/>
            <a:ext cx="2499919" cy="5253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91F0C1-B3A6-4975-9461-CAF425631FAE}"/>
              </a:ext>
            </a:extLst>
          </p:cNvPr>
          <p:cNvGrpSpPr/>
          <p:nvPr/>
        </p:nvGrpSpPr>
        <p:grpSpPr>
          <a:xfrm>
            <a:off x="4193100" y="1980393"/>
            <a:ext cx="913014" cy="3082150"/>
            <a:chOff x="4193100" y="1980393"/>
            <a:chExt cx="913014" cy="308215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53E0F92-32CA-4292-B1FB-A32B92D253FE}"/>
                </a:ext>
              </a:extLst>
            </p:cNvPr>
            <p:cNvSpPr/>
            <p:nvPr/>
          </p:nvSpPr>
          <p:spPr>
            <a:xfrm>
              <a:off x="4193107" y="1980393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531F10D-05AC-48D3-A19E-EA036F37CD5F}"/>
                </a:ext>
              </a:extLst>
            </p:cNvPr>
            <p:cNvSpPr/>
            <p:nvPr/>
          </p:nvSpPr>
          <p:spPr>
            <a:xfrm>
              <a:off x="4193102" y="2367454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16529AB-5A04-45D5-902C-9F0E171470E0}"/>
                </a:ext>
              </a:extLst>
            </p:cNvPr>
            <p:cNvSpPr/>
            <p:nvPr/>
          </p:nvSpPr>
          <p:spPr>
            <a:xfrm>
              <a:off x="4193101" y="2754515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2953D31-969E-4B4F-9BA7-770DA523A774}"/>
                </a:ext>
              </a:extLst>
            </p:cNvPr>
            <p:cNvSpPr/>
            <p:nvPr/>
          </p:nvSpPr>
          <p:spPr>
            <a:xfrm>
              <a:off x="4193100" y="3141576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54930FE-0C49-46B5-A94D-5295B8B69BFD}"/>
                </a:ext>
              </a:extLst>
            </p:cNvPr>
            <p:cNvSpPr/>
            <p:nvPr/>
          </p:nvSpPr>
          <p:spPr>
            <a:xfrm>
              <a:off x="4193100" y="3528637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9B14D0-108C-443B-ABFC-0CCD0670AF96}"/>
                </a:ext>
              </a:extLst>
            </p:cNvPr>
            <p:cNvSpPr/>
            <p:nvPr/>
          </p:nvSpPr>
          <p:spPr>
            <a:xfrm>
              <a:off x="4193100" y="3915698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BE5F2-85F2-45E7-A609-AD55AADE1C50}"/>
                </a:ext>
              </a:extLst>
            </p:cNvPr>
            <p:cNvSpPr/>
            <p:nvPr/>
          </p:nvSpPr>
          <p:spPr>
            <a:xfrm>
              <a:off x="4193100" y="4302759"/>
              <a:ext cx="913007" cy="372723"/>
            </a:xfrm>
            <a:prstGeom prst="rect">
              <a:avLst/>
            </a:prstGeom>
            <a:solidFill>
              <a:srgbClr val="E7CDD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0914908-EA0D-4A63-8CE5-D2B2DE776197}"/>
                </a:ext>
              </a:extLst>
            </p:cNvPr>
            <p:cNvSpPr/>
            <p:nvPr/>
          </p:nvSpPr>
          <p:spPr>
            <a:xfrm>
              <a:off x="4193100" y="4689820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BA406A79-5328-458F-84C7-E57F210FFAF1}"/>
              </a:ext>
            </a:extLst>
          </p:cNvPr>
          <p:cNvSpPr/>
          <p:nvPr/>
        </p:nvSpPr>
        <p:spPr>
          <a:xfrm>
            <a:off x="3698276" y="4832056"/>
            <a:ext cx="494824" cy="16003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16200000" sx="53000" sy="5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2C0229-9D70-4E07-A68A-319FDE13A599}"/>
              </a:ext>
            </a:extLst>
          </p:cNvPr>
          <p:cNvGrpSpPr/>
          <p:nvPr/>
        </p:nvGrpSpPr>
        <p:grpSpPr>
          <a:xfrm>
            <a:off x="5188670" y="1979079"/>
            <a:ext cx="2875084" cy="3628380"/>
            <a:chOff x="5188670" y="1979079"/>
            <a:chExt cx="2875084" cy="362838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E44A55-661B-4871-B562-CD771D73A3EA}"/>
                </a:ext>
              </a:extLst>
            </p:cNvPr>
            <p:cNvSpPr/>
            <p:nvPr/>
          </p:nvSpPr>
          <p:spPr>
            <a:xfrm>
              <a:off x="6505057" y="1979079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8653A3-7313-4966-9BA8-EE8C5FF684A8}"/>
                </a:ext>
              </a:extLst>
            </p:cNvPr>
            <p:cNvSpPr/>
            <p:nvPr/>
          </p:nvSpPr>
          <p:spPr>
            <a:xfrm>
              <a:off x="6505052" y="2366140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E7BAE-11A5-469F-A06C-A66678795CDF}"/>
                </a:ext>
              </a:extLst>
            </p:cNvPr>
            <p:cNvSpPr/>
            <p:nvPr/>
          </p:nvSpPr>
          <p:spPr>
            <a:xfrm>
              <a:off x="6505051" y="2753201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23C42A-CEDE-40F2-9EC2-CA5254A4D458}"/>
                </a:ext>
              </a:extLst>
            </p:cNvPr>
            <p:cNvSpPr/>
            <p:nvPr/>
          </p:nvSpPr>
          <p:spPr>
            <a:xfrm>
              <a:off x="6505050" y="3140262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1A9D53A-4117-4C55-9C13-1789482C5E6B}"/>
                </a:ext>
              </a:extLst>
            </p:cNvPr>
            <p:cNvSpPr/>
            <p:nvPr/>
          </p:nvSpPr>
          <p:spPr>
            <a:xfrm>
              <a:off x="6505050" y="3527323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B036456-F9A0-4423-98B7-11F3F56D4E4C}"/>
                </a:ext>
              </a:extLst>
            </p:cNvPr>
            <p:cNvSpPr/>
            <p:nvPr/>
          </p:nvSpPr>
          <p:spPr>
            <a:xfrm>
              <a:off x="6505050" y="3914384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FF509E-0E8B-45E1-AF75-73BF08254503}"/>
                </a:ext>
              </a:extLst>
            </p:cNvPr>
            <p:cNvSpPr/>
            <p:nvPr/>
          </p:nvSpPr>
          <p:spPr>
            <a:xfrm>
              <a:off x="6505050" y="4301445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FBAFA7-9125-450C-BF65-EADF397737E0}"/>
                </a:ext>
              </a:extLst>
            </p:cNvPr>
            <p:cNvSpPr/>
            <p:nvPr/>
          </p:nvSpPr>
          <p:spPr>
            <a:xfrm>
              <a:off x="6505050" y="4688506"/>
              <a:ext cx="913007" cy="372723"/>
            </a:xfrm>
            <a:prstGeom prst="rect">
              <a:avLst/>
            </a:prstGeom>
            <a:solidFill>
              <a:srgbClr val="3F6D8E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786B61B8-844A-4045-A44F-4E5AD0CE2B54}"/>
                </a:ext>
              </a:extLst>
            </p:cNvPr>
            <p:cNvSpPr/>
            <p:nvPr/>
          </p:nvSpPr>
          <p:spPr>
            <a:xfrm>
              <a:off x="5312556" y="3478599"/>
              <a:ext cx="965330" cy="196218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16200000" sx="53000" sy="53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5A24C5-23FC-4004-AD78-62AD0E675FF2}"/>
                </a:ext>
              </a:extLst>
            </p:cNvPr>
            <p:cNvSpPr txBox="1"/>
            <p:nvPr/>
          </p:nvSpPr>
          <p:spPr>
            <a:xfrm>
              <a:off x="5188670" y="3017081"/>
              <a:ext cx="1265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Promote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432AFF-55F1-42E6-9CDA-5CA025D6EA3D}"/>
                </a:ext>
              </a:extLst>
            </p:cNvPr>
            <p:cNvSpPr txBox="1"/>
            <p:nvPr/>
          </p:nvSpPr>
          <p:spPr>
            <a:xfrm>
              <a:off x="6007497" y="5207349"/>
              <a:ext cx="2056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32KB page group</a:t>
              </a:r>
            </a:p>
          </p:txBody>
        </p:sp>
      </p:grpSp>
      <p:graphicFrame>
        <p:nvGraphicFramePr>
          <p:cNvPr id="114" name="Table 5">
            <a:extLst>
              <a:ext uri="{FF2B5EF4-FFF2-40B4-BE49-F238E27FC236}">
                <a16:creationId xmlns:a16="http://schemas.microsoft.com/office/drawing/2014/main" id="{960C71D1-F042-4457-B408-3AFB414AD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85142"/>
              </p:ext>
            </p:extLst>
          </p:nvPr>
        </p:nvGraphicFramePr>
        <p:xfrm>
          <a:off x="9419113" y="695972"/>
          <a:ext cx="2083453" cy="491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035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946685">
                  <a:extLst>
                    <a:ext uri="{9D8B030D-6E8A-4147-A177-3AD203B41FA5}">
                      <a16:colId xmlns:a16="http://schemas.microsoft.com/office/drawing/2014/main" val="1169029881"/>
                    </a:ext>
                  </a:extLst>
                </a:gridCol>
                <a:gridCol w="813733">
                  <a:extLst>
                    <a:ext uri="{9D8B030D-6E8A-4147-A177-3AD203B41FA5}">
                      <a16:colId xmlns:a16="http://schemas.microsoft.com/office/drawing/2014/main" val="877451597"/>
                    </a:ext>
                  </a:extLst>
                </a:gridCol>
              </a:tblGrid>
              <a:tr h="491831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Bits (UB)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Bits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92FB51CD-A45C-43F1-B31F-D4D725DF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85120"/>
              </p:ext>
            </p:extLst>
          </p:nvPr>
        </p:nvGraphicFramePr>
        <p:xfrm>
          <a:off x="9419113" y="415437"/>
          <a:ext cx="2454406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406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63    62:54       53:52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21F30FB3-F6C3-4A46-8D83-6E493014EB87}"/>
              </a:ext>
            </a:extLst>
          </p:cNvPr>
          <p:cNvGrpSpPr/>
          <p:nvPr/>
        </p:nvGrpSpPr>
        <p:grpSpPr>
          <a:xfrm>
            <a:off x="7468792" y="1554441"/>
            <a:ext cx="3596288" cy="4682240"/>
            <a:chOff x="7468792" y="1554441"/>
            <a:chExt cx="3596288" cy="46822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042B4E-0CED-4B9B-9554-4AD4194F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1520" y="1554441"/>
              <a:ext cx="1036391" cy="328807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6180380-23CB-4244-8226-305B7674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9464" y="1866991"/>
              <a:ext cx="1036391" cy="3288073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ADFF23F7-F4D1-4901-853F-6B7CA3E7D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5855" y="2626904"/>
              <a:ext cx="1036391" cy="3288073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C2E9AEC-E846-4197-BDC0-10CA8B1A4ACF}"/>
                </a:ext>
              </a:extLst>
            </p:cNvPr>
            <p:cNvSpPr txBox="1"/>
            <p:nvPr/>
          </p:nvSpPr>
          <p:spPr>
            <a:xfrm rot="3762766">
              <a:off x="8977094" y="5094130"/>
              <a:ext cx="469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…</a:t>
              </a:r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0C413E55-41FC-4710-997C-23F190F423A2}"/>
                </a:ext>
              </a:extLst>
            </p:cNvPr>
            <p:cNvSpPr/>
            <p:nvPr/>
          </p:nvSpPr>
          <p:spPr>
            <a:xfrm>
              <a:off x="7708246" y="3478599"/>
              <a:ext cx="965330" cy="196218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16200000" sx="53000" sy="53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5F78877-1401-4F0E-81E5-A4FF36D782EB}"/>
                </a:ext>
              </a:extLst>
            </p:cNvPr>
            <p:cNvSpPr txBox="1"/>
            <p:nvPr/>
          </p:nvSpPr>
          <p:spPr>
            <a:xfrm>
              <a:off x="8857910" y="5836571"/>
              <a:ext cx="2207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256KB page group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92CB11A-044E-4A73-A7EF-9A6CF7F1DA49}"/>
                </a:ext>
              </a:extLst>
            </p:cNvPr>
            <p:cNvSpPr txBox="1"/>
            <p:nvPr/>
          </p:nvSpPr>
          <p:spPr>
            <a:xfrm>
              <a:off x="7468792" y="2870583"/>
              <a:ext cx="146417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Candara" panose="020E0502030303020204" pitchFamily="34" charset="0"/>
                </a:rPr>
                <a:t>Recursively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Candara" panose="020E0502030303020204" pitchFamily="34" charset="0"/>
                </a:rPr>
                <a:t>Promote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764F-17DC-8A2A-923E-61C51E91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E8BC615-BC9B-541A-3043-6FB1366ED6B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 – Put All Together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A59839A-A0B6-F24D-C23A-A6020106E94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C1748-BA45-D6CC-9152-FA5F37D485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6B07D7E9-CA54-E5CE-296D-4F33BA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6D90C3-F6CA-4865-9175-B6A597F2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623" y="1680158"/>
            <a:ext cx="3494461" cy="19525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CCF33B-1637-51AD-54BF-640FBEC4ADB9}"/>
              </a:ext>
            </a:extLst>
          </p:cNvPr>
          <p:cNvGrpSpPr/>
          <p:nvPr/>
        </p:nvGrpSpPr>
        <p:grpSpPr>
          <a:xfrm>
            <a:off x="4457650" y="3540398"/>
            <a:ext cx="1977640" cy="1119129"/>
            <a:chOff x="4347922" y="4362277"/>
            <a:chExt cx="1977640" cy="1119129"/>
          </a:xfrm>
        </p:grpSpPr>
        <p:sp>
          <p:nvSpPr>
            <p:cNvPr id="45" name="Flowchart: Decision 44">
              <a:extLst>
                <a:ext uri="{FF2B5EF4-FFF2-40B4-BE49-F238E27FC236}">
                  <a16:creationId xmlns:a16="http://schemas.microsoft.com/office/drawing/2014/main" id="{FFD3644A-D031-42A6-9D43-4D3E2C334AD5}"/>
                </a:ext>
              </a:extLst>
            </p:cNvPr>
            <p:cNvSpPr/>
            <p:nvPr/>
          </p:nvSpPr>
          <p:spPr>
            <a:xfrm>
              <a:off x="4530568" y="4487736"/>
              <a:ext cx="1794994" cy="993670"/>
            </a:xfrm>
            <a:prstGeom prst="flowChartDecision">
              <a:avLst/>
            </a:prstGeom>
            <a:solidFill>
              <a:srgbClr val="B18200"/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D527CC-7B1A-4228-9B5B-B8C70BD01978}"/>
                </a:ext>
              </a:extLst>
            </p:cNvPr>
            <p:cNvSpPr txBox="1"/>
            <p:nvPr/>
          </p:nvSpPr>
          <p:spPr>
            <a:xfrm>
              <a:off x="4713214" y="4661405"/>
              <a:ext cx="1525234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Fault</a:t>
              </a:r>
              <a:r>
                <a:rPr lang="zh-CN" altLang="en-US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reach</a:t>
              </a:r>
              <a:r>
                <a:rPr lang="zh-CN" altLang="en-US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threshold</a:t>
              </a:r>
              <a:r>
                <a:rPr lang="zh-CN" altLang="en-US" b="1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？</a:t>
              </a:r>
              <a:endParaRPr lang="en-US" b="1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Connector: Elbow 35">
              <a:extLst>
                <a:ext uri="{FF2B5EF4-FFF2-40B4-BE49-F238E27FC236}">
                  <a16:creationId xmlns:a16="http://schemas.microsoft.com/office/drawing/2014/main" id="{791C48C9-2C18-43DB-9A93-5DF169981C77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4128098" y="4582101"/>
              <a:ext cx="622294" cy="182646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31E4210-E7D8-3D78-A72A-CC793EB8FAA1}"/>
              </a:ext>
            </a:extLst>
          </p:cNvPr>
          <p:cNvGrpSpPr/>
          <p:nvPr/>
        </p:nvGrpSpPr>
        <p:grpSpPr>
          <a:xfrm>
            <a:off x="1422373" y="3456507"/>
            <a:ext cx="2710074" cy="831647"/>
            <a:chOff x="1312645" y="4278386"/>
            <a:chExt cx="2710074" cy="831647"/>
          </a:xfrm>
        </p:grpSpPr>
        <p:cxnSp>
          <p:nvCxnSpPr>
            <p:cNvPr id="37" name="Connector: Elbow 35">
              <a:extLst>
                <a:ext uri="{FF2B5EF4-FFF2-40B4-BE49-F238E27FC236}">
                  <a16:creationId xmlns:a16="http://schemas.microsoft.com/office/drawing/2014/main" id="{CA14DE45-E0A4-419A-8A2C-AB2A200A353E}"/>
                </a:ext>
              </a:extLst>
            </p:cNvPr>
            <p:cNvCxnSpPr>
              <a:cxnSpLocks/>
            </p:cNvCxnSpPr>
            <p:nvPr/>
          </p:nvCxnSpPr>
          <p:spPr>
            <a:xfrm>
              <a:off x="1312645" y="4278386"/>
              <a:ext cx="2710074" cy="83891"/>
            </a:xfrm>
            <a:prstGeom prst="bentConnector4">
              <a:avLst>
                <a:gd name="adj1" fmla="val 400"/>
                <a:gd name="adj2" fmla="val 592494"/>
              </a:avLst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A78B0A0-E9D8-4C49-B8A9-6896E16AB51A}"/>
                </a:ext>
              </a:extLst>
            </p:cNvPr>
            <p:cNvSpPr/>
            <p:nvPr/>
          </p:nvSpPr>
          <p:spPr>
            <a:xfrm>
              <a:off x="2222751" y="4487737"/>
              <a:ext cx="914715" cy="622296"/>
            </a:xfrm>
            <a:prstGeom prst="roundRect">
              <a:avLst>
                <a:gd name="adj" fmla="val 7363"/>
              </a:avLst>
            </a:prstGeom>
            <a:solidFill>
              <a:srgbClr val="E6E9F5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UVM Driver</a:t>
              </a:r>
            </a:p>
          </p:txBody>
        </p:sp>
      </p:grpSp>
      <p:cxnSp>
        <p:nvCxnSpPr>
          <p:cNvPr id="51" name="Connector: Elbow 35">
            <a:extLst>
              <a:ext uri="{FF2B5EF4-FFF2-40B4-BE49-F238E27FC236}">
                <a16:creationId xmlns:a16="http://schemas.microsoft.com/office/drawing/2014/main" id="{2A5D42BB-FF5E-4A0A-95B7-629F7DEC2CDF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435290" y="3540397"/>
            <a:ext cx="222067" cy="622295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E575D7-2684-4012-A78C-64F7A3F39778}"/>
              </a:ext>
            </a:extLst>
          </p:cNvPr>
          <p:cNvSpPr txBox="1"/>
          <p:nvPr/>
        </p:nvSpPr>
        <p:spPr>
          <a:xfrm>
            <a:off x="3793859" y="4644948"/>
            <a:ext cx="2008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No, resolve fault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D419A1-CE71-44EB-B13A-257653B07D95}"/>
              </a:ext>
            </a:extLst>
          </p:cNvPr>
          <p:cNvCxnSpPr/>
          <p:nvPr/>
        </p:nvCxnSpPr>
        <p:spPr>
          <a:xfrm>
            <a:off x="7871970" y="3162893"/>
            <a:ext cx="14277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35">
            <a:extLst>
              <a:ext uri="{FF2B5EF4-FFF2-40B4-BE49-F238E27FC236}">
                <a16:creationId xmlns:a16="http://schemas.microsoft.com/office/drawing/2014/main" id="{9E0CB848-27CF-3C8A-E1EA-C783E2258987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 flipV="1">
            <a:off x="2789838" y="3500528"/>
            <a:ext cx="4896853" cy="787625"/>
          </a:xfrm>
          <a:prstGeom prst="bentConnector4">
            <a:avLst>
              <a:gd name="adj1" fmla="val 175"/>
              <a:gd name="adj2" fmla="val 207125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123A87-5415-D933-4E8B-A6DCA25C8640}"/>
              </a:ext>
            </a:extLst>
          </p:cNvPr>
          <p:cNvSpPr txBox="1"/>
          <p:nvPr/>
        </p:nvSpPr>
        <p:spPr>
          <a:xfrm>
            <a:off x="6049700" y="4833840"/>
            <a:ext cx="149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resolve fault</a:t>
            </a:r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58FEF2C-2A11-8D0F-BF0C-A94584389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481" y="1759939"/>
            <a:ext cx="7772400" cy="185251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BBB792-96F4-8A9D-CBB8-0754636D78A0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537793" y="4659527"/>
            <a:ext cx="0" cy="4630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49B3EE-0989-4AA7-8AE7-38AF701D77B2}"/>
              </a:ext>
            </a:extLst>
          </p:cNvPr>
          <p:cNvSpPr txBox="1"/>
          <p:nvPr/>
        </p:nvSpPr>
        <p:spPr>
          <a:xfrm>
            <a:off x="6623763" y="3615212"/>
            <a:ext cx="1733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Yes, </a:t>
            </a:r>
          </a:p>
          <a:p>
            <a:pPr algn="l"/>
            <a:r>
              <a:rPr lang="en-US" b="1" dirty="0"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change scheme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5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F3D00E-3049-F50B-DC2E-B39766C5EDC1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1186960" y="1396191"/>
            <a:ext cx="100531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Simulator:   </a:t>
            </a:r>
            <a:r>
              <a:rPr kumimoji="1" lang="en-US" altLang="zh-CN" sz="2800" dirty="0" err="1">
                <a:latin typeface="Candara" panose="020E0502030303020204" pitchFamily="34" charset="0"/>
                <a:ea typeface="PingFang SC" panose="020B0400000000000000" pitchFamily="34" charset="-122"/>
              </a:rPr>
              <a:t>MGPUSim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[ISCA 19’]</a:t>
            </a:r>
          </a:p>
          <a:p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endParaRPr kumimoji="1" lang="en-US" altLang="zh-CN" sz="1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Workloads:   8 applications from Hetero-Mark, AMDAPPSDK , SHOC, and DNN Mark benchmark suites, including random, adjacent, and scatter-gather access patterns.</a:t>
            </a:r>
          </a:p>
          <a:p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Detailed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page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placement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scheme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modeling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in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paper</a:t>
            </a:r>
            <a:r>
              <a:rPr kumimoji="1" lang="zh-CN" altLang="en-US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endParaRPr kumimoji="1" lang="en-US" altLang="zh-CN" sz="28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9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Overall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4857912"/>
            <a:ext cx="12192000" cy="954107"/>
          </a:xfrm>
          <a:prstGeom prst="rect">
            <a:avLst/>
          </a:prstGeom>
          <a:solidFill>
            <a:srgbClr val="3F6D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GRIT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achieves </a:t>
            </a:r>
            <a:r>
              <a:rPr lang="en-US" sz="3200" b="1" i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60%, 49%, and 29% 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performance improvement compared to uniformly employing on-touch, access counter-based, and page duplication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scheme</a:t>
            </a:r>
            <a:r>
              <a:rPr lang="en-US" sz="24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.</a:t>
            </a:r>
          </a:p>
        </p:txBody>
      </p:sp>
      <p:graphicFrame>
        <p:nvGraphicFramePr>
          <p:cNvPr id="9" name="图表 3">
            <a:extLst>
              <a:ext uri="{FF2B5EF4-FFF2-40B4-BE49-F238E27FC236}">
                <a16:creationId xmlns:a16="http://schemas.microsoft.com/office/drawing/2014/main" id="{78942464-1593-582F-C5B5-7FCBBE596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465896"/>
              </p:ext>
            </p:extLst>
          </p:nvPr>
        </p:nvGraphicFramePr>
        <p:xfrm>
          <a:off x="439541" y="1098427"/>
          <a:ext cx="11312917" cy="361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57337B4-26AA-1EC4-FE10-6048790BED3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768807" y="1703407"/>
            <a:ext cx="1983651" cy="17255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Scheme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Breakdown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</a:t>
            </a:r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4857912"/>
            <a:ext cx="12192000" cy="954107"/>
          </a:xfrm>
          <a:prstGeom prst="rect">
            <a:avLst/>
          </a:prstGeom>
          <a:solidFill>
            <a:srgbClr val="3F6D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GRIT</a:t>
            </a:r>
            <a:r>
              <a:rPr 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is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able to distinguish page attributes and consistently select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the</a:t>
            </a:r>
            <a:r>
              <a:rPr lang="zh-CN" alt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most suitable scheme accordingly</a:t>
            </a:r>
            <a:r>
              <a:rPr lang="en-US" altLang="zh-CN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.</a:t>
            </a:r>
            <a:endParaRPr lang="en-US" sz="2800" b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graphicFrame>
        <p:nvGraphicFramePr>
          <p:cNvPr id="3" name="图表 6">
            <a:extLst>
              <a:ext uri="{FF2B5EF4-FFF2-40B4-BE49-F238E27FC236}">
                <a16:creationId xmlns:a16="http://schemas.microsoft.com/office/drawing/2014/main" id="{9D7EC0E5-3563-285E-7AB5-E237C50EA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95892"/>
              </p:ext>
            </p:extLst>
          </p:nvPr>
        </p:nvGraphicFramePr>
        <p:xfrm>
          <a:off x="660006" y="1063202"/>
          <a:ext cx="10871988" cy="37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5871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3AF1E-F337-8125-491E-E961511F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980C306-2BF0-271D-191D-796EC15AC4D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D8EBEA4-CD13-BF26-3348-F91961BC60A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984419-6BFC-C802-D9F0-0C1DBDE853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AB3B9AEF-FD1B-8012-AB99-23BAA2F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2" name="文本框 6">
            <a:extLst>
              <a:ext uri="{FF2B5EF4-FFF2-40B4-BE49-F238E27FC236}">
                <a16:creationId xmlns:a16="http://schemas.microsoft.com/office/drawing/2014/main" id="{E921E95C-D8C5-2454-E9AA-14B54533C3A3}"/>
              </a:ext>
            </a:extLst>
          </p:cNvPr>
          <p:cNvSpPr txBox="1"/>
          <p:nvPr/>
        </p:nvSpPr>
        <p:spPr>
          <a:xfrm>
            <a:off x="1278970" y="1069848"/>
            <a:ext cx="95336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 dirty="0">
                <a:latin typeface="Candara"/>
                <a:ea typeface="PingFang SC"/>
              </a:rPr>
              <a:t>Problem: </a:t>
            </a:r>
            <a:r>
              <a:rPr kumimoji="1" lang="en-US" altLang="zh-CN" sz="2800" dirty="0">
                <a:latin typeface="Candara"/>
                <a:ea typeface="PingFang SC"/>
              </a:rPr>
              <a:t>NUMA</a:t>
            </a:r>
            <a:r>
              <a:rPr kumimoji="1" lang="zh-CN" altLang="en-US" sz="28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overheads in multi-GPU systems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D10DAE16-827D-82F3-674E-3C16AF4B9BC0}"/>
              </a:ext>
            </a:extLst>
          </p:cNvPr>
          <p:cNvSpPr txBox="1"/>
          <p:nvPr/>
        </p:nvSpPr>
        <p:spPr>
          <a:xfrm>
            <a:off x="1278970" y="2445769"/>
            <a:ext cx="1049070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3000" b="1" dirty="0">
                <a:latin typeface="Candara"/>
                <a:ea typeface="PingFang SC"/>
              </a:rPr>
              <a:t>GRIT: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729FF19-701C-D245-3A54-DE19D4A07E75}"/>
              </a:ext>
            </a:extLst>
          </p:cNvPr>
          <p:cNvSpPr txBox="1"/>
          <p:nvPr/>
        </p:nvSpPr>
        <p:spPr>
          <a:xfrm>
            <a:off x="1278970" y="2984739"/>
            <a:ext cx="10074830" cy="212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en-US" altLang="zh-CN" sz="2800" dirty="0">
                <a:latin typeface="Candara"/>
                <a:ea typeface="PingFang SC"/>
              </a:rPr>
              <a:t>Dynamic page placement scheme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/>
                <a:ea typeface="PingFang SC"/>
              </a:rPr>
              <a:t>determines schemes</a:t>
            </a:r>
            <a:r>
              <a:rPr kumimoji="1" lang="zh-CN" altLang="en-US" sz="2800" b="1" dirty="0">
                <a:solidFill>
                  <a:srgbClr val="023393"/>
                </a:solidFill>
                <a:latin typeface="Candara"/>
                <a:ea typeface="PingFang SC"/>
              </a:rPr>
              <a:t> 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/>
                <a:ea typeface="PingFang SC"/>
              </a:rPr>
              <a:t>in a fine-grained manner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en-US" altLang="zh-CN" sz="2800" dirty="0">
                <a:latin typeface="Candara"/>
                <a:ea typeface="PingFang SC"/>
              </a:rPr>
              <a:t>Neighboring-aware prediction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/>
                <a:ea typeface="PingFang SC"/>
              </a:rPr>
              <a:t>proactively</a:t>
            </a:r>
            <a:r>
              <a:rPr kumimoji="1" lang="zh-CN" altLang="en-US" sz="28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/>
                <a:ea typeface="PingFang SC"/>
              </a:rPr>
              <a:t>determines adjacent page</a:t>
            </a:r>
            <a:r>
              <a:rPr kumimoji="1" lang="zh-CN" altLang="en-US" sz="28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/>
                <a:ea typeface="PingFang SC"/>
              </a:rPr>
              <a:t>scheme</a:t>
            </a:r>
            <a:endParaRPr lang="en-US" altLang="zh-CN" sz="2800" b="1" dirty="0">
              <a:solidFill>
                <a:srgbClr val="023393"/>
              </a:solidFill>
              <a:latin typeface="Candara"/>
              <a:ea typeface="PingFang SC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76D09F9-DA6F-215C-D57D-96E3C9DA2EB9}"/>
              </a:ext>
            </a:extLst>
          </p:cNvPr>
          <p:cNvSpPr txBox="1"/>
          <p:nvPr/>
        </p:nvSpPr>
        <p:spPr>
          <a:xfrm>
            <a:off x="1457729" y="5468193"/>
            <a:ext cx="967168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Candara"/>
                <a:ea typeface="PingFang SC"/>
              </a:rPr>
              <a:t>Improves </a:t>
            </a:r>
            <a:r>
              <a:rPr kumimoji="1" lang="en-US" altLang="zh-CN" sz="2800" b="1" dirty="0">
                <a:latin typeface="Candara"/>
                <a:ea typeface="PingFang SC"/>
              </a:rPr>
              <a:t>performance </a:t>
            </a:r>
            <a:r>
              <a:rPr kumimoji="1" lang="en-US" altLang="zh-CN" sz="2800" dirty="0">
                <a:latin typeface="Candara"/>
                <a:ea typeface="PingFang SC"/>
              </a:rPr>
              <a:t>by </a:t>
            </a:r>
            <a:r>
              <a:rPr kumimoji="1" lang="en-US" altLang="zh-CN" sz="2800" b="1" dirty="0">
                <a:solidFill>
                  <a:srgbClr val="C00000"/>
                </a:solidFill>
                <a:latin typeface="Candara"/>
                <a:ea typeface="PingFang SC"/>
              </a:rPr>
              <a:t>60%</a:t>
            </a:r>
            <a:r>
              <a:rPr kumimoji="1" lang="en-US" altLang="zh-CN" sz="2800" dirty="0">
                <a:solidFill>
                  <a:srgbClr val="C00000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on average.</a:t>
            </a:r>
            <a:endParaRPr kumimoji="1" lang="zh-CN" altLang="en-US" sz="2800" dirty="0">
              <a:latin typeface="Candara"/>
              <a:ea typeface="PingFang SC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32513630-2ECC-DB2A-15F6-ABE5A063BC2E}"/>
              </a:ext>
            </a:extLst>
          </p:cNvPr>
          <p:cNvSpPr txBox="1"/>
          <p:nvPr/>
        </p:nvSpPr>
        <p:spPr>
          <a:xfrm>
            <a:off x="1675469" y="1712737"/>
            <a:ext cx="8740695" cy="574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No</a:t>
            </a:r>
            <a:r>
              <a:rPr kumimoji="1" lang="en-US" sz="2800" i="1" dirty="0">
                <a:latin typeface="Calibri"/>
                <a:ea typeface="PingFang SC"/>
                <a:cs typeface="Arial"/>
              </a:rPr>
              <a:t> “</a:t>
            </a:r>
            <a:r>
              <a:rPr kumimoji="1" lang="en-US" sz="2800" b="1" i="1" dirty="0">
                <a:solidFill>
                  <a:srgbClr val="023393"/>
                </a:solidFill>
                <a:latin typeface="Calibri"/>
                <a:ea typeface="PingFang SC"/>
                <a:cs typeface="Arial"/>
              </a:rPr>
              <a:t>one-size-fits-all</a:t>
            </a:r>
            <a:r>
              <a:rPr kumimoji="1" lang="en-US" sz="2800" i="1" dirty="0">
                <a:latin typeface="Calibri"/>
                <a:ea typeface="PingFang SC"/>
                <a:cs typeface="Arial"/>
              </a:rPr>
              <a:t>” page placement scheme</a:t>
            </a:r>
            <a:endParaRPr kumimoji="1" lang="en-US" altLang="zh-CN" sz="2800" i="1" dirty="0">
              <a:solidFill>
                <a:srgbClr val="023393"/>
              </a:solidFill>
              <a:latin typeface="Calibri"/>
              <a:ea typeface="PingFang S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88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A5AC-4283-6DBC-EAFE-F76D184E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D66EBEF-151D-DD12-1B58-080C896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3EE2-CFBF-5CC3-00FC-438DAA49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2604877"/>
            <a:ext cx="11112650" cy="473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GRIT: Enhancing Multi-GPU Performance with Fine-Grained Dynamic Page Placement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234AB3D-990C-A608-014D-F54CD88DE076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982517-7D26-DF21-CAD1-F2187C8A319F}"/>
              </a:ext>
            </a:extLst>
          </p:cNvPr>
          <p:cNvSpPr txBox="1">
            <a:spLocks/>
          </p:cNvSpPr>
          <p:nvPr/>
        </p:nvSpPr>
        <p:spPr>
          <a:xfrm>
            <a:off x="1352238" y="3517239"/>
            <a:ext cx="966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 Wang*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Li*</a:t>
            </a:r>
            <a:r>
              <a:rPr lang="en-US" sz="18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Aamer Jaleel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</a:t>
            </a:r>
            <a:endParaRPr lang="en-US" sz="14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4EF0A-5856-DCA2-0EC6-73C00D7B55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498" y="5290263"/>
            <a:ext cx="1537023" cy="473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7B4E94-BD2C-0525-5763-8A397EF0C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3" b="22886"/>
          <a:stretch/>
        </p:blipFill>
        <p:spPr>
          <a:xfrm>
            <a:off x="7111703" y="5290263"/>
            <a:ext cx="1968061" cy="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3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C878BB-371E-379C-109D-D2841B240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4B41A6-3C27-C019-786F-A2128F5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6C75-5696-4DAE-BEF2-2837066169BF}" type="slidenum">
              <a:rPr lang="en-US" smtClean="0"/>
              <a:t>29</a:t>
            </a:fld>
            <a:endParaRPr lang="en-US"/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6F3751D-7E83-8930-1B5A-D388171E319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GRIT (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Fine-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GR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ained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dynam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page </a:t>
            </a:r>
            <a:r>
              <a:rPr kumimoji="1" lang="en-US" altLang="zh-CN" sz="36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placemen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7" name="Pentagon 7">
            <a:extLst>
              <a:ext uri="{FF2B5EF4-FFF2-40B4-BE49-F238E27FC236}">
                <a16:creationId xmlns:a16="http://schemas.microsoft.com/office/drawing/2014/main" id="{8520C264-4B33-0902-4A0B-943EB9DE197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769491-C0A2-490B-BFEC-A9A1AE822279}"/>
              </a:ext>
            </a:extLst>
          </p:cNvPr>
          <p:cNvGrpSpPr/>
          <p:nvPr/>
        </p:nvGrpSpPr>
        <p:grpSpPr>
          <a:xfrm>
            <a:off x="-1" y="1474978"/>
            <a:ext cx="12192001" cy="4371069"/>
            <a:chOff x="-1" y="1474978"/>
            <a:chExt cx="12192001" cy="4371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2E3170-2980-44E9-8247-15DAD91D8DD8}"/>
                </a:ext>
              </a:extLst>
            </p:cNvPr>
            <p:cNvGrpSpPr/>
            <p:nvPr/>
          </p:nvGrpSpPr>
          <p:grpSpPr>
            <a:xfrm>
              <a:off x="1983637" y="1474978"/>
              <a:ext cx="7976242" cy="1570082"/>
              <a:chOff x="1983637" y="1474978"/>
              <a:chExt cx="7976242" cy="157008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C3446F-5487-4B3A-81C1-490D4C994DC8}"/>
                  </a:ext>
                </a:extLst>
              </p:cNvPr>
              <p:cNvGrpSpPr/>
              <p:nvPr/>
            </p:nvGrpSpPr>
            <p:grpSpPr>
              <a:xfrm>
                <a:off x="1983637" y="1474978"/>
                <a:ext cx="7976242" cy="865209"/>
                <a:chOff x="1983637" y="1474978"/>
                <a:chExt cx="7976242" cy="865209"/>
              </a:xfrm>
            </p:grpSpPr>
            <p:sp>
              <p:nvSpPr>
                <p:cNvPr id="22" name="Rounded Rectangle 16">
                  <a:extLst>
                    <a:ext uri="{FF2B5EF4-FFF2-40B4-BE49-F238E27FC236}">
                      <a16:creationId xmlns:a16="http://schemas.microsoft.com/office/drawing/2014/main" id="{A668BFE5-B563-416B-9E45-BDBFB10426D8}"/>
                    </a:ext>
                  </a:extLst>
                </p:cNvPr>
                <p:cNvSpPr/>
                <p:nvPr/>
              </p:nvSpPr>
              <p:spPr>
                <a:xfrm>
                  <a:off x="1983637" y="1474978"/>
                  <a:ext cx="7976242" cy="865209"/>
                </a:xfrm>
                <a:prstGeom prst="roundRect">
                  <a:avLst/>
                </a:prstGeom>
                <a:solidFill>
                  <a:srgbClr val="3F6D8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77EB7D-EEB5-47AE-87F9-5E8D6C14E446}"/>
                    </a:ext>
                  </a:extLst>
                </p:cNvPr>
                <p:cNvSpPr txBox="1"/>
                <p:nvPr/>
              </p:nvSpPr>
              <p:spPr>
                <a:xfrm>
                  <a:off x="2310289" y="1607499"/>
                  <a:ext cx="732293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000" b="1" dirty="0">
                      <a:solidFill>
                        <a:schemeClr val="bg1"/>
                      </a:solidFill>
                      <a:latin typeface="Candara"/>
                      <a:ea typeface="等线"/>
                    </a:rPr>
                    <a:t>Dynamically</a:t>
                  </a:r>
                  <a:r>
                    <a:rPr lang="zh-CN" altLang="en-US" sz="3000" b="1" dirty="0">
                      <a:solidFill>
                        <a:schemeClr val="bg1"/>
                      </a:solidFill>
                      <a:latin typeface="Candara"/>
                      <a:ea typeface="等线"/>
                    </a:rPr>
                    <a:t> </a:t>
                  </a:r>
                  <a:r>
                    <a:rPr lang="en-US" altLang="zh-CN" sz="3000" b="1" dirty="0">
                      <a:solidFill>
                        <a:schemeClr val="bg1"/>
                      </a:solidFill>
                      <a:latin typeface="Candara"/>
                      <a:ea typeface="等线"/>
                    </a:rPr>
                    <a:t>determine scheme at runtime</a:t>
                  </a:r>
                  <a:endParaRPr lang="en-US" altLang="zh-CN" sz="3000" b="1" dirty="0">
                    <a:solidFill>
                      <a:schemeClr val="bg1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pic>
            <p:nvPicPr>
              <p:cNvPr id="26" name="Graphic 25" descr="Line arrow Slight curve">
                <a:extLst>
                  <a:ext uri="{FF2B5EF4-FFF2-40B4-BE49-F238E27FC236}">
                    <a16:creationId xmlns:a16="http://schemas.microsoft.com/office/drawing/2014/main" id="{75AC0A11-D33C-433F-ACD5-6C1D1DBF5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724269" y="2275462"/>
                <a:ext cx="743461" cy="79573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208951-0B9D-4EC5-9E07-E61272F178CC}"/>
                </a:ext>
              </a:extLst>
            </p:cNvPr>
            <p:cNvGrpSpPr/>
            <p:nvPr/>
          </p:nvGrpSpPr>
          <p:grpSpPr>
            <a:xfrm>
              <a:off x="1983637" y="4175920"/>
              <a:ext cx="7976242" cy="1670127"/>
              <a:chOff x="1983637" y="4175920"/>
              <a:chExt cx="7976242" cy="167012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48E29BB-35D8-4D60-A38C-FBD7EA725AC7}"/>
                  </a:ext>
                </a:extLst>
              </p:cNvPr>
              <p:cNvGrpSpPr/>
              <p:nvPr/>
            </p:nvGrpSpPr>
            <p:grpSpPr>
              <a:xfrm>
                <a:off x="1983637" y="4980838"/>
                <a:ext cx="7976242" cy="865209"/>
                <a:chOff x="1983637" y="4702705"/>
                <a:chExt cx="7976242" cy="865209"/>
              </a:xfrm>
            </p:grpSpPr>
            <p:sp>
              <p:nvSpPr>
                <p:cNvPr id="24" name="Rounded Rectangle 16">
                  <a:extLst>
                    <a:ext uri="{FF2B5EF4-FFF2-40B4-BE49-F238E27FC236}">
                      <a16:creationId xmlns:a16="http://schemas.microsoft.com/office/drawing/2014/main" id="{D2B36784-AD83-4CF7-B9B3-699BB61DCEC5}"/>
                    </a:ext>
                  </a:extLst>
                </p:cNvPr>
                <p:cNvSpPr/>
                <p:nvPr/>
              </p:nvSpPr>
              <p:spPr>
                <a:xfrm>
                  <a:off x="1983637" y="4702705"/>
                  <a:ext cx="7976242" cy="865209"/>
                </a:xfrm>
                <a:prstGeom prst="roundRect">
                  <a:avLst/>
                </a:prstGeom>
                <a:solidFill>
                  <a:srgbClr val="3F6D8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132D32-1494-4B84-9E24-820F89DF0E01}"/>
                    </a:ext>
                  </a:extLst>
                </p:cNvPr>
                <p:cNvSpPr txBox="1"/>
                <p:nvPr/>
              </p:nvSpPr>
              <p:spPr>
                <a:xfrm>
                  <a:off x="2523413" y="4825619"/>
                  <a:ext cx="7145173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000" b="1" dirty="0">
                      <a:solidFill>
                        <a:schemeClr val="bg1"/>
                      </a:solidFill>
                      <a:latin typeface="Candara"/>
                      <a:ea typeface="等线"/>
                    </a:rPr>
                    <a:t>Proactively decide neighboring scheme</a:t>
                  </a:r>
                </a:p>
              </p:txBody>
            </p:sp>
          </p:grpSp>
          <p:pic>
            <p:nvPicPr>
              <p:cNvPr id="27" name="Graphic 26" descr="Line arrow Slight curve">
                <a:extLst>
                  <a:ext uri="{FF2B5EF4-FFF2-40B4-BE49-F238E27FC236}">
                    <a16:creationId xmlns:a16="http://schemas.microsoft.com/office/drawing/2014/main" id="{B93DB21A-06A7-4E53-B31F-39807370E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5724269" y="4149783"/>
                <a:ext cx="743461" cy="795736"/>
              </a:xfrm>
              <a:prstGeom prst="rect">
                <a:avLst/>
              </a:prstGeom>
            </p:spPr>
          </p:pic>
        </p:grpSp>
        <p:sp>
          <p:nvSpPr>
            <p:cNvPr id="28" name="Rectangle: Rounded Corners 5">
              <a:extLst>
                <a:ext uri="{FF2B5EF4-FFF2-40B4-BE49-F238E27FC236}">
                  <a16:creationId xmlns:a16="http://schemas.microsoft.com/office/drawing/2014/main" id="{BE3B7032-AC60-4484-ADE4-66BABA1CC09F}"/>
                </a:ext>
              </a:extLst>
            </p:cNvPr>
            <p:cNvSpPr/>
            <p:nvPr/>
          </p:nvSpPr>
          <p:spPr>
            <a:xfrm>
              <a:off x="208753" y="2372951"/>
              <a:ext cx="9474079" cy="575017"/>
            </a:xfrm>
            <a:custGeom>
              <a:avLst/>
              <a:gdLst>
                <a:gd name="connsiteX0" fmla="*/ 0 w 9474079"/>
                <a:gd name="connsiteY0" fmla="*/ 30057 h 575017"/>
                <a:gd name="connsiteX1" fmla="*/ 497481 w 9474079"/>
                <a:gd name="connsiteY1" fmla="*/ 0 h 575017"/>
                <a:gd name="connsiteX2" fmla="*/ 996807 w 9474079"/>
                <a:gd name="connsiteY2" fmla="*/ 0 h 575017"/>
                <a:gd name="connsiteX3" fmla="*/ 1453737 w 9474079"/>
                <a:gd name="connsiteY3" fmla="*/ 0 h 575017"/>
                <a:gd name="connsiteX4" fmla="*/ 1910667 w 9474079"/>
                <a:gd name="connsiteY4" fmla="*/ 0 h 575017"/>
                <a:gd name="connsiteX5" fmla="*/ 2544905 w 9474079"/>
                <a:gd name="connsiteY5" fmla="*/ 0 h 575017"/>
                <a:gd name="connsiteX6" fmla="*/ 3154270 w 9474079"/>
                <a:gd name="connsiteY6" fmla="*/ 0 h 575017"/>
                <a:gd name="connsiteX7" fmla="*/ 3756852 w 9474079"/>
                <a:gd name="connsiteY7" fmla="*/ 0 h 575017"/>
                <a:gd name="connsiteX8" fmla="*/ 4313081 w 9474079"/>
                <a:gd name="connsiteY8" fmla="*/ 0 h 575017"/>
                <a:gd name="connsiteX9" fmla="*/ 4910011 w 9474079"/>
                <a:gd name="connsiteY9" fmla="*/ 0 h 575017"/>
                <a:gd name="connsiteX10" fmla="*/ 5556685 w 9474079"/>
                <a:gd name="connsiteY10" fmla="*/ 0 h 575017"/>
                <a:gd name="connsiteX11" fmla="*/ 7054661 w 9474079"/>
                <a:gd name="connsiteY11" fmla="*/ 0 h 575017"/>
                <a:gd name="connsiteX12" fmla="*/ 8976595 w 9474079"/>
                <a:gd name="connsiteY12" fmla="*/ 0 h 575017"/>
                <a:gd name="connsiteX13" fmla="*/ 9474079 w 9474079"/>
                <a:gd name="connsiteY13" fmla="*/ 30057 h 575017"/>
                <a:gd name="connsiteX14" fmla="*/ 9474079 w 9474079"/>
                <a:gd name="connsiteY14" fmla="*/ 115874 h 575017"/>
                <a:gd name="connsiteX15" fmla="*/ 9474079 w 9474079"/>
                <a:gd name="connsiteY15" fmla="*/ 201691 h 575017"/>
                <a:gd name="connsiteX16" fmla="*/ 9474079 w 9474079"/>
                <a:gd name="connsiteY16" fmla="*/ 277210 h 575017"/>
                <a:gd name="connsiteX17" fmla="*/ 9474079 w 9474079"/>
                <a:gd name="connsiteY17" fmla="*/ 373325 h 575017"/>
                <a:gd name="connsiteX18" fmla="*/ 9474079 w 9474079"/>
                <a:gd name="connsiteY18" fmla="*/ 459142 h 575017"/>
                <a:gd name="connsiteX19" fmla="*/ 9474079 w 9474079"/>
                <a:gd name="connsiteY19" fmla="*/ 544959 h 575017"/>
                <a:gd name="connsiteX20" fmla="*/ 8976595 w 9474079"/>
                <a:gd name="connsiteY20" fmla="*/ 575017 h 575017"/>
                <a:gd name="connsiteX21" fmla="*/ 8449005 w 9474079"/>
                <a:gd name="connsiteY21" fmla="*/ 575017 h 575017"/>
                <a:gd name="connsiteX22" fmla="*/ 7921416 w 9474079"/>
                <a:gd name="connsiteY22" fmla="*/ 575017 h 575017"/>
                <a:gd name="connsiteX23" fmla="*/ 7393826 w 9474079"/>
                <a:gd name="connsiteY23" fmla="*/ 575017 h 575017"/>
                <a:gd name="connsiteX24" fmla="*/ 6759589 w 9474079"/>
                <a:gd name="connsiteY24" fmla="*/ 575017 h 575017"/>
                <a:gd name="connsiteX25" fmla="*/ 6150225 w 9474079"/>
                <a:gd name="connsiteY25" fmla="*/ 575017 h 575017"/>
                <a:gd name="connsiteX26" fmla="*/ 5721559 w 9474079"/>
                <a:gd name="connsiteY26" fmla="*/ 575017 h 575017"/>
                <a:gd name="connsiteX27" fmla="*/ 5236365 w 9474079"/>
                <a:gd name="connsiteY27" fmla="*/ 575017 h 575017"/>
                <a:gd name="connsiteX28" fmla="*/ 4737039 w 9474079"/>
                <a:gd name="connsiteY28" fmla="*/ 575017 h 575017"/>
                <a:gd name="connsiteX29" fmla="*/ 4157633 w 9474079"/>
                <a:gd name="connsiteY29" fmla="*/ 575017 h 575017"/>
                <a:gd name="connsiteX30" fmla="*/ 3578226 w 9474079"/>
                <a:gd name="connsiteY30" fmla="*/ 575017 h 575017"/>
                <a:gd name="connsiteX31" fmla="*/ 3082293 w 9474079"/>
                <a:gd name="connsiteY31" fmla="*/ 575017 h 575017"/>
                <a:gd name="connsiteX32" fmla="*/ 2602187 w 9474079"/>
                <a:gd name="connsiteY32" fmla="*/ 575017 h 575017"/>
                <a:gd name="connsiteX33" fmla="*/ 1995460 w 9474079"/>
                <a:gd name="connsiteY33" fmla="*/ 575017 h 575017"/>
                <a:gd name="connsiteX34" fmla="*/ 497481 w 9474079"/>
                <a:gd name="connsiteY34" fmla="*/ 575017 h 575017"/>
                <a:gd name="connsiteX35" fmla="*/ 0 w 9474079"/>
                <a:gd name="connsiteY35" fmla="*/ 544959 h 575017"/>
                <a:gd name="connsiteX36" fmla="*/ 0 w 9474079"/>
                <a:gd name="connsiteY36" fmla="*/ 459142 h 575017"/>
                <a:gd name="connsiteX37" fmla="*/ 0 w 9474079"/>
                <a:gd name="connsiteY37" fmla="*/ 373325 h 575017"/>
                <a:gd name="connsiteX38" fmla="*/ 0 w 9474079"/>
                <a:gd name="connsiteY38" fmla="*/ 282359 h 575017"/>
                <a:gd name="connsiteX39" fmla="*/ 0 w 9474079"/>
                <a:gd name="connsiteY39" fmla="*/ 186244 h 575017"/>
                <a:gd name="connsiteX40" fmla="*/ 0 w 9474079"/>
                <a:gd name="connsiteY40" fmla="*/ 30057 h 575017"/>
                <a:gd name="connsiteX0" fmla="*/ 0 w 9474079"/>
                <a:gd name="connsiteY0" fmla="*/ 30057 h 575017"/>
                <a:gd name="connsiteX1" fmla="*/ 497481 w 9474079"/>
                <a:gd name="connsiteY1" fmla="*/ 0 h 575017"/>
                <a:gd name="connsiteX2" fmla="*/ 2080250 w 9474079"/>
                <a:gd name="connsiteY2" fmla="*/ 0 h 575017"/>
                <a:gd name="connsiteX3" fmla="*/ 2771015 w 9474079"/>
                <a:gd name="connsiteY3" fmla="*/ 0 h 575017"/>
                <a:gd name="connsiteX4" fmla="*/ 3408645 w 9474079"/>
                <a:gd name="connsiteY4" fmla="*/ 0 h 575017"/>
                <a:gd name="connsiteX5" fmla="*/ 4030446 w 9474079"/>
                <a:gd name="connsiteY5" fmla="*/ 0 h 575017"/>
                <a:gd name="connsiteX6" fmla="*/ 4652247 w 9474079"/>
                <a:gd name="connsiteY6" fmla="*/ 0 h 575017"/>
                <a:gd name="connsiteX7" fmla="*/ 6150225 w 9474079"/>
                <a:gd name="connsiteY7" fmla="*/ 0 h 575017"/>
                <a:gd name="connsiteX8" fmla="*/ 6814421 w 9474079"/>
                <a:gd name="connsiteY8" fmla="*/ 0 h 575017"/>
                <a:gd name="connsiteX9" fmla="*/ 7478616 w 9474079"/>
                <a:gd name="connsiteY9" fmla="*/ 0 h 575017"/>
                <a:gd name="connsiteX10" fmla="*/ 7992922 w 9474079"/>
                <a:gd name="connsiteY10" fmla="*/ 0 h 575017"/>
                <a:gd name="connsiteX11" fmla="*/ 8477269 w 9474079"/>
                <a:gd name="connsiteY11" fmla="*/ 0 h 575017"/>
                <a:gd name="connsiteX12" fmla="*/ 8976595 w 9474079"/>
                <a:gd name="connsiteY12" fmla="*/ 0 h 575017"/>
                <a:gd name="connsiteX13" fmla="*/ 9474079 w 9474079"/>
                <a:gd name="connsiteY13" fmla="*/ 30057 h 575017"/>
                <a:gd name="connsiteX14" fmla="*/ 9474079 w 9474079"/>
                <a:gd name="connsiteY14" fmla="*/ 105576 h 575017"/>
                <a:gd name="connsiteX15" fmla="*/ 9474079 w 9474079"/>
                <a:gd name="connsiteY15" fmla="*/ 191393 h 575017"/>
                <a:gd name="connsiteX16" fmla="*/ 9474079 w 9474079"/>
                <a:gd name="connsiteY16" fmla="*/ 277210 h 575017"/>
                <a:gd name="connsiteX17" fmla="*/ 9474079 w 9474079"/>
                <a:gd name="connsiteY17" fmla="*/ 357878 h 575017"/>
                <a:gd name="connsiteX18" fmla="*/ 9474079 w 9474079"/>
                <a:gd name="connsiteY18" fmla="*/ 453993 h 575017"/>
                <a:gd name="connsiteX19" fmla="*/ 9474079 w 9474079"/>
                <a:gd name="connsiteY19" fmla="*/ 544959 h 575017"/>
                <a:gd name="connsiteX20" fmla="*/ 8976595 w 9474079"/>
                <a:gd name="connsiteY20" fmla="*/ 575017 h 575017"/>
                <a:gd name="connsiteX21" fmla="*/ 8477269 w 9474079"/>
                <a:gd name="connsiteY21" fmla="*/ 575017 h 575017"/>
                <a:gd name="connsiteX22" fmla="*/ 7947983 w 9474079"/>
                <a:gd name="connsiteY22" fmla="*/ 575017 h 575017"/>
                <a:gd name="connsiteX23" fmla="*/ 7478616 w 9474079"/>
                <a:gd name="connsiteY23" fmla="*/ 575017 h 575017"/>
                <a:gd name="connsiteX24" fmla="*/ 6065431 w 9474079"/>
                <a:gd name="connsiteY24" fmla="*/ 575017 h 575017"/>
                <a:gd name="connsiteX25" fmla="*/ 5497614 w 9474079"/>
                <a:gd name="connsiteY25" fmla="*/ 575017 h 575017"/>
                <a:gd name="connsiteX26" fmla="*/ 4906620 w 9474079"/>
                <a:gd name="connsiteY26" fmla="*/ 575017 h 575017"/>
                <a:gd name="connsiteX27" fmla="*/ 4297254 w 9474079"/>
                <a:gd name="connsiteY27" fmla="*/ 575017 h 575017"/>
                <a:gd name="connsiteX28" fmla="*/ 3663016 w 9474079"/>
                <a:gd name="connsiteY28" fmla="*/ 575017 h 575017"/>
                <a:gd name="connsiteX29" fmla="*/ 3119600 w 9474079"/>
                <a:gd name="connsiteY29" fmla="*/ 575017 h 575017"/>
                <a:gd name="connsiteX30" fmla="*/ 2639494 w 9474079"/>
                <a:gd name="connsiteY30" fmla="*/ 575017 h 575017"/>
                <a:gd name="connsiteX31" fmla="*/ 2080250 w 9474079"/>
                <a:gd name="connsiteY31" fmla="*/ 575017 h 575017"/>
                <a:gd name="connsiteX32" fmla="*/ 497481 w 9474079"/>
                <a:gd name="connsiteY32" fmla="*/ 575017 h 575017"/>
                <a:gd name="connsiteX33" fmla="*/ 0 w 9474079"/>
                <a:gd name="connsiteY33" fmla="*/ 544959 h 575017"/>
                <a:gd name="connsiteX34" fmla="*/ 0 w 9474079"/>
                <a:gd name="connsiteY34" fmla="*/ 453993 h 575017"/>
                <a:gd name="connsiteX35" fmla="*/ 0 w 9474079"/>
                <a:gd name="connsiteY35" fmla="*/ 383623 h 575017"/>
                <a:gd name="connsiteX36" fmla="*/ 0 w 9474079"/>
                <a:gd name="connsiteY36" fmla="*/ 297806 h 575017"/>
                <a:gd name="connsiteX37" fmla="*/ 0 w 9474079"/>
                <a:gd name="connsiteY37" fmla="*/ 222287 h 575017"/>
                <a:gd name="connsiteX38" fmla="*/ 0 w 9474079"/>
                <a:gd name="connsiteY38" fmla="*/ 131321 h 575017"/>
                <a:gd name="connsiteX39" fmla="*/ 0 w 9474079"/>
                <a:gd name="connsiteY39" fmla="*/ 30057 h 575017"/>
                <a:gd name="connsiteX0" fmla="*/ 0 w 9474079"/>
                <a:gd name="connsiteY0" fmla="*/ 30057 h 575017"/>
                <a:gd name="connsiteX1" fmla="*/ 497481 w 9474079"/>
                <a:gd name="connsiteY1" fmla="*/ 0 h 575017"/>
                <a:gd name="connsiteX2" fmla="*/ 996807 w 9474079"/>
                <a:gd name="connsiteY2" fmla="*/ 0 h 575017"/>
                <a:gd name="connsiteX3" fmla="*/ 1425473 w 9474079"/>
                <a:gd name="connsiteY3" fmla="*/ 0 h 575017"/>
                <a:gd name="connsiteX4" fmla="*/ 1910667 w 9474079"/>
                <a:gd name="connsiteY4" fmla="*/ 0 h 575017"/>
                <a:gd name="connsiteX5" fmla="*/ 3154270 w 9474079"/>
                <a:gd name="connsiteY5" fmla="*/ 0 h 575017"/>
                <a:gd name="connsiteX6" fmla="*/ 4313081 w 9474079"/>
                <a:gd name="connsiteY6" fmla="*/ 0 h 575017"/>
                <a:gd name="connsiteX7" fmla="*/ 4934883 w 9474079"/>
                <a:gd name="connsiteY7" fmla="*/ 0 h 575017"/>
                <a:gd name="connsiteX8" fmla="*/ 5556685 w 9474079"/>
                <a:gd name="connsiteY8" fmla="*/ 0 h 575017"/>
                <a:gd name="connsiteX9" fmla="*/ 6011071 w 9474079"/>
                <a:gd name="connsiteY9" fmla="*/ 0 h 575017"/>
                <a:gd name="connsiteX10" fmla="*/ 6510396 w 9474079"/>
                <a:gd name="connsiteY10" fmla="*/ 0 h 575017"/>
                <a:gd name="connsiteX11" fmla="*/ 7054661 w 9474079"/>
                <a:gd name="connsiteY11" fmla="*/ 0 h 575017"/>
                <a:gd name="connsiteX12" fmla="*/ 7656867 w 9474079"/>
                <a:gd name="connsiteY12" fmla="*/ 0 h 575017"/>
                <a:gd name="connsiteX13" fmla="*/ 8335950 w 9474079"/>
                <a:gd name="connsiteY13" fmla="*/ 0 h 575017"/>
                <a:gd name="connsiteX14" fmla="*/ 8976595 w 9474079"/>
                <a:gd name="connsiteY14" fmla="*/ 0 h 575017"/>
                <a:gd name="connsiteX15" fmla="*/ 9474079 w 9474079"/>
                <a:gd name="connsiteY15" fmla="*/ 30057 h 575017"/>
                <a:gd name="connsiteX16" fmla="*/ 9474079 w 9474079"/>
                <a:gd name="connsiteY16" fmla="*/ 115874 h 575017"/>
                <a:gd name="connsiteX17" fmla="*/ 9474079 w 9474079"/>
                <a:gd name="connsiteY17" fmla="*/ 201691 h 575017"/>
                <a:gd name="connsiteX18" fmla="*/ 9474079 w 9474079"/>
                <a:gd name="connsiteY18" fmla="*/ 277210 h 575017"/>
                <a:gd name="connsiteX19" fmla="*/ 9474079 w 9474079"/>
                <a:gd name="connsiteY19" fmla="*/ 373325 h 575017"/>
                <a:gd name="connsiteX20" fmla="*/ 9474079 w 9474079"/>
                <a:gd name="connsiteY20" fmla="*/ 459142 h 575017"/>
                <a:gd name="connsiteX21" fmla="*/ 9474079 w 9474079"/>
                <a:gd name="connsiteY21" fmla="*/ 544959 h 575017"/>
                <a:gd name="connsiteX22" fmla="*/ 8976595 w 9474079"/>
                <a:gd name="connsiteY22" fmla="*/ 575017 h 575017"/>
                <a:gd name="connsiteX23" fmla="*/ 8480661 w 9474079"/>
                <a:gd name="connsiteY23" fmla="*/ 575017 h 575017"/>
                <a:gd name="connsiteX24" fmla="*/ 7921416 w 9474079"/>
                <a:gd name="connsiteY24" fmla="*/ 575017 h 575017"/>
                <a:gd name="connsiteX25" fmla="*/ 7393826 w 9474079"/>
                <a:gd name="connsiteY25" fmla="*/ 575017 h 575017"/>
                <a:gd name="connsiteX26" fmla="*/ 6809334 w 9474079"/>
                <a:gd name="connsiteY26" fmla="*/ 575017 h 575017"/>
                <a:gd name="connsiteX27" fmla="*/ 6150225 w 9474079"/>
                <a:gd name="connsiteY27" fmla="*/ 575017 h 575017"/>
                <a:gd name="connsiteX28" fmla="*/ 5707427 w 9474079"/>
                <a:gd name="connsiteY28" fmla="*/ 575017 h 575017"/>
                <a:gd name="connsiteX29" fmla="*/ 5278760 w 9474079"/>
                <a:gd name="connsiteY29" fmla="*/ 575017 h 575017"/>
                <a:gd name="connsiteX30" fmla="*/ 4737039 w 9474079"/>
                <a:gd name="connsiteY30" fmla="*/ 575017 h 575017"/>
                <a:gd name="connsiteX31" fmla="*/ 4146044 w 9474079"/>
                <a:gd name="connsiteY31" fmla="*/ 575017 h 575017"/>
                <a:gd name="connsiteX32" fmla="*/ 3578226 w 9474079"/>
                <a:gd name="connsiteY32" fmla="*/ 575017 h 575017"/>
                <a:gd name="connsiteX33" fmla="*/ 3018982 w 9474079"/>
                <a:gd name="connsiteY33" fmla="*/ 575017 h 575017"/>
                <a:gd name="connsiteX34" fmla="*/ 2491393 w 9474079"/>
                <a:gd name="connsiteY34" fmla="*/ 575017 h 575017"/>
                <a:gd name="connsiteX35" fmla="*/ 1995460 w 9474079"/>
                <a:gd name="connsiteY35" fmla="*/ 575017 h 575017"/>
                <a:gd name="connsiteX36" fmla="*/ 1541073 w 9474079"/>
                <a:gd name="connsiteY36" fmla="*/ 575017 h 575017"/>
                <a:gd name="connsiteX37" fmla="*/ 1011787 w 9474079"/>
                <a:gd name="connsiteY37" fmla="*/ 575017 h 575017"/>
                <a:gd name="connsiteX38" fmla="*/ 497481 w 9474079"/>
                <a:gd name="connsiteY38" fmla="*/ 575017 h 575017"/>
                <a:gd name="connsiteX39" fmla="*/ 0 w 9474079"/>
                <a:gd name="connsiteY39" fmla="*/ 544959 h 575017"/>
                <a:gd name="connsiteX40" fmla="*/ 0 w 9474079"/>
                <a:gd name="connsiteY40" fmla="*/ 459142 h 575017"/>
                <a:gd name="connsiteX41" fmla="*/ 0 w 9474079"/>
                <a:gd name="connsiteY41" fmla="*/ 373325 h 575017"/>
                <a:gd name="connsiteX42" fmla="*/ 0 w 9474079"/>
                <a:gd name="connsiteY42" fmla="*/ 282359 h 575017"/>
                <a:gd name="connsiteX43" fmla="*/ 0 w 9474079"/>
                <a:gd name="connsiteY43" fmla="*/ 186244 h 575017"/>
                <a:gd name="connsiteX44" fmla="*/ 0 w 9474079"/>
                <a:gd name="connsiteY44" fmla="*/ 30057 h 5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4079" h="575017" fill="none" extrusionOk="0">
                  <a:moveTo>
                    <a:pt x="0" y="30057"/>
                  </a:moveTo>
                  <a:cubicBezTo>
                    <a:pt x="-67479" y="7138"/>
                    <a:pt x="207039" y="5557"/>
                    <a:pt x="497481" y="0"/>
                  </a:cubicBezTo>
                  <a:cubicBezTo>
                    <a:pt x="628514" y="9119"/>
                    <a:pt x="865272" y="14801"/>
                    <a:pt x="996807" y="0"/>
                  </a:cubicBezTo>
                  <a:cubicBezTo>
                    <a:pt x="1128342" y="-14801"/>
                    <a:pt x="1262413" y="-16821"/>
                    <a:pt x="1453737" y="0"/>
                  </a:cubicBezTo>
                  <a:cubicBezTo>
                    <a:pt x="1645061" y="16821"/>
                    <a:pt x="1816855" y="3055"/>
                    <a:pt x="1910667" y="0"/>
                  </a:cubicBezTo>
                  <a:cubicBezTo>
                    <a:pt x="2140520" y="-8747"/>
                    <a:pt x="2328114" y="7719"/>
                    <a:pt x="2544905" y="0"/>
                  </a:cubicBezTo>
                  <a:cubicBezTo>
                    <a:pt x="2761696" y="-7719"/>
                    <a:pt x="2920272" y="11879"/>
                    <a:pt x="3154270" y="0"/>
                  </a:cubicBezTo>
                  <a:cubicBezTo>
                    <a:pt x="3450499" y="8534"/>
                    <a:pt x="3628350" y="18652"/>
                    <a:pt x="3756852" y="0"/>
                  </a:cubicBezTo>
                  <a:cubicBezTo>
                    <a:pt x="3885354" y="-18652"/>
                    <a:pt x="4076250" y="-5500"/>
                    <a:pt x="4313081" y="0"/>
                  </a:cubicBezTo>
                  <a:cubicBezTo>
                    <a:pt x="4481614" y="-13062"/>
                    <a:pt x="4776015" y="-13405"/>
                    <a:pt x="4910011" y="0"/>
                  </a:cubicBezTo>
                  <a:cubicBezTo>
                    <a:pt x="5044007" y="13405"/>
                    <a:pt x="5335006" y="6291"/>
                    <a:pt x="5556685" y="0"/>
                  </a:cubicBezTo>
                  <a:cubicBezTo>
                    <a:pt x="6020728" y="-56121"/>
                    <a:pt x="6442263" y="-47598"/>
                    <a:pt x="7054661" y="0"/>
                  </a:cubicBezTo>
                  <a:cubicBezTo>
                    <a:pt x="7592139" y="3035"/>
                    <a:pt x="8498238" y="-4721"/>
                    <a:pt x="8976595" y="0"/>
                  </a:cubicBezTo>
                  <a:cubicBezTo>
                    <a:pt x="9264477" y="-468"/>
                    <a:pt x="9469610" y="11464"/>
                    <a:pt x="9474079" y="30057"/>
                  </a:cubicBezTo>
                  <a:cubicBezTo>
                    <a:pt x="9412794" y="63923"/>
                    <a:pt x="9447171" y="73606"/>
                    <a:pt x="9474079" y="115874"/>
                  </a:cubicBezTo>
                  <a:cubicBezTo>
                    <a:pt x="9486221" y="167197"/>
                    <a:pt x="9438081" y="155694"/>
                    <a:pt x="9474079" y="201691"/>
                  </a:cubicBezTo>
                  <a:cubicBezTo>
                    <a:pt x="9554153" y="238607"/>
                    <a:pt x="9472053" y="252593"/>
                    <a:pt x="9474079" y="277210"/>
                  </a:cubicBezTo>
                  <a:cubicBezTo>
                    <a:pt x="9459872" y="303442"/>
                    <a:pt x="9432446" y="344239"/>
                    <a:pt x="9474079" y="373325"/>
                  </a:cubicBezTo>
                  <a:cubicBezTo>
                    <a:pt x="9519572" y="395907"/>
                    <a:pt x="9541514" y="430625"/>
                    <a:pt x="9474079" y="459142"/>
                  </a:cubicBezTo>
                  <a:cubicBezTo>
                    <a:pt x="9362502" y="492780"/>
                    <a:pt x="9471225" y="512558"/>
                    <a:pt x="9474079" y="544959"/>
                  </a:cubicBezTo>
                  <a:cubicBezTo>
                    <a:pt x="9462017" y="546987"/>
                    <a:pt x="9332081" y="575231"/>
                    <a:pt x="8976595" y="575017"/>
                  </a:cubicBezTo>
                  <a:cubicBezTo>
                    <a:pt x="8851217" y="554717"/>
                    <a:pt x="8659443" y="564233"/>
                    <a:pt x="8449005" y="575017"/>
                  </a:cubicBezTo>
                  <a:cubicBezTo>
                    <a:pt x="8238567" y="585802"/>
                    <a:pt x="8155531" y="577337"/>
                    <a:pt x="7921416" y="575017"/>
                  </a:cubicBezTo>
                  <a:cubicBezTo>
                    <a:pt x="7687301" y="572697"/>
                    <a:pt x="7601487" y="576817"/>
                    <a:pt x="7393826" y="575017"/>
                  </a:cubicBezTo>
                  <a:cubicBezTo>
                    <a:pt x="7253689" y="581801"/>
                    <a:pt x="6917568" y="547990"/>
                    <a:pt x="6759589" y="575017"/>
                  </a:cubicBezTo>
                  <a:cubicBezTo>
                    <a:pt x="6601610" y="602044"/>
                    <a:pt x="6392152" y="605038"/>
                    <a:pt x="6150225" y="575017"/>
                  </a:cubicBezTo>
                  <a:cubicBezTo>
                    <a:pt x="5971351" y="574761"/>
                    <a:pt x="5891155" y="592527"/>
                    <a:pt x="5721559" y="575017"/>
                  </a:cubicBezTo>
                  <a:cubicBezTo>
                    <a:pt x="5551963" y="557507"/>
                    <a:pt x="5337383" y="565134"/>
                    <a:pt x="5236365" y="575017"/>
                  </a:cubicBezTo>
                  <a:cubicBezTo>
                    <a:pt x="5135347" y="584900"/>
                    <a:pt x="4939918" y="550326"/>
                    <a:pt x="4737039" y="575017"/>
                  </a:cubicBezTo>
                  <a:cubicBezTo>
                    <a:pt x="4500134" y="577647"/>
                    <a:pt x="4279490" y="557153"/>
                    <a:pt x="4157633" y="575017"/>
                  </a:cubicBezTo>
                  <a:cubicBezTo>
                    <a:pt x="4035776" y="592881"/>
                    <a:pt x="3805466" y="572559"/>
                    <a:pt x="3578226" y="575017"/>
                  </a:cubicBezTo>
                  <a:cubicBezTo>
                    <a:pt x="3371161" y="585675"/>
                    <a:pt x="3222383" y="582704"/>
                    <a:pt x="3082293" y="575017"/>
                  </a:cubicBezTo>
                  <a:cubicBezTo>
                    <a:pt x="2942203" y="567330"/>
                    <a:pt x="2778343" y="591601"/>
                    <a:pt x="2602187" y="575017"/>
                  </a:cubicBezTo>
                  <a:cubicBezTo>
                    <a:pt x="2426031" y="558433"/>
                    <a:pt x="2285045" y="581433"/>
                    <a:pt x="1995460" y="575017"/>
                  </a:cubicBezTo>
                  <a:cubicBezTo>
                    <a:pt x="1540771" y="588913"/>
                    <a:pt x="1183757" y="535917"/>
                    <a:pt x="497481" y="575017"/>
                  </a:cubicBezTo>
                  <a:cubicBezTo>
                    <a:pt x="210555" y="578410"/>
                    <a:pt x="-31562" y="560855"/>
                    <a:pt x="0" y="544959"/>
                  </a:cubicBezTo>
                  <a:cubicBezTo>
                    <a:pt x="52683" y="513918"/>
                    <a:pt x="21005" y="492272"/>
                    <a:pt x="0" y="459142"/>
                  </a:cubicBezTo>
                  <a:cubicBezTo>
                    <a:pt x="-38643" y="424684"/>
                    <a:pt x="14914" y="422322"/>
                    <a:pt x="0" y="373325"/>
                  </a:cubicBezTo>
                  <a:cubicBezTo>
                    <a:pt x="-82967" y="335274"/>
                    <a:pt x="16149" y="306478"/>
                    <a:pt x="0" y="282359"/>
                  </a:cubicBezTo>
                  <a:cubicBezTo>
                    <a:pt x="-25966" y="265091"/>
                    <a:pt x="73687" y="203317"/>
                    <a:pt x="0" y="186244"/>
                  </a:cubicBezTo>
                  <a:cubicBezTo>
                    <a:pt x="22271" y="156732"/>
                    <a:pt x="141417" y="67228"/>
                    <a:pt x="0" y="30057"/>
                  </a:cubicBezTo>
                  <a:close/>
                </a:path>
                <a:path w="9474079" h="575017" stroke="0" extrusionOk="0">
                  <a:moveTo>
                    <a:pt x="0" y="30057"/>
                  </a:moveTo>
                  <a:cubicBezTo>
                    <a:pt x="7338" y="-26002"/>
                    <a:pt x="189661" y="-10187"/>
                    <a:pt x="497481" y="0"/>
                  </a:cubicBezTo>
                  <a:cubicBezTo>
                    <a:pt x="922856" y="8026"/>
                    <a:pt x="1722371" y="-57686"/>
                    <a:pt x="2080250" y="0"/>
                  </a:cubicBezTo>
                  <a:cubicBezTo>
                    <a:pt x="2372519" y="-15835"/>
                    <a:pt x="2459500" y="23487"/>
                    <a:pt x="2771015" y="0"/>
                  </a:cubicBezTo>
                  <a:cubicBezTo>
                    <a:pt x="3082530" y="-23487"/>
                    <a:pt x="3192502" y="-26799"/>
                    <a:pt x="3408645" y="0"/>
                  </a:cubicBezTo>
                  <a:cubicBezTo>
                    <a:pt x="3648614" y="8046"/>
                    <a:pt x="3863335" y="9191"/>
                    <a:pt x="4030446" y="0"/>
                  </a:cubicBezTo>
                  <a:cubicBezTo>
                    <a:pt x="4197557" y="-9191"/>
                    <a:pt x="4386087" y="2045"/>
                    <a:pt x="4652247" y="0"/>
                  </a:cubicBezTo>
                  <a:cubicBezTo>
                    <a:pt x="5066918" y="10158"/>
                    <a:pt x="5476642" y="-33772"/>
                    <a:pt x="6150225" y="0"/>
                  </a:cubicBezTo>
                  <a:cubicBezTo>
                    <a:pt x="6360046" y="24684"/>
                    <a:pt x="6584486" y="30810"/>
                    <a:pt x="6814421" y="0"/>
                  </a:cubicBezTo>
                  <a:cubicBezTo>
                    <a:pt x="7044356" y="-30810"/>
                    <a:pt x="7262690" y="31591"/>
                    <a:pt x="7478616" y="0"/>
                  </a:cubicBezTo>
                  <a:cubicBezTo>
                    <a:pt x="7642878" y="22721"/>
                    <a:pt x="7786631" y="19426"/>
                    <a:pt x="7992922" y="0"/>
                  </a:cubicBezTo>
                  <a:cubicBezTo>
                    <a:pt x="8199213" y="-19426"/>
                    <a:pt x="8351491" y="-21435"/>
                    <a:pt x="8477269" y="0"/>
                  </a:cubicBezTo>
                  <a:cubicBezTo>
                    <a:pt x="8603047" y="21435"/>
                    <a:pt x="8768032" y="-4195"/>
                    <a:pt x="8976595" y="0"/>
                  </a:cubicBezTo>
                  <a:cubicBezTo>
                    <a:pt x="9300248" y="-141"/>
                    <a:pt x="9457394" y="17436"/>
                    <a:pt x="9474079" y="30057"/>
                  </a:cubicBezTo>
                  <a:cubicBezTo>
                    <a:pt x="9479270" y="52812"/>
                    <a:pt x="9457830" y="77472"/>
                    <a:pt x="9474079" y="105576"/>
                  </a:cubicBezTo>
                  <a:cubicBezTo>
                    <a:pt x="9497035" y="129568"/>
                    <a:pt x="9472992" y="165409"/>
                    <a:pt x="9474079" y="191393"/>
                  </a:cubicBezTo>
                  <a:cubicBezTo>
                    <a:pt x="9548778" y="218551"/>
                    <a:pt x="9475282" y="255693"/>
                    <a:pt x="9474079" y="277210"/>
                  </a:cubicBezTo>
                  <a:cubicBezTo>
                    <a:pt x="9560700" y="283898"/>
                    <a:pt x="9422203" y="320761"/>
                    <a:pt x="9474079" y="357878"/>
                  </a:cubicBezTo>
                  <a:cubicBezTo>
                    <a:pt x="9567496" y="400408"/>
                    <a:pt x="9514016" y="418160"/>
                    <a:pt x="9474079" y="453993"/>
                  </a:cubicBezTo>
                  <a:cubicBezTo>
                    <a:pt x="9448652" y="499114"/>
                    <a:pt x="9522683" y="505336"/>
                    <a:pt x="9474079" y="544959"/>
                  </a:cubicBezTo>
                  <a:cubicBezTo>
                    <a:pt x="9468161" y="542418"/>
                    <a:pt x="9211034" y="593814"/>
                    <a:pt x="8976595" y="575017"/>
                  </a:cubicBezTo>
                  <a:cubicBezTo>
                    <a:pt x="8808009" y="597495"/>
                    <a:pt x="8646603" y="582511"/>
                    <a:pt x="8477269" y="575017"/>
                  </a:cubicBezTo>
                  <a:cubicBezTo>
                    <a:pt x="8307935" y="567523"/>
                    <a:pt x="8069443" y="553700"/>
                    <a:pt x="7947983" y="575017"/>
                  </a:cubicBezTo>
                  <a:cubicBezTo>
                    <a:pt x="7826523" y="596334"/>
                    <a:pt x="7684088" y="587821"/>
                    <a:pt x="7478616" y="575017"/>
                  </a:cubicBezTo>
                  <a:cubicBezTo>
                    <a:pt x="7139091" y="666192"/>
                    <a:pt x="6565817" y="560850"/>
                    <a:pt x="6065431" y="575017"/>
                  </a:cubicBezTo>
                  <a:cubicBezTo>
                    <a:pt x="5919679" y="558904"/>
                    <a:pt x="5684066" y="591621"/>
                    <a:pt x="5497614" y="575017"/>
                  </a:cubicBezTo>
                  <a:cubicBezTo>
                    <a:pt x="5311162" y="558413"/>
                    <a:pt x="5048955" y="599962"/>
                    <a:pt x="4906620" y="575017"/>
                  </a:cubicBezTo>
                  <a:cubicBezTo>
                    <a:pt x="4747634" y="575087"/>
                    <a:pt x="4585625" y="579003"/>
                    <a:pt x="4297254" y="575017"/>
                  </a:cubicBezTo>
                  <a:cubicBezTo>
                    <a:pt x="4008883" y="571031"/>
                    <a:pt x="3970375" y="554986"/>
                    <a:pt x="3663016" y="575017"/>
                  </a:cubicBezTo>
                  <a:cubicBezTo>
                    <a:pt x="3468842" y="577844"/>
                    <a:pt x="3248077" y="563464"/>
                    <a:pt x="3119600" y="575017"/>
                  </a:cubicBezTo>
                  <a:cubicBezTo>
                    <a:pt x="2991123" y="586570"/>
                    <a:pt x="2788813" y="555936"/>
                    <a:pt x="2639494" y="575017"/>
                  </a:cubicBezTo>
                  <a:cubicBezTo>
                    <a:pt x="2490175" y="594098"/>
                    <a:pt x="2351687" y="572813"/>
                    <a:pt x="2080250" y="575017"/>
                  </a:cubicBezTo>
                  <a:cubicBezTo>
                    <a:pt x="1554643" y="578448"/>
                    <a:pt x="919015" y="587991"/>
                    <a:pt x="497481" y="575017"/>
                  </a:cubicBezTo>
                  <a:cubicBezTo>
                    <a:pt x="225952" y="575374"/>
                    <a:pt x="-4237" y="560416"/>
                    <a:pt x="0" y="544959"/>
                  </a:cubicBezTo>
                  <a:cubicBezTo>
                    <a:pt x="-37791" y="509836"/>
                    <a:pt x="6935" y="484824"/>
                    <a:pt x="0" y="453993"/>
                  </a:cubicBezTo>
                  <a:cubicBezTo>
                    <a:pt x="55610" y="425973"/>
                    <a:pt x="-16631" y="410182"/>
                    <a:pt x="0" y="383623"/>
                  </a:cubicBezTo>
                  <a:cubicBezTo>
                    <a:pt x="-49039" y="368393"/>
                    <a:pt x="20867" y="334714"/>
                    <a:pt x="0" y="297806"/>
                  </a:cubicBezTo>
                  <a:cubicBezTo>
                    <a:pt x="108880" y="270238"/>
                    <a:pt x="33569" y="235146"/>
                    <a:pt x="0" y="222287"/>
                  </a:cubicBezTo>
                  <a:cubicBezTo>
                    <a:pt x="-84572" y="211137"/>
                    <a:pt x="20963" y="150068"/>
                    <a:pt x="0" y="131321"/>
                  </a:cubicBezTo>
                  <a:cubicBezTo>
                    <a:pt x="-29366" y="123774"/>
                    <a:pt x="-73475" y="72480"/>
                    <a:pt x="0" y="30057"/>
                  </a:cubicBezTo>
                  <a:close/>
                </a:path>
                <a:path w="9474079" h="575017" fill="none" stroke="0" extrusionOk="0">
                  <a:moveTo>
                    <a:pt x="0" y="30057"/>
                  </a:moveTo>
                  <a:cubicBezTo>
                    <a:pt x="-18032" y="7648"/>
                    <a:pt x="150527" y="-39314"/>
                    <a:pt x="497481" y="0"/>
                  </a:cubicBezTo>
                  <a:cubicBezTo>
                    <a:pt x="651941" y="15622"/>
                    <a:pt x="814088" y="14344"/>
                    <a:pt x="996807" y="0"/>
                  </a:cubicBezTo>
                  <a:cubicBezTo>
                    <a:pt x="1179526" y="-14344"/>
                    <a:pt x="1279902" y="-15800"/>
                    <a:pt x="1425473" y="0"/>
                  </a:cubicBezTo>
                  <a:cubicBezTo>
                    <a:pt x="1571044" y="15800"/>
                    <a:pt x="1787902" y="4313"/>
                    <a:pt x="1910667" y="0"/>
                  </a:cubicBezTo>
                  <a:cubicBezTo>
                    <a:pt x="2271826" y="13011"/>
                    <a:pt x="2850389" y="36105"/>
                    <a:pt x="3154270" y="0"/>
                  </a:cubicBezTo>
                  <a:cubicBezTo>
                    <a:pt x="3399995" y="257"/>
                    <a:pt x="3903335" y="74059"/>
                    <a:pt x="4313081" y="0"/>
                  </a:cubicBezTo>
                  <a:cubicBezTo>
                    <a:pt x="4469740" y="9542"/>
                    <a:pt x="4701927" y="-13683"/>
                    <a:pt x="4934883" y="0"/>
                  </a:cubicBezTo>
                  <a:cubicBezTo>
                    <a:pt x="5167839" y="13683"/>
                    <a:pt x="5362138" y="-3174"/>
                    <a:pt x="5556685" y="0"/>
                  </a:cubicBezTo>
                  <a:cubicBezTo>
                    <a:pt x="5744425" y="18397"/>
                    <a:pt x="5800886" y="13166"/>
                    <a:pt x="6011071" y="0"/>
                  </a:cubicBezTo>
                  <a:cubicBezTo>
                    <a:pt x="6221256" y="-13166"/>
                    <a:pt x="6285458" y="5209"/>
                    <a:pt x="6510396" y="0"/>
                  </a:cubicBezTo>
                  <a:cubicBezTo>
                    <a:pt x="6735334" y="-5209"/>
                    <a:pt x="6822375" y="-4870"/>
                    <a:pt x="7054661" y="0"/>
                  </a:cubicBezTo>
                  <a:cubicBezTo>
                    <a:pt x="7182421" y="-18968"/>
                    <a:pt x="7525932" y="26897"/>
                    <a:pt x="7656867" y="0"/>
                  </a:cubicBezTo>
                  <a:cubicBezTo>
                    <a:pt x="7787802" y="-26897"/>
                    <a:pt x="8085338" y="17066"/>
                    <a:pt x="8335950" y="0"/>
                  </a:cubicBezTo>
                  <a:cubicBezTo>
                    <a:pt x="8586562" y="-17066"/>
                    <a:pt x="8735076" y="31593"/>
                    <a:pt x="8976595" y="0"/>
                  </a:cubicBezTo>
                  <a:cubicBezTo>
                    <a:pt x="9312058" y="2557"/>
                    <a:pt x="9520857" y="17358"/>
                    <a:pt x="9474079" y="30057"/>
                  </a:cubicBezTo>
                  <a:cubicBezTo>
                    <a:pt x="9404042" y="63080"/>
                    <a:pt x="9472886" y="75130"/>
                    <a:pt x="9474079" y="115874"/>
                  </a:cubicBezTo>
                  <a:cubicBezTo>
                    <a:pt x="9524901" y="153813"/>
                    <a:pt x="9429049" y="164819"/>
                    <a:pt x="9474079" y="201691"/>
                  </a:cubicBezTo>
                  <a:cubicBezTo>
                    <a:pt x="9551605" y="246313"/>
                    <a:pt x="9463389" y="251885"/>
                    <a:pt x="9474079" y="277210"/>
                  </a:cubicBezTo>
                  <a:cubicBezTo>
                    <a:pt x="9507419" y="293761"/>
                    <a:pt x="9435881" y="337032"/>
                    <a:pt x="9474079" y="373325"/>
                  </a:cubicBezTo>
                  <a:cubicBezTo>
                    <a:pt x="9489735" y="392117"/>
                    <a:pt x="9513949" y="431927"/>
                    <a:pt x="9474079" y="459142"/>
                  </a:cubicBezTo>
                  <a:cubicBezTo>
                    <a:pt x="9353874" y="477952"/>
                    <a:pt x="9418823" y="515309"/>
                    <a:pt x="9474079" y="544959"/>
                  </a:cubicBezTo>
                  <a:cubicBezTo>
                    <a:pt x="9440274" y="555301"/>
                    <a:pt x="9275375" y="561801"/>
                    <a:pt x="8976595" y="575017"/>
                  </a:cubicBezTo>
                  <a:cubicBezTo>
                    <a:pt x="8829169" y="577711"/>
                    <a:pt x="8698330" y="557753"/>
                    <a:pt x="8480661" y="575017"/>
                  </a:cubicBezTo>
                  <a:cubicBezTo>
                    <a:pt x="8262992" y="592281"/>
                    <a:pt x="8117353" y="569206"/>
                    <a:pt x="7921416" y="575017"/>
                  </a:cubicBezTo>
                  <a:cubicBezTo>
                    <a:pt x="7725479" y="580828"/>
                    <a:pt x="7581068" y="562642"/>
                    <a:pt x="7393826" y="575017"/>
                  </a:cubicBezTo>
                  <a:cubicBezTo>
                    <a:pt x="7250795" y="583046"/>
                    <a:pt x="7005763" y="602408"/>
                    <a:pt x="6809334" y="575017"/>
                  </a:cubicBezTo>
                  <a:cubicBezTo>
                    <a:pt x="6612905" y="547626"/>
                    <a:pt x="6352494" y="551476"/>
                    <a:pt x="6150225" y="575017"/>
                  </a:cubicBezTo>
                  <a:cubicBezTo>
                    <a:pt x="5967920" y="563525"/>
                    <a:pt x="5888963" y="562777"/>
                    <a:pt x="5707427" y="575017"/>
                  </a:cubicBezTo>
                  <a:cubicBezTo>
                    <a:pt x="5525891" y="587257"/>
                    <a:pt x="5468518" y="569270"/>
                    <a:pt x="5278760" y="575017"/>
                  </a:cubicBezTo>
                  <a:cubicBezTo>
                    <a:pt x="5089002" y="580764"/>
                    <a:pt x="4985130" y="559551"/>
                    <a:pt x="4737039" y="575017"/>
                  </a:cubicBezTo>
                  <a:cubicBezTo>
                    <a:pt x="4584985" y="583864"/>
                    <a:pt x="4435934" y="554057"/>
                    <a:pt x="4146044" y="575017"/>
                  </a:cubicBezTo>
                  <a:cubicBezTo>
                    <a:pt x="3856155" y="595977"/>
                    <a:pt x="3842204" y="571424"/>
                    <a:pt x="3578226" y="575017"/>
                  </a:cubicBezTo>
                  <a:cubicBezTo>
                    <a:pt x="3367670" y="597382"/>
                    <a:pt x="3269743" y="574530"/>
                    <a:pt x="3018982" y="575017"/>
                  </a:cubicBezTo>
                  <a:cubicBezTo>
                    <a:pt x="2768221" y="575504"/>
                    <a:pt x="2632777" y="573349"/>
                    <a:pt x="2491393" y="575017"/>
                  </a:cubicBezTo>
                  <a:cubicBezTo>
                    <a:pt x="2350009" y="576685"/>
                    <a:pt x="2220759" y="591962"/>
                    <a:pt x="1995460" y="575017"/>
                  </a:cubicBezTo>
                  <a:cubicBezTo>
                    <a:pt x="1791468" y="566885"/>
                    <a:pt x="1678438" y="577139"/>
                    <a:pt x="1541073" y="575017"/>
                  </a:cubicBezTo>
                  <a:cubicBezTo>
                    <a:pt x="1403708" y="572895"/>
                    <a:pt x="1120067" y="579800"/>
                    <a:pt x="1011787" y="575017"/>
                  </a:cubicBezTo>
                  <a:cubicBezTo>
                    <a:pt x="903507" y="570234"/>
                    <a:pt x="621090" y="556240"/>
                    <a:pt x="497481" y="575017"/>
                  </a:cubicBezTo>
                  <a:cubicBezTo>
                    <a:pt x="219212" y="574031"/>
                    <a:pt x="5727" y="558633"/>
                    <a:pt x="0" y="544959"/>
                  </a:cubicBezTo>
                  <a:cubicBezTo>
                    <a:pt x="99766" y="525001"/>
                    <a:pt x="13432" y="502184"/>
                    <a:pt x="0" y="459142"/>
                  </a:cubicBezTo>
                  <a:cubicBezTo>
                    <a:pt x="8364" y="419098"/>
                    <a:pt x="6991" y="412431"/>
                    <a:pt x="0" y="373325"/>
                  </a:cubicBezTo>
                  <a:cubicBezTo>
                    <a:pt x="-41002" y="339414"/>
                    <a:pt x="-14094" y="309282"/>
                    <a:pt x="0" y="282359"/>
                  </a:cubicBezTo>
                  <a:cubicBezTo>
                    <a:pt x="8356" y="253803"/>
                    <a:pt x="103325" y="191595"/>
                    <a:pt x="0" y="186244"/>
                  </a:cubicBezTo>
                  <a:cubicBezTo>
                    <a:pt x="-303317" y="189902"/>
                    <a:pt x="218747" y="95035"/>
                    <a:pt x="0" y="30057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717692"/>
                        <a:gd name="connsiteY0" fmla="*/ 228878 h 4378634"/>
                        <a:gd name="connsiteX1" fmla="*/ 247725 w 4717692"/>
                        <a:gd name="connsiteY1" fmla="*/ 0 h 4378634"/>
                        <a:gd name="connsiteX2" fmla="*/ 951432 w 4717692"/>
                        <a:gd name="connsiteY2" fmla="*/ 0 h 4378634"/>
                        <a:gd name="connsiteX3" fmla="*/ 1570694 w 4717692"/>
                        <a:gd name="connsiteY3" fmla="*/ 0 h 4378634"/>
                        <a:gd name="connsiteX4" fmla="*/ 2147733 w 4717692"/>
                        <a:gd name="connsiteY4" fmla="*/ 0 h 4378634"/>
                        <a:gd name="connsiteX5" fmla="*/ 2766995 w 4717692"/>
                        <a:gd name="connsiteY5" fmla="*/ 0 h 4378634"/>
                        <a:gd name="connsiteX6" fmla="*/ 3512924 w 4717692"/>
                        <a:gd name="connsiteY6" fmla="*/ 0 h 4378634"/>
                        <a:gd name="connsiteX7" fmla="*/ 4469966 w 4717692"/>
                        <a:gd name="connsiteY7" fmla="*/ 0 h 4378634"/>
                        <a:gd name="connsiteX8" fmla="*/ 4717692 w 4717692"/>
                        <a:gd name="connsiteY8" fmla="*/ 228878 h 4378634"/>
                        <a:gd name="connsiteX9" fmla="*/ 4717692 w 4717692"/>
                        <a:gd name="connsiteY9" fmla="*/ 882357 h 4378634"/>
                        <a:gd name="connsiteX10" fmla="*/ 4717692 w 4717692"/>
                        <a:gd name="connsiteY10" fmla="*/ 1535837 h 4378634"/>
                        <a:gd name="connsiteX11" fmla="*/ 4717692 w 4717692"/>
                        <a:gd name="connsiteY11" fmla="*/ 2110899 h 4378634"/>
                        <a:gd name="connsiteX12" fmla="*/ 4717692 w 4717692"/>
                        <a:gd name="connsiteY12" fmla="*/ 2842796 h 4378634"/>
                        <a:gd name="connsiteX13" fmla="*/ 4717692 w 4717692"/>
                        <a:gd name="connsiteY13" fmla="*/ 3496276 h 4378634"/>
                        <a:gd name="connsiteX14" fmla="*/ 4717692 w 4717692"/>
                        <a:gd name="connsiteY14" fmla="*/ 4149755 h 4378634"/>
                        <a:gd name="connsiteX15" fmla="*/ 4469966 w 4717692"/>
                        <a:gd name="connsiteY15" fmla="*/ 4378634 h 4378634"/>
                        <a:gd name="connsiteX16" fmla="*/ 3681814 w 4717692"/>
                        <a:gd name="connsiteY16" fmla="*/ 4378634 h 4378634"/>
                        <a:gd name="connsiteX17" fmla="*/ 3062553 w 4717692"/>
                        <a:gd name="connsiteY17" fmla="*/ 4378634 h 4378634"/>
                        <a:gd name="connsiteX18" fmla="*/ 2358846 w 4717692"/>
                        <a:gd name="connsiteY18" fmla="*/ 4378634 h 4378634"/>
                        <a:gd name="connsiteX19" fmla="*/ 1781806 w 4717692"/>
                        <a:gd name="connsiteY19" fmla="*/ 4378634 h 4378634"/>
                        <a:gd name="connsiteX20" fmla="*/ 993655 w 4717692"/>
                        <a:gd name="connsiteY20" fmla="*/ 4378634 h 4378634"/>
                        <a:gd name="connsiteX21" fmla="*/ 247725 w 4717692"/>
                        <a:gd name="connsiteY21" fmla="*/ 4378634 h 4378634"/>
                        <a:gd name="connsiteX22" fmla="*/ 0 w 4717692"/>
                        <a:gd name="connsiteY22" fmla="*/ 4149755 h 4378634"/>
                        <a:gd name="connsiteX23" fmla="*/ 0 w 4717692"/>
                        <a:gd name="connsiteY23" fmla="*/ 3496276 h 4378634"/>
                        <a:gd name="connsiteX24" fmla="*/ 0 w 4717692"/>
                        <a:gd name="connsiteY24" fmla="*/ 2842796 h 4378634"/>
                        <a:gd name="connsiteX25" fmla="*/ 0 w 4717692"/>
                        <a:gd name="connsiteY25" fmla="*/ 2150107 h 4378634"/>
                        <a:gd name="connsiteX26" fmla="*/ 0 w 4717692"/>
                        <a:gd name="connsiteY26" fmla="*/ 1418211 h 4378634"/>
                        <a:gd name="connsiteX27" fmla="*/ 0 w 4717692"/>
                        <a:gd name="connsiteY27" fmla="*/ 228878 h 4378634"/>
                        <a:gd name="connsiteX0" fmla="*/ 0 w 4717692"/>
                        <a:gd name="connsiteY0" fmla="*/ 228878 h 4378634"/>
                        <a:gd name="connsiteX1" fmla="*/ 247725 w 4717692"/>
                        <a:gd name="connsiteY1" fmla="*/ 0 h 4378634"/>
                        <a:gd name="connsiteX2" fmla="*/ 1035877 w 4717692"/>
                        <a:gd name="connsiteY2" fmla="*/ 0 h 4378634"/>
                        <a:gd name="connsiteX3" fmla="*/ 1697362 w 4717692"/>
                        <a:gd name="connsiteY3" fmla="*/ 0 h 4378634"/>
                        <a:gd name="connsiteX4" fmla="*/ 2316623 w 4717692"/>
                        <a:gd name="connsiteY4" fmla="*/ 0 h 4378634"/>
                        <a:gd name="connsiteX5" fmla="*/ 3062553 w 4717692"/>
                        <a:gd name="connsiteY5" fmla="*/ 0 h 4378634"/>
                        <a:gd name="connsiteX6" fmla="*/ 3724036 w 4717692"/>
                        <a:gd name="connsiteY6" fmla="*/ 0 h 4378634"/>
                        <a:gd name="connsiteX7" fmla="*/ 4469966 w 4717692"/>
                        <a:gd name="connsiteY7" fmla="*/ 0 h 4378634"/>
                        <a:gd name="connsiteX8" fmla="*/ 4717692 w 4717692"/>
                        <a:gd name="connsiteY8" fmla="*/ 228878 h 4378634"/>
                        <a:gd name="connsiteX9" fmla="*/ 4717692 w 4717692"/>
                        <a:gd name="connsiteY9" fmla="*/ 803940 h 4378634"/>
                        <a:gd name="connsiteX10" fmla="*/ 4717692 w 4717692"/>
                        <a:gd name="connsiteY10" fmla="*/ 1457420 h 4378634"/>
                        <a:gd name="connsiteX11" fmla="*/ 4717692 w 4717692"/>
                        <a:gd name="connsiteY11" fmla="*/ 2110899 h 4378634"/>
                        <a:gd name="connsiteX12" fmla="*/ 4717692 w 4717692"/>
                        <a:gd name="connsiteY12" fmla="*/ 2725170 h 4378634"/>
                        <a:gd name="connsiteX13" fmla="*/ 4717692 w 4717692"/>
                        <a:gd name="connsiteY13" fmla="*/ 3457067 h 4378634"/>
                        <a:gd name="connsiteX14" fmla="*/ 4717692 w 4717692"/>
                        <a:gd name="connsiteY14" fmla="*/ 4149755 h 4378634"/>
                        <a:gd name="connsiteX15" fmla="*/ 4469966 w 4717692"/>
                        <a:gd name="connsiteY15" fmla="*/ 4378634 h 4378634"/>
                        <a:gd name="connsiteX16" fmla="*/ 3724036 w 4717692"/>
                        <a:gd name="connsiteY16" fmla="*/ 4378634 h 4378634"/>
                        <a:gd name="connsiteX17" fmla="*/ 3020329 w 4717692"/>
                        <a:gd name="connsiteY17" fmla="*/ 4378634 h 4378634"/>
                        <a:gd name="connsiteX18" fmla="*/ 2443290 w 4717692"/>
                        <a:gd name="connsiteY18" fmla="*/ 4378634 h 4378634"/>
                        <a:gd name="connsiteX19" fmla="*/ 1824028 w 4717692"/>
                        <a:gd name="connsiteY19" fmla="*/ 4378634 h 4378634"/>
                        <a:gd name="connsiteX20" fmla="*/ 1035877 w 4717692"/>
                        <a:gd name="connsiteY20" fmla="*/ 4378634 h 4378634"/>
                        <a:gd name="connsiteX21" fmla="*/ 247725 w 4717692"/>
                        <a:gd name="connsiteY21" fmla="*/ 4378634 h 4378634"/>
                        <a:gd name="connsiteX22" fmla="*/ 0 w 4717692"/>
                        <a:gd name="connsiteY22" fmla="*/ 4149755 h 4378634"/>
                        <a:gd name="connsiteX23" fmla="*/ 0 w 4717692"/>
                        <a:gd name="connsiteY23" fmla="*/ 3457067 h 4378634"/>
                        <a:gd name="connsiteX24" fmla="*/ 0 w 4717692"/>
                        <a:gd name="connsiteY24" fmla="*/ 2921213 h 4378634"/>
                        <a:gd name="connsiteX25" fmla="*/ 0 w 4717692"/>
                        <a:gd name="connsiteY25" fmla="*/ 2267734 h 4378634"/>
                        <a:gd name="connsiteX26" fmla="*/ 0 w 4717692"/>
                        <a:gd name="connsiteY26" fmla="*/ 1692672 h 4378634"/>
                        <a:gd name="connsiteX27" fmla="*/ 0 w 4717692"/>
                        <a:gd name="connsiteY27" fmla="*/ 999984 h 4378634"/>
                        <a:gd name="connsiteX28" fmla="*/ 0 w 4717692"/>
                        <a:gd name="connsiteY28" fmla="*/ 228878 h 4378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4717692" h="4378634" fill="none" extrusionOk="0">
                          <a:moveTo>
                            <a:pt x="0" y="228878"/>
                          </a:moveTo>
                          <a:cubicBezTo>
                            <a:pt x="-25399" y="131725"/>
                            <a:pt x="110841" y="-2132"/>
                            <a:pt x="247725" y="0"/>
                          </a:cubicBezTo>
                          <a:cubicBezTo>
                            <a:pt x="536797" y="-25358"/>
                            <a:pt x="724118" y="-15050"/>
                            <a:pt x="951432" y="0"/>
                          </a:cubicBezTo>
                          <a:cubicBezTo>
                            <a:pt x="1186862" y="29689"/>
                            <a:pt x="1417395" y="4183"/>
                            <a:pt x="1570694" y="0"/>
                          </a:cubicBezTo>
                          <a:cubicBezTo>
                            <a:pt x="1761708" y="-19139"/>
                            <a:pt x="1930066" y="14724"/>
                            <a:pt x="2147733" y="0"/>
                          </a:cubicBezTo>
                          <a:cubicBezTo>
                            <a:pt x="2395506" y="15647"/>
                            <a:pt x="2594864" y="7096"/>
                            <a:pt x="2766995" y="0"/>
                          </a:cubicBezTo>
                          <a:cubicBezTo>
                            <a:pt x="2967672" y="31986"/>
                            <a:pt x="3175665" y="-43851"/>
                            <a:pt x="3512924" y="0"/>
                          </a:cubicBezTo>
                          <a:cubicBezTo>
                            <a:pt x="3791742" y="66848"/>
                            <a:pt x="4228320" y="29439"/>
                            <a:pt x="4469966" y="0"/>
                          </a:cubicBezTo>
                          <a:cubicBezTo>
                            <a:pt x="4613546" y="-2216"/>
                            <a:pt x="4715633" y="93641"/>
                            <a:pt x="4717692" y="228878"/>
                          </a:cubicBezTo>
                          <a:cubicBezTo>
                            <a:pt x="4689074" y="514122"/>
                            <a:pt x="4705239" y="582111"/>
                            <a:pt x="4717692" y="882357"/>
                          </a:cubicBezTo>
                          <a:cubicBezTo>
                            <a:pt x="4725207" y="1188635"/>
                            <a:pt x="4701236" y="1253180"/>
                            <a:pt x="4717692" y="1535837"/>
                          </a:cubicBezTo>
                          <a:cubicBezTo>
                            <a:pt x="4755522" y="1823294"/>
                            <a:pt x="4714715" y="1918555"/>
                            <a:pt x="4717692" y="2110899"/>
                          </a:cubicBezTo>
                          <a:cubicBezTo>
                            <a:pt x="4712901" y="2309212"/>
                            <a:pt x="4695763" y="2654322"/>
                            <a:pt x="4717692" y="2842796"/>
                          </a:cubicBezTo>
                          <a:cubicBezTo>
                            <a:pt x="4741859" y="3002852"/>
                            <a:pt x="4750501" y="3281622"/>
                            <a:pt x="4717692" y="3496276"/>
                          </a:cubicBezTo>
                          <a:cubicBezTo>
                            <a:pt x="4661756" y="3697923"/>
                            <a:pt x="4714064" y="3914379"/>
                            <a:pt x="4717692" y="4149755"/>
                          </a:cubicBezTo>
                          <a:cubicBezTo>
                            <a:pt x="4711912" y="4258446"/>
                            <a:pt x="4639487" y="4356368"/>
                            <a:pt x="4469966" y="4378634"/>
                          </a:cubicBezTo>
                          <a:cubicBezTo>
                            <a:pt x="4196605" y="4382339"/>
                            <a:pt x="4071625" y="4340648"/>
                            <a:pt x="3681814" y="4378634"/>
                          </a:cubicBezTo>
                          <a:cubicBezTo>
                            <a:pt x="3299012" y="4391565"/>
                            <a:pt x="3326642" y="4370920"/>
                            <a:pt x="3062553" y="4378634"/>
                          </a:cubicBezTo>
                          <a:cubicBezTo>
                            <a:pt x="2800334" y="4386502"/>
                            <a:pt x="2605365" y="4399809"/>
                            <a:pt x="2358846" y="4378634"/>
                          </a:cubicBezTo>
                          <a:cubicBezTo>
                            <a:pt x="2097447" y="4362240"/>
                            <a:pt x="2049500" y="4349003"/>
                            <a:pt x="1781806" y="4378634"/>
                          </a:cubicBezTo>
                          <a:cubicBezTo>
                            <a:pt x="1495530" y="4408301"/>
                            <a:pt x="1199795" y="4419329"/>
                            <a:pt x="993655" y="4378634"/>
                          </a:cubicBezTo>
                          <a:cubicBezTo>
                            <a:pt x="756657" y="4324368"/>
                            <a:pt x="603401" y="4365959"/>
                            <a:pt x="247725" y="4378634"/>
                          </a:cubicBezTo>
                          <a:cubicBezTo>
                            <a:pt x="107799" y="4359668"/>
                            <a:pt x="-17190" y="4265738"/>
                            <a:pt x="0" y="4149755"/>
                          </a:cubicBezTo>
                          <a:cubicBezTo>
                            <a:pt x="24284" y="3945225"/>
                            <a:pt x="10975" y="3762623"/>
                            <a:pt x="0" y="3496276"/>
                          </a:cubicBezTo>
                          <a:cubicBezTo>
                            <a:pt x="-14731" y="3201818"/>
                            <a:pt x="7091" y="3138875"/>
                            <a:pt x="0" y="2842796"/>
                          </a:cubicBezTo>
                          <a:cubicBezTo>
                            <a:pt x="-40956" y="2559312"/>
                            <a:pt x="6155" y="2364990"/>
                            <a:pt x="0" y="2150107"/>
                          </a:cubicBezTo>
                          <a:cubicBezTo>
                            <a:pt x="-17218" y="1937994"/>
                            <a:pt x="35421" y="1544887"/>
                            <a:pt x="0" y="1418211"/>
                          </a:cubicBezTo>
                          <a:cubicBezTo>
                            <a:pt x="14706" y="1173255"/>
                            <a:pt x="70873" y="750138"/>
                            <a:pt x="0" y="228878"/>
                          </a:cubicBezTo>
                          <a:close/>
                        </a:path>
                        <a:path w="4717692" h="4378634" stroke="0" extrusionOk="0">
                          <a:moveTo>
                            <a:pt x="0" y="228878"/>
                          </a:moveTo>
                          <a:cubicBezTo>
                            <a:pt x="1826" y="84678"/>
                            <a:pt x="92656" y="3240"/>
                            <a:pt x="247725" y="0"/>
                          </a:cubicBezTo>
                          <a:cubicBezTo>
                            <a:pt x="474984" y="42688"/>
                            <a:pt x="840120" y="-21457"/>
                            <a:pt x="1035877" y="0"/>
                          </a:cubicBezTo>
                          <a:cubicBezTo>
                            <a:pt x="1268906" y="3774"/>
                            <a:pt x="1521087" y="-43808"/>
                            <a:pt x="1697362" y="0"/>
                          </a:cubicBezTo>
                          <a:cubicBezTo>
                            <a:pt x="1841610" y="6879"/>
                            <a:pt x="2115572" y="7882"/>
                            <a:pt x="2316623" y="0"/>
                          </a:cubicBezTo>
                          <a:cubicBezTo>
                            <a:pt x="2531283" y="33523"/>
                            <a:pt x="2727476" y="1801"/>
                            <a:pt x="3062553" y="0"/>
                          </a:cubicBezTo>
                          <a:cubicBezTo>
                            <a:pt x="3418607" y="-16204"/>
                            <a:pt x="3460329" y="8659"/>
                            <a:pt x="3724036" y="0"/>
                          </a:cubicBezTo>
                          <a:cubicBezTo>
                            <a:pt x="4001258" y="-22226"/>
                            <a:pt x="4174083" y="-8580"/>
                            <a:pt x="4469966" y="0"/>
                          </a:cubicBezTo>
                          <a:cubicBezTo>
                            <a:pt x="4630070" y="-25978"/>
                            <a:pt x="4706766" y="130877"/>
                            <a:pt x="4717692" y="228878"/>
                          </a:cubicBezTo>
                          <a:cubicBezTo>
                            <a:pt x="4717086" y="392313"/>
                            <a:pt x="4711312" y="593090"/>
                            <a:pt x="4717692" y="803940"/>
                          </a:cubicBezTo>
                          <a:cubicBezTo>
                            <a:pt x="4730295" y="980608"/>
                            <a:pt x="4718994" y="1265516"/>
                            <a:pt x="4717692" y="1457420"/>
                          </a:cubicBezTo>
                          <a:cubicBezTo>
                            <a:pt x="4753494" y="1659960"/>
                            <a:pt x="4719840" y="1944054"/>
                            <a:pt x="4717692" y="2110899"/>
                          </a:cubicBezTo>
                          <a:cubicBezTo>
                            <a:pt x="4764279" y="2246772"/>
                            <a:pt x="4696153" y="2446910"/>
                            <a:pt x="4717692" y="2725170"/>
                          </a:cubicBezTo>
                          <a:cubicBezTo>
                            <a:pt x="4766450" y="2988416"/>
                            <a:pt x="4739144" y="3178537"/>
                            <a:pt x="4717692" y="3457067"/>
                          </a:cubicBezTo>
                          <a:cubicBezTo>
                            <a:pt x="4709613" y="3734892"/>
                            <a:pt x="4740377" y="3867769"/>
                            <a:pt x="4717692" y="4149755"/>
                          </a:cubicBezTo>
                          <a:cubicBezTo>
                            <a:pt x="4691641" y="4258922"/>
                            <a:pt x="4582360" y="4375084"/>
                            <a:pt x="4469966" y="4378634"/>
                          </a:cubicBezTo>
                          <a:cubicBezTo>
                            <a:pt x="4097483" y="4385806"/>
                            <a:pt x="3875409" y="4403396"/>
                            <a:pt x="3724036" y="4378634"/>
                          </a:cubicBezTo>
                          <a:cubicBezTo>
                            <a:pt x="3551168" y="4331089"/>
                            <a:pt x="3297594" y="4432156"/>
                            <a:pt x="3020329" y="4378634"/>
                          </a:cubicBezTo>
                          <a:cubicBezTo>
                            <a:pt x="2714787" y="4369708"/>
                            <a:pt x="2666374" y="4366674"/>
                            <a:pt x="2443290" y="4378634"/>
                          </a:cubicBezTo>
                          <a:cubicBezTo>
                            <a:pt x="2246144" y="4395818"/>
                            <a:pt x="2151377" y="4403704"/>
                            <a:pt x="1824028" y="4378634"/>
                          </a:cubicBezTo>
                          <a:cubicBezTo>
                            <a:pt x="1512819" y="4374314"/>
                            <a:pt x="1316878" y="4381076"/>
                            <a:pt x="1035877" y="4378634"/>
                          </a:cubicBezTo>
                          <a:cubicBezTo>
                            <a:pt x="761362" y="4332771"/>
                            <a:pt x="428544" y="4315708"/>
                            <a:pt x="247725" y="4378634"/>
                          </a:cubicBezTo>
                          <a:cubicBezTo>
                            <a:pt x="113482" y="4390259"/>
                            <a:pt x="-2282" y="4284911"/>
                            <a:pt x="0" y="4149755"/>
                          </a:cubicBezTo>
                          <a:cubicBezTo>
                            <a:pt x="-17860" y="3878813"/>
                            <a:pt x="2959" y="3675622"/>
                            <a:pt x="0" y="3457067"/>
                          </a:cubicBezTo>
                          <a:cubicBezTo>
                            <a:pt x="27906" y="3232760"/>
                            <a:pt x="-7133" y="3122196"/>
                            <a:pt x="0" y="2921213"/>
                          </a:cubicBezTo>
                          <a:cubicBezTo>
                            <a:pt x="-26287" y="2755764"/>
                            <a:pt x="14187" y="2500971"/>
                            <a:pt x="0" y="2267734"/>
                          </a:cubicBezTo>
                          <a:cubicBezTo>
                            <a:pt x="53739" y="2033011"/>
                            <a:pt x="14809" y="1791659"/>
                            <a:pt x="0" y="1692672"/>
                          </a:cubicBezTo>
                          <a:cubicBezTo>
                            <a:pt x="-41514" y="1597261"/>
                            <a:pt x="10073" y="1149376"/>
                            <a:pt x="0" y="999984"/>
                          </a:cubicBezTo>
                          <a:cubicBezTo>
                            <a:pt x="-14545" y="862297"/>
                            <a:pt x="-31867" y="596932"/>
                            <a:pt x="0" y="228878"/>
                          </a:cubicBezTo>
                          <a:close/>
                        </a:path>
                        <a:path w="4717692" h="4378634" fill="none" stroke="0" extrusionOk="0">
                          <a:moveTo>
                            <a:pt x="0" y="228878"/>
                          </a:moveTo>
                          <a:cubicBezTo>
                            <a:pt x="-10048" y="118906"/>
                            <a:pt x="91575" y="-24675"/>
                            <a:pt x="247725" y="0"/>
                          </a:cubicBezTo>
                          <a:cubicBezTo>
                            <a:pt x="531821" y="-19631"/>
                            <a:pt x="691925" y="-25365"/>
                            <a:pt x="951432" y="0"/>
                          </a:cubicBezTo>
                          <a:cubicBezTo>
                            <a:pt x="1159575" y="42223"/>
                            <a:pt x="1418121" y="44144"/>
                            <a:pt x="1570694" y="0"/>
                          </a:cubicBezTo>
                          <a:cubicBezTo>
                            <a:pt x="1704364" y="-28499"/>
                            <a:pt x="1952398" y="14425"/>
                            <a:pt x="2147733" y="0"/>
                          </a:cubicBezTo>
                          <a:cubicBezTo>
                            <a:pt x="2398058" y="7176"/>
                            <a:pt x="2604380" y="-46039"/>
                            <a:pt x="2766995" y="0"/>
                          </a:cubicBezTo>
                          <a:cubicBezTo>
                            <a:pt x="2897858" y="3657"/>
                            <a:pt x="3178196" y="-11988"/>
                            <a:pt x="3512924" y="0"/>
                          </a:cubicBezTo>
                          <a:cubicBezTo>
                            <a:pt x="3829337" y="-31720"/>
                            <a:pt x="4156788" y="36704"/>
                            <a:pt x="4469966" y="0"/>
                          </a:cubicBezTo>
                          <a:cubicBezTo>
                            <a:pt x="4634190" y="12922"/>
                            <a:pt x="4738875" y="112020"/>
                            <a:pt x="4717692" y="228878"/>
                          </a:cubicBezTo>
                          <a:cubicBezTo>
                            <a:pt x="4680219" y="509569"/>
                            <a:pt x="4712328" y="575953"/>
                            <a:pt x="4717692" y="882357"/>
                          </a:cubicBezTo>
                          <a:cubicBezTo>
                            <a:pt x="4741897" y="1211489"/>
                            <a:pt x="4693010" y="1274275"/>
                            <a:pt x="4717692" y="1535837"/>
                          </a:cubicBezTo>
                          <a:cubicBezTo>
                            <a:pt x="4756079" y="1827909"/>
                            <a:pt x="4711175" y="1920350"/>
                            <a:pt x="4717692" y="2110899"/>
                          </a:cubicBezTo>
                          <a:cubicBezTo>
                            <a:pt x="4731785" y="2299603"/>
                            <a:pt x="4700007" y="2639448"/>
                            <a:pt x="4717692" y="2842796"/>
                          </a:cubicBezTo>
                          <a:cubicBezTo>
                            <a:pt x="4727308" y="3028796"/>
                            <a:pt x="4733072" y="3288360"/>
                            <a:pt x="4717692" y="3496276"/>
                          </a:cubicBezTo>
                          <a:cubicBezTo>
                            <a:pt x="4654606" y="3693202"/>
                            <a:pt x="4695411" y="3904099"/>
                            <a:pt x="4717692" y="4149755"/>
                          </a:cubicBezTo>
                          <a:cubicBezTo>
                            <a:pt x="4706043" y="4257648"/>
                            <a:pt x="4620334" y="4361825"/>
                            <a:pt x="4469966" y="4378634"/>
                          </a:cubicBezTo>
                          <a:cubicBezTo>
                            <a:pt x="4186193" y="4415677"/>
                            <a:pt x="4068691" y="4374727"/>
                            <a:pt x="3681814" y="4378634"/>
                          </a:cubicBezTo>
                          <a:cubicBezTo>
                            <a:pt x="3299946" y="4389103"/>
                            <a:pt x="3332471" y="4375915"/>
                            <a:pt x="3062553" y="4378634"/>
                          </a:cubicBezTo>
                          <a:cubicBezTo>
                            <a:pt x="2773439" y="4412571"/>
                            <a:pt x="2605881" y="4398392"/>
                            <a:pt x="2358846" y="4378634"/>
                          </a:cubicBezTo>
                          <a:cubicBezTo>
                            <a:pt x="2112001" y="4370692"/>
                            <a:pt x="2039702" y="4361047"/>
                            <a:pt x="1781806" y="4378634"/>
                          </a:cubicBezTo>
                          <a:cubicBezTo>
                            <a:pt x="1518832" y="4373686"/>
                            <a:pt x="1174206" y="4405096"/>
                            <a:pt x="993655" y="4378634"/>
                          </a:cubicBezTo>
                          <a:cubicBezTo>
                            <a:pt x="814149" y="4374331"/>
                            <a:pt x="576084" y="4395183"/>
                            <a:pt x="247725" y="4378634"/>
                          </a:cubicBezTo>
                          <a:cubicBezTo>
                            <a:pt x="108175" y="4376146"/>
                            <a:pt x="2027" y="4250449"/>
                            <a:pt x="0" y="4149755"/>
                          </a:cubicBezTo>
                          <a:cubicBezTo>
                            <a:pt x="49407" y="3959301"/>
                            <a:pt x="6328" y="3766215"/>
                            <a:pt x="0" y="3496276"/>
                          </a:cubicBezTo>
                          <a:cubicBezTo>
                            <a:pt x="3654" y="3199348"/>
                            <a:pt x="3997" y="3135055"/>
                            <a:pt x="0" y="2842796"/>
                          </a:cubicBezTo>
                          <a:cubicBezTo>
                            <a:pt x="-19876" y="2585344"/>
                            <a:pt x="-9313" y="2317020"/>
                            <a:pt x="0" y="2150107"/>
                          </a:cubicBezTo>
                          <a:cubicBezTo>
                            <a:pt x="2147" y="1935365"/>
                            <a:pt x="51639" y="1538901"/>
                            <a:pt x="0" y="1418211"/>
                          </a:cubicBezTo>
                          <a:cubicBezTo>
                            <a:pt x="-138467" y="1231562"/>
                            <a:pt x="98811" y="723194"/>
                            <a:pt x="0" y="2288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r>
                <a:rPr lang="en-US" altLang="zh-CN" sz="2400" b="1" i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Key Observations:</a:t>
              </a:r>
              <a:endParaRPr lang="en-US" altLang="zh-CN" sz="2400" i="1" dirty="0">
                <a:solidFill>
                  <a:srgbClr val="C00000"/>
                </a:solidFill>
                <a:latin typeface="Candara" panose="020E0502030303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142674-B8A9-4DCE-B5BC-E25DC683F461}"/>
                </a:ext>
              </a:extLst>
            </p:cNvPr>
            <p:cNvGrpSpPr/>
            <p:nvPr/>
          </p:nvGrpSpPr>
          <p:grpSpPr>
            <a:xfrm>
              <a:off x="0" y="2820669"/>
              <a:ext cx="12192000" cy="830997"/>
              <a:chOff x="0" y="2820669"/>
              <a:chExt cx="12192000" cy="83099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9D4B6-4F23-40B6-B5AB-7D65776A592D}"/>
                  </a:ext>
                </a:extLst>
              </p:cNvPr>
              <p:cNvSpPr/>
              <p:nvPr/>
            </p:nvSpPr>
            <p:spPr>
              <a:xfrm>
                <a:off x="0" y="2931933"/>
                <a:ext cx="12192000" cy="6084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r>
                  <a:rPr lang="en-US" altLang="zh-CN" sz="2800" b="1" dirty="0">
                    <a:solidFill>
                      <a:srgbClr val="023393"/>
                    </a:solidFill>
                    <a:latin typeface="Candara" panose="020E0502030303020204" pitchFamily="34" charset="0"/>
                  </a:rPr>
                  <a:t>Page-sharing patterns vary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among/within application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26E6B5-EC58-4ABC-8057-CCA9E044D6F9}"/>
                  </a:ext>
                </a:extLst>
              </p:cNvPr>
              <p:cNvSpPr txBox="1"/>
              <p:nvPr/>
            </p:nvSpPr>
            <p:spPr>
              <a:xfrm>
                <a:off x="1499872" y="2820669"/>
                <a:ext cx="8472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6A1043-9DE4-416B-B434-79C6E1003E60}"/>
                </a:ext>
              </a:extLst>
            </p:cNvPr>
            <p:cNvGrpSpPr/>
            <p:nvPr/>
          </p:nvGrpSpPr>
          <p:grpSpPr>
            <a:xfrm>
              <a:off x="-1" y="3601450"/>
              <a:ext cx="12192000" cy="830997"/>
              <a:chOff x="0" y="2820669"/>
              <a:chExt cx="12192000" cy="83099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BA93C1-673C-4953-ABAD-5DF7A31BD8A2}"/>
                  </a:ext>
                </a:extLst>
              </p:cNvPr>
              <p:cNvSpPr/>
              <p:nvPr/>
            </p:nvSpPr>
            <p:spPr>
              <a:xfrm>
                <a:off x="0" y="2931933"/>
                <a:ext cx="12192000" cy="6084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 algn="ctr"/>
                <a:r>
                  <a:rPr lang="en-US" altLang="zh-CN" sz="2800" b="1" dirty="0">
                    <a:solidFill>
                      <a:srgbClr val="023393"/>
                    </a:solidFill>
                    <a:latin typeface="Candara" panose="020E0502030303020204" pitchFamily="34" charset="0"/>
                  </a:rPr>
                  <a:t>Neighboring pages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exhibit</a:t>
                </a:r>
                <a:r>
                  <a:rPr lang="en-US" altLang="zh-CN" sz="2800" b="1" dirty="0">
                    <a:solidFill>
                      <a:srgbClr val="023393"/>
                    </a:solidFill>
                    <a:latin typeface="Candara" panose="020E0502030303020204" pitchFamily="34" charset="0"/>
                  </a:rPr>
                  <a:t> similar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access attributes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B8434B-B58F-4438-9CBB-9DD319BAA1D9}"/>
                  </a:ext>
                </a:extLst>
              </p:cNvPr>
              <p:cNvSpPr txBox="1"/>
              <p:nvPr/>
            </p:nvSpPr>
            <p:spPr>
              <a:xfrm>
                <a:off x="1499872" y="2820669"/>
                <a:ext cx="8472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6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is Popular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9F0BE2-49D2-40BD-A004-8111624971A0}"/>
              </a:ext>
            </a:extLst>
          </p:cNvPr>
          <p:cNvGrpSpPr/>
          <p:nvPr/>
        </p:nvGrpSpPr>
        <p:grpSpPr>
          <a:xfrm>
            <a:off x="717551" y="1100662"/>
            <a:ext cx="10618098" cy="4701561"/>
            <a:chOff x="717551" y="1100662"/>
            <a:chExt cx="10618098" cy="4701561"/>
          </a:xfrm>
        </p:grpSpPr>
        <p:sp>
          <p:nvSpPr>
            <p:cNvPr id="2" name="文本框 6">
              <a:extLst>
                <a:ext uri="{FF2B5EF4-FFF2-40B4-BE49-F238E27FC236}">
                  <a16:creationId xmlns:a16="http://schemas.microsoft.com/office/drawing/2014/main" id="{3266DDBC-F240-2554-7AC1-0272A1F5E831}"/>
                </a:ext>
              </a:extLst>
            </p:cNvPr>
            <p:cNvSpPr txBox="1"/>
            <p:nvPr/>
          </p:nvSpPr>
          <p:spPr>
            <a:xfrm>
              <a:off x="1296441" y="5130372"/>
              <a:ext cx="9599117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28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Ever-growing application complexity and input dataset sizes.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F1B49F-501E-010C-C79F-B21187803072}"/>
                </a:ext>
              </a:extLst>
            </p:cNvPr>
            <p:cNvGrpSpPr/>
            <p:nvPr/>
          </p:nvGrpSpPr>
          <p:grpSpPr>
            <a:xfrm>
              <a:off x="717551" y="1416989"/>
              <a:ext cx="2242030" cy="1824949"/>
              <a:chOff x="934836" y="1756623"/>
              <a:chExt cx="2242030" cy="18249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B050A18-4BE0-339B-27A1-A030B8319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7419" y="1756623"/>
                <a:ext cx="1577712" cy="157771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788879-AC38-4702-50D9-B9AA080E9C7A}"/>
                  </a:ext>
                </a:extLst>
              </p:cNvPr>
              <p:cNvSpPr/>
              <p:nvPr/>
            </p:nvSpPr>
            <p:spPr>
              <a:xfrm>
                <a:off x="934836" y="3212240"/>
                <a:ext cx="22420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Graph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Processing 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CE1251-8FD1-E531-5224-4912BE12B982}"/>
                </a:ext>
              </a:extLst>
            </p:cNvPr>
            <p:cNvGrpSpPr/>
            <p:nvPr/>
          </p:nvGrpSpPr>
          <p:grpSpPr>
            <a:xfrm>
              <a:off x="2434447" y="3366151"/>
              <a:ext cx="2700671" cy="1601283"/>
              <a:chOff x="1806771" y="3188821"/>
              <a:chExt cx="3933857" cy="205118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CFC4F4B-0737-50DD-A9B6-EF426DAF8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4275" y="3188821"/>
                <a:ext cx="2133599" cy="1546598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7E73AA-B553-CD9D-D902-CAFC49414ADC}"/>
                  </a:ext>
                </a:extLst>
              </p:cNvPr>
              <p:cNvSpPr/>
              <p:nvPr/>
            </p:nvSpPr>
            <p:spPr>
              <a:xfrm>
                <a:off x="1806771" y="4766901"/>
                <a:ext cx="3933857" cy="47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Datacenter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Workloads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2FAA27-2FFB-B7A1-C6FC-53273923A1D6}"/>
                </a:ext>
              </a:extLst>
            </p:cNvPr>
            <p:cNvGrpSpPr/>
            <p:nvPr/>
          </p:nvGrpSpPr>
          <p:grpSpPr>
            <a:xfrm>
              <a:off x="856351" y="3366150"/>
              <a:ext cx="1324344" cy="1598030"/>
              <a:chOff x="856351" y="3366150"/>
              <a:chExt cx="1324344" cy="1598030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B6901637-2A26-4B99-A7B5-69609098AA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01" t="10359" r="10611" b="9858"/>
              <a:stretch/>
            </p:blipFill>
            <p:spPr bwMode="auto">
              <a:xfrm>
                <a:off x="856351" y="3366150"/>
                <a:ext cx="1236372" cy="1277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1D277B-F03D-FAC3-E5F2-34A5971904FC}"/>
                  </a:ext>
                </a:extLst>
              </p:cNvPr>
              <p:cNvSpPr/>
              <p:nvPr/>
            </p:nvSpPr>
            <p:spPr>
              <a:xfrm>
                <a:off x="988290" y="4594848"/>
                <a:ext cx="11924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ChatGPT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314571-EB9A-64D1-9BED-EB3C2577B06A}"/>
                </a:ext>
              </a:extLst>
            </p:cNvPr>
            <p:cNvGrpSpPr/>
            <p:nvPr/>
          </p:nvGrpSpPr>
          <p:grpSpPr>
            <a:xfrm>
              <a:off x="2725944" y="1100662"/>
              <a:ext cx="2141276" cy="2141276"/>
              <a:chOff x="2607756" y="1097605"/>
              <a:chExt cx="2141276" cy="2141276"/>
            </a:xfrm>
          </p:grpSpPr>
          <p:pic>
            <p:nvPicPr>
              <p:cNvPr id="21" name="Picture 4" descr="Neural Network Icon 6234144">
                <a:extLst>
                  <a:ext uri="{FF2B5EF4-FFF2-40B4-BE49-F238E27FC236}">
                    <a16:creationId xmlns:a16="http://schemas.microsoft.com/office/drawing/2014/main" id="{FCEF564A-D087-4271-5681-244A7B798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7756" y="1097605"/>
                <a:ext cx="2141276" cy="21412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E8487-8E5F-5BFF-AC63-92BCF9A8D831}"/>
                  </a:ext>
                </a:extLst>
              </p:cNvPr>
              <p:cNvSpPr/>
              <p:nvPr/>
            </p:nvSpPr>
            <p:spPr>
              <a:xfrm>
                <a:off x="3327965" y="2866778"/>
                <a:ext cx="10345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ndara" panose="020E0502030303020204" pitchFamily="34" charset="0"/>
                  </a:rPr>
                  <a:t>DNN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CDCCA2-0FF5-4567-8757-1EF94101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31535" y="1175432"/>
              <a:ext cx="5704114" cy="3799029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9468A-6E44-4C83-91EE-5E5B93933911}"/>
              </a:ext>
            </a:extLst>
          </p:cNvPr>
          <p:cNvSpPr/>
          <p:nvPr/>
        </p:nvSpPr>
        <p:spPr>
          <a:xfrm>
            <a:off x="1937411" y="6420780"/>
            <a:ext cx="6377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https://www.cerebras.net/blog/harnessing-the-power-of-sparsity-for-large-gpt-ai-models</a:t>
            </a:r>
          </a:p>
        </p:txBody>
      </p:sp>
      <p:pic>
        <p:nvPicPr>
          <p:cNvPr id="25" name="Picture 2" descr="DGX-1: World's First Deep Learning Supercomputer in Box - YouTube">
            <a:extLst>
              <a:ext uri="{FF2B5EF4-FFF2-40B4-BE49-F238E27FC236}">
                <a16:creationId xmlns:a16="http://schemas.microsoft.com/office/drawing/2014/main" id="{60028E73-1DA0-4A9A-B08B-AC16CF4F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4" y="1544437"/>
            <a:ext cx="5864259" cy="32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ere's the full view of the DGX-2's top and bottom internal structure laid out. Of course the most eye-catching is the 16 Tesla V100 32GB NVLink GPU modules that give rise to its 2 PFLOPS of compute performance.">
            <a:extLst>
              <a:ext uri="{FF2B5EF4-FFF2-40B4-BE49-F238E27FC236}">
                <a16:creationId xmlns:a16="http://schemas.microsoft.com/office/drawing/2014/main" id="{E28216D2-032C-4ACB-9FCC-A49F53C0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25" y="1111906"/>
            <a:ext cx="6916502" cy="404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9F6612-E2E4-45AA-B1FC-C63C4CC99993}"/>
              </a:ext>
            </a:extLst>
          </p:cNvPr>
          <p:cNvSpPr txBox="1"/>
          <p:nvPr/>
        </p:nvSpPr>
        <p:spPr>
          <a:xfrm>
            <a:off x="780352" y="2792562"/>
            <a:ext cx="10595427" cy="923330"/>
          </a:xfrm>
          <a:prstGeom prst="rect">
            <a:avLst/>
          </a:prstGeom>
          <a:solidFill>
            <a:srgbClr val="143981"/>
          </a:solidFill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Multi-GPU is here  !    (NVIDIA DGX, Intel Xe) </a:t>
            </a:r>
          </a:p>
        </p:txBody>
      </p:sp>
    </p:spTree>
    <p:extLst>
      <p:ext uri="{BB962C8B-B14F-4D97-AF65-F5344CB8AC3E}">
        <p14:creationId xmlns:p14="http://schemas.microsoft.com/office/powerpoint/2010/main" val="18826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UVM for Multi-GPU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1EFD958A-4598-F680-9517-A92BF398C0FB}"/>
              </a:ext>
            </a:extLst>
          </p:cNvPr>
          <p:cNvSpPr txBox="1"/>
          <p:nvPr/>
        </p:nvSpPr>
        <p:spPr>
          <a:xfrm>
            <a:off x="312268" y="1261657"/>
            <a:ext cx="1170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ndara" panose="020E0502030303020204" pitchFamily="34" charset="0"/>
              </a:rPr>
              <a:t>Growing trend of multi-GPUs leveraging </a:t>
            </a:r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Unified Virtual Memory </a:t>
            </a:r>
            <a:r>
              <a:rPr lang="en-US" altLang="zh-CN" sz="2800" b="1" dirty="0">
                <a:latin typeface="Candara" panose="020E0502030303020204" pitchFamily="34" charset="0"/>
              </a:rPr>
              <a:t>(UVM)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Candara" panose="020E0502030303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D5295C6-B97D-483B-99EE-3E2B1012C7CD}"/>
              </a:ext>
            </a:extLst>
          </p:cNvPr>
          <p:cNvGrpSpPr/>
          <p:nvPr/>
        </p:nvGrpSpPr>
        <p:grpSpPr>
          <a:xfrm>
            <a:off x="702329" y="2317547"/>
            <a:ext cx="2468275" cy="1160149"/>
            <a:chOff x="702329" y="2403272"/>
            <a:chExt cx="2468275" cy="116014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Thought Bubble: Cloud 3">
              <a:extLst>
                <a:ext uri="{FF2B5EF4-FFF2-40B4-BE49-F238E27FC236}">
                  <a16:creationId xmlns:a16="http://schemas.microsoft.com/office/drawing/2014/main" id="{D78A8203-252F-4172-AB3E-332D7FF2DB18}"/>
                </a:ext>
              </a:extLst>
            </p:cNvPr>
            <p:cNvSpPr/>
            <p:nvPr/>
          </p:nvSpPr>
          <p:spPr>
            <a:xfrm rot="442409">
              <a:off x="702329" y="2403272"/>
              <a:ext cx="2468275" cy="1160149"/>
            </a:xfrm>
            <a:prstGeom prst="cloudCallout">
              <a:avLst>
                <a:gd name="adj1" fmla="val 10759"/>
                <a:gd name="adj2" fmla="val 129336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E6EC4-B1CC-4C71-BBA7-B0902F141876}"/>
                </a:ext>
              </a:extLst>
            </p:cNvPr>
            <p:cNvSpPr/>
            <p:nvPr/>
          </p:nvSpPr>
          <p:spPr>
            <a:xfrm>
              <a:off x="846424" y="2678987"/>
              <a:ext cx="2180084" cy="640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200" b="1" dirty="0">
                  <a:latin typeface="Candara" panose="020E0502030303020204" pitchFamily="34" charset="0"/>
                </a:rPr>
                <a:t>Global pointer to devices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35FF1C-2EC9-49B5-9CB5-52204D31F30B}"/>
              </a:ext>
            </a:extLst>
          </p:cNvPr>
          <p:cNvGrpSpPr/>
          <p:nvPr/>
        </p:nvGrpSpPr>
        <p:grpSpPr>
          <a:xfrm>
            <a:off x="3499184" y="2245181"/>
            <a:ext cx="2396742" cy="1197377"/>
            <a:chOff x="714634" y="2245948"/>
            <a:chExt cx="2396742" cy="11973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5" name="Thought Bubble: Cloud 74">
              <a:extLst>
                <a:ext uri="{FF2B5EF4-FFF2-40B4-BE49-F238E27FC236}">
                  <a16:creationId xmlns:a16="http://schemas.microsoft.com/office/drawing/2014/main" id="{0590B96E-8B18-421E-BBF0-98094AF2BF0E}"/>
                </a:ext>
              </a:extLst>
            </p:cNvPr>
            <p:cNvSpPr/>
            <p:nvPr/>
          </p:nvSpPr>
          <p:spPr>
            <a:xfrm rot="307701">
              <a:off x="714634" y="2245948"/>
              <a:ext cx="2396742" cy="1197377"/>
            </a:xfrm>
            <a:prstGeom prst="cloudCallout">
              <a:avLst>
                <a:gd name="adj1" fmla="val 24399"/>
                <a:gd name="adj2" fmla="val 91390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1D7A1F-B859-456F-AB60-CB79101349C1}"/>
                </a:ext>
              </a:extLst>
            </p:cNvPr>
            <p:cNvSpPr/>
            <p:nvPr/>
          </p:nvSpPr>
          <p:spPr>
            <a:xfrm>
              <a:off x="858040" y="2384168"/>
              <a:ext cx="218008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 dirty="0">
                  <a:latin typeface="Candara" panose="020E0502030303020204" pitchFamily="34" charset="0"/>
                </a:rPr>
                <a:t>Simplify development &amp; deployment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85CFD2-F63D-4D09-9DA3-BA2F04284A15}"/>
              </a:ext>
            </a:extLst>
          </p:cNvPr>
          <p:cNvGrpSpPr/>
          <p:nvPr/>
        </p:nvGrpSpPr>
        <p:grpSpPr>
          <a:xfrm>
            <a:off x="6426314" y="2278778"/>
            <a:ext cx="2369040" cy="1048644"/>
            <a:chOff x="683907" y="2439304"/>
            <a:chExt cx="2369040" cy="10486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8" name="Thought Bubble: Cloud 77">
              <a:extLst>
                <a:ext uri="{FF2B5EF4-FFF2-40B4-BE49-F238E27FC236}">
                  <a16:creationId xmlns:a16="http://schemas.microsoft.com/office/drawing/2014/main" id="{AE2217CA-BED6-47D6-9DF7-70003AD33146}"/>
                </a:ext>
              </a:extLst>
            </p:cNvPr>
            <p:cNvSpPr/>
            <p:nvPr/>
          </p:nvSpPr>
          <p:spPr>
            <a:xfrm rot="307701">
              <a:off x="683907" y="2439304"/>
              <a:ext cx="2283976" cy="1048644"/>
            </a:xfrm>
            <a:prstGeom prst="cloudCallout">
              <a:avLst>
                <a:gd name="adj1" fmla="val -4862"/>
                <a:gd name="adj2" fmla="val 123152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7E9971-6A1E-418D-A56C-9CD133E06601}"/>
                </a:ext>
              </a:extLst>
            </p:cNvPr>
            <p:cNvSpPr/>
            <p:nvPr/>
          </p:nvSpPr>
          <p:spPr>
            <a:xfrm>
              <a:off x="728827" y="2778641"/>
              <a:ext cx="2324120" cy="36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200" b="1" dirty="0">
                  <a:latin typeface="Candara" panose="020E0502030303020204" pitchFamily="34" charset="0"/>
                </a:rPr>
                <a:t>Heterogeneity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64457E-FBA0-45A9-B581-E3142FE88F77}"/>
              </a:ext>
            </a:extLst>
          </p:cNvPr>
          <p:cNvGrpSpPr/>
          <p:nvPr/>
        </p:nvGrpSpPr>
        <p:grpSpPr>
          <a:xfrm>
            <a:off x="9171414" y="2350771"/>
            <a:ext cx="2297595" cy="1032948"/>
            <a:chOff x="797833" y="1992400"/>
            <a:chExt cx="2297595" cy="10329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Thought Bubble: Cloud 80">
              <a:extLst>
                <a:ext uri="{FF2B5EF4-FFF2-40B4-BE49-F238E27FC236}">
                  <a16:creationId xmlns:a16="http://schemas.microsoft.com/office/drawing/2014/main" id="{D2465E7A-819C-45B7-B4B3-247F87CFAC41}"/>
                </a:ext>
              </a:extLst>
            </p:cNvPr>
            <p:cNvSpPr/>
            <p:nvPr/>
          </p:nvSpPr>
          <p:spPr>
            <a:xfrm rot="307701">
              <a:off x="797833" y="1992400"/>
              <a:ext cx="2284705" cy="1032948"/>
            </a:xfrm>
            <a:prstGeom prst="cloudCallout">
              <a:avLst>
                <a:gd name="adj1" fmla="val -3131"/>
                <a:gd name="adj2" fmla="val 133918"/>
              </a:avLst>
            </a:prstGeom>
            <a:solidFill>
              <a:srgbClr val="E8E9F5"/>
            </a:solidFill>
            <a:ln>
              <a:solidFill>
                <a:srgbClr val="E8E9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000" b="1" dirty="0">
                <a:latin typeface="Candara" panose="020E0502030303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EF66CD-7013-4DD8-910F-3C11048BC5EF}"/>
                </a:ext>
              </a:extLst>
            </p:cNvPr>
            <p:cNvSpPr/>
            <p:nvPr/>
          </p:nvSpPr>
          <p:spPr>
            <a:xfrm>
              <a:off x="915344" y="2305188"/>
              <a:ext cx="2180084" cy="369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200" b="1" dirty="0">
                  <a:latin typeface="Candara" panose="020E0502030303020204" pitchFamily="34" charset="0"/>
                </a:rPr>
                <a:t>Compatibility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73033F-2059-4A43-8C48-F3973534E881}"/>
              </a:ext>
            </a:extLst>
          </p:cNvPr>
          <p:cNvGrpSpPr/>
          <p:nvPr/>
        </p:nvGrpSpPr>
        <p:grpSpPr>
          <a:xfrm>
            <a:off x="1424336" y="3932093"/>
            <a:ext cx="9277164" cy="1969610"/>
            <a:chOff x="1424336" y="1697411"/>
            <a:chExt cx="9277164" cy="196961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B794D7E-2831-48CF-80B9-4B74EA826921}"/>
                </a:ext>
              </a:extLst>
            </p:cNvPr>
            <p:cNvSpPr/>
            <p:nvPr/>
          </p:nvSpPr>
          <p:spPr>
            <a:xfrm>
              <a:off x="2211970" y="1697415"/>
              <a:ext cx="986947" cy="969544"/>
            </a:xfrm>
            <a:prstGeom prst="roundRect">
              <a:avLst/>
            </a:prstGeom>
            <a:solidFill>
              <a:srgbClr val="A8CCD4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16F1D14-AA96-405C-8C0D-5F6A8DBE1068}"/>
                </a:ext>
              </a:extLst>
            </p:cNvPr>
            <p:cNvSpPr/>
            <p:nvPr/>
          </p:nvSpPr>
          <p:spPr>
            <a:xfrm>
              <a:off x="1424336" y="2975075"/>
              <a:ext cx="9277164" cy="691946"/>
            </a:xfrm>
            <a:prstGeom prst="roundRect">
              <a:avLst>
                <a:gd name="adj" fmla="val 8130"/>
              </a:avLst>
            </a:prstGeom>
            <a:gradFill flip="none" rotWithShape="1">
              <a:gsLst>
                <a:gs pos="0">
                  <a:srgbClr val="E2ECB3"/>
                </a:gs>
                <a:gs pos="50000">
                  <a:srgbClr val="E2ECB3">
                    <a:alpha val="80000"/>
                  </a:srgbClr>
                </a:gs>
                <a:gs pos="100000">
                  <a:srgbClr val="DEE4A6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  <a:prstDash val="solid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Unified Memory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38C63F-DEC4-434C-8310-8352BACA2FB3}"/>
                </a:ext>
              </a:extLst>
            </p:cNvPr>
            <p:cNvSpPr/>
            <p:nvPr/>
          </p:nvSpPr>
          <p:spPr>
            <a:xfrm>
              <a:off x="6964832" y="1697415"/>
              <a:ext cx="986947" cy="969544"/>
            </a:xfrm>
            <a:prstGeom prst="roundRect">
              <a:avLst/>
            </a:prstGeom>
            <a:solidFill>
              <a:srgbClr val="EC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952E349-7671-4E8E-B5E8-912A7C1B0C0A}"/>
                </a:ext>
              </a:extLst>
            </p:cNvPr>
            <p:cNvSpPr/>
            <p:nvPr/>
          </p:nvSpPr>
          <p:spPr>
            <a:xfrm>
              <a:off x="3410062" y="1697415"/>
              <a:ext cx="986947" cy="969544"/>
            </a:xfrm>
            <a:prstGeom prst="roundRect">
              <a:avLst/>
            </a:prstGeom>
            <a:solidFill>
              <a:srgbClr val="A8CCD4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BC3D015-7C86-466B-8EF2-5376CA14861B}"/>
                </a:ext>
              </a:extLst>
            </p:cNvPr>
            <p:cNvSpPr/>
            <p:nvPr/>
          </p:nvSpPr>
          <p:spPr>
            <a:xfrm>
              <a:off x="4900851" y="1697415"/>
              <a:ext cx="986947" cy="969544"/>
            </a:xfrm>
            <a:prstGeom prst="roundRect">
              <a:avLst/>
            </a:prstGeom>
            <a:solidFill>
              <a:srgbClr val="A8CCD4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13A271-CE9B-430E-9784-05D9DC77C275}"/>
                </a:ext>
              </a:extLst>
            </p:cNvPr>
            <p:cNvSpPr txBox="1"/>
            <p:nvPr/>
          </p:nvSpPr>
          <p:spPr>
            <a:xfrm>
              <a:off x="6233217" y="1893645"/>
              <a:ext cx="386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0F199E-CAB6-4C19-855B-35D256BB4FD5}"/>
                </a:ext>
              </a:extLst>
            </p:cNvPr>
            <p:cNvSpPr txBox="1"/>
            <p:nvPr/>
          </p:nvSpPr>
          <p:spPr>
            <a:xfrm>
              <a:off x="9382559" y="1888836"/>
              <a:ext cx="386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EB50D0-664C-42B3-A6C3-58EACB6CF90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2705444" y="2666959"/>
              <a:ext cx="0" cy="315938"/>
            </a:xfrm>
            <a:prstGeom prst="straightConnector1">
              <a:avLst/>
            </a:prstGeom>
            <a:ln w="38100">
              <a:solidFill>
                <a:srgbClr val="8C8C8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36CE3E-F91C-4CAC-8EB3-A2C061E25C77}"/>
                </a:ext>
              </a:extLst>
            </p:cNvPr>
            <p:cNvSpPr txBox="1"/>
            <p:nvPr/>
          </p:nvSpPr>
          <p:spPr>
            <a:xfrm>
              <a:off x="4399945" y="1888837"/>
              <a:ext cx="386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6E5CFD5-1206-46BF-98C0-820751E875B9}"/>
                </a:ext>
              </a:extLst>
            </p:cNvPr>
            <p:cNvSpPr/>
            <p:nvPr/>
          </p:nvSpPr>
          <p:spPr>
            <a:xfrm>
              <a:off x="8184467" y="1697411"/>
              <a:ext cx="986947" cy="969544"/>
            </a:xfrm>
            <a:prstGeom prst="roundRect">
              <a:avLst/>
            </a:prstGeom>
            <a:solidFill>
              <a:srgbClr val="EC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BDC91BE-348D-45CA-960B-C2B6AAD2A034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35" y="2659137"/>
              <a:ext cx="0" cy="315938"/>
            </a:xfrm>
            <a:prstGeom prst="straightConnector1">
              <a:avLst/>
            </a:prstGeom>
            <a:ln w="38100">
              <a:solidFill>
                <a:srgbClr val="8C8C8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D37C8F-0B1E-4BBA-B586-635C469F2B76}"/>
                </a:ext>
              </a:extLst>
            </p:cNvPr>
            <p:cNvCxnSpPr>
              <a:cxnSpLocks/>
            </p:cNvCxnSpPr>
            <p:nvPr/>
          </p:nvCxnSpPr>
          <p:spPr>
            <a:xfrm>
              <a:off x="5393558" y="2666959"/>
              <a:ext cx="0" cy="315938"/>
            </a:xfrm>
            <a:prstGeom prst="straightConnector1">
              <a:avLst/>
            </a:prstGeom>
            <a:ln w="38100">
              <a:solidFill>
                <a:srgbClr val="8C8C8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3291D9-BC4D-43F9-A6D3-ABC64AD99555}"/>
                </a:ext>
              </a:extLst>
            </p:cNvPr>
            <p:cNvCxnSpPr>
              <a:cxnSpLocks/>
            </p:cNvCxnSpPr>
            <p:nvPr/>
          </p:nvCxnSpPr>
          <p:spPr>
            <a:xfrm>
              <a:off x="7475295" y="2666959"/>
              <a:ext cx="0" cy="315938"/>
            </a:xfrm>
            <a:prstGeom prst="straightConnector1">
              <a:avLst/>
            </a:prstGeom>
            <a:ln w="38100">
              <a:solidFill>
                <a:srgbClr val="8C8C8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4C8F4A-68DA-4081-A117-F1E6DDDE4C21}"/>
                </a:ext>
              </a:extLst>
            </p:cNvPr>
            <p:cNvCxnSpPr>
              <a:cxnSpLocks/>
            </p:cNvCxnSpPr>
            <p:nvPr/>
          </p:nvCxnSpPr>
          <p:spPr>
            <a:xfrm>
              <a:off x="8673386" y="2659137"/>
              <a:ext cx="0" cy="315938"/>
            </a:xfrm>
            <a:prstGeom prst="straightConnector1">
              <a:avLst/>
            </a:prstGeom>
            <a:ln w="38100">
              <a:solidFill>
                <a:srgbClr val="8C8C8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03CA84-01FD-7667-DD68-8D2768A3C248}"/>
              </a:ext>
            </a:extLst>
          </p:cNvPr>
          <p:cNvGrpSpPr/>
          <p:nvPr/>
        </p:nvGrpSpPr>
        <p:grpSpPr>
          <a:xfrm>
            <a:off x="-1306584" y="1576441"/>
            <a:ext cx="8538091" cy="3959862"/>
            <a:chOff x="862754" y="2534925"/>
            <a:chExt cx="6731846" cy="312602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60FD6269-8F28-4776-92CB-16A06D115A55}"/>
                </a:ext>
              </a:extLst>
            </p:cNvPr>
            <p:cNvGraphicFramePr/>
            <p:nvPr/>
          </p:nvGraphicFramePr>
          <p:xfrm>
            <a:off x="862754" y="2534925"/>
            <a:ext cx="6731846" cy="3126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9898BB-0545-003D-84B6-08FC2ABEE22F}"/>
                </a:ext>
              </a:extLst>
            </p:cNvPr>
            <p:cNvSpPr txBox="1"/>
            <p:nvPr/>
          </p:nvSpPr>
          <p:spPr>
            <a:xfrm>
              <a:off x="2853176" y="3385825"/>
              <a:ext cx="209968" cy="31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8C0D521-D423-C6E1-1D94-152CEED72D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8C730-5EB0-D55C-88BF-5ACA06B33081}"/>
              </a:ext>
            </a:extLst>
          </p:cNvPr>
          <p:cNvSpPr txBox="1"/>
          <p:nvPr/>
        </p:nvSpPr>
        <p:spPr>
          <a:xfrm>
            <a:off x="7645587" y="2946138"/>
            <a:ext cx="331372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Address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translation</a:t>
            </a:r>
          </a:p>
          <a:p>
            <a:endParaRPr lang="en-US" altLang="zh-CN" sz="2600" b="1" dirty="0">
              <a:latin typeface="Candara" panose="020E0502030303020204" pitchFamily="34" charset="0"/>
            </a:endParaRPr>
          </a:p>
          <a:p>
            <a:r>
              <a:rPr lang="zh-CN" altLang="en-US" sz="2600" b="1" dirty="0">
                <a:latin typeface="Candara" panose="020E0502030303020204" pitchFamily="34" charset="0"/>
              </a:rPr>
              <a:t>                 </a:t>
            </a:r>
            <a:r>
              <a:rPr lang="en-US" altLang="zh-CN" sz="2600" b="1" dirty="0">
                <a:latin typeface="Candara" panose="020E0502030303020204" pitchFamily="34" charset="0"/>
              </a:rPr>
              <a:t>……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35593E-A017-AC14-19FB-D73BD745903D}"/>
              </a:ext>
            </a:extLst>
          </p:cNvPr>
          <p:cNvCxnSpPr>
            <a:cxnSpLocks/>
          </p:cNvCxnSpPr>
          <p:nvPr/>
        </p:nvCxnSpPr>
        <p:spPr>
          <a:xfrm>
            <a:off x="6239464" y="3188368"/>
            <a:ext cx="0" cy="99756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24729A-7C45-211A-A5DF-1BBA59ECDE26}"/>
              </a:ext>
            </a:extLst>
          </p:cNvPr>
          <p:cNvCxnSpPr>
            <a:cxnSpLocks/>
          </p:cNvCxnSpPr>
          <p:nvPr/>
        </p:nvCxnSpPr>
        <p:spPr>
          <a:xfrm>
            <a:off x="1519280" y="4167024"/>
            <a:ext cx="519683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23C0FF-E857-6D9D-82A0-0CCE388B6BE7}"/>
              </a:ext>
            </a:extLst>
          </p:cNvPr>
          <p:cNvSpPr txBox="1"/>
          <p:nvPr/>
        </p:nvSpPr>
        <p:spPr>
          <a:xfrm>
            <a:off x="6434814" y="3392406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58F1C7-A03B-C370-EDB0-93B34DE03DB4}"/>
              </a:ext>
            </a:extLst>
          </p:cNvPr>
          <p:cNvCxnSpPr>
            <a:cxnSpLocks/>
          </p:cNvCxnSpPr>
          <p:nvPr/>
        </p:nvCxnSpPr>
        <p:spPr>
          <a:xfrm>
            <a:off x="4482309" y="3534509"/>
            <a:ext cx="0" cy="61546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FA7961-E3DF-3C72-73C9-CFF15EE4662D}"/>
              </a:ext>
            </a:extLst>
          </p:cNvPr>
          <p:cNvSpPr txBox="1"/>
          <p:nvPr/>
        </p:nvSpPr>
        <p:spPr>
          <a:xfrm>
            <a:off x="4599860" y="3596021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5B135C-6532-F5EB-9AC8-E11B1D83C604}"/>
              </a:ext>
            </a:extLst>
          </p:cNvPr>
          <p:cNvGrpSpPr/>
          <p:nvPr/>
        </p:nvGrpSpPr>
        <p:grpSpPr>
          <a:xfrm>
            <a:off x="1212538" y="1914649"/>
            <a:ext cx="326889" cy="3363534"/>
            <a:chOff x="1184167" y="1776360"/>
            <a:chExt cx="326889" cy="3363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7E943A-FC41-122E-CC57-DA8A9B82A533}"/>
                </a:ext>
              </a:extLst>
            </p:cNvPr>
            <p:cNvSpPr txBox="1"/>
            <p:nvPr/>
          </p:nvSpPr>
          <p:spPr>
            <a:xfrm>
              <a:off x="1184167" y="177636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74B3B8-1EC6-CCAC-4C4A-F1EDECE0DD7D}"/>
                </a:ext>
              </a:extLst>
            </p:cNvPr>
            <p:cNvSpPr txBox="1"/>
            <p:nvPr/>
          </p:nvSpPr>
          <p:spPr>
            <a:xfrm>
              <a:off x="1184167" y="3219857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1B654-742D-ABBF-AF46-2DBCAEA43CC8}"/>
                </a:ext>
              </a:extLst>
            </p:cNvPr>
            <p:cNvSpPr txBox="1"/>
            <p:nvPr/>
          </p:nvSpPr>
          <p:spPr>
            <a:xfrm>
              <a:off x="1184167" y="3928692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DAD13-6C9A-8875-E7B0-73759ECA64D2}"/>
                </a:ext>
              </a:extLst>
            </p:cNvPr>
            <p:cNvSpPr txBox="1"/>
            <p:nvPr/>
          </p:nvSpPr>
          <p:spPr>
            <a:xfrm>
              <a:off x="1204314" y="4663353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0892E8-D50A-4631-AD6C-509F81ED1D51}"/>
              </a:ext>
            </a:extLst>
          </p:cNvPr>
          <p:cNvSpPr txBox="1"/>
          <p:nvPr/>
        </p:nvSpPr>
        <p:spPr>
          <a:xfrm>
            <a:off x="1905543" y="6304361"/>
            <a:ext cx="884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[2] https://developer.nvidia.com/blog/easy-multi-gpu-deep-learning-digits-2/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7A46C7-5663-A16E-D85A-61E40EC7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38B12-B575-4229-0020-FA9BB6E83F11}"/>
              </a:ext>
            </a:extLst>
          </p:cNvPr>
          <p:cNvSpPr txBox="1"/>
          <p:nvPr/>
        </p:nvSpPr>
        <p:spPr>
          <a:xfrm>
            <a:off x="7264984" y="1557685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Why performance gap:</a:t>
            </a:r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FA98BAA2-215B-4F8E-B961-F291DF35F2B0}"/>
              </a:ext>
            </a:extLst>
          </p:cNvPr>
          <p:cNvSpPr txBox="1"/>
          <p:nvPr/>
        </p:nvSpPr>
        <p:spPr>
          <a:xfrm>
            <a:off x="318482" y="279549"/>
            <a:ext cx="485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Scalability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5" name="Pentagon 7">
            <a:extLst>
              <a:ext uri="{FF2B5EF4-FFF2-40B4-BE49-F238E27FC236}">
                <a16:creationId xmlns:a16="http://schemas.microsoft.com/office/drawing/2014/main" id="{FD6BAD18-740D-49FA-851B-E5CD49645C7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B63D7-DC79-4D1E-9A35-7D3A59558FE2}"/>
              </a:ext>
            </a:extLst>
          </p:cNvPr>
          <p:cNvSpPr/>
          <p:nvPr/>
        </p:nvSpPr>
        <p:spPr>
          <a:xfrm>
            <a:off x="7645587" y="2602741"/>
            <a:ext cx="31566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NUMA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8338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002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1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C3F8E-0F60-33E4-D9D9-B2444755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5DA9E54-7F40-8D38-DB49-53F48050A3F4}"/>
              </a:ext>
            </a:extLst>
          </p:cNvPr>
          <p:cNvSpPr/>
          <p:nvPr/>
        </p:nvSpPr>
        <p:spPr>
          <a:xfrm>
            <a:off x="1639775" y="2853509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84EE0AF0-366C-EBE1-DA64-587E98DA82BF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Page Placement Schemes 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62F6FB9-9A76-5577-A6EC-6C23DCC4AEA9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7E581-74F3-FF64-56D0-8314FFC402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B05077A-54F8-59C9-9818-3C1A838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61EFA-4BFE-AC00-577E-FE3A17C68DB2}"/>
              </a:ext>
            </a:extLst>
          </p:cNvPr>
          <p:cNvSpPr/>
          <p:nvPr/>
        </p:nvSpPr>
        <p:spPr>
          <a:xfrm>
            <a:off x="3840286" y="2853509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671808C-5FA6-3F48-40C8-E0CB59E6D82A}"/>
              </a:ext>
            </a:extLst>
          </p:cNvPr>
          <p:cNvSpPr/>
          <p:nvPr/>
        </p:nvSpPr>
        <p:spPr>
          <a:xfrm>
            <a:off x="1639775" y="4482744"/>
            <a:ext cx="3944255" cy="384765"/>
          </a:xfrm>
          <a:prstGeom prst="roundRect">
            <a:avLst>
              <a:gd name="adj" fmla="val 24881"/>
            </a:avLst>
          </a:prstGeom>
          <a:solidFill>
            <a:srgbClr val="E8E9F5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CEA8E2-B5CC-34D8-66F1-609C76DEF75E}"/>
              </a:ext>
            </a:extLst>
          </p:cNvPr>
          <p:cNvSpPr/>
          <p:nvPr/>
        </p:nvSpPr>
        <p:spPr>
          <a:xfrm>
            <a:off x="4765835" y="2956636"/>
            <a:ext cx="657226" cy="594176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870385-BEA0-3972-90E5-8F3CAFD6452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11651" y="3661307"/>
            <a:ext cx="0" cy="82143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579AAD-F0FF-23A0-11EA-7E9C804B357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12162" y="3661307"/>
            <a:ext cx="0" cy="82143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696965-9F59-AB53-A31E-7836F1B916DC}"/>
              </a:ext>
            </a:extLst>
          </p:cNvPr>
          <p:cNvSpPr/>
          <p:nvPr/>
        </p:nvSpPr>
        <p:spPr>
          <a:xfrm>
            <a:off x="1868151" y="2065978"/>
            <a:ext cx="15588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Request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596353C-A6D5-8AB1-D779-BCF4B203BF15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200909" y="3253724"/>
            <a:ext cx="1564926" cy="1297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CCBFAB8-D9AB-B1F3-6714-C3ABCAA42526}"/>
              </a:ext>
            </a:extLst>
          </p:cNvPr>
          <p:cNvSpPr/>
          <p:nvPr/>
        </p:nvSpPr>
        <p:spPr>
          <a:xfrm>
            <a:off x="2968411" y="3651462"/>
            <a:ext cx="15588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Migrate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A392F1E-1F4D-AC2C-2BD1-3DA6E651B4BF}"/>
              </a:ext>
            </a:extLst>
          </p:cNvPr>
          <p:cNvSpPr txBox="1"/>
          <p:nvPr/>
        </p:nvSpPr>
        <p:spPr>
          <a:xfrm>
            <a:off x="420263" y="1188334"/>
            <a:ext cx="8587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ndara" panose="020E0502030303020204" pitchFamily="34" charset="0"/>
              </a:rPr>
              <a:t>1. </a:t>
            </a:r>
            <a:r>
              <a:rPr lang="en-US" sz="2800" b="1" dirty="0">
                <a:latin typeface="Candara" panose="020E0502030303020204" pitchFamily="34" charset="0"/>
              </a:rPr>
              <a:t>On-Touch Migration:  </a:t>
            </a:r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Request, Migrate.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7038D8-8129-4AA2-95BE-B2443A3C09A4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511651" y="2579908"/>
            <a:ext cx="0" cy="2736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360AF97-3B62-4269-8891-3EB1C0D19D1E}"/>
              </a:ext>
            </a:extLst>
          </p:cNvPr>
          <p:cNvSpPr/>
          <p:nvPr/>
        </p:nvSpPr>
        <p:spPr>
          <a:xfrm>
            <a:off x="4765835" y="2956636"/>
            <a:ext cx="657226" cy="594176"/>
          </a:xfrm>
          <a:prstGeom prst="rect">
            <a:avLst/>
          </a:prstGeom>
          <a:solidFill>
            <a:srgbClr val="003393">
              <a:alpha val="22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EE9AB6-DAF6-4807-B2FD-AA3F0B630B0A}"/>
              </a:ext>
            </a:extLst>
          </p:cNvPr>
          <p:cNvGrpSpPr/>
          <p:nvPr/>
        </p:nvGrpSpPr>
        <p:grpSpPr>
          <a:xfrm>
            <a:off x="6912666" y="2313849"/>
            <a:ext cx="3270533" cy="2771043"/>
            <a:chOff x="6581744" y="2355169"/>
            <a:chExt cx="3270533" cy="277104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367D257-25C0-4E02-8003-031F4256A986}"/>
                </a:ext>
              </a:extLst>
            </p:cNvPr>
            <p:cNvSpPr/>
            <p:nvPr/>
          </p:nvSpPr>
          <p:spPr>
            <a:xfrm>
              <a:off x="6581744" y="2355169"/>
              <a:ext cx="1040350" cy="461665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FD10675-C250-4D40-A483-AC113F5E8117}"/>
                </a:ext>
              </a:extLst>
            </p:cNvPr>
            <p:cNvSpPr/>
            <p:nvPr/>
          </p:nvSpPr>
          <p:spPr>
            <a:xfrm>
              <a:off x="6581744" y="3494629"/>
              <a:ext cx="1040350" cy="461665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F455A15-C9FF-4366-8584-383EB0B0E645}"/>
                </a:ext>
              </a:extLst>
            </p:cNvPr>
            <p:cNvSpPr/>
            <p:nvPr/>
          </p:nvSpPr>
          <p:spPr>
            <a:xfrm>
              <a:off x="6588608" y="4664547"/>
              <a:ext cx="1040350" cy="461665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9A08BAC-79BA-496E-802F-1CBA6BE6EA20}"/>
                </a:ext>
              </a:extLst>
            </p:cNvPr>
            <p:cNvSpPr/>
            <p:nvPr/>
          </p:nvSpPr>
          <p:spPr>
            <a:xfrm>
              <a:off x="8811927" y="2888783"/>
              <a:ext cx="1040350" cy="461665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C9B2DEC-BA3E-43FD-83DC-CD5C8664FE92}"/>
                </a:ext>
              </a:extLst>
            </p:cNvPr>
            <p:cNvSpPr/>
            <p:nvPr/>
          </p:nvSpPr>
          <p:spPr>
            <a:xfrm>
              <a:off x="8811927" y="4094118"/>
              <a:ext cx="1040350" cy="461665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B759A-036A-49DF-8B01-5DF1F269205E}"/>
              </a:ext>
            </a:extLst>
          </p:cNvPr>
          <p:cNvCxnSpPr>
            <a:cxnSpLocks/>
          </p:cNvCxnSpPr>
          <p:nvPr/>
        </p:nvCxnSpPr>
        <p:spPr>
          <a:xfrm>
            <a:off x="7949917" y="2544676"/>
            <a:ext cx="1189833" cy="39764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78AB98-18B7-4571-A939-ADE9E71C5253}"/>
              </a:ext>
            </a:extLst>
          </p:cNvPr>
          <p:cNvCxnSpPr>
            <a:cxnSpLocks/>
          </p:cNvCxnSpPr>
          <p:nvPr/>
        </p:nvCxnSpPr>
        <p:spPr>
          <a:xfrm flipH="1">
            <a:off x="7949917" y="3183102"/>
            <a:ext cx="1186129" cy="37825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A6AA77-02F0-4987-A0E1-02B452CD9209}"/>
              </a:ext>
            </a:extLst>
          </p:cNvPr>
          <p:cNvCxnSpPr>
            <a:cxnSpLocks/>
          </p:cNvCxnSpPr>
          <p:nvPr/>
        </p:nvCxnSpPr>
        <p:spPr>
          <a:xfrm>
            <a:off x="7956781" y="3774531"/>
            <a:ext cx="1179265" cy="3926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7252E0-DF2D-45F2-8D74-88D1697369E6}"/>
              </a:ext>
            </a:extLst>
          </p:cNvPr>
          <p:cNvCxnSpPr>
            <a:cxnSpLocks/>
          </p:cNvCxnSpPr>
          <p:nvPr/>
        </p:nvCxnSpPr>
        <p:spPr>
          <a:xfrm flipH="1">
            <a:off x="7956781" y="4413560"/>
            <a:ext cx="1179265" cy="44049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5803471-A0D2-4D24-A958-CBC6668B355C}"/>
              </a:ext>
            </a:extLst>
          </p:cNvPr>
          <p:cNvSpPr/>
          <p:nvPr/>
        </p:nvSpPr>
        <p:spPr>
          <a:xfrm rot="5389443">
            <a:off x="7803487" y="2187344"/>
            <a:ext cx="292859" cy="301320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AD4DAC-5282-496B-A1A7-0649F5B54B15}"/>
              </a:ext>
            </a:extLst>
          </p:cNvPr>
          <p:cNvGrpSpPr/>
          <p:nvPr/>
        </p:nvGrpSpPr>
        <p:grpSpPr>
          <a:xfrm>
            <a:off x="1213332" y="5413787"/>
            <a:ext cx="4549982" cy="483780"/>
            <a:chOff x="606430" y="5413787"/>
            <a:chExt cx="4549982" cy="4837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BD5F119-A104-4312-94D9-CA84D58573E2}"/>
                </a:ext>
              </a:extLst>
            </p:cNvPr>
            <p:cNvSpPr/>
            <p:nvPr/>
          </p:nvSpPr>
          <p:spPr>
            <a:xfrm>
              <a:off x="1125459" y="5413787"/>
              <a:ext cx="4030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Every memory access is local</a:t>
              </a:r>
            </a:p>
          </p:txBody>
        </p:sp>
        <p:pic>
          <p:nvPicPr>
            <p:cNvPr id="102" name="Graphic 101" descr="Angel face outline outline">
              <a:extLst>
                <a:ext uri="{FF2B5EF4-FFF2-40B4-BE49-F238E27FC236}">
                  <a16:creationId xmlns:a16="http://schemas.microsoft.com/office/drawing/2014/main" id="{F4D405F8-620B-4733-A1F0-5D8E38B9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86E3C3-136E-44FC-A24C-A1D668683536}"/>
              </a:ext>
            </a:extLst>
          </p:cNvPr>
          <p:cNvGrpSpPr/>
          <p:nvPr/>
        </p:nvGrpSpPr>
        <p:grpSpPr>
          <a:xfrm>
            <a:off x="6955073" y="5371615"/>
            <a:ext cx="3108173" cy="484632"/>
            <a:chOff x="6624151" y="5412935"/>
            <a:chExt cx="3108173" cy="4846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629E086-6713-1B44-0B89-3629C80F1E85}"/>
                </a:ext>
              </a:extLst>
            </p:cNvPr>
            <p:cNvSpPr/>
            <p:nvPr/>
          </p:nvSpPr>
          <p:spPr>
            <a:xfrm>
              <a:off x="7213269" y="5431182"/>
              <a:ext cx="25190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Ping-Pong effect</a:t>
              </a:r>
            </a:p>
          </p:txBody>
        </p:sp>
        <p:pic>
          <p:nvPicPr>
            <p:cNvPr id="103" name="Graphic 102" descr="Angry face outline outline">
              <a:extLst>
                <a:ext uri="{FF2B5EF4-FFF2-40B4-BE49-F238E27FC236}">
                  <a16:creationId xmlns:a16="http://schemas.microsoft.com/office/drawing/2014/main" id="{BC49283C-9E01-4DC2-9262-F759FE0A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0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18177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086 0.07153 " pathEditMode="relative" rAng="0" ptsTypes="AA">
                                      <p:cBhvr>
                                        <p:cTn id="25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35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6 0.07153 L -0.00052 0.16389 " pathEditMode="relative" rAng="0" ptsTypes="AA">
                                      <p:cBhvr>
                                        <p:cTn id="31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460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6389 L 0.10235 0.25255 " pathEditMode="relative" rAng="0" ptsTypes="AA">
                                      <p:cBhvr>
                                        <p:cTn id="37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442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5 0.25255 L -0.00755 0.3331 " pathEditMode="relative" rAng="0" ptsTypes="AA">
                                      <p:cBhvr>
                                        <p:cTn id="43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402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27" grpId="0"/>
      <p:bldP spid="62" grpId="0" animBg="1"/>
      <p:bldP spid="87" grpId="0" animBg="1"/>
      <p:bldP spid="87" grpId="1" animBg="1"/>
      <p:bldP spid="87" grpId="2" animBg="1"/>
      <p:bldP spid="87" grpId="3" animBg="1"/>
      <p:bldP spid="8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2EA31-B506-29C1-E7BF-195D1B01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23A681E-0DB7-4A37-82F5-BEDEB19C4857}"/>
              </a:ext>
            </a:extLst>
          </p:cNvPr>
          <p:cNvSpPr/>
          <p:nvPr/>
        </p:nvSpPr>
        <p:spPr>
          <a:xfrm>
            <a:off x="1639775" y="2853509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8F605-A28D-4152-8057-A152BE232F51}"/>
              </a:ext>
            </a:extLst>
          </p:cNvPr>
          <p:cNvSpPr/>
          <p:nvPr/>
        </p:nvSpPr>
        <p:spPr>
          <a:xfrm>
            <a:off x="1639775" y="3329853"/>
            <a:ext cx="1743752" cy="273601"/>
          </a:xfrm>
          <a:prstGeom prst="rect">
            <a:avLst/>
          </a:prstGeom>
          <a:solidFill>
            <a:srgbClr val="E2ECB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counter 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62ABF5C3-D1D4-F02F-D181-7D36197FE6A0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Page Placement Schemes 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3A83E39-1C44-1915-E702-DF2D0B200508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E3242D-C2BB-8D1D-F8A3-8B85E7C443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45F69DCD-D45C-8C6A-4B2B-7FA6DC2A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D3421F8-7749-0C80-BC9E-0B556D6AB18E}"/>
              </a:ext>
            </a:extLst>
          </p:cNvPr>
          <p:cNvSpPr txBox="1"/>
          <p:nvPr/>
        </p:nvSpPr>
        <p:spPr>
          <a:xfrm>
            <a:off x="420624" y="1188720"/>
            <a:ext cx="11807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2. Access Counter-based Migration: </a:t>
            </a:r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Reaching threshold, Migrate.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F78046-0497-4477-85EF-B542FFFCC7A4}"/>
              </a:ext>
            </a:extLst>
          </p:cNvPr>
          <p:cNvSpPr/>
          <p:nvPr/>
        </p:nvSpPr>
        <p:spPr>
          <a:xfrm>
            <a:off x="3840286" y="2853509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F42E5C-3F7E-48B8-8114-57DA2F253E9C}"/>
              </a:ext>
            </a:extLst>
          </p:cNvPr>
          <p:cNvSpPr/>
          <p:nvPr/>
        </p:nvSpPr>
        <p:spPr>
          <a:xfrm>
            <a:off x="1639775" y="4482744"/>
            <a:ext cx="3944255" cy="384765"/>
          </a:xfrm>
          <a:prstGeom prst="roundRect">
            <a:avLst>
              <a:gd name="adj" fmla="val 24881"/>
            </a:avLst>
          </a:prstGeom>
          <a:solidFill>
            <a:srgbClr val="E8E9F5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0A28C0-2ACD-4CCB-B87B-E505869F687F}"/>
              </a:ext>
            </a:extLst>
          </p:cNvPr>
          <p:cNvSpPr/>
          <p:nvPr/>
        </p:nvSpPr>
        <p:spPr>
          <a:xfrm>
            <a:off x="4765835" y="2956636"/>
            <a:ext cx="657226" cy="594176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8BF43-698E-4810-9772-2ACF383E8D12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511651" y="3661307"/>
            <a:ext cx="0" cy="82143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0660FE-FE83-4549-B410-715BAC3BE0C1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712162" y="3661307"/>
            <a:ext cx="0" cy="82143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C9BEEA-B37B-45DC-83A9-33B9EABF0F0A}"/>
              </a:ext>
            </a:extLst>
          </p:cNvPr>
          <p:cNvSpPr/>
          <p:nvPr/>
        </p:nvSpPr>
        <p:spPr>
          <a:xfrm>
            <a:off x="1868151" y="2065978"/>
            <a:ext cx="15588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Request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29BC6C-DEE9-40B3-A596-AA9E392EC4CD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200909" y="3253724"/>
            <a:ext cx="1564926" cy="1297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A04EECB-3DDA-47B8-9921-445AE2D98F4A}"/>
              </a:ext>
            </a:extLst>
          </p:cNvPr>
          <p:cNvSpPr/>
          <p:nvPr/>
        </p:nvSpPr>
        <p:spPr>
          <a:xfrm>
            <a:off x="3096098" y="3853598"/>
            <a:ext cx="15588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Migrate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B1FC1D-A4D1-40C7-962F-E36600072DB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511651" y="2579908"/>
            <a:ext cx="0" cy="2736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D11605-BA4F-46D4-A38F-D190CD544190}"/>
              </a:ext>
            </a:extLst>
          </p:cNvPr>
          <p:cNvSpPr/>
          <p:nvPr/>
        </p:nvSpPr>
        <p:spPr>
          <a:xfrm>
            <a:off x="1088724" y="3165469"/>
            <a:ext cx="58444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F48497-F6B5-47F2-9FAD-F9BBAC4A2589}"/>
              </a:ext>
            </a:extLst>
          </p:cNvPr>
          <p:cNvSpPr/>
          <p:nvPr/>
        </p:nvSpPr>
        <p:spPr>
          <a:xfrm>
            <a:off x="1190540" y="3399698"/>
            <a:ext cx="1558854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CE6E94-5C6B-49CB-92C3-28F4D7FE71B1}"/>
              </a:ext>
            </a:extLst>
          </p:cNvPr>
          <p:cNvSpPr/>
          <p:nvPr/>
        </p:nvSpPr>
        <p:spPr>
          <a:xfrm>
            <a:off x="1266059" y="3630967"/>
            <a:ext cx="5014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6529FF-08D4-4811-B2C8-34842C9DB503}"/>
              </a:ext>
            </a:extLst>
          </p:cNvPr>
          <p:cNvSpPr/>
          <p:nvPr/>
        </p:nvSpPr>
        <p:spPr>
          <a:xfrm>
            <a:off x="1452531" y="3915153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&gt; Threshold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D77FCE-2934-48EE-A0D5-3C4327E556FC}"/>
              </a:ext>
            </a:extLst>
          </p:cNvPr>
          <p:cNvSpPr/>
          <p:nvPr/>
        </p:nvSpPr>
        <p:spPr>
          <a:xfrm>
            <a:off x="4765835" y="2956636"/>
            <a:ext cx="657226" cy="594176"/>
          </a:xfrm>
          <a:prstGeom prst="rect">
            <a:avLst/>
          </a:prstGeom>
          <a:solidFill>
            <a:srgbClr val="003393">
              <a:alpha val="22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A9AB28-6C96-4F76-BB7A-C4BA48BED6F8}"/>
              </a:ext>
            </a:extLst>
          </p:cNvPr>
          <p:cNvGrpSpPr/>
          <p:nvPr/>
        </p:nvGrpSpPr>
        <p:grpSpPr>
          <a:xfrm>
            <a:off x="1213332" y="5413787"/>
            <a:ext cx="4549982" cy="483780"/>
            <a:chOff x="606430" y="5413787"/>
            <a:chExt cx="4549982" cy="4837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DB65644-C31C-462B-AB68-9DB9D44B78ED}"/>
                </a:ext>
              </a:extLst>
            </p:cNvPr>
            <p:cNvSpPr/>
            <p:nvPr/>
          </p:nvSpPr>
          <p:spPr>
            <a:xfrm>
              <a:off x="1125459" y="5413787"/>
              <a:ext cx="4030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Reduce Ping-Pong migration</a:t>
              </a:r>
            </a:p>
          </p:txBody>
        </p:sp>
        <p:pic>
          <p:nvPicPr>
            <p:cNvPr id="60" name="Graphic 59" descr="Angel face outline outline">
              <a:extLst>
                <a:ext uri="{FF2B5EF4-FFF2-40B4-BE49-F238E27FC236}">
                  <a16:creationId xmlns:a16="http://schemas.microsoft.com/office/drawing/2014/main" id="{09186347-B327-4703-A62E-02733E979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9FA52A-B250-4B1C-91AD-93A83C9215D8}"/>
              </a:ext>
            </a:extLst>
          </p:cNvPr>
          <p:cNvGrpSpPr/>
          <p:nvPr/>
        </p:nvGrpSpPr>
        <p:grpSpPr>
          <a:xfrm>
            <a:off x="7181296" y="2770019"/>
            <a:ext cx="3254358" cy="1259358"/>
            <a:chOff x="7115891" y="2349075"/>
            <a:chExt cx="3254358" cy="125935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DD1044E-71C7-495D-BCD5-444DA74FA056}"/>
                </a:ext>
              </a:extLst>
            </p:cNvPr>
            <p:cNvSpPr/>
            <p:nvPr/>
          </p:nvSpPr>
          <p:spPr>
            <a:xfrm>
              <a:off x="7115891" y="2851646"/>
              <a:ext cx="1040350" cy="564502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4C1711E-1FBC-473D-BF97-DFE8AE0DA48E}"/>
                </a:ext>
              </a:extLst>
            </p:cNvPr>
            <p:cNvSpPr/>
            <p:nvPr/>
          </p:nvSpPr>
          <p:spPr>
            <a:xfrm>
              <a:off x="9329899" y="2349075"/>
              <a:ext cx="1040350" cy="1259358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C6B9D5-9C54-44AC-B7A4-F92B8925BABF}"/>
                </a:ext>
              </a:extLst>
            </p:cNvPr>
            <p:cNvSpPr/>
            <p:nvPr/>
          </p:nvSpPr>
          <p:spPr>
            <a:xfrm>
              <a:off x="9561752" y="2809934"/>
              <a:ext cx="657226" cy="594176"/>
            </a:xfrm>
            <a:prstGeom prst="rect">
              <a:avLst/>
            </a:prstGeom>
            <a:solidFill>
              <a:srgbClr val="003393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B704D6-0C04-4EF8-B01E-072C975BB62D}"/>
              </a:ext>
            </a:extLst>
          </p:cNvPr>
          <p:cNvCxnSpPr>
            <a:cxnSpLocks/>
          </p:cNvCxnSpPr>
          <p:nvPr/>
        </p:nvCxnSpPr>
        <p:spPr>
          <a:xfrm flipV="1">
            <a:off x="8229738" y="3323454"/>
            <a:ext cx="1387086" cy="1229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9BEF861-D01C-447F-BECB-6D3616E95DB9}"/>
              </a:ext>
            </a:extLst>
          </p:cNvPr>
          <p:cNvCxnSpPr>
            <a:cxnSpLocks/>
          </p:cNvCxnSpPr>
          <p:nvPr/>
        </p:nvCxnSpPr>
        <p:spPr>
          <a:xfrm flipV="1">
            <a:off x="8234338" y="3473359"/>
            <a:ext cx="1387086" cy="1229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B931D4-E4EA-4B1A-ACAA-EBEEE386EFD2}"/>
              </a:ext>
            </a:extLst>
          </p:cNvPr>
          <p:cNvCxnSpPr>
            <a:cxnSpLocks/>
          </p:cNvCxnSpPr>
          <p:nvPr/>
        </p:nvCxnSpPr>
        <p:spPr>
          <a:xfrm flipV="1">
            <a:off x="8234338" y="3619470"/>
            <a:ext cx="1387086" cy="1229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E6A8572-7A94-4087-AEC4-5521B7F6E6FF}"/>
              </a:ext>
            </a:extLst>
          </p:cNvPr>
          <p:cNvCxnSpPr>
            <a:cxnSpLocks/>
          </p:cNvCxnSpPr>
          <p:nvPr/>
        </p:nvCxnSpPr>
        <p:spPr>
          <a:xfrm flipV="1">
            <a:off x="8236840" y="3776212"/>
            <a:ext cx="1387086" cy="1229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774F05-1764-48C4-AA65-795619035D1A}"/>
              </a:ext>
            </a:extLst>
          </p:cNvPr>
          <p:cNvGrpSpPr/>
          <p:nvPr/>
        </p:nvGrpSpPr>
        <p:grpSpPr>
          <a:xfrm>
            <a:off x="6989615" y="5339665"/>
            <a:ext cx="4361113" cy="484632"/>
            <a:chOff x="6624151" y="5412935"/>
            <a:chExt cx="4361113" cy="4846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A8185A0-9790-4B18-A8A0-B1C35FB10855}"/>
                </a:ext>
              </a:extLst>
            </p:cNvPr>
            <p:cNvSpPr/>
            <p:nvPr/>
          </p:nvSpPr>
          <p:spPr>
            <a:xfrm>
              <a:off x="7213269" y="5431182"/>
              <a:ext cx="37719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Substantial remote access</a:t>
              </a:r>
            </a:p>
          </p:txBody>
        </p:sp>
        <p:pic>
          <p:nvPicPr>
            <p:cNvPr id="77" name="Graphic 76" descr="Angry face outline outline">
              <a:extLst>
                <a:ext uri="{FF2B5EF4-FFF2-40B4-BE49-F238E27FC236}">
                  <a16:creationId xmlns:a16="http://schemas.microsoft.com/office/drawing/2014/main" id="{A511DBBC-CE19-47A3-98A9-B8E848D5D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18177 -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  <p:bldP spid="54" grpId="0"/>
      <p:bldP spid="55" grpId="0"/>
      <p:bldP spid="56" grpId="0"/>
      <p:bldP spid="2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D011-00C2-223C-33B0-80BFB6165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C33CEF02-7CCA-C893-30AB-DE48885E8CD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Page Placement Schemes 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FC2907A-76B5-A106-0348-6330B2BEC3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AA29D1-8689-A619-1538-0C5B41D791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67D589D-1983-D5D6-4BCD-850BAE6E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6290" y="6356350"/>
            <a:ext cx="77751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BFDCCC-7C8D-B4AD-092C-19BC43AE35C9}"/>
              </a:ext>
            </a:extLst>
          </p:cNvPr>
          <p:cNvSpPr/>
          <p:nvPr/>
        </p:nvSpPr>
        <p:spPr>
          <a:xfrm>
            <a:off x="7356358" y="3786419"/>
            <a:ext cx="1558854" cy="5909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Protection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fault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FC8275C-921F-840E-187D-6AAA401906DE}"/>
              </a:ext>
            </a:extLst>
          </p:cNvPr>
          <p:cNvSpPr txBox="1"/>
          <p:nvPr/>
        </p:nvSpPr>
        <p:spPr>
          <a:xfrm>
            <a:off x="420624" y="1188720"/>
            <a:ext cx="11807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3. Page Duplication: </a:t>
            </a:r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Read, Duplicate.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F3DA81B-B2C6-458A-97A5-81B09D7C1978}"/>
              </a:ext>
            </a:extLst>
          </p:cNvPr>
          <p:cNvSpPr/>
          <p:nvPr/>
        </p:nvSpPr>
        <p:spPr>
          <a:xfrm>
            <a:off x="1356471" y="2837624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83AF1D-745D-4F77-80A9-11072FE810F9}"/>
              </a:ext>
            </a:extLst>
          </p:cNvPr>
          <p:cNvSpPr/>
          <p:nvPr/>
        </p:nvSpPr>
        <p:spPr>
          <a:xfrm>
            <a:off x="3556982" y="2837624"/>
            <a:ext cx="1743752" cy="807798"/>
          </a:xfrm>
          <a:prstGeom prst="roundRect">
            <a:avLst>
              <a:gd name="adj" fmla="val 3142"/>
            </a:avLst>
          </a:prstGeom>
          <a:solidFill>
            <a:srgbClr val="ECD9DF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5D0A1F-6B9D-4B31-95B9-5181A91EE739}"/>
              </a:ext>
            </a:extLst>
          </p:cNvPr>
          <p:cNvSpPr/>
          <p:nvPr/>
        </p:nvSpPr>
        <p:spPr>
          <a:xfrm>
            <a:off x="1356471" y="4466859"/>
            <a:ext cx="3944255" cy="384765"/>
          </a:xfrm>
          <a:prstGeom prst="roundRect">
            <a:avLst>
              <a:gd name="adj" fmla="val 24881"/>
            </a:avLst>
          </a:prstGeom>
          <a:solidFill>
            <a:srgbClr val="E8E9F5"/>
          </a:solidFill>
          <a:ln w="19050">
            <a:solidFill>
              <a:srgbClr val="8C8C8C"/>
            </a:solidFill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8C364B-EF04-4640-8D6D-49BC51885E2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28347" y="3645422"/>
            <a:ext cx="0" cy="821437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9BDC62-868E-4B56-BDCC-FBEE20A6EEC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28858" y="3645422"/>
            <a:ext cx="0" cy="82143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D8392-786A-431D-8FDC-C209B2BB8797}"/>
              </a:ext>
            </a:extLst>
          </p:cNvPr>
          <p:cNvSpPr/>
          <p:nvPr/>
        </p:nvSpPr>
        <p:spPr>
          <a:xfrm>
            <a:off x="1769745" y="2046810"/>
            <a:ext cx="10866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Read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8226FE-CD21-4FC5-973F-FE719A83A54B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2917605" y="3245248"/>
            <a:ext cx="1564926" cy="1297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78486EA-A1FE-4182-87CA-4DBB85DD576F}"/>
              </a:ext>
            </a:extLst>
          </p:cNvPr>
          <p:cNvSpPr/>
          <p:nvPr/>
        </p:nvSpPr>
        <p:spPr>
          <a:xfrm>
            <a:off x="2685107" y="3635577"/>
            <a:ext cx="155885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Duplicate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226297-DB99-4603-A266-55B35192946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228347" y="2564023"/>
            <a:ext cx="0" cy="2736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B11F13-E90F-4828-967C-1347424EDBCF}"/>
              </a:ext>
            </a:extLst>
          </p:cNvPr>
          <p:cNvSpPr/>
          <p:nvPr/>
        </p:nvSpPr>
        <p:spPr>
          <a:xfrm>
            <a:off x="4482531" y="2948160"/>
            <a:ext cx="657226" cy="594176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35A025-CFCD-49C9-BB0F-07596ADEB552}"/>
              </a:ext>
            </a:extLst>
          </p:cNvPr>
          <p:cNvSpPr/>
          <p:nvPr/>
        </p:nvSpPr>
        <p:spPr>
          <a:xfrm>
            <a:off x="4482531" y="2940751"/>
            <a:ext cx="657226" cy="594176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5B035D-40A1-4682-95B9-4F258C51C207}"/>
              </a:ext>
            </a:extLst>
          </p:cNvPr>
          <p:cNvGrpSpPr/>
          <p:nvPr/>
        </p:nvGrpSpPr>
        <p:grpSpPr>
          <a:xfrm>
            <a:off x="766901" y="5394512"/>
            <a:ext cx="5295445" cy="483780"/>
            <a:chOff x="606430" y="5413787"/>
            <a:chExt cx="5295445" cy="4837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6994EA-BC63-4742-82FF-D3E713BF99B7}"/>
                </a:ext>
              </a:extLst>
            </p:cNvPr>
            <p:cNvSpPr/>
            <p:nvPr/>
          </p:nvSpPr>
          <p:spPr>
            <a:xfrm>
              <a:off x="1125459" y="5413787"/>
              <a:ext cx="47764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Reduce migration &amp; remote access</a:t>
              </a:r>
            </a:p>
          </p:txBody>
        </p:sp>
        <p:pic>
          <p:nvPicPr>
            <p:cNvPr id="51" name="Graphic 50" descr="Angel face outline outline">
              <a:extLst>
                <a:ext uri="{FF2B5EF4-FFF2-40B4-BE49-F238E27FC236}">
                  <a16:creationId xmlns:a16="http://schemas.microsoft.com/office/drawing/2014/main" id="{A9C8D748-98C1-4A2B-8480-D593B175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9DCA8A-EE7B-4EAF-B546-29A95EF36F16}"/>
              </a:ext>
            </a:extLst>
          </p:cNvPr>
          <p:cNvGrpSpPr/>
          <p:nvPr/>
        </p:nvGrpSpPr>
        <p:grpSpPr>
          <a:xfrm>
            <a:off x="6923684" y="2060396"/>
            <a:ext cx="4027799" cy="2791228"/>
            <a:chOff x="7038399" y="2068317"/>
            <a:chExt cx="4027799" cy="279122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E2D0140-206E-4B88-A711-BB8B28049E5A}"/>
                </a:ext>
              </a:extLst>
            </p:cNvPr>
            <p:cNvSpPr/>
            <p:nvPr/>
          </p:nvSpPr>
          <p:spPr>
            <a:xfrm>
              <a:off x="7038399" y="2778675"/>
              <a:ext cx="1131553" cy="973257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136972-E5D3-40AF-A0C0-567E8DEC592F}"/>
                </a:ext>
              </a:extLst>
            </p:cNvPr>
            <p:cNvSpPr/>
            <p:nvPr/>
          </p:nvSpPr>
          <p:spPr>
            <a:xfrm>
              <a:off x="7059168" y="4474780"/>
              <a:ext cx="3944255" cy="384765"/>
            </a:xfrm>
            <a:prstGeom prst="roundRect">
              <a:avLst>
                <a:gd name="adj" fmla="val 24881"/>
              </a:avLst>
            </a:prstGeom>
            <a:solidFill>
              <a:srgbClr val="E8E9F5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9220838-2EAC-450D-8227-E72F9A7F16C1}"/>
                </a:ext>
              </a:extLst>
            </p:cNvPr>
            <p:cNvSpPr/>
            <p:nvPr/>
          </p:nvSpPr>
          <p:spPr>
            <a:xfrm>
              <a:off x="8519263" y="2778676"/>
              <a:ext cx="1218021" cy="983232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487640E-6071-488A-AFC1-999CCF7FC4A4}"/>
                </a:ext>
              </a:extLst>
            </p:cNvPr>
            <p:cNvSpPr/>
            <p:nvPr/>
          </p:nvSpPr>
          <p:spPr>
            <a:xfrm>
              <a:off x="9848177" y="2768701"/>
              <a:ext cx="1218021" cy="983232"/>
            </a:xfrm>
            <a:prstGeom prst="roundRect">
              <a:avLst>
                <a:gd name="adj" fmla="val 3142"/>
              </a:avLst>
            </a:prstGeom>
            <a:solidFill>
              <a:srgbClr val="ECD9DF"/>
            </a:solidFill>
            <a:ln w="19050">
              <a:solidFill>
                <a:srgbClr val="8C8C8C"/>
              </a:solidFill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D0F872-A545-4100-8238-1F389E93FEFE}"/>
                </a:ext>
              </a:extLst>
            </p:cNvPr>
            <p:cNvSpPr/>
            <p:nvPr/>
          </p:nvSpPr>
          <p:spPr>
            <a:xfrm>
              <a:off x="7107567" y="2068317"/>
              <a:ext cx="10866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Write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0A799DB-1E0A-4F40-A078-80B37B2A02ED}"/>
                </a:ext>
              </a:extLst>
            </p:cNvPr>
            <p:cNvCxnSpPr>
              <a:cxnSpLocks/>
            </p:cNvCxnSpPr>
            <p:nvPr/>
          </p:nvCxnSpPr>
          <p:spPr>
            <a:xfrm>
              <a:off x="7597298" y="2495100"/>
              <a:ext cx="0" cy="27360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6AFD0E-5979-41F1-A1EA-42919BFE4A4D}"/>
              </a:ext>
            </a:extLst>
          </p:cNvPr>
          <p:cNvCxnSpPr>
            <a:cxnSpLocks/>
          </p:cNvCxnSpPr>
          <p:nvPr/>
        </p:nvCxnSpPr>
        <p:spPr>
          <a:xfrm>
            <a:off x="7356358" y="3744011"/>
            <a:ext cx="7947" cy="722848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5CDA9D-A3B2-4084-B379-0EFB0FC9C46C}"/>
              </a:ext>
            </a:extLst>
          </p:cNvPr>
          <p:cNvCxnSpPr>
            <a:cxnSpLocks/>
          </p:cNvCxnSpPr>
          <p:nvPr/>
        </p:nvCxnSpPr>
        <p:spPr>
          <a:xfrm flipV="1">
            <a:off x="8916126" y="3746865"/>
            <a:ext cx="0" cy="71287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09149F-4BE5-4212-8C68-8BB6B80460D2}"/>
              </a:ext>
            </a:extLst>
          </p:cNvPr>
          <p:cNvCxnSpPr>
            <a:cxnSpLocks/>
          </p:cNvCxnSpPr>
          <p:nvPr/>
        </p:nvCxnSpPr>
        <p:spPr>
          <a:xfrm flipV="1">
            <a:off x="10551820" y="3741878"/>
            <a:ext cx="2" cy="722847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6DED449-6EF9-420C-B2B8-9BBE9463A68B}"/>
              </a:ext>
            </a:extLst>
          </p:cNvPr>
          <p:cNvSpPr/>
          <p:nvPr/>
        </p:nvSpPr>
        <p:spPr>
          <a:xfrm>
            <a:off x="8994661" y="3804604"/>
            <a:ext cx="1514308" cy="5909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Page invalidation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154651-978E-4C92-A26E-D635BBFD33D9}"/>
              </a:ext>
            </a:extLst>
          </p:cNvPr>
          <p:cNvSpPr/>
          <p:nvPr/>
        </p:nvSpPr>
        <p:spPr>
          <a:xfrm>
            <a:off x="8636271" y="3164157"/>
            <a:ext cx="754573" cy="479384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EA04D0-2254-43FB-B33D-B06EC8530CFA}"/>
              </a:ext>
            </a:extLst>
          </p:cNvPr>
          <p:cNvSpPr/>
          <p:nvPr/>
        </p:nvSpPr>
        <p:spPr>
          <a:xfrm>
            <a:off x="9965185" y="3156042"/>
            <a:ext cx="754573" cy="479384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1A6470-D5E4-4480-B602-CBD865CC14EC}"/>
              </a:ext>
            </a:extLst>
          </p:cNvPr>
          <p:cNvGrpSpPr/>
          <p:nvPr/>
        </p:nvGrpSpPr>
        <p:grpSpPr>
          <a:xfrm>
            <a:off x="8667347" y="3212642"/>
            <a:ext cx="692419" cy="384765"/>
            <a:chOff x="3878181" y="2488803"/>
            <a:chExt cx="1035578" cy="200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E2A5913-58FD-4540-9444-6A18380F3CB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DA7472A-40AE-4A7B-BEBF-48FAE4E60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C410E9-0F96-43CE-A981-EF111AA87B1E}"/>
              </a:ext>
            </a:extLst>
          </p:cNvPr>
          <p:cNvGrpSpPr/>
          <p:nvPr/>
        </p:nvGrpSpPr>
        <p:grpSpPr>
          <a:xfrm>
            <a:off x="9996261" y="3211466"/>
            <a:ext cx="692419" cy="384765"/>
            <a:chOff x="3878181" y="2488803"/>
            <a:chExt cx="1035578" cy="200749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3EFAE01-647C-4169-8337-048A2402FB69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EF61E30-891E-435F-A8D8-C070F3F68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26F0BEE-7638-40B8-AA9D-C4ACEACE8CC5}"/>
              </a:ext>
            </a:extLst>
          </p:cNvPr>
          <p:cNvSpPr/>
          <p:nvPr/>
        </p:nvSpPr>
        <p:spPr>
          <a:xfrm>
            <a:off x="7112173" y="3142895"/>
            <a:ext cx="754573" cy="479384"/>
          </a:xfrm>
          <a:prstGeom prst="rect">
            <a:avLst/>
          </a:prstGeom>
          <a:solidFill>
            <a:srgbClr val="003393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A64483-B354-4E2F-9F5C-35710F276896}"/>
              </a:ext>
            </a:extLst>
          </p:cNvPr>
          <p:cNvGrpSpPr/>
          <p:nvPr/>
        </p:nvGrpSpPr>
        <p:grpSpPr>
          <a:xfrm>
            <a:off x="6482586" y="5395299"/>
            <a:ext cx="5024149" cy="484632"/>
            <a:chOff x="6624151" y="5412935"/>
            <a:chExt cx="5024149" cy="4846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555869B-DD1B-4F60-AA23-BF8DEC0CE100}"/>
                </a:ext>
              </a:extLst>
            </p:cNvPr>
            <p:cNvSpPr/>
            <p:nvPr/>
          </p:nvSpPr>
          <p:spPr>
            <a:xfrm>
              <a:off x="7213269" y="5431182"/>
              <a:ext cx="44350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latin typeface="Candara" panose="020E0502030303020204" pitchFamily="34" charset="0"/>
                </a:rPr>
                <a:t>Significant collapsing overhead</a:t>
              </a:r>
            </a:p>
          </p:txBody>
        </p:sp>
        <p:pic>
          <p:nvPicPr>
            <p:cNvPr id="90" name="Graphic 89" descr="Angry face outline outline">
              <a:extLst>
                <a:ext uri="{FF2B5EF4-FFF2-40B4-BE49-F238E27FC236}">
                  <a16:creationId xmlns:a16="http://schemas.microsoft.com/office/drawing/2014/main" id="{D4658B52-8D4F-4CD4-B14C-CB789996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0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18177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46" grpId="0"/>
      <p:bldP spid="41" grpId="0" animBg="1"/>
      <p:bldP spid="76" grpId="0"/>
      <p:bldP spid="58" grpId="0" animBg="1"/>
      <p:bldP spid="58" grpId="1" animBg="1"/>
      <p:bldP spid="60" grpId="0" animBg="1"/>
      <p:bldP spid="60" grpId="1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B9765-137E-241B-0687-ED182488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C79F1B1-A091-9BC7-F17B-49FD6C623AA4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 of Page Placement Schemes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98779DB-A68C-5A57-F1EC-9D6CC53AB2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872FF-67AF-2E2A-4E0E-D32458C869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BFA0266F-F8B8-F8FE-A17A-7A993992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aphicFrame>
        <p:nvGraphicFramePr>
          <p:cNvPr id="9" name="图表 3">
            <a:extLst>
              <a:ext uri="{FF2B5EF4-FFF2-40B4-BE49-F238E27FC236}">
                <a16:creationId xmlns:a16="http://schemas.microsoft.com/office/drawing/2014/main" id="{F8EA61FD-9985-C370-2D11-97267B99C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258277"/>
              </p:ext>
            </p:extLst>
          </p:nvPr>
        </p:nvGraphicFramePr>
        <p:xfrm>
          <a:off x="584056" y="1296860"/>
          <a:ext cx="10656455" cy="49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9EE653-2406-7D11-6837-9D6FFBAE4F9E}"/>
              </a:ext>
            </a:extLst>
          </p:cNvPr>
          <p:cNvSpPr/>
          <p:nvPr/>
        </p:nvSpPr>
        <p:spPr>
          <a:xfrm>
            <a:off x="1724875" y="1488233"/>
            <a:ext cx="1298243" cy="3881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13CBB-42A3-4C7D-A7EA-6A87A41522A2}"/>
              </a:ext>
            </a:extLst>
          </p:cNvPr>
          <p:cNvSpPr/>
          <p:nvPr/>
        </p:nvSpPr>
        <p:spPr>
          <a:xfrm>
            <a:off x="1" y="2580408"/>
            <a:ext cx="12191999" cy="1628707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No “one-size-fits-all” page placement scheme </a:t>
            </a:r>
          </a:p>
        </p:txBody>
      </p:sp>
    </p:spTree>
    <p:extLst>
      <p:ext uri="{BB962C8B-B14F-4D97-AF65-F5344CB8AC3E}">
        <p14:creationId xmlns:p14="http://schemas.microsoft.com/office/powerpoint/2010/main" val="29326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10391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1541</Words>
  <Application>Microsoft Macintosh PowerPoint</Application>
  <PresentationFormat>Widescreen</PresentationFormat>
  <Paragraphs>452</Paragraphs>
  <Slides>29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Söhne</vt:lpstr>
      <vt:lpstr>Aptos</vt:lpstr>
      <vt:lpstr>Aptos Display</vt:lpstr>
      <vt:lpstr>Arial</vt:lpstr>
      <vt:lpstr>Arial</vt:lpstr>
      <vt:lpstr>Calibri</vt:lpstr>
      <vt:lpstr>Candara</vt:lpstr>
      <vt:lpstr>Wingdings</vt:lpstr>
      <vt:lpstr>Office Theme</vt:lpstr>
      <vt:lpstr>GRIT: Enhancing Multi-GPU Performance with Fine-Grained Dynamic Page 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GRIT: Enhancing Multi-GPU Performance with Fine-Grained Dynamic Page Placement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Yueqi Wang</dc:creator>
  <cp:lastModifiedBy>Li, Bingyao</cp:lastModifiedBy>
  <cp:revision>40</cp:revision>
  <dcterms:created xsi:type="dcterms:W3CDTF">2024-02-09T20:40:00Z</dcterms:created>
  <dcterms:modified xsi:type="dcterms:W3CDTF">2024-03-09T04:34:32Z</dcterms:modified>
</cp:coreProperties>
</file>