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0" r:id="rId2"/>
    <p:sldId id="331" r:id="rId3"/>
    <p:sldId id="330" r:id="rId4"/>
    <p:sldId id="338" r:id="rId5"/>
    <p:sldId id="314" r:id="rId6"/>
    <p:sldId id="317" r:id="rId7"/>
    <p:sldId id="318" r:id="rId8"/>
    <p:sldId id="319" r:id="rId9"/>
    <p:sldId id="320" r:id="rId10"/>
    <p:sldId id="323" r:id="rId11"/>
    <p:sldId id="321" r:id="rId12"/>
    <p:sldId id="324" r:id="rId13"/>
    <p:sldId id="325" r:id="rId14"/>
    <p:sldId id="326" r:id="rId15"/>
    <p:sldId id="332" r:id="rId16"/>
    <p:sldId id="333" r:id="rId17"/>
    <p:sldId id="334" r:id="rId18"/>
    <p:sldId id="322" r:id="rId19"/>
    <p:sldId id="327" r:id="rId20"/>
    <p:sldId id="328" r:id="rId21"/>
    <p:sldId id="337" r:id="rId22"/>
    <p:sldId id="296" r:id="rId23"/>
    <p:sldId id="306" r:id="rId24"/>
    <p:sldId id="336" r:id="rId25"/>
    <p:sldId id="316" r:id="rId26"/>
    <p:sldId id="32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981"/>
    <a:srgbClr val="B48400"/>
    <a:srgbClr val="023393"/>
    <a:srgbClr val="DEE4A6"/>
    <a:srgbClr val="FDABA0"/>
    <a:srgbClr val="EDD4DC"/>
    <a:srgbClr val="E6EAF5"/>
    <a:srgbClr val="CFD39B"/>
    <a:srgbClr val="FBD1BE"/>
    <a:srgbClr val="FFB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/>
    <p:restoredTop sz="64218" autoAdjust="0"/>
  </p:normalViewPr>
  <p:slideViewPr>
    <p:cSldViewPr snapToGrid="0" snapToObjects="1">
      <p:cViewPr varScale="1">
        <p:scale>
          <a:sx n="80" d="100"/>
          <a:sy n="80" d="100"/>
        </p:scale>
        <p:origin x="212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Bingyao" userId="6020a0d1-527a-4229-8e4c-eb30bf0f9e70" providerId="ADAL" clId="{691EEA18-915B-444F-921E-5813FF07A8CF}"/>
    <pc:docChg chg="undo custSel addSld delSld modSld sldOrd">
      <pc:chgData name="Li, Bingyao" userId="6020a0d1-527a-4229-8e4c-eb30bf0f9e70" providerId="ADAL" clId="{691EEA18-915B-444F-921E-5813FF07A8CF}" dt="2023-02-23T19:46:38.634" v="1671" actId="20577"/>
      <pc:docMkLst>
        <pc:docMk/>
      </pc:docMkLst>
      <pc:sldChg chg="addSp delSp modSp modNotesTx">
        <pc:chgData name="Li, Bingyao" userId="6020a0d1-527a-4229-8e4c-eb30bf0f9e70" providerId="ADAL" clId="{691EEA18-915B-444F-921E-5813FF07A8CF}" dt="2023-02-23T19:26:03.198" v="1327" actId="20577"/>
        <pc:sldMkLst>
          <pc:docMk/>
          <pc:sldMk cId="530338047" sldId="260"/>
        </pc:sldMkLst>
        <pc:spChg chg="mod">
          <ac:chgData name="Li, Bingyao" userId="6020a0d1-527a-4229-8e4c-eb30bf0f9e70" providerId="ADAL" clId="{691EEA18-915B-444F-921E-5813FF07A8CF}" dt="2023-02-23T19:25:26.440" v="1324" actId="1076"/>
          <ac:spMkLst>
            <pc:docMk/>
            <pc:sldMk cId="530338047" sldId="260"/>
            <ac:spMk id="10" creationId="{BFA4B99C-3EC5-C976-4A20-8A078A5D1B38}"/>
          </ac:spMkLst>
        </pc:spChg>
        <pc:picChg chg="mod">
          <ac:chgData name="Li, Bingyao" userId="6020a0d1-527a-4229-8e4c-eb30bf0f9e70" providerId="ADAL" clId="{691EEA18-915B-444F-921E-5813FF07A8CF}" dt="2023-02-06T16:23:59.094" v="3" actId="1076"/>
          <ac:picMkLst>
            <pc:docMk/>
            <pc:sldMk cId="530338047" sldId="260"/>
            <ac:picMk id="5" creationId="{A804B605-D692-D245-8851-D250823CD361}"/>
          </ac:picMkLst>
        </pc:picChg>
        <pc:picChg chg="mod">
          <ac:chgData name="Li, Bingyao" userId="6020a0d1-527a-4229-8e4c-eb30bf0f9e70" providerId="ADAL" clId="{691EEA18-915B-444F-921E-5813FF07A8CF}" dt="2023-02-22T20:55:30.342" v="176" actId="14100"/>
          <ac:picMkLst>
            <pc:docMk/>
            <pc:sldMk cId="530338047" sldId="260"/>
            <ac:picMk id="6" creationId="{BF070047-CEC8-F24B-814E-AB5D3F957984}"/>
          </ac:picMkLst>
        </pc:picChg>
        <pc:picChg chg="add del mod">
          <ac:chgData name="Li, Bingyao" userId="6020a0d1-527a-4229-8e4c-eb30bf0f9e70" providerId="ADAL" clId="{691EEA18-915B-444F-921E-5813FF07A8CF}" dt="2023-02-22T20:15:52.358" v="160"/>
          <ac:picMkLst>
            <pc:docMk/>
            <pc:sldMk cId="530338047" sldId="260"/>
            <ac:picMk id="8" creationId="{ABE37960-7175-4B89-93E6-68B6AD91E48F}"/>
          </ac:picMkLst>
        </pc:picChg>
      </pc:sldChg>
      <pc:sldChg chg="ord modNotesTx">
        <pc:chgData name="Li, Bingyao" userId="6020a0d1-527a-4229-8e4c-eb30bf0f9e70" providerId="ADAL" clId="{691EEA18-915B-444F-921E-5813FF07A8CF}" dt="2023-02-22T21:50:17.339" v="1251" actId="20577"/>
        <pc:sldMkLst>
          <pc:docMk/>
          <pc:sldMk cId="206283876" sldId="306"/>
        </pc:sldMkLst>
      </pc:sldChg>
      <pc:sldChg chg="addSp modSp modAnim modNotesTx">
        <pc:chgData name="Li, Bingyao" userId="6020a0d1-527a-4229-8e4c-eb30bf0f9e70" providerId="ADAL" clId="{691EEA18-915B-444F-921E-5813FF07A8CF}" dt="2023-02-23T19:46:38.634" v="1671" actId="20577"/>
        <pc:sldMkLst>
          <pc:docMk/>
          <pc:sldMk cId="2720140176" sldId="314"/>
        </pc:sldMkLst>
        <pc:spChg chg="add mod">
          <ac:chgData name="Li, Bingyao" userId="6020a0d1-527a-4229-8e4c-eb30bf0f9e70" providerId="ADAL" clId="{691EEA18-915B-444F-921E-5813FF07A8CF}" dt="2023-02-22T21:33:59.780" v="554" actId="1076"/>
          <ac:spMkLst>
            <pc:docMk/>
            <pc:sldMk cId="2720140176" sldId="314"/>
            <ac:spMk id="62" creationId="{6B8D2B40-BD13-44DD-816C-302C7E4904B6}"/>
          </ac:spMkLst>
        </pc:spChg>
        <pc:spChg chg="mod">
          <ac:chgData name="Li, Bingyao" userId="6020a0d1-527a-4229-8e4c-eb30bf0f9e70" providerId="ADAL" clId="{691EEA18-915B-444F-921E-5813FF07A8CF}" dt="2023-02-22T21:34:01.688" v="555" actId="1076"/>
          <ac:spMkLst>
            <pc:docMk/>
            <pc:sldMk cId="2720140176" sldId="314"/>
            <ac:spMk id="3294" creationId="{EE25CB91-74A4-AED6-6201-989E69D47741}"/>
          </ac:spMkLst>
        </pc:spChg>
        <pc:grpChg chg="mod">
          <ac:chgData name="Li, Bingyao" userId="6020a0d1-527a-4229-8e4c-eb30bf0f9e70" providerId="ADAL" clId="{691EEA18-915B-444F-921E-5813FF07A8CF}" dt="2023-02-22T21:34:06.272" v="556" actId="1076"/>
          <ac:grpSpMkLst>
            <pc:docMk/>
            <pc:sldMk cId="2720140176" sldId="314"/>
            <ac:grpSpMk id="3308" creationId="{C33924C8-0EE5-7D82-C8A4-268C1F2145B1}"/>
          </ac:grpSpMkLst>
        </pc:grpChg>
      </pc:sldChg>
      <pc:sldChg chg="ord">
        <pc:chgData name="Li, Bingyao" userId="6020a0d1-527a-4229-8e4c-eb30bf0f9e70" providerId="ADAL" clId="{691EEA18-915B-444F-921E-5813FF07A8CF}" dt="2023-02-22T21:31:22.038" v="458"/>
        <pc:sldMkLst>
          <pc:docMk/>
          <pc:sldMk cId="3140915465" sldId="316"/>
        </pc:sldMkLst>
      </pc:sldChg>
      <pc:sldChg chg="addSp modSp modAnim modNotesTx">
        <pc:chgData name="Li, Bingyao" userId="6020a0d1-527a-4229-8e4c-eb30bf0f9e70" providerId="ADAL" clId="{691EEA18-915B-444F-921E-5813FF07A8CF}" dt="2023-02-22T21:38:48.421" v="622" actId="692"/>
        <pc:sldMkLst>
          <pc:docMk/>
          <pc:sldMk cId="115654418" sldId="317"/>
        </pc:sldMkLst>
        <pc:spChg chg="mod">
          <ac:chgData name="Li, Bingyao" userId="6020a0d1-527a-4229-8e4c-eb30bf0f9e70" providerId="ADAL" clId="{691EEA18-915B-444F-921E-5813FF07A8CF}" dt="2023-02-17T15:26:51.189" v="92" actId="1076"/>
          <ac:spMkLst>
            <pc:docMk/>
            <pc:sldMk cId="115654418" sldId="317"/>
            <ac:spMk id="4" creationId="{C99673C5-2EFF-2437-E10C-89BFC80C19DF}"/>
          </ac:spMkLst>
        </pc:spChg>
        <pc:spChg chg="add mod">
          <ac:chgData name="Li, Bingyao" userId="6020a0d1-527a-4229-8e4c-eb30bf0f9e70" providerId="ADAL" clId="{691EEA18-915B-444F-921E-5813FF07A8CF}" dt="2023-02-17T15:28:16.312" v="109" actId="692"/>
          <ac:spMkLst>
            <pc:docMk/>
            <pc:sldMk cId="115654418" sldId="317"/>
            <ac:spMk id="41" creationId="{5DA49BE9-C031-41E2-9E5C-133B4E8D6F53}"/>
          </ac:spMkLst>
        </pc:spChg>
        <pc:spChg chg="add mod">
          <ac:chgData name="Li, Bingyao" userId="6020a0d1-527a-4229-8e4c-eb30bf0f9e70" providerId="ADAL" clId="{691EEA18-915B-444F-921E-5813FF07A8CF}" dt="2023-02-22T21:38:44.782" v="621" actId="692"/>
          <ac:spMkLst>
            <pc:docMk/>
            <pc:sldMk cId="115654418" sldId="317"/>
            <ac:spMk id="42" creationId="{21F61FC0-8812-4082-9FE1-F43589A54544}"/>
          </ac:spMkLst>
        </pc:spChg>
        <pc:spChg chg="add mod">
          <ac:chgData name="Li, Bingyao" userId="6020a0d1-527a-4229-8e4c-eb30bf0f9e70" providerId="ADAL" clId="{691EEA18-915B-444F-921E-5813FF07A8CF}" dt="2023-02-22T21:38:48.421" v="622" actId="692"/>
          <ac:spMkLst>
            <pc:docMk/>
            <pc:sldMk cId="115654418" sldId="317"/>
            <ac:spMk id="49" creationId="{5153AB8D-3956-4276-8C8B-9940CB920F95}"/>
          </ac:spMkLst>
        </pc:spChg>
        <pc:grpChg chg="mod">
          <ac:chgData name="Li, Bingyao" userId="6020a0d1-527a-4229-8e4c-eb30bf0f9e70" providerId="ADAL" clId="{691EEA18-915B-444F-921E-5813FF07A8CF}" dt="2023-02-17T15:26:19.678" v="91" actId="1076"/>
          <ac:grpSpMkLst>
            <pc:docMk/>
            <pc:sldMk cId="115654418" sldId="317"/>
            <ac:grpSpMk id="67" creationId="{79C92B65-24A7-F7AF-B8A9-486E112C845A}"/>
          </ac:grpSpMkLst>
        </pc:grpChg>
        <pc:graphicFrameChg chg="mod">
          <ac:chgData name="Li, Bingyao" userId="6020a0d1-527a-4229-8e4c-eb30bf0f9e70" providerId="ADAL" clId="{691EEA18-915B-444F-921E-5813FF07A8CF}" dt="2023-02-17T15:26:19.678" v="91" actId="1076"/>
          <ac:graphicFrameMkLst>
            <pc:docMk/>
            <pc:sldMk cId="115654418" sldId="317"/>
            <ac:graphicFrameMk id="68" creationId="{9922BFF5-C22A-692B-A60F-2EF000DA8BED}"/>
          </ac:graphicFrameMkLst>
        </pc:graphicFrameChg>
        <pc:cxnChg chg="add mod">
          <ac:chgData name="Li, Bingyao" userId="6020a0d1-527a-4229-8e4c-eb30bf0f9e70" providerId="ADAL" clId="{691EEA18-915B-444F-921E-5813FF07A8CF}" dt="2023-02-17T15:29:16.718" v="156" actId="14100"/>
          <ac:cxnSpMkLst>
            <pc:docMk/>
            <pc:sldMk cId="115654418" sldId="317"/>
            <ac:cxnSpMk id="43" creationId="{02C177BD-54D7-4F12-8509-66DDE9BA0849}"/>
          </ac:cxnSpMkLst>
        </pc:cxnChg>
      </pc:sldChg>
      <pc:sldChg chg="modNotesTx">
        <pc:chgData name="Li, Bingyao" userId="6020a0d1-527a-4229-8e4c-eb30bf0f9e70" providerId="ADAL" clId="{691EEA18-915B-444F-921E-5813FF07A8CF}" dt="2023-02-22T21:40:01.678" v="712" actId="20577"/>
        <pc:sldMkLst>
          <pc:docMk/>
          <pc:sldMk cId="1496147966" sldId="318"/>
        </pc:sldMkLst>
      </pc:sldChg>
      <pc:sldChg chg="modSp">
        <pc:chgData name="Li, Bingyao" userId="6020a0d1-527a-4229-8e4c-eb30bf0f9e70" providerId="ADAL" clId="{691EEA18-915B-444F-921E-5813FF07A8CF}" dt="2023-02-22T21:40:56.685" v="727" actId="1076"/>
        <pc:sldMkLst>
          <pc:docMk/>
          <pc:sldMk cId="4198236997" sldId="328"/>
        </pc:sldMkLst>
        <pc:graphicFrameChg chg="mod">
          <ac:chgData name="Li, Bingyao" userId="6020a0d1-527a-4229-8e4c-eb30bf0f9e70" providerId="ADAL" clId="{691EEA18-915B-444F-921E-5813FF07A8CF}" dt="2023-02-22T21:40:56.685" v="727" actId="1076"/>
          <ac:graphicFrameMkLst>
            <pc:docMk/>
            <pc:sldMk cId="4198236997" sldId="328"/>
            <ac:graphicFrameMk id="4" creationId="{24D601E8-6742-5404-D3FD-AE795AA14AE5}"/>
          </ac:graphicFrameMkLst>
        </pc:graphicFrameChg>
      </pc:sldChg>
      <pc:sldChg chg="ord modTransition">
        <pc:chgData name="Li, Bingyao" userId="6020a0d1-527a-4229-8e4c-eb30bf0f9e70" providerId="ADAL" clId="{691EEA18-915B-444F-921E-5813FF07A8CF}" dt="2023-02-22T21:48:18.654" v="1171"/>
        <pc:sldMkLst>
          <pc:docMk/>
          <pc:sldMk cId="3233408496" sldId="329"/>
        </pc:sldMkLst>
      </pc:sldChg>
      <pc:sldChg chg="addSp modSp ord modAnim">
        <pc:chgData name="Li, Bingyao" userId="6020a0d1-527a-4229-8e4c-eb30bf0f9e70" providerId="ADAL" clId="{691EEA18-915B-444F-921E-5813FF07A8CF}" dt="2023-02-23T19:33:37.371" v="1385" actId="1076"/>
        <pc:sldMkLst>
          <pc:docMk/>
          <pc:sldMk cId="3833821505" sldId="330"/>
        </pc:sldMkLst>
        <pc:spChg chg="add mod">
          <ac:chgData name="Li, Bingyao" userId="6020a0d1-527a-4229-8e4c-eb30bf0f9e70" providerId="ADAL" clId="{691EEA18-915B-444F-921E-5813FF07A8CF}" dt="2023-02-22T21:00:06.224" v="191" actId="1076"/>
          <ac:spMkLst>
            <pc:docMk/>
            <pc:sldMk cId="3833821505" sldId="330"/>
            <ac:spMk id="2" creationId="{1A0892E8-D50A-4631-AD6C-509F81ED1D51}"/>
          </ac:spMkLst>
        </pc:spChg>
        <pc:spChg chg="mod">
          <ac:chgData name="Li, Bingyao" userId="6020a0d1-527a-4229-8e4c-eb30bf0f9e70" providerId="ADAL" clId="{691EEA18-915B-444F-921E-5813FF07A8CF}" dt="2023-02-23T19:33:37.371" v="1385" actId="1076"/>
          <ac:spMkLst>
            <pc:docMk/>
            <pc:sldMk cId="3833821505" sldId="330"/>
            <ac:spMk id="5" creationId="{A848C730-5EB0-D55C-88BF-5ACA06B33081}"/>
          </ac:spMkLst>
        </pc:spChg>
        <pc:spChg chg="mod">
          <ac:chgData name="Li, Bingyao" userId="6020a0d1-527a-4229-8e4c-eb30bf0f9e70" providerId="ADAL" clId="{691EEA18-915B-444F-921E-5813FF07A8CF}" dt="2023-02-23T19:32:10.230" v="1370" actId="164"/>
          <ac:spMkLst>
            <pc:docMk/>
            <pc:sldMk cId="3833821505" sldId="330"/>
            <ac:spMk id="6" creationId="{E87E943A-FC41-122E-CC57-DA8A9B82A533}"/>
          </ac:spMkLst>
        </pc:spChg>
        <pc:spChg chg="mod">
          <ac:chgData name="Li, Bingyao" userId="6020a0d1-527a-4229-8e4c-eb30bf0f9e70" providerId="ADAL" clId="{691EEA18-915B-444F-921E-5813FF07A8CF}" dt="2023-02-23T19:32:10.230" v="1370" actId="164"/>
          <ac:spMkLst>
            <pc:docMk/>
            <pc:sldMk cId="3833821505" sldId="330"/>
            <ac:spMk id="7" creationId="{F174B3B8-1EC6-CCAC-4C4A-F1EDECE0DD7D}"/>
          </ac:spMkLst>
        </pc:spChg>
        <pc:spChg chg="mod">
          <ac:chgData name="Li, Bingyao" userId="6020a0d1-527a-4229-8e4c-eb30bf0f9e70" providerId="ADAL" clId="{691EEA18-915B-444F-921E-5813FF07A8CF}" dt="2023-02-23T19:32:10.230" v="1370" actId="164"/>
          <ac:spMkLst>
            <pc:docMk/>
            <pc:sldMk cId="3833821505" sldId="330"/>
            <ac:spMk id="8" creationId="{7201B654-742D-ABBF-AF46-2DBCAEA43CC8}"/>
          </ac:spMkLst>
        </pc:spChg>
        <pc:spChg chg="mod">
          <ac:chgData name="Li, Bingyao" userId="6020a0d1-527a-4229-8e4c-eb30bf0f9e70" providerId="ADAL" clId="{691EEA18-915B-444F-921E-5813FF07A8CF}" dt="2023-02-23T19:32:10.230" v="1370" actId="164"/>
          <ac:spMkLst>
            <pc:docMk/>
            <pc:sldMk cId="3833821505" sldId="330"/>
            <ac:spMk id="9" creationId="{E342B6C3-DB45-A8ED-B67F-470B4FCCF7D9}"/>
          </ac:spMkLst>
        </pc:spChg>
        <pc:spChg chg="mod">
          <ac:chgData name="Li, Bingyao" userId="6020a0d1-527a-4229-8e4c-eb30bf0f9e70" providerId="ADAL" clId="{691EEA18-915B-444F-921E-5813FF07A8CF}" dt="2023-02-23T19:32:10.230" v="1370" actId="164"/>
          <ac:spMkLst>
            <pc:docMk/>
            <pc:sldMk cId="3833821505" sldId="330"/>
            <ac:spMk id="10" creationId="{76EDAD13-6C9A-8875-E7B0-73759ECA64D2}"/>
          </ac:spMkLst>
        </pc:spChg>
        <pc:spChg chg="mod">
          <ac:chgData name="Li, Bingyao" userId="6020a0d1-527a-4229-8e4c-eb30bf0f9e70" providerId="ADAL" clId="{691EEA18-915B-444F-921E-5813FF07A8CF}" dt="2023-02-23T19:30:04.286" v="1333" actId="1037"/>
          <ac:spMkLst>
            <pc:docMk/>
            <pc:sldMk cId="3833821505" sldId="330"/>
            <ac:spMk id="16" creationId="{E49898BB-0545-003D-84B6-08FC2ABEE22F}"/>
          </ac:spMkLst>
        </pc:spChg>
        <pc:spChg chg="mod">
          <ac:chgData name="Li, Bingyao" userId="6020a0d1-527a-4229-8e4c-eb30bf0f9e70" providerId="ADAL" clId="{691EEA18-915B-444F-921E-5813FF07A8CF}" dt="2023-02-23T19:32:10.230" v="1370" actId="164"/>
          <ac:spMkLst>
            <pc:docMk/>
            <pc:sldMk cId="3833821505" sldId="330"/>
            <ac:spMk id="42" creationId="{A7FA7961-E3DF-3C72-73C9-CFF15EE4662D}"/>
          </ac:spMkLst>
        </pc:spChg>
        <pc:spChg chg="mod">
          <ac:chgData name="Li, Bingyao" userId="6020a0d1-527a-4229-8e4c-eb30bf0f9e70" providerId="ADAL" clId="{691EEA18-915B-444F-921E-5813FF07A8CF}" dt="2023-02-23T19:32:10.230" v="1370" actId="164"/>
          <ac:spMkLst>
            <pc:docMk/>
            <pc:sldMk cId="3833821505" sldId="330"/>
            <ac:spMk id="43" creationId="{9D23C0FF-E857-6D9D-82A0-0CCE388B6BE7}"/>
          </ac:spMkLst>
        </pc:spChg>
        <pc:grpChg chg="mod">
          <ac:chgData name="Li, Bingyao" userId="6020a0d1-527a-4229-8e4c-eb30bf0f9e70" providerId="ADAL" clId="{691EEA18-915B-444F-921E-5813FF07A8CF}" dt="2023-02-23T19:33:31.921" v="1384" actId="1076"/>
          <ac:grpSpMkLst>
            <pc:docMk/>
            <pc:sldMk cId="3833821505" sldId="330"/>
            <ac:grpSpMk id="12" creationId="{2D03CA84-01FD-7667-DD68-8D2768A3C248}"/>
          </ac:grpSpMkLst>
        </pc:grpChg>
        <pc:grpChg chg="add mod">
          <ac:chgData name="Li, Bingyao" userId="6020a0d1-527a-4229-8e4c-eb30bf0f9e70" providerId="ADAL" clId="{691EEA18-915B-444F-921E-5813FF07A8CF}" dt="2023-02-23T19:33:31.921" v="1384" actId="1076"/>
          <ac:grpSpMkLst>
            <pc:docMk/>
            <pc:sldMk cId="3833821505" sldId="330"/>
            <ac:grpSpMk id="17" creationId="{9564C3AA-B3EF-485E-BC8A-C2A2929B0C8B}"/>
          </ac:grpSpMkLst>
        </pc:grpChg>
        <pc:graphicFrameChg chg="mod">
          <ac:chgData name="Li, Bingyao" userId="6020a0d1-527a-4229-8e4c-eb30bf0f9e70" providerId="ADAL" clId="{691EEA18-915B-444F-921E-5813FF07A8CF}" dt="2023-02-23T19:32:21.062" v="1371"/>
          <ac:graphicFrameMkLst>
            <pc:docMk/>
            <pc:sldMk cId="3833821505" sldId="330"/>
            <ac:graphicFrameMk id="13" creationId="{60FD6269-8F28-4776-92CB-16A06D115A55}"/>
          </ac:graphicFrameMkLst>
        </pc:graphicFrameChg>
        <pc:cxnChg chg="mod">
          <ac:chgData name="Li, Bingyao" userId="6020a0d1-527a-4229-8e4c-eb30bf0f9e70" providerId="ADAL" clId="{691EEA18-915B-444F-921E-5813FF07A8CF}" dt="2023-02-23T19:33:31.921" v="1384" actId="1076"/>
          <ac:cxnSpMkLst>
            <pc:docMk/>
            <pc:sldMk cId="3833821505" sldId="330"/>
            <ac:cxnSpMk id="21" creationId="{61AA0A04-A7C7-1247-AFAA-AB12ED9D1415}"/>
          </ac:cxnSpMkLst>
        </pc:cxnChg>
        <pc:cxnChg chg="mod">
          <ac:chgData name="Li, Bingyao" userId="6020a0d1-527a-4229-8e4c-eb30bf0f9e70" providerId="ADAL" clId="{691EEA18-915B-444F-921E-5813FF07A8CF}" dt="2023-02-23T19:32:10.230" v="1370" actId="164"/>
          <ac:cxnSpMkLst>
            <pc:docMk/>
            <pc:sldMk cId="3833821505" sldId="330"/>
            <ac:cxnSpMk id="26" creationId="{1958F1C7-A03B-C370-EDB0-93B34DE03DB4}"/>
          </ac:cxnSpMkLst>
        </pc:cxnChg>
        <pc:cxnChg chg="mod">
          <ac:chgData name="Li, Bingyao" userId="6020a0d1-527a-4229-8e4c-eb30bf0f9e70" providerId="ADAL" clId="{691EEA18-915B-444F-921E-5813FF07A8CF}" dt="2023-02-23T19:32:10.230" v="1370" actId="164"/>
          <ac:cxnSpMkLst>
            <pc:docMk/>
            <pc:sldMk cId="3833821505" sldId="330"/>
            <ac:cxnSpMk id="27" creationId="{ED35593E-A017-AC14-19FB-D73BD745903D}"/>
          </ac:cxnSpMkLst>
        </pc:cxnChg>
        <pc:cxnChg chg="mod">
          <ac:chgData name="Li, Bingyao" userId="6020a0d1-527a-4229-8e4c-eb30bf0f9e70" providerId="ADAL" clId="{691EEA18-915B-444F-921E-5813FF07A8CF}" dt="2023-02-23T19:32:10.230" v="1370" actId="164"/>
          <ac:cxnSpMkLst>
            <pc:docMk/>
            <pc:sldMk cId="3833821505" sldId="330"/>
            <ac:cxnSpMk id="30" creationId="{3024729A-7C45-211A-A5DF-1BBA59ECDE26}"/>
          </ac:cxnSpMkLst>
        </pc:cxnChg>
        <pc:cxnChg chg="mod">
          <ac:chgData name="Li, Bingyao" userId="6020a0d1-527a-4229-8e4c-eb30bf0f9e70" providerId="ADAL" clId="{691EEA18-915B-444F-921E-5813FF07A8CF}" dt="2023-02-23T19:33:09.165" v="1381" actId="1038"/>
          <ac:cxnSpMkLst>
            <pc:docMk/>
            <pc:sldMk cId="3833821505" sldId="330"/>
            <ac:cxnSpMk id="32" creationId="{9F9F33F4-1C27-477E-8AF4-F685CE5F5E31}"/>
          </ac:cxnSpMkLst>
        </pc:cxnChg>
        <pc:cxnChg chg="mod">
          <ac:chgData name="Li, Bingyao" userId="6020a0d1-527a-4229-8e4c-eb30bf0f9e70" providerId="ADAL" clId="{691EEA18-915B-444F-921E-5813FF07A8CF}" dt="2023-02-23T19:32:52.377" v="1379" actId="1037"/>
          <ac:cxnSpMkLst>
            <pc:docMk/>
            <pc:sldMk cId="3833821505" sldId="330"/>
            <ac:cxnSpMk id="40" creationId="{E8F995E5-4B62-7A61-B340-A8EAEB9A4391}"/>
          </ac:cxnSpMkLst>
        </pc:cxnChg>
      </pc:sldChg>
      <pc:sldChg chg="addSp del modNotesTx">
        <pc:chgData name="Li, Bingyao" userId="6020a0d1-527a-4229-8e4c-eb30bf0f9e70" providerId="ADAL" clId="{691EEA18-915B-444F-921E-5813FF07A8CF}" dt="2023-02-23T19:33:52.988" v="1387" actId="2696"/>
        <pc:sldMkLst>
          <pc:docMk/>
          <pc:sldMk cId="144608664" sldId="335"/>
        </pc:sldMkLst>
        <pc:spChg chg="add">
          <ac:chgData name="Li, Bingyao" userId="6020a0d1-527a-4229-8e4c-eb30bf0f9e70" providerId="ADAL" clId="{691EEA18-915B-444F-921E-5813FF07A8CF}" dt="2023-02-22T21:07:39.522" v="193"/>
          <ac:spMkLst>
            <pc:docMk/>
            <pc:sldMk cId="144608664" sldId="335"/>
            <ac:spMk id="23" creationId="{322CD421-AAE4-47D6-856C-3773DC0468CC}"/>
          </ac:spMkLst>
        </pc:spChg>
      </pc:sldChg>
      <pc:sldChg chg="addSp delSp modSp add">
        <pc:chgData name="Li, Bingyao" userId="6020a0d1-527a-4229-8e4c-eb30bf0f9e70" providerId="ADAL" clId="{691EEA18-915B-444F-921E-5813FF07A8CF}" dt="2023-02-22T21:31:50.620" v="485" actId="1076"/>
        <pc:sldMkLst>
          <pc:docMk/>
          <pc:sldMk cId="34945139" sldId="336"/>
        </pc:sldMkLst>
        <pc:spChg chg="del">
          <ac:chgData name="Li, Bingyao" userId="6020a0d1-527a-4229-8e4c-eb30bf0f9e70" providerId="ADAL" clId="{691EEA18-915B-444F-921E-5813FF07A8CF}" dt="2023-02-22T21:31:39.059" v="476" actId="478"/>
          <ac:spMkLst>
            <pc:docMk/>
            <pc:sldMk cId="34945139" sldId="336"/>
            <ac:spMk id="2" creationId="{4659BECA-E0EE-5843-A53B-B2F30C77D16A}"/>
          </ac:spMkLst>
        </pc:spChg>
        <pc:spChg chg="del">
          <ac:chgData name="Li, Bingyao" userId="6020a0d1-527a-4229-8e4c-eb30bf0f9e70" providerId="ADAL" clId="{691EEA18-915B-444F-921E-5813FF07A8CF}" dt="2023-02-22T21:31:42.192" v="478" actId="478"/>
          <ac:spMkLst>
            <pc:docMk/>
            <pc:sldMk cId="34945139" sldId="336"/>
            <ac:spMk id="3" creationId="{227D9085-070E-2946-9BEF-08CF29519CD3}"/>
          </ac:spMkLst>
        </pc:spChg>
        <pc:spChg chg="mod">
          <ac:chgData name="Li, Bingyao" userId="6020a0d1-527a-4229-8e4c-eb30bf0f9e70" providerId="ADAL" clId="{691EEA18-915B-444F-921E-5813FF07A8CF}" dt="2023-02-22T21:31:50.620" v="485" actId="1076"/>
          <ac:spMkLst>
            <pc:docMk/>
            <pc:sldMk cId="34945139" sldId="336"/>
            <ac:spMk id="4" creationId="{22530246-BF16-4E4C-BB29-8C3EB4FC12AE}"/>
          </ac:spMkLst>
        </pc:spChg>
        <pc:spChg chg="del">
          <ac:chgData name="Li, Bingyao" userId="6020a0d1-527a-4229-8e4c-eb30bf0f9e70" providerId="ADAL" clId="{691EEA18-915B-444F-921E-5813FF07A8CF}" dt="2023-02-22T21:31:45.294" v="480" actId="478"/>
          <ac:spMkLst>
            <pc:docMk/>
            <pc:sldMk cId="34945139" sldId="336"/>
            <ac:spMk id="8" creationId="{09563A9B-1483-7F40-9759-B3681397B4A7}"/>
          </ac:spMkLst>
        </pc:spChg>
        <pc:spChg chg="add del mod">
          <ac:chgData name="Li, Bingyao" userId="6020a0d1-527a-4229-8e4c-eb30bf0f9e70" providerId="ADAL" clId="{691EEA18-915B-444F-921E-5813FF07A8CF}" dt="2023-02-22T21:31:40.721" v="477" actId="478"/>
          <ac:spMkLst>
            <pc:docMk/>
            <pc:sldMk cId="34945139" sldId="336"/>
            <ac:spMk id="10" creationId="{D097D533-5290-4831-8A8B-92E0E2E2BD47}"/>
          </ac:spMkLst>
        </pc:spChg>
        <pc:spChg chg="add del mod">
          <ac:chgData name="Li, Bingyao" userId="6020a0d1-527a-4229-8e4c-eb30bf0f9e70" providerId="ADAL" clId="{691EEA18-915B-444F-921E-5813FF07A8CF}" dt="2023-02-22T21:31:43.971" v="479" actId="478"/>
          <ac:spMkLst>
            <pc:docMk/>
            <pc:sldMk cId="34945139" sldId="336"/>
            <ac:spMk id="12" creationId="{94676972-1DAD-4665-B778-DC6A698D163C}"/>
          </ac:spMkLst>
        </pc:spChg>
        <pc:picChg chg="del">
          <ac:chgData name="Li, Bingyao" userId="6020a0d1-527a-4229-8e4c-eb30bf0f9e70" providerId="ADAL" clId="{691EEA18-915B-444F-921E-5813FF07A8CF}" dt="2023-02-22T21:31:46.530" v="482" actId="478"/>
          <ac:picMkLst>
            <pc:docMk/>
            <pc:sldMk cId="34945139" sldId="336"/>
            <ac:picMk id="5" creationId="{A804B605-D692-D245-8851-D250823CD361}"/>
          </ac:picMkLst>
        </pc:picChg>
        <pc:picChg chg="del">
          <ac:chgData name="Li, Bingyao" userId="6020a0d1-527a-4229-8e4c-eb30bf0f9e70" providerId="ADAL" clId="{691EEA18-915B-444F-921E-5813FF07A8CF}" dt="2023-02-22T21:31:46.062" v="481" actId="478"/>
          <ac:picMkLst>
            <pc:docMk/>
            <pc:sldMk cId="34945139" sldId="336"/>
            <ac:picMk id="6" creationId="{BF070047-CEC8-F24B-814E-AB5D3F957984}"/>
          </ac:picMkLst>
        </pc:picChg>
        <pc:picChg chg="del">
          <ac:chgData name="Li, Bingyao" userId="6020a0d1-527a-4229-8e4c-eb30bf0f9e70" providerId="ADAL" clId="{691EEA18-915B-444F-921E-5813FF07A8CF}" dt="2023-02-22T21:31:47.019" v="483" actId="478"/>
          <ac:picMkLst>
            <pc:docMk/>
            <pc:sldMk cId="34945139" sldId="336"/>
            <ac:picMk id="9" creationId="{D86B9688-FFA0-19F7-EE6A-370B1AFDE3CC}"/>
          </ac:picMkLst>
        </pc:picChg>
      </pc:sldChg>
      <pc:sldChg chg="delSp modSp add modNotesTx">
        <pc:chgData name="Li, Bingyao" userId="6020a0d1-527a-4229-8e4c-eb30bf0f9e70" providerId="ADAL" clId="{691EEA18-915B-444F-921E-5813FF07A8CF}" dt="2023-02-22T21:47:59.049" v="1169" actId="120"/>
        <pc:sldMkLst>
          <pc:docMk/>
          <pc:sldMk cId="2212637680" sldId="337"/>
        </pc:sldMkLst>
        <pc:spChg chg="mod">
          <ac:chgData name="Li, Bingyao" userId="6020a0d1-527a-4229-8e4c-eb30bf0f9e70" providerId="ADAL" clId="{691EEA18-915B-444F-921E-5813FF07A8CF}" dt="2023-02-22T21:47:59.049" v="1169" actId="120"/>
          <ac:spMkLst>
            <pc:docMk/>
            <pc:sldMk cId="2212637680" sldId="337"/>
            <ac:spMk id="7" creationId="{AA3B5136-0602-8F22-4354-856AF54FA6E3}"/>
          </ac:spMkLst>
        </pc:spChg>
        <pc:spChg chg="mod">
          <ac:chgData name="Li, Bingyao" userId="6020a0d1-527a-4229-8e4c-eb30bf0f9e70" providerId="ADAL" clId="{691EEA18-915B-444F-921E-5813FF07A8CF}" dt="2023-02-22T21:46:18.920" v="1157" actId="20577"/>
          <ac:spMkLst>
            <pc:docMk/>
            <pc:sldMk cId="2212637680" sldId="337"/>
            <ac:spMk id="22" creationId="{80B5B2F5-4D55-F54B-ACE6-C8A4AB40889C}"/>
          </ac:spMkLst>
        </pc:spChg>
        <pc:graphicFrameChg chg="del">
          <ac:chgData name="Li, Bingyao" userId="6020a0d1-527a-4229-8e4c-eb30bf0f9e70" providerId="ADAL" clId="{691EEA18-915B-444F-921E-5813FF07A8CF}" dt="2023-02-22T21:41:25.037" v="740" actId="478"/>
          <ac:graphicFrameMkLst>
            <pc:docMk/>
            <pc:sldMk cId="2212637680" sldId="337"/>
            <ac:graphicFrameMk id="4" creationId="{24D601E8-6742-5404-D3FD-AE795AA14AE5}"/>
          </ac:graphicFrameMkLst>
        </pc:graphicFrameChg>
      </pc:sldChg>
      <pc:sldChg chg="addSp modSp add modAnim modNotesTx">
        <pc:chgData name="Li, Bingyao" userId="6020a0d1-527a-4229-8e4c-eb30bf0f9e70" providerId="ADAL" clId="{691EEA18-915B-444F-921E-5813FF07A8CF}" dt="2023-02-23T19:38:47.034" v="1634" actId="20577"/>
        <pc:sldMkLst>
          <pc:docMk/>
          <pc:sldMk cId="1280940381" sldId="338"/>
        </pc:sldMkLst>
        <pc:spChg chg="mod">
          <ac:chgData name="Li, Bingyao" userId="6020a0d1-527a-4229-8e4c-eb30bf0f9e70" providerId="ADAL" clId="{691EEA18-915B-444F-921E-5813FF07A8CF}" dt="2023-02-23T19:34:14.739" v="1392" actId="207"/>
          <ac:spMkLst>
            <pc:docMk/>
            <pc:sldMk cId="1280940381" sldId="338"/>
            <ac:spMk id="5" creationId="{A848C730-5EB0-D55C-88BF-5ACA06B33081}"/>
          </ac:spMkLst>
        </pc:spChg>
        <pc:spChg chg="add mod">
          <ac:chgData name="Li, Bingyao" userId="6020a0d1-527a-4229-8e4c-eb30bf0f9e70" providerId="ADAL" clId="{691EEA18-915B-444F-921E-5813FF07A8CF}" dt="2023-02-23T19:35:33.034" v="1498" actId="1076"/>
          <ac:spMkLst>
            <pc:docMk/>
            <pc:sldMk cId="1280940381" sldId="338"/>
            <ac:spMk id="23" creationId="{ED40DD40-DA04-4098-92A1-667C8821AED9}"/>
          </ac:spMkLst>
        </pc:spChg>
      </pc:sldChg>
    </pc:docChg>
  </pc:docChgLst>
  <pc:docChgLst>
    <pc:chgData name="Li, Bingyao" userId="6020a0d1-527a-4229-8e4c-eb30bf0f9e70" providerId="ADAL" clId="{B7B7F6C6-C4C4-704B-9977-1DEFFAB54F46}"/>
    <pc:docChg chg="undo redo custSel addSld delSld modSld sldOrd">
      <pc:chgData name="Li, Bingyao" userId="6020a0d1-527a-4229-8e4c-eb30bf0f9e70" providerId="ADAL" clId="{B7B7F6C6-C4C4-704B-9977-1DEFFAB54F46}" dt="2023-02-23T21:12:23.755" v="5691" actId="20577"/>
      <pc:docMkLst>
        <pc:docMk/>
      </pc:docMkLst>
      <pc:sldChg chg="modSp mod">
        <pc:chgData name="Li, Bingyao" userId="6020a0d1-527a-4229-8e4c-eb30bf0f9e70" providerId="ADAL" clId="{B7B7F6C6-C4C4-704B-9977-1DEFFAB54F46}" dt="2023-02-23T18:36:03.744" v="5650" actId="1076"/>
        <pc:sldMkLst>
          <pc:docMk/>
          <pc:sldMk cId="530338047" sldId="260"/>
        </pc:sldMkLst>
        <pc:spChg chg="mod">
          <ac:chgData name="Li, Bingyao" userId="6020a0d1-527a-4229-8e4c-eb30bf0f9e70" providerId="ADAL" clId="{B7B7F6C6-C4C4-704B-9977-1DEFFAB54F46}" dt="2023-02-23T18:36:03.744" v="5650" actId="1076"/>
          <ac:spMkLst>
            <pc:docMk/>
            <pc:sldMk cId="530338047" sldId="260"/>
            <ac:spMk id="10" creationId="{BFA4B99C-3EC5-C976-4A20-8A078A5D1B38}"/>
          </ac:spMkLst>
        </pc:spChg>
        <pc:picChg chg="mod">
          <ac:chgData name="Li, Bingyao" userId="6020a0d1-527a-4229-8e4c-eb30bf0f9e70" providerId="ADAL" clId="{B7B7F6C6-C4C4-704B-9977-1DEFFAB54F46}" dt="2023-02-17T18:32:16.742" v="5584" actId="1037"/>
          <ac:picMkLst>
            <pc:docMk/>
            <pc:sldMk cId="530338047" sldId="260"/>
            <ac:picMk id="5" creationId="{A804B605-D692-D245-8851-D250823CD361}"/>
          </ac:picMkLst>
        </pc:picChg>
        <pc:picChg chg="mod">
          <ac:chgData name="Li, Bingyao" userId="6020a0d1-527a-4229-8e4c-eb30bf0f9e70" providerId="ADAL" clId="{B7B7F6C6-C4C4-704B-9977-1DEFFAB54F46}" dt="2023-02-17T18:32:10.477" v="5577" actId="1076"/>
          <ac:picMkLst>
            <pc:docMk/>
            <pc:sldMk cId="530338047" sldId="260"/>
            <ac:picMk id="6" creationId="{BF070047-CEC8-F24B-814E-AB5D3F957984}"/>
          </ac:picMkLst>
        </pc:picChg>
      </pc:sldChg>
      <pc:sldChg chg="addSp delSp modSp mod">
        <pc:chgData name="Li, Bingyao" userId="6020a0d1-527a-4229-8e4c-eb30bf0f9e70" providerId="ADAL" clId="{B7B7F6C6-C4C4-704B-9977-1DEFFAB54F46}" dt="2023-02-06T03:07:50.127" v="5229" actId="20577"/>
        <pc:sldMkLst>
          <pc:docMk/>
          <pc:sldMk cId="2198989914" sldId="296"/>
        </pc:sldMkLst>
        <pc:spChg chg="mod">
          <ac:chgData name="Li, Bingyao" userId="6020a0d1-527a-4229-8e4c-eb30bf0f9e70" providerId="ADAL" clId="{B7B7F6C6-C4C4-704B-9977-1DEFFAB54F46}" dt="2023-02-06T03:01:30.957" v="5146" actId="1076"/>
          <ac:spMkLst>
            <pc:docMk/>
            <pc:sldMk cId="2198989914" sldId="296"/>
            <ac:spMk id="3" creationId="{55B1EC01-166C-1F4F-9138-9F5D0A620F2A}"/>
          </ac:spMkLst>
        </pc:spChg>
        <pc:spChg chg="mod">
          <ac:chgData name="Li, Bingyao" userId="6020a0d1-527a-4229-8e4c-eb30bf0f9e70" providerId="ADAL" clId="{B7B7F6C6-C4C4-704B-9977-1DEFFAB54F46}" dt="2023-02-06T03:00:55.941" v="5136" actId="1076"/>
          <ac:spMkLst>
            <pc:docMk/>
            <pc:sldMk cId="2198989914" sldId="296"/>
            <ac:spMk id="4" creationId="{B5369177-6121-8A4E-B9A3-D8FE9D93D0C1}"/>
          </ac:spMkLst>
        </pc:spChg>
        <pc:spChg chg="del">
          <ac:chgData name="Li, Bingyao" userId="6020a0d1-527a-4229-8e4c-eb30bf0f9e70" providerId="ADAL" clId="{B7B7F6C6-C4C4-704B-9977-1DEFFAB54F46}" dt="2023-02-06T02:57:15.457" v="5010" actId="478"/>
          <ac:spMkLst>
            <pc:docMk/>
            <pc:sldMk cId="2198989914" sldId="296"/>
            <ac:spMk id="6" creationId="{0A17074D-11A6-E241-9B83-224CC946AF96}"/>
          </ac:spMkLst>
        </pc:spChg>
        <pc:spChg chg="mod">
          <ac:chgData name="Li, Bingyao" userId="6020a0d1-527a-4229-8e4c-eb30bf0f9e70" providerId="ADAL" clId="{B7B7F6C6-C4C4-704B-9977-1DEFFAB54F46}" dt="2023-02-06T03:00:36.432" v="5132" actId="1076"/>
          <ac:spMkLst>
            <pc:docMk/>
            <pc:sldMk cId="2198989914" sldId="296"/>
            <ac:spMk id="7" creationId="{44C54524-C5FB-9F4B-89B7-E3177C7EB9AE}"/>
          </ac:spMkLst>
        </pc:spChg>
        <pc:spChg chg="mod">
          <ac:chgData name="Li, Bingyao" userId="6020a0d1-527a-4229-8e4c-eb30bf0f9e70" providerId="ADAL" clId="{B7B7F6C6-C4C4-704B-9977-1DEFFAB54F46}" dt="2023-02-06T03:01:02.925" v="5138" actId="1076"/>
          <ac:spMkLst>
            <pc:docMk/>
            <pc:sldMk cId="2198989914" sldId="296"/>
            <ac:spMk id="8" creationId="{5683AC10-C56C-3E42-BB5D-0376604D0807}"/>
          </ac:spMkLst>
        </pc:spChg>
        <pc:spChg chg="mod">
          <ac:chgData name="Li, Bingyao" userId="6020a0d1-527a-4229-8e4c-eb30bf0f9e70" providerId="ADAL" clId="{B7B7F6C6-C4C4-704B-9977-1DEFFAB54F46}" dt="2023-02-06T03:01:11.849" v="5140" actId="1076"/>
          <ac:spMkLst>
            <pc:docMk/>
            <pc:sldMk cId="2198989914" sldId="296"/>
            <ac:spMk id="9" creationId="{F14F97CF-B11C-2743-9B68-1153233FCFDB}"/>
          </ac:spMkLst>
        </pc:spChg>
        <pc:spChg chg="mod">
          <ac:chgData name="Li, Bingyao" userId="6020a0d1-527a-4229-8e4c-eb30bf0f9e70" providerId="ADAL" clId="{B7B7F6C6-C4C4-704B-9977-1DEFFAB54F46}" dt="2023-02-06T03:07:46.295" v="5222" actId="20577"/>
          <ac:spMkLst>
            <pc:docMk/>
            <pc:sldMk cId="2198989914" sldId="296"/>
            <ac:spMk id="10" creationId="{B1EFF0B3-1318-0847-9071-BAFEAAC54572}"/>
          </ac:spMkLst>
        </pc:spChg>
        <pc:spChg chg="add mod">
          <ac:chgData name="Li, Bingyao" userId="6020a0d1-527a-4229-8e4c-eb30bf0f9e70" providerId="ADAL" clId="{B7B7F6C6-C4C4-704B-9977-1DEFFAB54F46}" dt="2023-02-06T03:07:50.127" v="5229" actId="20577"/>
          <ac:spMkLst>
            <pc:docMk/>
            <pc:sldMk cId="2198989914" sldId="296"/>
            <ac:spMk id="11" creationId="{173D03ED-64C4-6573-7869-A8637BAF4027}"/>
          </ac:spMkLst>
        </pc:spChg>
        <pc:spChg chg="del">
          <ac:chgData name="Li, Bingyao" userId="6020a0d1-527a-4229-8e4c-eb30bf0f9e70" providerId="ADAL" clId="{B7B7F6C6-C4C4-704B-9977-1DEFFAB54F46}" dt="2023-02-06T02:57:08.506" v="5007" actId="478"/>
          <ac:spMkLst>
            <pc:docMk/>
            <pc:sldMk cId="2198989914" sldId="296"/>
            <ac:spMk id="22" creationId="{80B5B2F5-4D55-F54B-ACE6-C8A4AB40889C}"/>
          </ac:spMkLst>
        </pc:spChg>
        <pc:cxnChg chg="add mod">
          <ac:chgData name="Li, Bingyao" userId="6020a0d1-527a-4229-8e4c-eb30bf0f9e70" providerId="ADAL" clId="{B7B7F6C6-C4C4-704B-9977-1DEFFAB54F46}" dt="2023-02-06T02:57:09.157" v="5008"/>
          <ac:cxnSpMkLst>
            <pc:docMk/>
            <pc:sldMk cId="2198989914" sldId="296"/>
            <ac:cxnSpMk id="2" creationId="{5EC599F2-755F-DE23-C6B5-33A1BD23D5CE}"/>
          </ac:cxnSpMkLst>
        </pc:cxnChg>
        <pc:cxnChg chg="del">
          <ac:chgData name="Li, Bingyao" userId="6020a0d1-527a-4229-8e4c-eb30bf0f9e70" providerId="ADAL" clId="{B7B7F6C6-C4C4-704B-9977-1DEFFAB54F46}" dt="2023-02-06T02:57:08.506" v="5007" actId="478"/>
          <ac:cxnSpMkLst>
            <pc:docMk/>
            <pc:sldMk cId="2198989914" sldId="296"/>
            <ac:cxnSpMk id="21" creationId="{61AA0A04-A7C7-1247-AFAA-AB12ED9D1415}"/>
          </ac:cxnSpMkLst>
        </pc:cxnChg>
      </pc:sldChg>
      <pc:sldChg chg="addSp delSp modSp mod">
        <pc:chgData name="Li, Bingyao" userId="6020a0d1-527a-4229-8e4c-eb30bf0f9e70" providerId="ADAL" clId="{B7B7F6C6-C4C4-704B-9977-1DEFFAB54F46}" dt="2023-02-17T18:32:51.538" v="5600" actId="1038"/>
        <pc:sldMkLst>
          <pc:docMk/>
          <pc:sldMk cId="206283876" sldId="306"/>
        </pc:sldMkLst>
        <pc:spChg chg="mod">
          <ac:chgData name="Li, Bingyao" userId="6020a0d1-527a-4229-8e4c-eb30bf0f9e70" providerId="ADAL" clId="{B7B7F6C6-C4C4-704B-9977-1DEFFAB54F46}" dt="2023-02-06T03:04:23.459" v="5209" actId="2711"/>
          <ac:spMkLst>
            <pc:docMk/>
            <pc:sldMk cId="206283876" sldId="306"/>
            <ac:spMk id="2" creationId="{4659BECA-E0EE-5843-A53B-B2F30C77D16A}"/>
          </ac:spMkLst>
        </pc:spChg>
        <pc:spChg chg="mod">
          <ac:chgData name="Li, Bingyao" userId="6020a0d1-527a-4229-8e4c-eb30bf0f9e70" providerId="ADAL" clId="{B7B7F6C6-C4C4-704B-9977-1DEFFAB54F46}" dt="2023-02-06T03:03:44.482" v="5200" actId="57"/>
          <ac:spMkLst>
            <pc:docMk/>
            <pc:sldMk cId="206283876" sldId="306"/>
            <ac:spMk id="3" creationId="{227D9085-070E-2946-9BEF-08CF29519CD3}"/>
          </ac:spMkLst>
        </pc:spChg>
        <pc:spChg chg="mod">
          <ac:chgData name="Li, Bingyao" userId="6020a0d1-527a-4229-8e4c-eb30bf0f9e70" providerId="ADAL" clId="{B7B7F6C6-C4C4-704B-9977-1DEFFAB54F46}" dt="2023-02-06T03:01:49.751" v="5150" actId="403"/>
          <ac:spMkLst>
            <pc:docMk/>
            <pc:sldMk cId="206283876" sldId="306"/>
            <ac:spMk id="4" creationId="{22530246-BF16-4E4C-BB29-8C3EB4FC12AE}"/>
          </ac:spMkLst>
        </pc:spChg>
        <pc:spChg chg="del">
          <ac:chgData name="Li, Bingyao" userId="6020a0d1-527a-4229-8e4c-eb30bf0f9e70" providerId="ADAL" clId="{B7B7F6C6-C4C4-704B-9977-1DEFFAB54F46}" dt="2023-02-06T03:05:39.678" v="5221" actId="478"/>
          <ac:spMkLst>
            <pc:docMk/>
            <pc:sldMk cId="206283876" sldId="306"/>
            <ac:spMk id="7" creationId="{4EE72BC6-5712-0B4D-B3EF-E9C7089FB8E2}"/>
          </ac:spMkLst>
        </pc:spChg>
        <pc:spChg chg="mod">
          <ac:chgData name="Li, Bingyao" userId="6020a0d1-527a-4229-8e4c-eb30bf0f9e70" providerId="ADAL" clId="{B7B7F6C6-C4C4-704B-9977-1DEFFAB54F46}" dt="2023-02-06T03:05:23.125" v="5218" actId="1076"/>
          <ac:spMkLst>
            <pc:docMk/>
            <pc:sldMk cId="206283876" sldId="306"/>
            <ac:spMk id="8" creationId="{09563A9B-1483-7F40-9759-B3681397B4A7}"/>
          </ac:spMkLst>
        </pc:spChg>
        <pc:picChg chg="mod">
          <ac:chgData name="Li, Bingyao" userId="6020a0d1-527a-4229-8e4c-eb30bf0f9e70" providerId="ADAL" clId="{B7B7F6C6-C4C4-704B-9977-1DEFFAB54F46}" dt="2023-02-17T18:32:42.906" v="5594" actId="1037"/>
          <ac:picMkLst>
            <pc:docMk/>
            <pc:sldMk cId="206283876" sldId="306"/>
            <ac:picMk id="5" creationId="{A804B605-D692-D245-8851-D250823CD361}"/>
          </ac:picMkLst>
        </pc:picChg>
        <pc:picChg chg="mod">
          <ac:chgData name="Li, Bingyao" userId="6020a0d1-527a-4229-8e4c-eb30bf0f9e70" providerId="ADAL" clId="{B7B7F6C6-C4C4-704B-9977-1DEFFAB54F46}" dt="2023-02-17T18:32:46.018" v="5596" actId="1037"/>
          <ac:picMkLst>
            <pc:docMk/>
            <pc:sldMk cId="206283876" sldId="306"/>
            <ac:picMk id="6" creationId="{BF070047-CEC8-F24B-814E-AB5D3F957984}"/>
          </ac:picMkLst>
        </pc:picChg>
        <pc:picChg chg="add mod">
          <ac:chgData name="Li, Bingyao" userId="6020a0d1-527a-4229-8e4c-eb30bf0f9e70" providerId="ADAL" clId="{B7B7F6C6-C4C4-704B-9977-1DEFFAB54F46}" dt="2023-02-17T18:32:51.538" v="5600" actId="1038"/>
          <ac:picMkLst>
            <pc:docMk/>
            <pc:sldMk cId="206283876" sldId="306"/>
            <ac:picMk id="9" creationId="{D86B9688-FFA0-19F7-EE6A-370B1AFDE3CC}"/>
          </ac:picMkLst>
        </pc:picChg>
      </pc:sldChg>
      <pc:sldChg chg="addSp delSp modSp mod delAnim modAnim modNotesTx">
        <pc:chgData name="Li, Bingyao" userId="6020a0d1-527a-4229-8e4c-eb30bf0f9e70" providerId="ADAL" clId="{B7B7F6C6-C4C4-704B-9977-1DEFFAB54F46}" dt="2023-02-17T15:22:13.069" v="5486" actId="20577"/>
        <pc:sldMkLst>
          <pc:docMk/>
          <pc:sldMk cId="2720140176" sldId="314"/>
        </pc:sldMkLst>
        <pc:spChg chg="add del mod">
          <ac:chgData name="Li, Bingyao" userId="6020a0d1-527a-4229-8e4c-eb30bf0f9e70" providerId="ADAL" clId="{B7B7F6C6-C4C4-704B-9977-1DEFFAB54F46}" dt="2023-02-05T03:56:55.263" v="198" actId="478"/>
          <ac:spMkLst>
            <pc:docMk/>
            <pc:sldMk cId="2720140176" sldId="314"/>
            <ac:spMk id="2" creationId="{32074B43-90CF-24DA-3CB2-B79447BD92CD}"/>
          </ac:spMkLst>
        </pc:spChg>
        <pc:spChg chg="mod">
          <ac:chgData name="Li, Bingyao" userId="6020a0d1-527a-4229-8e4c-eb30bf0f9e70" providerId="ADAL" clId="{B7B7F6C6-C4C4-704B-9977-1DEFFAB54F46}" dt="2023-02-05T03:36:03.793" v="138" actId="2711"/>
          <ac:spMkLst>
            <pc:docMk/>
            <pc:sldMk cId="2720140176" sldId="314"/>
            <ac:spMk id="4" creationId="{6C0DD242-4966-6792-8FCD-BB472E7FAE88}"/>
          </ac:spMkLst>
        </pc:spChg>
        <pc:spChg chg="mod">
          <ac:chgData name="Li, Bingyao" userId="6020a0d1-527a-4229-8e4c-eb30bf0f9e70" providerId="ADAL" clId="{B7B7F6C6-C4C4-704B-9977-1DEFFAB54F46}" dt="2023-02-05T03:36:03.793" v="138" actId="2711"/>
          <ac:spMkLst>
            <pc:docMk/>
            <pc:sldMk cId="2720140176" sldId="314"/>
            <ac:spMk id="6" creationId="{A6D8442B-9D9E-63A3-9683-BD183CF7A801}"/>
          </ac:spMkLst>
        </pc:spChg>
        <pc:spChg chg="mod">
          <ac:chgData name="Li, Bingyao" userId="6020a0d1-527a-4229-8e4c-eb30bf0f9e70" providerId="ADAL" clId="{B7B7F6C6-C4C4-704B-9977-1DEFFAB54F46}" dt="2023-02-05T03:56:06.285" v="192" actId="1036"/>
          <ac:spMkLst>
            <pc:docMk/>
            <pc:sldMk cId="2720140176" sldId="314"/>
            <ac:spMk id="7" creationId="{3D33C04A-1AEA-FBF4-8BB7-3485943A7C1C}"/>
          </ac:spMkLst>
        </pc:spChg>
        <pc:spChg chg="mod">
          <ac:chgData name="Li, Bingyao" userId="6020a0d1-527a-4229-8e4c-eb30bf0f9e70" providerId="ADAL" clId="{B7B7F6C6-C4C4-704B-9977-1DEFFAB54F46}" dt="2023-02-05T04:34:20.400" v="570" actId="1076"/>
          <ac:spMkLst>
            <pc:docMk/>
            <pc:sldMk cId="2720140176" sldId="314"/>
            <ac:spMk id="8" creationId="{1749F387-358E-E480-5FBB-C9246B88B3A2}"/>
          </ac:spMkLst>
        </pc:spChg>
        <pc:spChg chg="add mod">
          <ac:chgData name="Li, Bingyao" userId="6020a0d1-527a-4229-8e4c-eb30bf0f9e70" providerId="ADAL" clId="{B7B7F6C6-C4C4-704B-9977-1DEFFAB54F46}" dt="2023-02-05T03:36:03.793" v="138" actId="2711"/>
          <ac:spMkLst>
            <pc:docMk/>
            <pc:sldMk cId="2720140176" sldId="314"/>
            <ac:spMk id="9" creationId="{8362F1D9-4D2E-DE0F-5739-817F64A5A87C}"/>
          </ac:spMkLst>
        </pc:spChg>
        <pc:spChg chg="add mod">
          <ac:chgData name="Li, Bingyao" userId="6020a0d1-527a-4229-8e4c-eb30bf0f9e70" providerId="ADAL" clId="{B7B7F6C6-C4C4-704B-9977-1DEFFAB54F46}" dt="2023-02-05T03:56:12.186" v="195" actId="1036"/>
          <ac:spMkLst>
            <pc:docMk/>
            <pc:sldMk cId="2720140176" sldId="314"/>
            <ac:spMk id="10" creationId="{C170D8C8-5B0E-BE5D-65CA-63B23F36D469}"/>
          </ac:spMkLst>
        </pc:spChg>
        <pc:spChg chg="add mod">
          <ac:chgData name="Li, Bingyao" userId="6020a0d1-527a-4229-8e4c-eb30bf0f9e70" providerId="ADAL" clId="{B7B7F6C6-C4C4-704B-9977-1DEFFAB54F46}" dt="2023-02-05T04:34:28.899" v="571" actId="1076"/>
          <ac:spMkLst>
            <pc:docMk/>
            <pc:sldMk cId="2720140176" sldId="314"/>
            <ac:spMk id="11" creationId="{943118A0-C671-CAEE-A67C-9221F480A0E9}"/>
          </ac:spMkLst>
        </pc:spChg>
        <pc:spChg chg="add del mod">
          <ac:chgData name="Li, Bingyao" userId="6020a0d1-527a-4229-8e4c-eb30bf0f9e70" providerId="ADAL" clId="{B7B7F6C6-C4C4-704B-9977-1DEFFAB54F46}" dt="2023-02-05T03:35:10.602" v="110" actId="478"/>
          <ac:spMkLst>
            <pc:docMk/>
            <pc:sldMk cId="2720140176" sldId="314"/>
            <ac:spMk id="17" creationId="{DC768373-3DA5-4F91-8C72-DB665D657149}"/>
          </ac:spMkLst>
        </pc:spChg>
        <pc:spChg chg="add del mod">
          <ac:chgData name="Li, Bingyao" userId="6020a0d1-527a-4229-8e4c-eb30bf0f9e70" providerId="ADAL" clId="{B7B7F6C6-C4C4-704B-9977-1DEFFAB54F46}" dt="2023-02-05T03:35:17.705" v="114" actId="478"/>
          <ac:spMkLst>
            <pc:docMk/>
            <pc:sldMk cId="2720140176" sldId="314"/>
            <ac:spMk id="18" creationId="{48634129-0802-FE4D-2441-5EBCC9626C7E}"/>
          </ac:spMkLst>
        </pc:spChg>
        <pc:spChg chg="add del mod">
          <ac:chgData name="Li, Bingyao" userId="6020a0d1-527a-4229-8e4c-eb30bf0f9e70" providerId="ADAL" clId="{B7B7F6C6-C4C4-704B-9977-1DEFFAB54F46}" dt="2023-02-05T03:35:24.985" v="120"/>
          <ac:spMkLst>
            <pc:docMk/>
            <pc:sldMk cId="2720140176" sldId="314"/>
            <ac:spMk id="19" creationId="{02D65680-723A-29B5-DC0E-1B4F034BDDF4}"/>
          </ac:spMkLst>
        </pc:spChg>
        <pc:spChg chg="add del mod">
          <ac:chgData name="Li, Bingyao" userId="6020a0d1-527a-4229-8e4c-eb30bf0f9e70" providerId="ADAL" clId="{B7B7F6C6-C4C4-704B-9977-1DEFFAB54F46}" dt="2023-02-05T03:35:25.436" v="122"/>
          <ac:spMkLst>
            <pc:docMk/>
            <pc:sldMk cId="2720140176" sldId="314"/>
            <ac:spMk id="20" creationId="{B4603E28-3779-553E-1BC6-221EE798BD95}"/>
          </ac:spMkLst>
        </pc:spChg>
        <pc:spChg chg="mod">
          <ac:chgData name="Li, Bingyao" userId="6020a0d1-527a-4229-8e4c-eb30bf0f9e70" providerId="ADAL" clId="{B7B7F6C6-C4C4-704B-9977-1DEFFAB54F46}" dt="2023-02-05T05:14:31.190" v="1114" actId="1076"/>
          <ac:spMkLst>
            <pc:docMk/>
            <pc:sldMk cId="2720140176" sldId="314"/>
            <ac:spMk id="22" creationId="{80B5B2F5-4D55-F54B-ACE6-C8A4AB40889C}"/>
          </ac:spMkLst>
        </pc:spChg>
        <pc:spChg chg="add del mod">
          <ac:chgData name="Li, Bingyao" userId="6020a0d1-527a-4229-8e4c-eb30bf0f9e70" providerId="ADAL" clId="{B7B7F6C6-C4C4-704B-9977-1DEFFAB54F46}" dt="2023-02-05T03:35:08.218" v="109" actId="478"/>
          <ac:spMkLst>
            <pc:docMk/>
            <pc:sldMk cId="2720140176" sldId="314"/>
            <ac:spMk id="24" creationId="{B0A01490-F67A-8BB9-5B24-77665A732EA0}"/>
          </ac:spMkLst>
        </pc:spChg>
        <pc:spChg chg="add del">
          <ac:chgData name="Li, Bingyao" userId="6020a0d1-527a-4229-8e4c-eb30bf0f9e70" providerId="ADAL" clId="{B7B7F6C6-C4C4-704B-9977-1DEFFAB54F46}" dt="2023-02-05T03:57:07.572" v="200" actId="478"/>
          <ac:spMkLst>
            <pc:docMk/>
            <pc:sldMk cId="2720140176" sldId="314"/>
            <ac:spMk id="41" creationId="{59DAC12F-1CA4-C7F1-95B2-D90825153059}"/>
          </ac:spMkLst>
        </pc:spChg>
        <pc:spChg chg="add mod">
          <ac:chgData name="Li, Bingyao" userId="6020a0d1-527a-4229-8e4c-eb30bf0f9e70" providerId="ADAL" clId="{B7B7F6C6-C4C4-704B-9977-1DEFFAB54F46}" dt="2023-02-05T03:58:26.199" v="212" actId="207"/>
          <ac:spMkLst>
            <pc:docMk/>
            <pc:sldMk cId="2720140176" sldId="314"/>
            <ac:spMk id="42" creationId="{7CEF94F0-9B1D-1536-4E9D-3E5DA0C0326B}"/>
          </ac:spMkLst>
        </pc:spChg>
        <pc:spChg chg="add mod">
          <ac:chgData name="Li, Bingyao" userId="6020a0d1-527a-4229-8e4c-eb30bf0f9e70" providerId="ADAL" clId="{B7B7F6C6-C4C4-704B-9977-1DEFFAB54F46}" dt="2023-02-05T05:15:31.705" v="1147" actId="1035"/>
          <ac:spMkLst>
            <pc:docMk/>
            <pc:sldMk cId="2720140176" sldId="314"/>
            <ac:spMk id="45" creationId="{69F192D4-F67B-F7C2-9546-A9C4AD0649FE}"/>
          </ac:spMkLst>
        </pc:spChg>
        <pc:spChg chg="add del mod">
          <ac:chgData name="Li, Bingyao" userId="6020a0d1-527a-4229-8e4c-eb30bf0f9e70" providerId="ADAL" clId="{B7B7F6C6-C4C4-704B-9977-1DEFFAB54F46}" dt="2023-02-05T04:02:18.030" v="272" actId="478"/>
          <ac:spMkLst>
            <pc:docMk/>
            <pc:sldMk cId="2720140176" sldId="314"/>
            <ac:spMk id="46" creationId="{3B33C3D9-E1E8-05A9-5A46-1232ABCDCB13}"/>
          </ac:spMkLst>
        </pc:spChg>
        <pc:spChg chg="add mod">
          <ac:chgData name="Li, Bingyao" userId="6020a0d1-527a-4229-8e4c-eb30bf0f9e70" providerId="ADAL" clId="{B7B7F6C6-C4C4-704B-9977-1DEFFAB54F46}" dt="2023-02-05T05:15:31.705" v="1147" actId="1035"/>
          <ac:spMkLst>
            <pc:docMk/>
            <pc:sldMk cId="2720140176" sldId="314"/>
            <ac:spMk id="51" creationId="{947B13AD-6797-27B9-AAE1-E5406DFA436B}"/>
          </ac:spMkLst>
        </pc:spChg>
        <pc:spChg chg="mod topLvl">
          <ac:chgData name="Li, Bingyao" userId="6020a0d1-527a-4229-8e4c-eb30bf0f9e70" providerId="ADAL" clId="{B7B7F6C6-C4C4-704B-9977-1DEFFAB54F46}" dt="2023-02-05T04:08:39.587" v="394" actId="1076"/>
          <ac:spMkLst>
            <pc:docMk/>
            <pc:sldMk cId="2720140176" sldId="314"/>
            <ac:spMk id="3100" creationId="{A363068D-A2BB-7B95-9D32-F4A82C75A9B6}"/>
          </ac:spMkLst>
        </pc:spChg>
        <pc:spChg chg="mod topLvl">
          <ac:chgData name="Li, Bingyao" userId="6020a0d1-527a-4229-8e4c-eb30bf0f9e70" providerId="ADAL" clId="{B7B7F6C6-C4C4-704B-9977-1DEFFAB54F46}" dt="2023-02-05T04:06:30.095" v="287" actId="165"/>
          <ac:spMkLst>
            <pc:docMk/>
            <pc:sldMk cId="2720140176" sldId="314"/>
            <ac:spMk id="3101" creationId="{1B4B1AB0-F6FA-DA7F-CCF1-FBCD0372D55C}"/>
          </ac:spMkLst>
        </pc:spChg>
        <pc:spChg chg="mod topLvl">
          <ac:chgData name="Li, Bingyao" userId="6020a0d1-527a-4229-8e4c-eb30bf0f9e70" providerId="ADAL" clId="{B7B7F6C6-C4C4-704B-9977-1DEFFAB54F46}" dt="2023-02-05T04:06:30.095" v="287" actId="165"/>
          <ac:spMkLst>
            <pc:docMk/>
            <pc:sldMk cId="2720140176" sldId="314"/>
            <ac:spMk id="3102" creationId="{8A8E93A6-05A1-B227-AE97-F7C936F45F3C}"/>
          </ac:spMkLst>
        </pc:spChg>
        <pc:spChg chg="mod topLvl">
          <ac:chgData name="Li, Bingyao" userId="6020a0d1-527a-4229-8e4c-eb30bf0f9e70" providerId="ADAL" clId="{B7B7F6C6-C4C4-704B-9977-1DEFFAB54F46}" dt="2023-02-05T04:06:53.593" v="338" actId="1076"/>
          <ac:spMkLst>
            <pc:docMk/>
            <pc:sldMk cId="2720140176" sldId="314"/>
            <ac:spMk id="3106" creationId="{DA03118A-1AF8-85B3-7A4C-9221CD6A8046}"/>
          </ac:spMkLst>
        </pc:spChg>
        <pc:spChg chg="mod topLvl">
          <ac:chgData name="Li, Bingyao" userId="6020a0d1-527a-4229-8e4c-eb30bf0f9e70" providerId="ADAL" clId="{B7B7F6C6-C4C4-704B-9977-1DEFFAB54F46}" dt="2023-02-05T04:06:30.095" v="287" actId="165"/>
          <ac:spMkLst>
            <pc:docMk/>
            <pc:sldMk cId="2720140176" sldId="314"/>
            <ac:spMk id="3107" creationId="{660A32C4-7E09-934C-7894-C4F2BDE49468}"/>
          </ac:spMkLst>
        </pc:spChg>
        <pc:spChg chg="mod topLvl">
          <ac:chgData name="Li, Bingyao" userId="6020a0d1-527a-4229-8e4c-eb30bf0f9e70" providerId="ADAL" clId="{B7B7F6C6-C4C4-704B-9977-1DEFFAB54F46}" dt="2023-02-05T04:06:30.095" v="287" actId="165"/>
          <ac:spMkLst>
            <pc:docMk/>
            <pc:sldMk cId="2720140176" sldId="314"/>
            <ac:spMk id="3108" creationId="{68BFB6CD-530B-B48D-344C-57BC07664596}"/>
          </ac:spMkLst>
        </pc:spChg>
        <pc:spChg chg="mod topLvl">
          <ac:chgData name="Li, Bingyao" userId="6020a0d1-527a-4229-8e4c-eb30bf0f9e70" providerId="ADAL" clId="{B7B7F6C6-C4C4-704B-9977-1DEFFAB54F46}" dt="2023-02-05T04:06:30.095" v="287" actId="165"/>
          <ac:spMkLst>
            <pc:docMk/>
            <pc:sldMk cId="2720140176" sldId="314"/>
            <ac:spMk id="3121" creationId="{9829D5C9-13A1-FE10-EE96-B54D6988CBC4}"/>
          </ac:spMkLst>
        </pc:spChg>
        <pc:spChg chg="add del mod topLvl">
          <ac:chgData name="Li, Bingyao" userId="6020a0d1-527a-4229-8e4c-eb30bf0f9e70" providerId="ADAL" clId="{B7B7F6C6-C4C4-704B-9977-1DEFFAB54F46}" dt="2023-02-05T05:15:31.705" v="1147" actId="1035"/>
          <ac:spMkLst>
            <pc:docMk/>
            <pc:sldMk cId="2720140176" sldId="314"/>
            <ac:spMk id="3154" creationId="{AC5A7CD0-77A1-CDBA-5E88-8E9AC2B754C0}"/>
          </ac:spMkLst>
        </pc:spChg>
        <pc:spChg chg="mod topLvl">
          <ac:chgData name="Li, Bingyao" userId="6020a0d1-527a-4229-8e4c-eb30bf0f9e70" providerId="ADAL" clId="{B7B7F6C6-C4C4-704B-9977-1DEFFAB54F46}" dt="2023-02-05T04:06:30.095" v="287" actId="165"/>
          <ac:spMkLst>
            <pc:docMk/>
            <pc:sldMk cId="2720140176" sldId="314"/>
            <ac:spMk id="3250" creationId="{0E3B15B2-0E38-3055-3843-3B0CDDBCCB4A}"/>
          </ac:spMkLst>
        </pc:spChg>
        <pc:spChg chg="mod topLvl">
          <ac:chgData name="Li, Bingyao" userId="6020a0d1-527a-4229-8e4c-eb30bf0f9e70" providerId="ADAL" clId="{B7B7F6C6-C4C4-704B-9977-1DEFFAB54F46}" dt="2023-02-05T04:06:30.095" v="287" actId="165"/>
          <ac:spMkLst>
            <pc:docMk/>
            <pc:sldMk cId="2720140176" sldId="314"/>
            <ac:spMk id="3251" creationId="{2F773B28-7B12-AAF2-C75D-1AE622BA91B2}"/>
          </ac:spMkLst>
        </pc:spChg>
        <pc:spChg chg="mod topLvl">
          <ac:chgData name="Li, Bingyao" userId="6020a0d1-527a-4229-8e4c-eb30bf0f9e70" providerId="ADAL" clId="{B7B7F6C6-C4C4-704B-9977-1DEFFAB54F46}" dt="2023-02-05T04:06:30.095" v="287" actId="165"/>
          <ac:spMkLst>
            <pc:docMk/>
            <pc:sldMk cId="2720140176" sldId="314"/>
            <ac:spMk id="3253" creationId="{8FB97563-659D-3570-C371-0AB5C9FE59D2}"/>
          </ac:spMkLst>
        </pc:spChg>
        <pc:spChg chg="mod topLvl">
          <ac:chgData name="Li, Bingyao" userId="6020a0d1-527a-4229-8e4c-eb30bf0f9e70" providerId="ADAL" clId="{B7B7F6C6-C4C4-704B-9977-1DEFFAB54F46}" dt="2023-02-05T04:06:30.095" v="287" actId="165"/>
          <ac:spMkLst>
            <pc:docMk/>
            <pc:sldMk cId="2720140176" sldId="314"/>
            <ac:spMk id="3254" creationId="{2C636220-0D82-BC7D-31E4-F83781B2CE08}"/>
          </ac:spMkLst>
        </pc:spChg>
        <pc:spChg chg="mod topLvl">
          <ac:chgData name="Li, Bingyao" userId="6020a0d1-527a-4229-8e4c-eb30bf0f9e70" providerId="ADAL" clId="{B7B7F6C6-C4C4-704B-9977-1DEFFAB54F46}" dt="2023-02-05T04:06:30.095" v="287" actId="165"/>
          <ac:spMkLst>
            <pc:docMk/>
            <pc:sldMk cId="2720140176" sldId="314"/>
            <ac:spMk id="3273" creationId="{D89518D5-136A-3DC1-68A3-8413AA8C4995}"/>
          </ac:spMkLst>
        </pc:spChg>
        <pc:spChg chg="mod topLvl">
          <ac:chgData name="Li, Bingyao" userId="6020a0d1-527a-4229-8e4c-eb30bf0f9e70" providerId="ADAL" clId="{B7B7F6C6-C4C4-704B-9977-1DEFFAB54F46}" dt="2023-02-05T04:06:30.095" v="287" actId="165"/>
          <ac:spMkLst>
            <pc:docMk/>
            <pc:sldMk cId="2720140176" sldId="314"/>
            <ac:spMk id="3274" creationId="{A9AA2BDC-8E75-2782-F22E-57F7880AD0A0}"/>
          </ac:spMkLst>
        </pc:spChg>
        <pc:spChg chg="mod topLvl">
          <ac:chgData name="Li, Bingyao" userId="6020a0d1-527a-4229-8e4c-eb30bf0f9e70" providerId="ADAL" clId="{B7B7F6C6-C4C4-704B-9977-1DEFFAB54F46}" dt="2023-02-05T04:06:30.095" v="287" actId="165"/>
          <ac:spMkLst>
            <pc:docMk/>
            <pc:sldMk cId="2720140176" sldId="314"/>
            <ac:spMk id="3275" creationId="{9642E7AC-8433-048E-40B9-D6787BF75CCF}"/>
          </ac:spMkLst>
        </pc:spChg>
        <pc:spChg chg="mod topLvl">
          <ac:chgData name="Li, Bingyao" userId="6020a0d1-527a-4229-8e4c-eb30bf0f9e70" providerId="ADAL" clId="{B7B7F6C6-C4C4-704B-9977-1DEFFAB54F46}" dt="2023-02-05T04:06:30.095" v="287" actId="165"/>
          <ac:spMkLst>
            <pc:docMk/>
            <pc:sldMk cId="2720140176" sldId="314"/>
            <ac:spMk id="3276" creationId="{AB07CC3E-9240-91A2-1F90-4613F09E0D32}"/>
          </ac:spMkLst>
        </pc:spChg>
        <pc:spChg chg="mod topLvl">
          <ac:chgData name="Li, Bingyao" userId="6020a0d1-527a-4229-8e4c-eb30bf0f9e70" providerId="ADAL" clId="{B7B7F6C6-C4C4-704B-9977-1DEFFAB54F46}" dt="2023-02-05T04:06:30.095" v="287" actId="165"/>
          <ac:spMkLst>
            <pc:docMk/>
            <pc:sldMk cId="2720140176" sldId="314"/>
            <ac:spMk id="3277" creationId="{E3FAC1A5-55A6-D92F-EDD5-240F77CE5ED3}"/>
          </ac:spMkLst>
        </pc:spChg>
        <pc:spChg chg="mod topLvl">
          <ac:chgData name="Li, Bingyao" userId="6020a0d1-527a-4229-8e4c-eb30bf0f9e70" providerId="ADAL" clId="{B7B7F6C6-C4C4-704B-9977-1DEFFAB54F46}" dt="2023-02-05T04:06:30.095" v="287" actId="165"/>
          <ac:spMkLst>
            <pc:docMk/>
            <pc:sldMk cId="2720140176" sldId="314"/>
            <ac:spMk id="3278" creationId="{E66E9703-B33C-ABD0-570B-BAA7D15E0C9B}"/>
          </ac:spMkLst>
        </pc:spChg>
        <pc:spChg chg="mod topLvl">
          <ac:chgData name="Li, Bingyao" userId="6020a0d1-527a-4229-8e4c-eb30bf0f9e70" providerId="ADAL" clId="{B7B7F6C6-C4C4-704B-9977-1DEFFAB54F46}" dt="2023-02-05T04:06:30.095" v="287" actId="165"/>
          <ac:spMkLst>
            <pc:docMk/>
            <pc:sldMk cId="2720140176" sldId="314"/>
            <ac:spMk id="3279" creationId="{11F69550-CAC5-245B-F0C7-7EF340868225}"/>
          </ac:spMkLst>
        </pc:spChg>
        <pc:spChg chg="mod topLvl">
          <ac:chgData name="Li, Bingyao" userId="6020a0d1-527a-4229-8e4c-eb30bf0f9e70" providerId="ADAL" clId="{B7B7F6C6-C4C4-704B-9977-1DEFFAB54F46}" dt="2023-02-05T04:06:30.095" v="287" actId="165"/>
          <ac:spMkLst>
            <pc:docMk/>
            <pc:sldMk cId="2720140176" sldId="314"/>
            <ac:spMk id="3281" creationId="{1C966E48-6BB0-2831-7DE8-DD30AE1AFF70}"/>
          </ac:spMkLst>
        </pc:spChg>
        <pc:spChg chg="mod topLvl">
          <ac:chgData name="Li, Bingyao" userId="6020a0d1-527a-4229-8e4c-eb30bf0f9e70" providerId="ADAL" clId="{B7B7F6C6-C4C4-704B-9977-1DEFFAB54F46}" dt="2023-02-05T04:06:30.095" v="287" actId="165"/>
          <ac:spMkLst>
            <pc:docMk/>
            <pc:sldMk cId="2720140176" sldId="314"/>
            <ac:spMk id="3282" creationId="{22F10F65-B946-A15C-B8DB-1AFF726BA699}"/>
          </ac:spMkLst>
        </pc:spChg>
        <pc:spChg chg="mod topLvl">
          <ac:chgData name="Li, Bingyao" userId="6020a0d1-527a-4229-8e4c-eb30bf0f9e70" providerId="ADAL" clId="{B7B7F6C6-C4C4-704B-9977-1DEFFAB54F46}" dt="2023-02-05T04:06:30.095" v="287" actId="165"/>
          <ac:spMkLst>
            <pc:docMk/>
            <pc:sldMk cId="2720140176" sldId="314"/>
            <ac:spMk id="3283" creationId="{3C2849AF-6760-5FFD-B31D-9B1759D39C40}"/>
          </ac:spMkLst>
        </pc:spChg>
        <pc:spChg chg="mod topLvl">
          <ac:chgData name="Li, Bingyao" userId="6020a0d1-527a-4229-8e4c-eb30bf0f9e70" providerId="ADAL" clId="{B7B7F6C6-C4C4-704B-9977-1DEFFAB54F46}" dt="2023-02-05T04:06:30.095" v="287" actId="165"/>
          <ac:spMkLst>
            <pc:docMk/>
            <pc:sldMk cId="2720140176" sldId="314"/>
            <ac:spMk id="3284" creationId="{D3FF05D5-9443-1ABA-B0B8-6CEA12CA93E7}"/>
          </ac:spMkLst>
        </pc:spChg>
        <pc:spChg chg="mod">
          <ac:chgData name="Li, Bingyao" userId="6020a0d1-527a-4229-8e4c-eb30bf0f9e70" providerId="ADAL" clId="{B7B7F6C6-C4C4-704B-9977-1DEFFAB54F46}" dt="2023-02-05T05:15:31.705" v="1147" actId="1035"/>
          <ac:spMkLst>
            <pc:docMk/>
            <pc:sldMk cId="2720140176" sldId="314"/>
            <ac:spMk id="3294" creationId="{EE25CB91-74A4-AED6-6201-989E69D47741}"/>
          </ac:spMkLst>
        </pc:spChg>
        <pc:spChg chg="mod topLvl">
          <ac:chgData name="Li, Bingyao" userId="6020a0d1-527a-4229-8e4c-eb30bf0f9e70" providerId="ADAL" clId="{B7B7F6C6-C4C4-704B-9977-1DEFFAB54F46}" dt="2023-02-05T05:15:31.705" v="1147" actId="1035"/>
          <ac:spMkLst>
            <pc:docMk/>
            <pc:sldMk cId="2720140176" sldId="314"/>
            <ac:spMk id="3296" creationId="{63D91F3E-4422-F2A4-9657-A339EE040810}"/>
          </ac:spMkLst>
        </pc:spChg>
        <pc:spChg chg="mod topLvl">
          <ac:chgData name="Li, Bingyao" userId="6020a0d1-527a-4229-8e4c-eb30bf0f9e70" providerId="ADAL" clId="{B7B7F6C6-C4C4-704B-9977-1DEFFAB54F46}" dt="2023-02-05T05:15:31.705" v="1147" actId="1035"/>
          <ac:spMkLst>
            <pc:docMk/>
            <pc:sldMk cId="2720140176" sldId="314"/>
            <ac:spMk id="3298" creationId="{3F9A78C8-C288-5D9E-8942-2CE1BC99DE5D}"/>
          </ac:spMkLst>
        </pc:spChg>
        <pc:spChg chg="mod topLvl">
          <ac:chgData name="Li, Bingyao" userId="6020a0d1-527a-4229-8e4c-eb30bf0f9e70" providerId="ADAL" clId="{B7B7F6C6-C4C4-704B-9977-1DEFFAB54F46}" dt="2023-02-05T05:15:31.705" v="1147" actId="1035"/>
          <ac:spMkLst>
            <pc:docMk/>
            <pc:sldMk cId="2720140176" sldId="314"/>
            <ac:spMk id="3299" creationId="{A9738562-9242-7530-1F05-1AB480A6230D}"/>
          </ac:spMkLst>
        </pc:spChg>
        <pc:spChg chg="mod topLvl">
          <ac:chgData name="Li, Bingyao" userId="6020a0d1-527a-4229-8e4c-eb30bf0f9e70" providerId="ADAL" clId="{B7B7F6C6-C4C4-704B-9977-1DEFFAB54F46}" dt="2023-02-05T05:15:31.705" v="1147" actId="1035"/>
          <ac:spMkLst>
            <pc:docMk/>
            <pc:sldMk cId="2720140176" sldId="314"/>
            <ac:spMk id="3300" creationId="{EFC2237C-B6F9-0AB0-EC19-D777F53F2061}"/>
          </ac:spMkLst>
        </pc:spChg>
        <pc:spChg chg="mod">
          <ac:chgData name="Li, Bingyao" userId="6020a0d1-527a-4229-8e4c-eb30bf0f9e70" providerId="ADAL" clId="{B7B7F6C6-C4C4-704B-9977-1DEFFAB54F46}" dt="2023-02-05T04:32:28.578" v="562" actId="113"/>
          <ac:spMkLst>
            <pc:docMk/>
            <pc:sldMk cId="2720140176" sldId="314"/>
            <ac:spMk id="3301" creationId="{8CA2E4EC-F483-DC87-FCAC-2F45D4595886}"/>
          </ac:spMkLst>
        </pc:spChg>
        <pc:spChg chg="mod">
          <ac:chgData name="Li, Bingyao" userId="6020a0d1-527a-4229-8e4c-eb30bf0f9e70" providerId="ADAL" clId="{B7B7F6C6-C4C4-704B-9977-1DEFFAB54F46}" dt="2023-02-05T04:32:28.578" v="562" actId="113"/>
          <ac:spMkLst>
            <pc:docMk/>
            <pc:sldMk cId="2720140176" sldId="314"/>
            <ac:spMk id="3303" creationId="{2E78CFD7-9F2F-0828-37E8-F8D3CAA6B9FF}"/>
          </ac:spMkLst>
        </pc:spChg>
        <pc:spChg chg="mod">
          <ac:chgData name="Li, Bingyao" userId="6020a0d1-527a-4229-8e4c-eb30bf0f9e70" providerId="ADAL" clId="{B7B7F6C6-C4C4-704B-9977-1DEFFAB54F46}" dt="2023-02-05T04:32:28.578" v="562" actId="113"/>
          <ac:spMkLst>
            <pc:docMk/>
            <pc:sldMk cId="2720140176" sldId="314"/>
            <ac:spMk id="3304" creationId="{39555513-E919-248E-31A3-DDBA0B55524F}"/>
          </ac:spMkLst>
        </pc:spChg>
        <pc:spChg chg="mod">
          <ac:chgData name="Li, Bingyao" userId="6020a0d1-527a-4229-8e4c-eb30bf0f9e70" providerId="ADAL" clId="{B7B7F6C6-C4C4-704B-9977-1DEFFAB54F46}" dt="2023-02-05T04:32:28.578" v="562" actId="113"/>
          <ac:spMkLst>
            <pc:docMk/>
            <pc:sldMk cId="2720140176" sldId="314"/>
            <ac:spMk id="3305" creationId="{E721171D-B045-682F-61B3-2A0E7EB90B4A}"/>
          </ac:spMkLst>
        </pc:spChg>
        <pc:spChg chg="mod">
          <ac:chgData name="Li, Bingyao" userId="6020a0d1-527a-4229-8e4c-eb30bf0f9e70" providerId="ADAL" clId="{B7B7F6C6-C4C4-704B-9977-1DEFFAB54F46}" dt="2023-02-05T04:32:28.578" v="562" actId="113"/>
          <ac:spMkLst>
            <pc:docMk/>
            <pc:sldMk cId="2720140176" sldId="314"/>
            <ac:spMk id="3306" creationId="{80A7B717-8574-4C36-460D-6B8419E1250C}"/>
          </ac:spMkLst>
        </pc:spChg>
        <pc:spChg chg="mod">
          <ac:chgData name="Li, Bingyao" userId="6020a0d1-527a-4229-8e4c-eb30bf0f9e70" providerId="ADAL" clId="{B7B7F6C6-C4C4-704B-9977-1DEFFAB54F46}" dt="2023-02-05T04:32:28.578" v="562" actId="113"/>
          <ac:spMkLst>
            <pc:docMk/>
            <pc:sldMk cId="2720140176" sldId="314"/>
            <ac:spMk id="3307" creationId="{7660B3A5-EA5E-A6B6-4286-48AF47CBF9AE}"/>
          </ac:spMkLst>
        </pc:spChg>
        <pc:grpChg chg="add mod">
          <ac:chgData name="Li, Bingyao" userId="6020a0d1-527a-4229-8e4c-eb30bf0f9e70" providerId="ADAL" clId="{B7B7F6C6-C4C4-704B-9977-1DEFFAB54F46}" dt="2023-02-05T03:33:18.132" v="57" actId="1076"/>
          <ac:grpSpMkLst>
            <pc:docMk/>
            <pc:sldMk cId="2720140176" sldId="314"/>
            <ac:grpSpMk id="3" creationId="{12B8A1B7-A824-3C97-DD45-B6B502955E1C}"/>
          </ac:grpSpMkLst>
        </pc:grpChg>
        <pc:grpChg chg="add mod">
          <ac:chgData name="Li, Bingyao" userId="6020a0d1-527a-4229-8e4c-eb30bf0f9e70" providerId="ADAL" clId="{B7B7F6C6-C4C4-704B-9977-1DEFFAB54F46}" dt="2023-02-05T05:15:31.705" v="1147" actId="1035"/>
          <ac:grpSpMkLst>
            <pc:docMk/>
            <pc:sldMk cId="2720140176" sldId="314"/>
            <ac:grpSpMk id="43" creationId="{38C3F376-5988-4574-C840-383DAA30079E}"/>
          </ac:grpSpMkLst>
        </pc:grpChg>
        <pc:grpChg chg="add del mod">
          <ac:chgData name="Li, Bingyao" userId="6020a0d1-527a-4229-8e4c-eb30bf0f9e70" providerId="ADAL" clId="{B7B7F6C6-C4C4-704B-9977-1DEFFAB54F46}" dt="2023-02-05T04:04:51.578" v="279" actId="165"/>
          <ac:grpSpMkLst>
            <pc:docMk/>
            <pc:sldMk cId="2720140176" sldId="314"/>
            <ac:grpSpMk id="44" creationId="{8A0AC988-8E77-5A46-BE34-29207B5A0B03}"/>
          </ac:grpSpMkLst>
        </pc:grpChg>
        <pc:grpChg chg="add del">
          <ac:chgData name="Li, Bingyao" userId="6020a0d1-527a-4229-8e4c-eb30bf0f9e70" providerId="ADAL" clId="{B7B7F6C6-C4C4-704B-9977-1DEFFAB54F46}" dt="2023-02-05T04:06:30.095" v="287" actId="165"/>
          <ac:grpSpMkLst>
            <pc:docMk/>
            <pc:sldMk cId="2720140176" sldId="314"/>
            <ac:grpSpMk id="47" creationId="{84E07F6C-77D6-3225-EDEC-42C7ADE35D0E}"/>
          </ac:grpSpMkLst>
        </pc:grpChg>
        <pc:grpChg chg="add mod">
          <ac:chgData name="Li, Bingyao" userId="6020a0d1-527a-4229-8e4c-eb30bf0f9e70" providerId="ADAL" clId="{B7B7F6C6-C4C4-704B-9977-1DEFFAB54F46}" dt="2023-02-05T05:15:31.705" v="1147" actId="1035"/>
          <ac:grpSpMkLst>
            <pc:docMk/>
            <pc:sldMk cId="2720140176" sldId="314"/>
            <ac:grpSpMk id="48" creationId="{D4A1E64A-E1B3-B218-FFA8-ED4996BD8068}"/>
          </ac:grpSpMkLst>
        </pc:grpChg>
        <pc:grpChg chg="mod">
          <ac:chgData name="Li, Bingyao" userId="6020a0d1-527a-4229-8e4c-eb30bf0f9e70" providerId="ADAL" clId="{B7B7F6C6-C4C4-704B-9977-1DEFFAB54F46}" dt="2023-02-05T05:15:31.705" v="1147" actId="1035"/>
          <ac:grpSpMkLst>
            <pc:docMk/>
            <pc:sldMk cId="2720140176" sldId="314"/>
            <ac:grpSpMk id="3308" creationId="{C33924C8-0EE5-7D82-C8A4-268C1F2145B1}"/>
          </ac:grpSpMkLst>
        </pc:grpChg>
        <pc:cxnChg chg="add del mod">
          <ac:chgData name="Li, Bingyao" userId="6020a0d1-527a-4229-8e4c-eb30bf0f9e70" providerId="ADAL" clId="{B7B7F6C6-C4C4-704B-9977-1DEFFAB54F46}" dt="2023-02-05T03:35:11.846" v="111" actId="478"/>
          <ac:cxnSpMkLst>
            <pc:docMk/>
            <pc:sldMk cId="2720140176" sldId="314"/>
            <ac:cxnSpMk id="12" creationId="{29DB329C-2490-A2BC-2F51-19913213E0D4}"/>
          </ac:cxnSpMkLst>
        </pc:cxnChg>
        <pc:cxnChg chg="add del mod">
          <ac:chgData name="Li, Bingyao" userId="6020a0d1-527a-4229-8e4c-eb30bf0f9e70" providerId="ADAL" clId="{B7B7F6C6-C4C4-704B-9977-1DEFFAB54F46}" dt="2023-02-05T03:35:15.353" v="113" actId="478"/>
          <ac:cxnSpMkLst>
            <pc:docMk/>
            <pc:sldMk cId="2720140176" sldId="314"/>
            <ac:cxnSpMk id="13" creationId="{E322E1FC-50A0-DEF0-6F45-E121404E5ADA}"/>
          </ac:cxnSpMkLst>
        </pc:cxnChg>
        <pc:cxnChg chg="add del mod">
          <ac:chgData name="Li, Bingyao" userId="6020a0d1-527a-4229-8e4c-eb30bf0f9e70" providerId="ADAL" clId="{B7B7F6C6-C4C4-704B-9977-1DEFFAB54F46}" dt="2023-02-05T03:35:12.833" v="112" actId="478"/>
          <ac:cxnSpMkLst>
            <pc:docMk/>
            <pc:sldMk cId="2720140176" sldId="314"/>
            <ac:cxnSpMk id="14" creationId="{1962EFF1-52CE-C0D6-F94F-9FD23E3BE37A}"/>
          </ac:cxnSpMkLst>
        </pc:cxnChg>
        <pc:cxnChg chg="add del mod">
          <ac:chgData name="Li, Bingyao" userId="6020a0d1-527a-4229-8e4c-eb30bf0f9e70" providerId="ADAL" clId="{B7B7F6C6-C4C4-704B-9977-1DEFFAB54F46}" dt="2023-02-05T03:35:20.183" v="116" actId="478"/>
          <ac:cxnSpMkLst>
            <pc:docMk/>
            <pc:sldMk cId="2720140176" sldId="314"/>
            <ac:cxnSpMk id="15" creationId="{A8DEA84D-47E5-FF0D-84C7-22BBEF03DB0B}"/>
          </ac:cxnSpMkLst>
        </pc:cxnChg>
        <pc:cxnChg chg="add del mod">
          <ac:chgData name="Li, Bingyao" userId="6020a0d1-527a-4229-8e4c-eb30bf0f9e70" providerId="ADAL" clId="{B7B7F6C6-C4C4-704B-9977-1DEFFAB54F46}" dt="2023-02-05T03:35:23.940" v="118" actId="478"/>
          <ac:cxnSpMkLst>
            <pc:docMk/>
            <pc:sldMk cId="2720140176" sldId="314"/>
            <ac:cxnSpMk id="16" creationId="{E0670C17-5A5D-792F-16E2-AC6606AFD73E}"/>
          </ac:cxnSpMkLst>
        </pc:cxnChg>
        <pc:cxnChg chg="mod">
          <ac:chgData name="Li, Bingyao" userId="6020a0d1-527a-4229-8e4c-eb30bf0f9e70" providerId="ADAL" clId="{B7B7F6C6-C4C4-704B-9977-1DEFFAB54F46}" dt="2023-02-05T05:14:34.692" v="1116" actId="1076"/>
          <ac:cxnSpMkLst>
            <pc:docMk/>
            <pc:sldMk cId="2720140176" sldId="314"/>
            <ac:cxnSpMk id="21" creationId="{61AA0A04-A7C7-1247-AFAA-AB12ED9D1415}"/>
          </ac:cxnSpMkLst>
        </pc:cxnChg>
        <pc:cxnChg chg="add del mod">
          <ac:chgData name="Li, Bingyao" userId="6020a0d1-527a-4229-8e4c-eb30bf0f9e70" providerId="ADAL" clId="{B7B7F6C6-C4C4-704B-9977-1DEFFAB54F46}" dt="2023-02-05T03:33:20.976" v="58" actId="478"/>
          <ac:cxnSpMkLst>
            <pc:docMk/>
            <pc:sldMk cId="2720140176" sldId="314"/>
            <ac:cxnSpMk id="23" creationId="{8F79D165-20C1-B58E-894E-755C46597129}"/>
          </ac:cxnSpMkLst>
        </pc:cxnChg>
        <pc:cxnChg chg="add mod">
          <ac:chgData name="Li, Bingyao" userId="6020a0d1-527a-4229-8e4c-eb30bf0f9e70" providerId="ADAL" clId="{B7B7F6C6-C4C4-704B-9977-1DEFFAB54F46}" dt="2023-02-05T03:56:12.186" v="195" actId="1036"/>
          <ac:cxnSpMkLst>
            <pc:docMk/>
            <pc:sldMk cId="2720140176" sldId="314"/>
            <ac:cxnSpMk id="32" creationId="{0F30B750-616B-1BC6-1FED-8873EB607B1D}"/>
          </ac:cxnSpMkLst>
        </pc:cxnChg>
        <pc:cxnChg chg="add mod">
          <ac:chgData name="Li, Bingyao" userId="6020a0d1-527a-4229-8e4c-eb30bf0f9e70" providerId="ADAL" clId="{B7B7F6C6-C4C4-704B-9977-1DEFFAB54F46}" dt="2023-02-05T04:34:35.614" v="573" actId="14100"/>
          <ac:cxnSpMkLst>
            <pc:docMk/>
            <pc:sldMk cId="2720140176" sldId="314"/>
            <ac:cxnSpMk id="35" creationId="{9A357733-1567-5536-E339-42A7D0EC99E0}"/>
          </ac:cxnSpMkLst>
        </pc:cxnChg>
        <pc:cxnChg chg="add mod">
          <ac:chgData name="Li, Bingyao" userId="6020a0d1-527a-4229-8e4c-eb30bf0f9e70" providerId="ADAL" clId="{B7B7F6C6-C4C4-704B-9977-1DEFFAB54F46}" dt="2023-02-05T03:56:18.139" v="196" actId="692"/>
          <ac:cxnSpMkLst>
            <pc:docMk/>
            <pc:sldMk cId="2720140176" sldId="314"/>
            <ac:cxnSpMk id="38" creationId="{7E55151D-ABF7-45DC-6B22-1C6659E18683}"/>
          </ac:cxnSpMkLst>
        </pc:cxnChg>
        <pc:cxnChg chg="mod topLvl">
          <ac:chgData name="Li, Bingyao" userId="6020a0d1-527a-4229-8e4c-eb30bf0f9e70" providerId="ADAL" clId="{B7B7F6C6-C4C4-704B-9977-1DEFFAB54F46}" dt="2023-02-05T05:15:31.705" v="1147" actId="1035"/>
          <ac:cxnSpMkLst>
            <pc:docMk/>
            <pc:sldMk cId="2720140176" sldId="314"/>
            <ac:cxnSpMk id="3125" creationId="{878035D8-F355-C46B-C89A-8F12A888A061}"/>
          </ac:cxnSpMkLst>
        </pc:cxnChg>
        <pc:cxnChg chg="mod topLvl">
          <ac:chgData name="Li, Bingyao" userId="6020a0d1-527a-4229-8e4c-eb30bf0f9e70" providerId="ADAL" clId="{B7B7F6C6-C4C4-704B-9977-1DEFFAB54F46}" dt="2023-02-05T05:15:31.705" v="1147" actId="1035"/>
          <ac:cxnSpMkLst>
            <pc:docMk/>
            <pc:sldMk cId="2720140176" sldId="314"/>
            <ac:cxnSpMk id="3257" creationId="{E2BB003C-E37E-58F0-CAD1-4E2F31AD6459}"/>
          </ac:cxnSpMkLst>
        </pc:cxnChg>
        <pc:cxnChg chg="mod topLvl">
          <ac:chgData name="Li, Bingyao" userId="6020a0d1-527a-4229-8e4c-eb30bf0f9e70" providerId="ADAL" clId="{B7B7F6C6-C4C4-704B-9977-1DEFFAB54F46}" dt="2023-02-05T05:15:31.705" v="1147" actId="1035"/>
          <ac:cxnSpMkLst>
            <pc:docMk/>
            <pc:sldMk cId="2720140176" sldId="314"/>
            <ac:cxnSpMk id="3261" creationId="{8B5374DE-67E9-2C5D-F662-61AAB649E5B5}"/>
          </ac:cxnSpMkLst>
        </pc:cxnChg>
        <pc:cxnChg chg="mod topLvl">
          <ac:chgData name="Li, Bingyao" userId="6020a0d1-527a-4229-8e4c-eb30bf0f9e70" providerId="ADAL" clId="{B7B7F6C6-C4C4-704B-9977-1DEFFAB54F46}" dt="2023-02-05T05:15:31.705" v="1147" actId="1035"/>
          <ac:cxnSpMkLst>
            <pc:docMk/>
            <pc:sldMk cId="2720140176" sldId="314"/>
            <ac:cxnSpMk id="3265" creationId="{EDEAC965-B197-4CB1-6931-1C1F241E37C5}"/>
          </ac:cxnSpMkLst>
        </pc:cxnChg>
        <pc:cxnChg chg="mod topLvl">
          <ac:chgData name="Li, Bingyao" userId="6020a0d1-527a-4229-8e4c-eb30bf0f9e70" providerId="ADAL" clId="{B7B7F6C6-C4C4-704B-9977-1DEFFAB54F46}" dt="2023-02-05T05:15:31.705" v="1147" actId="1035"/>
          <ac:cxnSpMkLst>
            <pc:docMk/>
            <pc:sldMk cId="2720140176" sldId="314"/>
            <ac:cxnSpMk id="3268" creationId="{F53196F4-26BA-99C2-AF39-453A44B0B75E}"/>
          </ac:cxnSpMkLst>
        </pc:cxnChg>
        <pc:cxnChg chg="mod topLvl">
          <ac:chgData name="Li, Bingyao" userId="6020a0d1-527a-4229-8e4c-eb30bf0f9e70" providerId="ADAL" clId="{B7B7F6C6-C4C4-704B-9977-1DEFFAB54F46}" dt="2023-02-05T05:15:31.705" v="1147" actId="1035"/>
          <ac:cxnSpMkLst>
            <pc:docMk/>
            <pc:sldMk cId="2720140176" sldId="314"/>
            <ac:cxnSpMk id="3292" creationId="{68D91623-B87F-4FD8-AA5F-4198BF653A9A}"/>
          </ac:cxnSpMkLst>
        </pc:cxnChg>
      </pc:sldChg>
      <pc:sldChg chg="addSp delSp modSp add mod ord addAnim delAnim modAnim">
        <pc:chgData name="Li, Bingyao" userId="6020a0d1-527a-4229-8e4c-eb30bf0f9e70" providerId="ADAL" clId="{B7B7F6C6-C4C4-704B-9977-1DEFFAB54F46}" dt="2023-02-05T05:41:10.248" v="1262" actId="114"/>
        <pc:sldMkLst>
          <pc:docMk/>
          <pc:sldMk cId="3140915465" sldId="316"/>
        </pc:sldMkLst>
        <pc:spChg chg="add del">
          <ac:chgData name="Li, Bingyao" userId="6020a0d1-527a-4229-8e4c-eb30bf0f9e70" providerId="ADAL" clId="{B7B7F6C6-C4C4-704B-9977-1DEFFAB54F46}" dt="2023-02-05T04:35:15.163" v="585" actId="478"/>
          <ac:spMkLst>
            <pc:docMk/>
            <pc:sldMk cId="3140915465" sldId="316"/>
            <ac:spMk id="3" creationId="{D64C92A3-4E74-263E-FC1C-CC79C636B300}"/>
          </ac:spMkLst>
        </pc:spChg>
        <pc:spChg chg="del">
          <ac:chgData name="Li, Bingyao" userId="6020a0d1-527a-4229-8e4c-eb30bf0f9e70" providerId="ADAL" clId="{B7B7F6C6-C4C4-704B-9977-1DEFFAB54F46}" dt="2023-02-05T04:34:55.795" v="579" actId="478"/>
          <ac:spMkLst>
            <pc:docMk/>
            <pc:sldMk cId="3140915465" sldId="316"/>
            <ac:spMk id="7" creationId="{44C54524-C5FB-9F4B-89B7-E3177C7EB9AE}"/>
          </ac:spMkLst>
        </pc:spChg>
        <pc:spChg chg="mod">
          <ac:chgData name="Li, Bingyao" userId="6020a0d1-527a-4229-8e4c-eb30bf0f9e70" providerId="ADAL" clId="{B7B7F6C6-C4C4-704B-9977-1DEFFAB54F46}" dt="2023-02-05T04:35:58.646" v="640"/>
          <ac:spMkLst>
            <pc:docMk/>
            <pc:sldMk cId="3140915465" sldId="316"/>
            <ac:spMk id="8" creationId="{15E5EFEE-C939-626B-9117-47C6D22F9842}"/>
          </ac:spMkLst>
        </pc:spChg>
        <pc:spChg chg="mod">
          <ac:chgData name="Li, Bingyao" userId="6020a0d1-527a-4229-8e4c-eb30bf0f9e70" providerId="ADAL" clId="{B7B7F6C6-C4C4-704B-9977-1DEFFAB54F46}" dt="2023-02-05T04:35:58.646" v="640"/>
          <ac:spMkLst>
            <pc:docMk/>
            <pc:sldMk cId="3140915465" sldId="316"/>
            <ac:spMk id="11" creationId="{910341B1-3D0A-93FB-EFED-9B42B181A610}"/>
          </ac:spMkLst>
        </pc:spChg>
        <pc:spChg chg="add del mod">
          <ac:chgData name="Li, Bingyao" userId="6020a0d1-527a-4229-8e4c-eb30bf0f9e70" providerId="ADAL" clId="{B7B7F6C6-C4C4-704B-9977-1DEFFAB54F46}" dt="2023-02-05T04:41:23.712" v="828"/>
          <ac:spMkLst>
            <pc:docMk/>
            <pc:sldMk cId="3140915465" sldId="316"/>
            <ac:spMk id="17" creationId="{714B44A8-5187-F473-0818-F23363C3D6B2}"/>
          </ac:spMkLst>
        </pc:spChg>
        <pc:spChg chg="add mod">
          <ac:chgData name="Li, Bingyao" userId="6020a0d1-527a-4229-8e4c-eb30bf0f9e70" providerId="ADAL" clId="{B7B7F6C6-C4C4-704B-9977-1DEFFAB54F46}" dt="2023-02-05T05:15:56.890" v="1151" actId="1035"/>
          <ac:spMkLst>
            <pc:docMk/>
            <pc:sldMk cId="3140915465" sldId="316"/>
            <ac:spMk id="18" creationId="{CF0BA3FD-50A6-D94E-92FD-54A4FE01FA1A}"/>
          </ac:spMkLst>
        </pc:spChg>
        <pc:spChg chg="add mod">
          <ac:chgData name="Li, Bingyao" userId="6020a0d1-527a-4229-8e4c-eb30bf0f9e70" providerId="ADAL" clId="{B7B7F6C6-C4C4-704B-9977-1DEFFAB54F46}" dt="2023-02-05T05:41:10.248" v="1262" actId="114"/>
          <ac:spMkLst>
            <pc:docMk/>
            <pc:sldMk cId="3140915465" sldId="316"/>
            <ac:spMk id="19" creationId="{6CCEDCF0-F3C8-F3B5-DC4D-ACD5F65E420F}"/>
          </ac:spMkLst>
        </pc:spChg>
        <pc:spChg chg="mod">
          <ac:chgData name="Li, Bingyao" userId="6020a0d1-527a-4229-8e4c-eb30bf0f9e70" providerId="ADAL" clId="{B7B7F6C6-C4C4-704B-9977-1DEFFAB54F46}" dt="2023-02-05T05:14:42.710" v="1117" actId="1076"/>
          <ac:spMkLst>
            <pc:docMk/>
            <pc:sldMk cId="3140915465" sldId="316"/>
            <ac:spMk id="22" creationId="{80B5B2F5-4D55-F54B-ACE6-C8A4AB40889C}"/>
          </ac:spMkLst>
        </pc:spChg>
        <pc:spChg chg="mod">
          <ac:chgData name="Li, Bingyao" userId="6020a0d1-527a-4229-8e4c-eb30bf0f9e70" providerId="ADAL" clId="{B7B7F6C6-C4C4-704B-9977-1DEFFAB54F46}" dt="2023-02-05T04:42:42.876" v="850"/>
          <ac:spMkLst>
            <pc:docMk/>
            <pc:sldMk cId="3140915465" sldId="316"/>
            <ac:spMk id="23" creationId="{B2E27A2C-ED09-7646-D55B-7988A22166A3}"/>
          </ac:spMkLst>
        </pc:spChg>
        <pc:spChg chg="mod">
          <ac:chgData name="Li, Bingyao" userId="6020a0d1-527a-4229-8e4c-eb30bf0f9e70" providerId="ADAL" clId="{B7B7F6C6-C4C4-704B-9977-1DEFFAB54F46}" dt="2023-02-05T04:42:42.876" v="850"/>
          <ac:spMkLst>
            <pc:docMk/>
            <pc:sldMk cId="3140915465" sldId="316"/>
            <ac:spMk id="24" creationId="{9BFA2DAB-F72F-69DB-7EA9-83700D00D898}"/>
          </ac:spMkLst>
        </pc:spChg>
        <pc:grpChg chg="add mod">
          <ac:chgData name="Li, Bingyao" userId="6020a0d1-527a-4229-8e4c-eb30bf0f9e70" providerId="ADAL" clId="{B7B7F6C6-C4C4-704B-9977-1DEFFAB54F46}" dt="2023-02-05T05:16:01.359" v="1158" actId="1035"/>
          <ac:grpSpMkLst>
            <pc:docMk/>
            <pc:sldMk cId="3140915465" sldId="316"/>
            <ac:grpSpMk id="4" creationId="{4493237E-BA30-8A82-F102-88081B0FC181}"/>
          </ac:grpSpMkLst>
        </pc:grpChg>
        <pc:grpChg chg="mod">
          <ac:chgData name="Li, Bingyao" userId="6020a0d1-527a-4229-8e4c-eb30bf0f9e70" providerId="ADAL" clId="{B7B7F6C6-C4C4-704B-9977-1DEFFAB54F46}" dt="2023-02-05T04:35:58.646" v="640"/>
          <ac:grpSpMkLst>
            <pc:docMk/>
            <pc:sldMk cId="3140915465" sldId="316"/>
            <ac:grpSpMk id="6" creationId="{2BD25298-7612-234B-6317-B0C6C5604010}"/>
          </ac:grpSpMkLst>
        </pc:grpChg>
        <pc:grpChg chg="del">
          <ac:chgData name="Li, Bingyao" userId="6020a0d1-527a-4229-8e4c-eb30bf0f9e70" providerId="ADAL" clId="{B7B7F6C6-C4C4-704B-9977-1DEFFAB54F46}" dt="2023-02-05T04:34:58.614" v="581" actId="478"/>
          <ac:grpSpMkLst>
            <pc:docMk/>
            <pc:sldMk cId="3140915465" sldId="316"/>
            <ac:grpSpMk id="12" creationId="{2D03CA84-01FD-7667-DD68-8D2768A3C248}"/>
          </ac:grpSpMkLst>
        </pc:grpChg>
        <pc:grpChg chg="add del mod">
          <ac:chgData name="Li, Bingyao" userId="6020a0d1-527a-4229-8e4c-eb30bf0f9e70" providerId="ADAL" clId="{B7B7F6C6-C4C4-704B-9977-1DEFFAB54F46}" dt="2023-02-05T04:43:00.753" v="854" actId="478"/>
          <ac:grpSpMkLst>
            <pc:docMk/>
            <pc:sldMk cId="3140915465" sldId="316"/>
            <ac:grpSpMk id="20" creationId="{00CD86F1-C2BC-56D8-D8A3-F2489D244E3D}"/>
          </ac:grpSpMkLst>
        </pc:grpChg>
        <pc:graphicFrameChg chg="mod">
          <ac:chgData name="Li, Bingyao" userId="6020a0d1-527a-4229-8e4c-eb30bf0f9e70" providerId="ADAL" clId="{B7B7F6C6-C4C4-704B-9977-1DEFFAB54F46}" dt="2023-02-05T04:39:57.157" v="806" actId="404"/>
          <ac:graphicFrameMkLst>
            <pc:docMk/>
            <pc:sldMk cId="3140915465" sldId="316"/>
            <ac:graphicFrameMk id="9" creationId="{38AF10FA-B1F2-C460-B236-07825FACCD3E}"/>
          </ac:graphicFrameMkLst>
        </pc:graphicFrameChg>
        <pc:picChg chg="add del mod">
          <ac:chgData name="Li, Bingyao" userId="6020a0d1-527a-4229-8e4c-eb30bf0f9e70" providerId="ADAL" clId="{B7B7F6C6-C4C4-704B-9977-1DEFFAB54F46}" dt="2023-02-05T04:36:04.006" v="641" actId="478"/>
          <ac:picMkLst>
            <pc:docMk/>
            <pc:sldMk cId="3140915465" sldId="316"/>
            <ac:picMk id="2" creationId="{C44D689F-A05E-1F01-B23F-9ECDCFD650CB}"/>
          </ac:picMkLst>
        </pc:picChg>
        <pc:picChg chg="del">
          <ac:chgData name="Li, Bingyao" userId="6020a0d1-527a-4229-8e4c-eb30bf0f9e70" providerId="ADAL" clId="{B7B7F6C6-C4C4-704B-9977-1DEFFAB54F46}" dt="2023-02-05T04:34:59.635" v="582" actId="478"/>
          <ac:picMkLst>
            <pc:docMk/>
            <pc:sldMk cId="3140915465" sldId="316"/>
            <ac:picMk id="1026" creationId="{3DC776F6-C46A-10FE-CFB5-21860405EA68}"/>
          </ac:picMkLst>
        </pc:picChg>
        <pc:picChg chg="del">
          <ac:chgData name="Li, Bingyao" userId="6020a0d1-527a-4229-8e4c-eb30bf0f9e70" providerId="ADAL" clId="{B7B7F6C6-C4C4-704B-9977-1DEFFAB54F46}" dt="2023-02-05T04:34:52.990" v="577" actId="478"/>
          <ac:picMkLst>
            <pc:docMk/>
            <pc:sldMk cId="3140915465" sldId="316"/>
            <ac:picMk id="3078" creationId="{C42691B3-672A-093B-989E-D4F5FFC59442}"/>
          </ac:picMkLst>
        </pc:picChg>
        <pc:cxnChg chg="mod">
          <ac:chgData name="Li, Bingyao" userId="6020a0d1-527a-4229-8e4c-eb30bf0f9e70" providerId="ADAL" clId="{B7B7F6C6-C4C4-704B-9977-1DEFFAB54F46}" dt="2023-02-05T04:35:58.646" v="640"/>
          <ac:cxnSpMkLst>
            <pc:docMk/>
            <pc:sldMk cId="3140915465" sldId="316"/>
            <ac:cxnSpMk id="10" creationId="{EC8BBB33-6552-4F2D-5B1D-2FD5194AE462}"/>
          </ac:cxnSpMkLst>
        </pc:cxnChg>
        <pc:cxnChg chg="mod">
          <ac:chgData name="Li, Bingyao" userId="6020a0d1-527a-4229-8e4c-eb30bf0f9e70" providerId="ADAL" clId="{B7B7F6C6-C4C4-704B-9977-1DEFFAB54F46}" dt="2023-02-05T05:14:46.231" v="1119" actId="1076"/>
          <ac:cxnSpMkLst>
            <pc:docMk/>
            <pc:sldMk cId="3140915465" sldId="316"/>
            <ac:cxnSpMk id="21" creationId="{61AA0A04-A7C7-1247-AFAA-AB12ED9D1415}"/>
          </ac:cxnSpMkLst>
        </pc:cxnChg>
      </pc:sldChg>
      <pc:sldChg chg="addSp delSp modSp add mod addAnim delAnim modAnim modNotesTx">
        <pc:chgData name="Li, Bingyao" userId="6020a0d1-527a-4229-8e4c-eb30bf0f9e70" providerId="ADAL" clId="{B7B7F6C6-C4C4-704B-9977-1DEFFAB54F46}" dt="2023-02-23T16:14:03.003" v="5637" actId="1076"/>
        <pc:sldMkLst>
          <pc:docMk/>
          <pc:sldMk cId="115654418" sldId="317"/>
        </pc:sldMkLst>
        <pc:spChg chg="add mod">
          <ac:chgData name="Li, Bingyao" userId="6020a0d1-527a-4229-8e4c-eb30bf0f9e70" providerId="ADAL" clId="{B7B7F6C6-C4C4-704B-9977-1DEFFAB54F46}" dt="2023-02-05T04:53:30.288" v="1002" actId="1076"/>
          <ac:spMkLst>
            <pc:docMk/>
            <pc:sldMk cId="115654418" sldId="317"/>
            <ac:spMk id="2" creationId="{1F36183D-4F56-636D-C1EB-FED96B42DF2E}"/>
          </ac:spMkLst>
        </pc:spChg>
        <pc:spChg chg="add mod">
          <ac:chgData name="Li, Bingyao" userId="6020a0d1-527a-4229-8e4c-eb30bf0f9e70" providerId="ADAL" clId="{B7B7F6C6-C4C4-704B-9977-1DEFFAB54F46}" dt="2023-02-05T04:53:30.288" v="1002" actId="1076"/>
          <ac:spMkLst>
            <pc:docMk/>
            <pc:sldMk cId="115654418" sldId="317"/>
            <ac:spMk id="3" creationId="{2E9537F4-70C6-7869-B9E7-7549AA5A3A52}"/>
          </ac:spMkLst>
        </pc:spChg>
        <pc:spChg chg="mod">
          <ac:chgData name="Li, Bingyao" userId="6020a0d1-527a-4229-8e4c-eb30bf0f9e70" providerId="ADAL" clId="{B7B7F6C6-C4C4-704B-9977-1DEFFAB54F46}" dt="2023-02-23T16:13:59.537" v="5636" actId="166"/>
          <ac:spMkLst>
            <pc:docMk/>
            <pc:sldMk cId="115654418" sldId="317"/>
            <ac:spMk id="4" creationId="{C99673C5-2EFF-2437-E10C-89BFC80C19DF}"/>
          </ac:spMkLst>
        </pc:spChg>
        <pc:spChg chg="add mod">
          <ac:chgData name="Li, Bingyao" userId="6020a0d1-527a-4229-8e4c-eb30bf0f9e70" providerId="ADAL" clId="{B7B7F6C6-C4C4-704B-9977-1DEFFAB54F46}" dt="2023-02-17T15:32:29.267" v="5516" actId="1038"/>
          <ac:spMkLst>
            <pc:docMk/>
            <pc:sldMk cId="115654418" sldId="317"/>
            <ac:spMk id="6" creationId="{749AC1A9-BC59-CC97-6F8B-0026A1F95B7D}"/>
          </ac:spMkLst>
        </pc:spChg>
        <pc:spChg chg="add mod">
          <ac:chgData name="Li, Bingyao" userId="6020a0d1-527a-4229-8e4c-eb30bf0f9e70" providerId="ADAL" clId="{B7B7F6C6-C4C4-704B-9977-1DEFFAB54F46}" dt="2023-02-05T04:53:30.288" v="1002" actId="1076"/>
          <ac:spMkLst>
            <pc:docMk/>
            <pc:sldMk cId="115654418" sldId="317"/>
            <ac:spMk id="7" creationId="{57C2A41E-5502-D21E-2C2E-90DD2DF25C26}"/>
          </ac:spMkLst>
        </pc:spChg>
        <pc:spChg chg="add mod">
          <ac:chgData name="Li, Bingyao" userId="6020a0d1-527a-4229-8e4c-eb30bf0f9e70" providerId="ADAL" clId="{B7B7F6C6-C4C4-704B-9977-1DEFFAB54F46}" dt="2023-02-05T04:53:30.288" v="1002" actId="1076"/>
          <ac:spMkLst>
            <pc:docMk/>
            <pc:sldMk cId="115654418" sldId="317"/>
            <ac:spMk id="12" creationId="{A9FD5F37-5DB3-9A0D-0625-AB9692FE6C6B}"/>
          </ac:spMkLst>
        </pc:spChg>
        <pc:spChg chg="add mod">
          <ac:chgData name="Li, Bingyao" userId="6020a0d1-527a-4229-8e4c-eb30bf0f9e70" providerId="ADAL" clId="{B7B7F6C6-C4C4-704B-9977-1DEFFAB54F46}" dt="2023-02-05T04:53:30.288" v="1002" actId="1076"/>
          <ac:spMkLst>
            <pc:docMk/>
            <pc:sldMk cId="115654418" sldId="317"/>
            <ac:spMk id="13" creationId="{811B38D9-6B43-676D-2D36-19F880820F46}"/>
          </ac:spMkLst>
        </pc:spChg>
        <pc:spChg chg="add mod">
          <ac:chgData name="Li, Bingyao" userId="6020a0d1-527a-4229-8e4c-eb30bf0f9e70" providerId="ADAL" clId="{B7B7F6C6-C4C4-704B-9977-1DEFFAB54F46}" dt="2023-02-05T04:53:30.288" v="1002" actId="1076"/>
          <ac:spMkLst>
            <pc:docMk/>
            <pc:sldMk cId="115654418" sldId="317"/>
            <ac:spMk id="14" creationId="{5861955A-FB5C-F185-E52B-47E92610F822}"/>
          </ac:spMkLst>
        </pc:spChg>
        <pc:spChg chg="add mod">
          <ac:chgData name="Li, Bingyao" userId="6020a0d1-527a-4229-8e4c-eb30bf0f9e70" providerId="ADAL" clId="{B7B7F6C6-C4C4-704B-9977-1DEFFAB54F46}" dt="2023-02-05T04:53:30.288" v="1002" actId="1076"/>
          <ac:spMkLst>
            <pc:docMk/>
            <pc:sldMk cId="115654418" sldId="317"/>
            <ac:spMk id="15" creationId="{31B4C436-422C-2A47-6871-E82954F1C8D3}"/>
          </ac:spMkLst>
        </pc:spChg>
        <pc:spChg chg="add mod">
          <ac:chgData name="Li, Bingyao" userId="6020a0d1-527a-4229-8e4c-eb30bf0f9e70" providerId="ADAL" clId="{B7B7F6C6-C4C4-704B-9977-1DEFFAB54F46}" dt="2023-02-05T04:53:30.288" v="1002" actId="1076"/>
          <ac:spMkLst>
            <pc:docMk/>
            <pc:sldMk cId="115654418" sldId="317"/>
            <ac:spMk id="16" creationId="{22F156D3-8482-D013-06BB-860B76762739}"/>
          </ac:spMkLst>
        </pc:spChg>
        <pc:spChg chg="add mod">
          <ac:chgData name="Li, Bingyao" userId="6020a0d1-527a-4229-8e4c-eb30bf0f9e70" providerId="ADAL" clId="{B7B7F6C6-C4C4-704B-9977-1DEFFAB54F46}" dt="2023-02-05T04:53:30.288" v="1002" actId="1076"/>
          <ac:spMkLst>
            <pc:docMk/>
            <pc:sldMk cId="115654418" sldId="317"/>
            <ac:spMk id="17" creationId="{BF06D092-E3C1-04B1-4509-8730E6F1B576}"/>
          </ac:spMkLst>
        </pc:spChg>
        <pc:spChg chg="del">
          <ac:chgData name="Li, Bingyao" userId="6020a0d1-527a-4229-8e4c-eb30bf0f9e70" providerId="ADAL" clId="{B7B7F6C6-C4C4-704B-9977-1DEFFAB54F46}" dt="2023-02-05T04:46:07.049" v="881" actId="478"/>
          <ac:spMkLst>
            <pc:docMk/>
            <pc:sldMk cId="115654418" sldId="317"/>
            <ac:spMk id="18" creationId="{CF0BA3FD-50A6-D94E-92FD-54A4FE01FA1A}"/>
          </ac:spMkLst>
        </pc:spChg>
        <pc:spChg chg="del">
          <ac:chgData name="Li, Bingyao" userId="6020a0d1-527a-4229-8e4c-eb30bf0f9e70" providerId="ADAL" clId="{B7B7F6C6-C4C4-704B-9977-1DEFFAB54F46}" dt="2023-02-05T04:46:04.781" v="880" actId="478"/>
          <ac:spMkLst>
            <pc:docMk/>
            <pc:sldMk cId="115654418" sldId="317"/>
            <ac:spMk id="19" creationId="{6CCEDCF0-F3C8-F3B5-DC4D-ACD5F65E420F}"/>
          </ac:spMkLst>
        </pc:spChg>
        <pc:spChg chg="add mod">
          <ac:chgData name="Li, Bingyao" userId="6020a0d1-527a-4229-8e4c-eb30bf0f9e70" providerId="ADAL" clId="{B7B7F6C6-C4C4-704B-9977-1DEFFAB54F46}" dt="2023-02-05T04:53:30.288" v="1002" actId="1076"/>
          <ac:spMkLst>
            <pc:docMk/>
            <pc:sldMk cId="115654418" sldId="317"/>
            <ac:spMk id="20" creationId="{18381AD0-B458-28EA-8555-C76F09FA64DA}"/>
          </ac:spMkLst>
        </pc:spChg>
        <pc:spChg chg="mod">
          <ac:chgData name="Li, Bingyao" userId="6020a0d1-527a-4229-8e4c-eb30bf0f9e70" providerId="ADAL" clId="{B7B7F6C6-C4C4-704B-9977-1DEFFAB54F46}" dt="2023-02-05T05:14:55.065" v="1120" actId="1076"/>
          <ac:spMkLst>
            <pc:docMk/>
            <pc:sldMk cId="115654418" sldId="317"/>
            <ac:spMk id="22" creationId="{80B5B2F5-4D55-F54B-ACE6-C8A4AB40889C}"/>
          </ac:spMkLst>
        </pc:spChg>
        <pc:spChg chg="add mod">
          <ac:chgData name="Li, Bingyao" userId="6020a0d1-527a-4229-8e4c-eb30bf0f9e70" providerId="ADAL" clId="{B7B7F6C6-C4C4-704B-9977-1DEFFAB54F46}" dt="2023-02-05T04:53:30.288" v="1002" actId="1076"/>
          <ac:spMkLst>
            <pc:docMk/>
            <pc:sldMk cId="115654418" sldId="317"/>
            <ac:spMk id="23" creationId="{F77B019A-95D4-9909-194A-AE2B2CBBCFB9}"/>
          </ac:spMkLst>
        </pc:spChg>
        <pc:spChg chg="add del mod">
          <ac:chgData name="Li, Bingyao" userId="6020a0d1-527a-4229-8e4c-eb30bf0f9e70" providerId="ADAL" clId="{B7B7F6C6-C4C4-704B-9977-1DEFFAB54F46}" dt="2023-02-05T04:46:20.064" v="890" actId="478"/>
          <ac:spMkLst>
            <pc:docMk/>
            <pc:sldMk cId="115654418" sldId="317"/>
            <ac:spMk id="28" creationId="{03B55389-D0F1-FC8F-CE04-10A69050C102}"/>
          </ac:spMkLst>
        </pc:spChg>
        <pc:spChg chg="add del mod">
          <ac:chgData name="Li, Bingyao" userId="6020a0d1-527a-4229-8e4c-eb30bf0f9e70" providerId="ADAL" clId="{B7B7F6C6-C4C4-704B-9977-1DEFFAB54F46}" dt="2023-02-05T04:46:22.451" v="891" actId="478"/>
          <ac:spMkLst>
            <pc:docMk/>
            <pc:sldMk cId="115654418" sldId="317"/>
            <ac:spMk id="29" creationId="{3F1EFDBB-3D7E-EF91-FC4B-E08DCB1B3008}"/>
          </ac:spMkLst>
        </pc:spChg>
        <pc:spChg chg="add del mod">
          <ac:chgData name="Li, Bingyao" userId="6020a0d1-527a-4229-8e4c-eb30bf0f9e70" providerId="ADAL" clId="{B7B7F6C6-C4C4-704B-9977-1DEFFAB54F46}" dt="2023-02-05T04:47:38.143" v="907" actId="478"/>
          <ac:spMkLst>
            <pc:docMk/>
            <pc:sldMk cId="115654418" sldId="317"/>
            <ac:spMk id="31" creationId="{B9B958CC-FC44-EC1F-F276-71700592F58B}"/>
          </ac:spMkLst>
        </pc:spChg>
        <pc:spChg chg="mod">
          <ac:chgData name="Li, Bingyao" userId="6020a0d1-527a-4229-8e4c-eb30bf0f9e70" providerId="ADAL" clId="{B7B7F6C6-C4C4-704B-9977-1DEFFAB54F46}" dt="2023-02-05T04:47:15.042" v="898"/>
          <ac:spMkLst>
            <pc:docMk/>
            <pc:sldMk cId="115654418" sldId="317"/>
            <ac:spMk id="33" creationId="{01E7E920-0D9E-F6FB-9475-94F756E7A235}"/>
          </ac:spMkLst>
        </pc:spChg>
        <pc:spChg chg="del mod">
          <ac:chgData name="Li, Bingyao" userId="6020a0d1-527a-4229-8e4c-eb30bf0f9e70" providerId="ADAL" clId="{B7B7F6C6-C4C4-704B-9977-1DEFFAB54F46}" dt="2023-02-05T04:49:51.120" v="951" actId="21"/>
          <ac:spMkLst>
            <pc:docMk/>
            <pc:sldMk cId="115654418" sldId="317"/>
            <ac:spMk id="35" creationId="{0C3A8CA1-785C-AFF4-93F2-348738EE9650}"/>
          </ac:spMkLst>
        </pc:spChg>
        <pc:spChg chg="mod">
          <ac:chgData name="Li, Bingyao" userId="6020a0d1-527a-4229-8e4c-eb30bf0f9e70" providerId="ADAL" clId="{B7B7F6C6-C4C4-704B-9977-1DEFFAB54F46}" dt="2023-02-05T04:47:15.042" v="898"/>
          <ac:spMkLst>
            <pc:docMk/>
            <pc:sldMk cId="115654418" sldId="317"/>
            <ac:spMk id="36" creationId="{EE66C223-F405-1602-101A-32BBA1C5A996}"/>
          </ac:spMkLst>
        </pc:spChg>
        <pc:spChg chg="mod">
          <ac:chgData name="Li, Bingyao" userId="6020a0d1-527a-4229-8e4c-eb30bf0f9e70" providerId="ADAL" clId="{B7B7F6C6-C4C4-704B-9977-1DEFFAB54F46}" dt="2023-02-05T04:47:15.042" v="898"/>
          <ac:spMkLst>
            <pc:docMk/>
            <pc:sldMk cId="115654418" sldId="317"/>
            <ac:spMk id="37" creationId="{4CF0ACE0-A7E1-B81E-4F9D-6BFCA2E17A86}"/>
          </ac:spMkLst>
        </pc:spChg>
        <pc:spChg chg="mod">
          <ac:chgData name="Li, Bingyao" userId="6020a0d1-527a-4229-8e4c-eb30bf0f9e70" providerId="ADAL" clId="{B7B7F6C6-C4C4-704B-9977-1DEFFAB54F46}" dt="2023-02-05T04:47:15.042" v="898"/>
          <ac:spMkLst>
            <pc:docMk/>
            <pc:sldMk cId="115654418" sldId="317"/>
            <ac:spMk id="41" creationId="{E56E2415-FE33-6466-B491-6FADD082972E}"/>
          </ac:spMkLst>
        </pc:spChg>
        <pc:spChg chg="mod">
          <ac:chgData name="Li, Bingyao" userId="6020a0d1-527a-4229-8e4c-eb30bf0f9e70" providerId="ADAL" clId="{B7B7F6C6-C4C4-704B-9977-1DEFFAB54F46}" dt="2023-02-05T04:47:15.042" v="898"/>
          <ac:spMkLst>
            <pc:docMk/>
            <pc:sldMk cId="115654418" sldId="317"/>
            <ac:spMk id="42" creationId="{C08D2139-DD9C-CC12-259E-AC0C281B8224}"/>
          </ac:spMkLst>
        </pc:spChg>
        <pc:spChg chg="mod">
          <ac:chgData name="Li, Bingyao" userId="6020a0d1-527a-4229-8e4c-eb30bf0f9e70" providerId="ADAL" clId="{B7B7F6C6-C4C4-704B-9977-1DEFFAB54F46}" dt="2023-02-05T04:47:15.042" v="898"/>
          <ac:spMkLst>
            <pc:docMk/>
            <pc:sldMk cId="115654418" sldId="317"/>
            <ac:spMk id="43" creationId="{3EBD9A4C-C068-37D2-5EB7-95D8FFEF3452}"/>
          </ac:spMkLst>
        </pc:spChg>
        <pc:spChg chg="mod">
          <ac:chgData name="Li, Bingyao" userId="6020a0d1-527a-4229-8e4c-eb30bf0f9e70" providerId="ADAL" clId="{B7B7F6C6-C4C4-704B-9977-1DEFFAB54F46}" dt="2023-02-05T04:47:15.042" v="898"/>
          <ac:spMkLst>
            <pc:docMk/>
            <pc:sldMk cId="115654418" sldId="317"/>
            <ac:spMk id="44" creationId="{799E4038-BABA-A2E4-A757-FDF10D4CAF7A}"/>
          </ac:spMkLst>
        </pc:spChg>
        <pc:spChg chg="add mod">
          <ac:chgData name="Li, Bingyao" userId="6020a0d1-527a-4229-8e4c-eb30bf0f9e70" providerId="ADAL" clId="{B7B7F6C6-C4C4-704B-9977-1DEFFAB54F46}" dt="2023-02-05T04:53:30.288" v="1002" actId="1076"/>
          <ac:spMkLst>
            <pc:docMk/>
            <pc:sldMk cId="115654418" sldId="317"/>
            <ac:spMk id="45" creationId="{570FE01A-5E7E-EA1D-AF8B-6EEC6DE5CDC6}"/>
          </ac:spMkLst>
        </pc:spChg>
        <pc:spChg chg="add mod">
          <ac:chgData name="Li, Bingyao" userId="6020a0d1-527a-4229-8e4c-eb30bf0f9e70" providerId="ADAL" clId="{B7B7F6C6-C4C4-704B-9977-1DEFFAB54F46}" dt="2023-02-05T04:53:30.288" v="1002" actId="1076"/>
          <ac:spMkLst>
            <pc:docMk/>
            <pc:sldMk cId="115654418" sldId="317"/>
            <ac:spMk id="46" creationId="{69F8FCDD-8AD7-042D-E825-23CD355A5838}"/>
          </ac:spMkLst>
        </pc:spChg>
        <pc:spChg chg="add mod">
          <ac:chgData name="Li, Bingyao" userId="6020a0d1-527a-4229-8e4c-eb30bf0f9e70" providerId="ADAL" clId="{B7B7F6C6-C4C4-704B-9977-1DEFFAB54F46}" dt="2023-02-05T04:53:30.288" v="1002" actId="1076"/>
          <ac:spMkLst>
            <pc:docMk/>
            <pc:sldMk cId="115654418" sldId="317"/>
            <ac:spMk id="47" creationId="{E4167460-C85C-8F10-DAEF-0435AA127AB7}"/>
          </ac:spMkLst>
        </pc:spChg>
        <pc:spChg chg="add mod">
          <ac:chgData name="Li, Bingyao" userId="6020a0d1-527a-4229-8e4c-eb30bf0f9e70" providerId="ADAL" clId="{B7B7F6C6-C4C4-704B-9977-1DEFFAB54F46}" dt="2023-02-05T04:53:30.288" v="1002" actId="1076"/>
          <ac:spMkLst>
            <pc:docMk/>
            <pc:sldMk cId="115654418" sldId="317"/>
            <ac:spMk id="48" creationId="{69A71BC8-0F2F-BE5E-A500-4E814BBC950D}"/>
          </ac:spMkLst>
        </pc:spChg>
        <pc:spChg chg="add del mod">
          <ac:chgData name="Li, Bingyao" userId="6020a0d1-527a-4229-8e4c-eb30bf0f9e70" providerId="ADAL" clId="{B7B7F6C6-C4C4-704B-9977-1DEFFAB54F46}" dt="2023-02-05T04:49:02.834" v="927"/>
          <ac:spMkLst>
            <pc:docMk/>
            <pc:sldMk cId="115654418" sldId="317"/>
            <ac:spMk id="49" creationId="{423B0BE8-3BC5-368B-252D-BB7D0E0C3252}"/>
          </ac:spMkLst>
        </pc:spChg>
        <pc:spChg chg="mod">
          <ac:chgData name="Li, Bingyao" userId="6020a0d1-527a-4229-8e4c-eb30bf0f9e70" providerId="ADAL" clId="{B7B7F6C6-C4C4-704B-9977-1DEFFAB54F46}" dt="2023-02-23T16:14:03.003" v="5637" actId="1076"/>
          <ac:spMkLst>
            <pc:docMk/>
            <pc:sldMk cId="115654418" sldId="317"/>
            <ac:spMk id="49" creationId="{5153AB8D-3956-4276-8C8B-9940CB920F95}"/>
          </ac:spMkLst>
        </pc:spChg>
        <pc:spChg chg="add mod">
          <ac:chgData name="Li, Bingyao" userId="6020a0d1-527a-4229-8e4c-eb30bf0f9e70" providerId="ADAL" clId="{B7B7F6C6-C4C4-704B-9977-1DEFFAB54F46}" dt="2023-02-05T04:53:30.288" v="1002" actId="1076"/>
          <ac:spMkLst>
            <pc:docMk/>
            <pc:sldMk cId="115654418" sldId="317"/>
            <ac:spMk id="50" creationId="{540E8857-B52C-295E-3431-F64FCA4F219D}"/>
          </ac:spMkLst>
        </pc:spChg>
        <pc:spChg chg="add mod">
          <ac:chgData name="Li, Bingyao" userId="6020a0d1-527a-4229-8e4c-eb30bf0f9e70" providerId="ADAL" clId="{B7B7F6C6-C4C4-704B-9977-1DEFFAB54F46}" dt="2023-02-05T04:53:30.288" v="1002" actId="1076"/>
          <ac:spMkLst>
            <pc:docMk/>
            <pc:sldMk cId="115654418" sldId="317"/>
            <ac:spMk id="51" creationId="{A2991DE4-D78A-6ECA-D0B1-2D82B8CE20F5}"/>
          </ac:spMkLst>
        </pc:spChg>
        <pc:spChg chg="add mod">
          <ac:chgData name="Li, Bingyao" userId="6020a0d1-527a-4229-8e4c-eb30bf0f9e70" providerId="ADAL" clId="{B7B7F6C6-C4C4-704B-9977-1DEFFAB54F46}" dt="2023-02-05T04:53:30.288" v="1002" actId="1076"/>
          <ac:spMkLst>
            <pc:docMk/>
            <pc:sldMk cId="115654418" sldId="317"/>
            <ac:spMk id="52" creationId="{B9FF6819-2D6F-D92F-1F9D-53347FD77704}"/>
          </ac:spMkLst>
        </pc:spChg>
        <pc:spChg chg="add mod">
          <ac:chgData name="Li, Bingyao" userId="6020a0d1-527a-4229-8e4c-eb30bf0f9e70" providerId="ADAL" clId="{B7B7F6C6-C4C4-704B-9977-1DEFFAB54F46}" dt="2023-02-05T04:53:30.288" v="1002" actId="1076"/>
          <ac:spMkLst>
            <pc:docMk/>
            <pc:sldMk cId="115654418" sldId="317"/>
            <ac:spMk id="53" creationId="{60F85145-1633-45ED-95AF-F124E683A04A}"/>
          </ac:spMkLst>
        </pc:spChg>
        <pc:spChg chg="mod">
          <ac:chgData name="Li, Bingyao" userId="6020a0d1-527a-4229-8e4c-eb30bf0f9e70" providerId="ADAL" clId="{B7B7F6C6-C4C4-704B-9977-1DEFFAB54F46}" dt="2023-02-05T04:53:09.380" v="1000"/>
          <ac:spMkLst>
            <pc:docMk/>
            <pc:sldMk cId="115654418" sldId="317"/>
            <ac:spMk id="69" creationId="{0DF97EAB-933D-CC0F-8EE4-2636581686FE}"/>
          </ac:spMkLst>
        </pc:spChg>
        <pc:spChg chg="mod">
          <ac:chgData name="Li, Bingyao" userId="6020a0d1-527a-4229-8e4c-eb30bf0f9e70" providerId="ADAL" clId="{B7B7F6C6-C4C4-704B-9977-1DEFFAB54F46}" dt="2023-02-05T04:57:30.015" v="1015" actId="14100"/>
          <ac:spMkLst>
            <pc:docMk/>
            <pc:sldMk cId="115654418" sldId="317"/>
            <ac:spMk id="71" creationId="{2949E8E3-BEEC-33BE-4331-FF693C30FEA4}"/>
          </ac:spMkLst>
        </pc:spChg>
        <pc:spChg chg="add mod">
          <ac:chgData name="Li, Bingyao" userId="6020a0d1-527a-4229-8e4c-eb30bf0f9e70" providerId="ADAL" clId="{B7B7F6C6-C4C4-704B-9977-1DEFFAB54F46}" dt="2023-02-05T05:40:57.385" v="1261" actId="207"/>
          <ac:spMkLst>
            <pc:docMk/>
            <pc:sldMk cId="115654418" sldId="317"/>
            <ac:spMk id="72" creationId="{7498CC70-BB28-6277-242C-403E909BE19E}"/>
          </ac:spMkLst>
        </pc:spChg>
        <pc:grpChg chg="del">
          <ac:chgData name="Li, Bingyao" userId="6020a0d1-527a-4229-8e4c-eb30bf0f9e70" providerId="ADAL" clId="{B7B7F6C6-C4C4-704B-9977-1DEFFAB54F46}" dt="2023-02-05T04:46:03.480" v="879" actId="478"/>
          <ac:grpSpMkLst>
            <pc:docMk/>
            <pc:sldMk cId="115654418" sldId="317"/>
            <ac:grpSpMk id="4" creationId="{4493237E-BA30-8A82-F102-88081B0FC181}"/>
          </ac:grpSpMkLst>
        </pc:grpChg>
        <pc:grpChg chg="add del mod">
          <ac:chgData name="Li, Bingyao" userId="6020a0d1-527a-4229-8e4c-eb30bf0f9e70" providerId="ADAL" clId="{B7B7F6C6-C4C4-704B-9977-1DEFFAB54F46}" dt="2023-02-05T04:52:54.144" v="999" actId="478"/>
          <ac:grpSpMkLst>
            <pc:docMk/>
            <pc:sldMk cId="115654418" sldId="317"/>
            <ac:grpSpMk id="32" creationId="{8EDACA99-C0ED-A27E-231A-22917DDBB58A}"/>
          </ac:grpSpMkLst>
        </pc:grpChg>
        <pc:grpChg chg="mod">
          <ac:chgData name="Li, Bingyao" userId="6020a0d1-527a-4229-8e4c-eb30bf0f9e70" providerId="ADAL" clId="{B7B7F6C6-C4C4-704B-9977-1DEFFAB54F46}" dt="2023-02-05T04:47:15.042" v="898"/>
          <ac:grpSpMkLst>
            <pc:docMk/>
            <pc:sldMk cId="115654418" sldId="317"/>
            <ac:grpSpMk id="34" creationId="{EE51217A-6047-BA98-5F07-2DF4387B2B8B}"/>
          </ac:grpSpMkLst>
        </pc:grpChg>
        <pc:grpChg chg="add mod">
          <ac:chgData name="Li, Bingyao" userId="6020a0d1-527a-4229-8e4c-eb30bf0f9e70" providerId="ADAL" clId="{B7B7F6C6-C4C4-704B-9977-1DEFFAB54F46}" dt="2023-02-05T05:16:24.917" v="1175" actId="1035"/>
          <ac:grpSpMkLst>
            <pc:docMk/>
            <pc:sldMk cId="115654418" sldId="317"/>
            <ac:grpSpMk id="67" creationId="{79C92B65-24A7-F7AF-B8A9-486E112C845A}"/>
          </ac:grpSpMkLst>
        </pc:grpChg>
        <pc:grpChg chg="add mod">
          <ac:chgData name="Li, Bingyao" userId="6020a0d1-527a-4229-8e4c-eb30bf0f9e70" providerId="ADAL" clId="{B7B7F6C6-C4C4-704B-9977-1DEFFAB54F46}" dt="2023-02-05T05:16:24.917" v="1175" actId="1035"/>
          <ac:grpSpMkLst>
            <pc:docMk/>
            <pc:sldMk cId="115654418" sldId="317"/>
            <ac:grpSpMk id="73" creationId="{A885EC0C-553A-1722-02DC-99033A00BA37}"/>
          </ac:grpSpMkLst>
        </pc:grpChg>
        <pc:graphicFrameChg chg="mod">
          <ac:chgData name="Li, Bingyao" userId="6020a0d1-527a-4229-8e4c-eb30bf0f9e70" providerId="ADAL" clId="{B7B7F6C6-C4C4-704B-9977-1DEFFAB54F46}" dt="2023-02-05T04:55:32.330" v="1010"/>
          <ac:graphicFrameMkLst>
            <pc:docMk/>
            <pc:sldMk cId="115654418" sldId="317"/>
            <ac:graphicFrameMk id="68" creationId="{9922BFF5-C22A-692B-A60F-2EF000DA8BED}"/>
          </ac:graphicFrameMkLst>
        </pc:graphicFrameChg>
        <pc:cxnChg chg="mod">
          <ac:chgData name="Li, Bingyao" userId="6020a0d1-527a-4229-8e4c-eb30bf0f9e70" providerId="ADAL" clId="{B7B7F6C6-C4C4-704B-9977-1DEFFAB54F46}" dt="2023-02-05T05:14:58.095" v="1122" actId="1076"/>
          <ac:cxnSpMkLst>
            <pc:docMk/>
            <pc:sldMk cId="115654418" sldId="317"/>
            <ac:cxnSpMk id="21" creationId="{61AA0A04-A7C7-1247-AFAA-AB12ED9D1415}"/>
          </ac:cxnSpMkLst>
        </pc:cxnChg>
        <pc:cxnChg chg="add mod">
          <ac:chgData name="Li, Bingyao" userId="6020a0d1-527a-4229-8e4c-eb30bf0f9e70" providerId="ADAL" clId="{B7B7F6C6-C4C4-704B-9977-1DEFFAB54F46}" dt="2023-02-05T04:53:30.288" v="1002" actId="1076"/>
          <ac:cxnSpMkLst>
            <pc:docMk/>
            <pc:sldMk cId="115654418" sldId="317"/>
            <ac:cxnSpMk id="24" creationId="{4499FB96-6641-DA3C-9835-89BF48D9C879}"/>
          </ac:cxnSpMkLst>
        </pc:cxnChg>
        <pc:cxnChg chg="add mod">
          <ac:chgData name="Li, Bingyao" userId="6020a0d1-527a-4229-8e4c-eb30bf0f9e70" providerId="ADAL" clId="{B7B7F6C6-C4C4-704B-9977-1DEFFAB54F46}" dt="2023-02-05T04:53:30.288" v="1002" actId="1076"/>
          <ac:cxnSpMkLst>
            <pc:docMk/>
            <pc:sldMk cId="115654418" sldId="317"/>
            <ac:cxnSpMk id="25" creationId="{7AC650D8-2A0F-8001-18BE-920308323618}"/>
          </ac:cxnSpMkLst>
        </pc:cxnChg>
        <pc:cxnChg chg="add mod">
          <ac:chgData name="Li, Bingyao" userId="6020a0d1-527a-4229-8e4c-eb30bf0f9e70" providerId="ADAL" clId="{B7B7F6C6-C4C4-704B-9977-1DEFFAB54F46}" dt="2023-02-05T04:53:30.288" v="1002" actId="1076"/>
          <ac:cxnSpMkLst>
            <pc:docMk/>
            <pc:sldMk cId="115654418" sldId="317"/>
            <ac:cxnSpMk id="26" creationId="{7348F88B-68AA-697D-1280-D4E6BD602C1B}"/>
          </ac:cxnSpMkLst>
        </pc:cxnChg>
        <pc:cxnChg chg="add mod">
          <ac:chgData name="Li, Bingyao" userId="6020a0d1-527a-4229-8e4c-eb30bf0f9e70" providerId="ADAL" clId="{B7B7F6C6-C4C4-704B-9977-1DEFFAB54F46}" dt="2023-02-05T04:53:30.288" v="1002" actId="1076"/>
          <ac:cxnSpMkLst>
            <pc:docMk/>
            <pc:sldMk cId="115654418" sldId="317"/>
            <ac:cxnSpMk id="27" creationId="{C7EF0D2F-B8E3-0868-58F7-64A316449B73}"/>
          </ac:cxnSpMkLst>
        </pc:cxnChg>
        <pc:cxnChg chg="add mod">
          <ac:chgData name="Li, Bingyao" userId="6020a0d1-527a-4229-8e4c-eb30bf0f9e70" providerId="ADAL" clId="{B7B7F6C6-C4C4-704B-9977-1DEFFAB54F46}" dt="2023-02-05T04:53:30.288" v="1002" actId="1076"/>
          <ac:cxnSpMkLst>
            <pc:docMk/>
            <pc:sldMk cId="115654418" sldId="317"/>
            <ac:cxnSpMk id="30" creationId="{E6C9BB0F-A5C0-CE9C-6DEF-B827C8BE99E5}"/>
          </ac:cxnSpMkLst>
        </pc:cxnChg>
        <pc:cxnChg chg="mod">
          <ac:chgData name="Li, Bingyao" userId="6020a0d1-527a-4229-8e4c-eb30bf0f9e70" providerId="ADAL" clId="{B7B7F6C6-C4C4-704B-9977-1DEFFAB54F46}" dt="2023-02-05T04:52:54.144" v="999" actId="478"/>
          <ac:cxnSpMkLst>
            <pc:docMk/>
            <pc:sldMk cId="115654418" sldId="317"/>
            <ac:cxnSpMk id="38" creationId="{4CF29672-B4D8-8BF9-DC9D-C8787E865FD9}"/>
          </ac:cxnSpMkLst>
        </pc:cxnChg>
        <pc:cxnChg chg="mod">
          <ac:chgData name="Li, Bingyao" userId="6020a0d1-527a-4229-8e4c-eb30bf0f9e70" providerId="ADAL" clId="{B7B7F6C6-C4C4-704B-9977-1DEFFAB54F46}" dt="2023-02-05T04:52:54.144" v="999" actId="478"/>
          <ac:cxnSpMkLst>
            <pc:docMk/>
            <pc:sldMk cId="115654418" sldId="317"/>
            <ac:cxnSpMk id="39" creationId="{ED0423A1-8D09-4A46-3A98-4B4097351E71}"/>
          </ac:cxnSpMkLst>
        </pc:cxnChg>
        <pc:cxnChg chg="mod">
          <ac:chgData name="Li, Bingyao" userId="6020a0d1-527a-4229-8e4c-eb30bf0f9e70" providerId="ADAL" clId="{B7B7F6C6-C4C4-704B-9977-1DEFFAB54F46}" dt="2023-02-05T04:52:54.144" v="999" actId="478"/>
          <ac:cxnSpMkLst>
            <pc:docMk/>
            <pc:sldMk cId="115654418" sldId="317"/>
            <ac:cxnSpMk id="40" creationId="{0D905C08-30BC-DCD7-F41D-5B64CA74FFF2}"/>
          </ac:cxnSpMkLst>
        </pc:cxnChg>
        <pc:cxnChg chg="add mod">
          <ac:chgData name="Li, Bingyao" userId="6020a0d1-527a-4229-8e4c-eb30bf0f9e70" providerId="ADAL" clId="{B7B7F6C6-C4C4-704B-9977-1DEFFAB54F46}" dt="2023-02-05T04:53:30.288" v="1002" actId="1076"/>
          <ac:cxnSpMkLst>
            <pc:docMk/>
            <pc:sldMk cId="115654418" sldId="317"/>
            <ac:cxnSpMk id="54" creationId="{7EA7FBAD-E998-8BAB-1CF0-24B75CB3B931}"/>
          </ac:cxnSpMkLst>
        </pc:cxnChg>
        <pc:cxnChg chg="add mod">
          <ac:chgData name="Li, Bingyao" userId="6020a0d1-527a-4229-8e4c-eb30bf0f9e70" providerId="ADAL" clId="{B7B7F6C6-C4C4-704B-9977-1DEFFAB54F46}" dt="2023-02-05T04:53:30.288" v="1002" actId="1076"/>
          <ac:cxnSpMkLst>
            <pc:docMk/>
            <pc:sldMk cId="115654418" sldId="317"/>
            <ac:cxnSpMk id="58" creationId="{E53C1F3A-1176-EF43-03CD-F9CD5E761CF8}"/>
          </ac:cxnSpMkLst>
        </pc:cxnChg>
        <pc:cxnChg chg="add mod">
          <ac:chgData name="Li, Bingyao" userId="6020a0d1-527a-4229-8e4c-eb30bf0f9e70" providerId="ADAL" clId="{B7B7F6C6-C4C4-704B-9977-1DEFFAB54F46}" dt="2023-02-05T04:53:30.288" v="1002" actId="1076"/>
          <ac:cxnSpMkLst>
            <pc:docMk/>
            <pc:sldMk cId="115654418" sldId="317"/>
            <ac:cxnSpMk id="61" creationId="{6C2FFD3E-7067-F3C2-EA77-863F7D63462C}"/>
          </ac:cxnSpMkLst>
        </pc:cxnChg>
        <pc:cxnChg chg="add mod">
          <ac:chgData name="Li, Bingyao" userId="6020a0d1-527a-4229-8e4c-eb30bf0f9e70" providerId="ADAL" clId="{B7B7F6C6-C4C4-704B-9977-1DEFFAB54F46}" dt="2023-02-05T04:53:30.288" v="1002" actId="1076"/>
          <ac:cxnSpMkLst>
            <pc:docMk/>
            <pc:sldMk cId="115654418" sldId="317"/>
            <ac:cxnSpMk id="64" creationId="{1A671B5D-FBC8-16C3-33D1-F3E1993668DC}"/>
          </ac:cxnSpMkLst>
        </pc:cxnChg>
        <pc:cxnChg chg="mod">
          <ac:chgData name="Li, Bingyao" userId="6020a0d1-527a-4229-8e4c-eb30bf0f9e70" providerId="ADAL" clId="{B7B7F6C6-C4C4-704B-9977-1DEFFAB54F46}" dt="2023-02-05T04:53:09.380" v="1000"/>
          <ac:cxnSpMkLst>
            <pc:docMk/>
            <pc:sldMk cId="115654418" sldId="317"/>
            <ac:cxnSpMk id="70" creationId="{1F4780B4-F4E6-3444-A7F8-A26E5CFC0860}"/>
          </ac:cxnSpMkLst>
        </pc:cxnChg>
      </pc:sldChg>
      <pc:sldChg chg="addSp delSp modSp add mod delAnim modAnim modNotesTx">
        <pc:chgData name="Li, Bingyao" userId="6020a0d1-527a-4229-8e4c-eb30bf0f9e70" providerId="ADAL" clId="{B7B7F6C6-C4C4-704B-9977-1DEFFAB54F46}" dt="2023-02-17T15:21:17.020" v="5435" actId="20577"/>
        <pc:sldMkLst>
          <pc:docMk/>
          <pc:sldMk cId="1496147966" sldId="318"/>
        </pc:sldMkLst>
        <pc:spChg chg="mod">
          <ac:chgData name="Li, Bingyao" userId="6020a0d1-527a-4229-8e4c-eb30bf0f9e70" providerId="ADAL" clId="{B7B7F6C6-C4C4-704B-9977-1DEFFAB54F46}" dt="2023-02-05T05:25:59.560" v="1217" actId="404"/>
          <ac:spMkLst>
            <pc:docMk/>
            <pc:sldMk cId="1496147966" sldId="318"/>
            <ac:spMk id="10" creationId="{27ED2DF9-5054-F151-0182-5B3D95B31EF4}"/>
          </ac:spMkLst>
        </pc:spChg>
        <pc:spChg chg="mod">
          <ac:chgData name="Li, Bingyao" userId="6020a0d1-527a-4229-8e4c-eb30bf0f9e70" providerId="ADAL" clId="{B7B7F6C6-C4C4-704B-9977-1DEFFAB54F46}" dt="2023-02-05T04:59:20.336" v="1090" actId="20577"/>
          <ac:spMkLst>
            <pc:docMk/>
            <pc:sldMk cId="1496147966" sldId="318"/>
            <ac:spMk id="11" creationId="{021C3966-8966-4A30-3086-F8AB042A8E04}"/>
          </ac:spMkLst>
        </pc:spChg>
        <pc:spChg chg="mod">
          <ac:chgData name="Li, Bingyao" userId="6020a0d1-527a-4229-8e4c-eb30bf0f9e70" providerId="ADAL" clId="{B7B7F6C6-C4C4-704B-9977-1DEFFAB54F46}" dt="2023-02-05T05:26:34.909" v="1225" actId="3064"/>
          <ac:spMkLst>
            <pc:docMk/>
            <pc:sldMk cId="1496147966" sldId="318"/>
            <ac:spMk id="19" creationId="{B8CFF920-1FC2-7A53-DBE7-686EDCB08729}"/>
          </ac:spMkLst>
        </pc:spChg>
        <pc:spChg chg="mod">
          <ac:chgData name="Li, Bingyao" userId="6020a0d1-527a-4229-8e4c-eb30bf0f9e70" providerId="ADAL" clId="{B7B7F6C6-C4C4-704B-9977-1DEFFAB54F46}" dt="2023-02-05T05:15:06.011" v="1123" actId="1076"/>
          <ac:spMkLst>
            <pc:docMk/>
            <pc:sldMk cId="1496147966" sldId="318"/>
            <ac:spMk id="22" creationId="{80B5B2F5-4D55-F54B-ACE6-C8A4AB40889C}"/>
          </ac:spMkLst>
        </pc:spChg>
        <pc:spChg chg="mod">
          <ac:chgData name="Li, Bingyao" userId="6020a0d1-527a-4229-8e4c-eb30bf0f9e70" providerId="ADAL" clId="{B7B7F6C6-C4C4-704B-9977-1DEFFAB54F46}" dt="2023-02-05T04:59:21.723" v="1091" actId="20577"/>
          <ac:spMkLst>
            <pc:docMk/>
            <pc:sldMk cId="1496147966" sldId="318"/>
            <ac:spMk id="28" creationId="{3713C0C5-CA14-41A7-5D64-89BAD6F2AFCA}"/>
          </ac:spMkLst>
        </pc:spChg>
        <pc:spChg chg="del">
          <ac:chgData name="Li, Bingyao" userId="6020a0d1-527a-4229-8e4c-eb30bf0f9e70" providerId="ADAL" clId="{B7B7F6C6-C4C4-704B-9977-1DEFFAB54F46}" dt="2023-02-05T04:58:19.827" v="1048" actId="478"/>
          <ac:spMkLst>
            <pc:docMk/>
            <pc:sldMk cId="1496147966" sldId="318"/>
            <ac:spMk id="72" creationId="{7498CC70-BB28-6277-242C-403E909BE19E}"/>
          </ac:spMkLst>
        </pc:spChg>
        <pc:grpChg chg="add mod">
          <ac:chgData name="Li, Bingyao" userId="6020a0d1-527a-4229-8e4c-eb30bf0f9e70" providerId="ADAL" clId="{B7B7F6C6-C4C4-704B-9977-1DEFFAB54F46}" dt="2023-02-05T05:26:22.765" v="1223" actId="1076"/>
          <ac:grpSpMkLst>
            <pc:docMk/>
            <pc:sldMk cId="1496147966" sldId="318"/>
            <ac:grpSpMk id="9" creationId="{F129125E-FAB3-01C3-7E39-B3857F81F620}"/>
          </ac:grpSpMkLst>
        </pc:grpChg>
        <pc:grpChg chg="add mod">
          <ac:chgData name="Li, Bingyao" userId="6020a0d1-527a-4229-8e4c-eb30bf0f9e70" providerId="ADAL" clId="{B7B7F6C6-C4C4-704B-9977-1DEFFAB54F46}" dt="2023-02-05T05:26:45.941" v="1227" actId="1076"/>
          <ac:grpSpMkLst>
            <pc:docMk/>
            <pc:sldMk cId="1496147966" sldId="318"/>
            <ac:grpSpMk id="18" creationId="{3A43F0D4-D6AC-E286-1E60-47CF6706221F}"/>
          </ac:grpSpMkLst>
        </pc:grpChg>
        <pc:grpChg chg="del">
          <ac:chgData name="Li, Bingyao" userId="6020a0d1-527a-4229-8e4c-eb30bf0f9e70" providerId="ADAL" clId="{B7B7F6C6-C4C4-704B-9977-1DEFFAB54F46}" dt="2023-02-05T04:58:18.425" v="1047" actId="478"/>
          <ac:grpSpMkLst>
            <pc:docMk/>
            <pc:sldMk cId="1496147966" sldId="318"/>
            <ac:grpSpMk id="67" creationId="{79C92B65-24A7-F7AF-B8A9-486E112C845A}"/>
          </ac:grpSpMkLst>
        </pc:grpChg>
        <pc:grpChg chg="del">
          <ac:chgData name="Li, Bingyao" userId="6020a0d1-527a-4229-8e4c-eb30bf0f9e70" providerId="ADAL" clId="{B7B7F6C6-C4C4-704B-9977-1DEFFAB54F46}" dt="2023-02-05T04:58:17.616" v="1046" actId="478"/>
          <ac:grpSpMkLst>
            <pc:docMk/>
            <pc:sldMk cId="1496147966" sldId="318"/>
            <ac:grpSpMk id="73" creationId="{A885EC0C-553A-1722-02DC-99033A00BA37}"/>
          </ac:grpSpMkLst>
        </pc:grpChg>
        <pc:graphicFrameChg chg="add mod">
          <ac:chgData name="Li, Bingyao" userId="6020a0d1-527a-4229-8e4c-eb30bf0f9e70" providerId="ADAL" clId="{B7B7F6C6-C4C4-704B-9977-1DEFFAB54F46}" dt="2023-02-05T05:26:17.594" v="1222"/>
          <ac:graphicFrameMkLst>
            <pc:docMk/>
            <pc:sldMk cId="1496147966" sldId="318"/>
            <ac:graphicFrameMk id="6" creationId="{2770B02D-443F-02DE-153A-7A1D141D0AD6}"/>
          </ac:graphicFrameMkLst>
        </pc:graphicFrameChg>
        <pc:graphicFrameChg chg="add mod">
          <ac:chgData name="Li, Bingyao" userId="6020a0d1-527a-4229-8e4c-eb30bf0f9e70" providerId="ADAL" clId="{B7B7F6C6-C4C4-704B-9977-1DEFFAB54F46}" dt="2023-02-05T05:26:15.219" v="1221" actId="1076"/>
          <ac:graphicFrameMkLst>
            <pc:docMk/>
            <pc:sldMk cId="1496147966" sldId="318"/>
            <ac:graphicFrameMk id="8" creationId="{78136861-9130-5B04-09AA-C008E7E32A53}"/>
          </ac:graphicFrameMkLst>
        </pc:graphicFrameChg>
        <pc:cxnChg chg="add del mod">
          <ac:chgData name="Li, Bingyao" userId="6020a0d1-527a-4229-8e4c-eb30bf0f9e70" providerId="ADAL" clId="{B7B7F6C6-C4C4-704B-9977-1DEFFAB54F46}" dt="2023-02-05T04:58:31.214" v="1051" actId="478"/>
          <ac:cxnSpMkLst>
            <pc:docMk/>
            <pc:sldMk cId="1496147966" sldId="318"/>
            <ac:cxnSpMk id="4" creationId="{0DEA71EE-6A3B-C6C2-FF04-C7DCAA62F015}"/>
          </ac:cxnSpMkLst>
        </pc:cxnChg>
        <pc:cxnChg chg="mod">
          <ac:chgData name="Li, Bingyao" userId="6020a0d1-527a-4229-8e4c-eb30bf0f9e70" providerId="ADAL" clId="{B7B7F6C6-C4C4-704B-9977-1DEFFAB54F46}" dt="2023-02-05T05:16:21.991" v="1173" actId="1035"/>
          <ac:cxnSpMkLst>
            <pc:docMk/>
            <pc:sldMk cId="1496147966" sldId="318"/>
            <ac:cxnSpMk id="21" creationId="{61AA0A04-A7C7-1247-AFAA-AB12ED9D1415}"/>
          </ac:cxnSpMkLst>
        </pc:cxnChg>
        <pc:cxnChg chg="mod">
          <ac:chgData name="Li, Bingyao" userId="6020a0d1-527a-4229-8e4c-eb30bf0f9e70" providerId="ADAL" clId="{B7B7F6C6-C4C4-704B-9977-1DEFFAB54F46}" dt="2023-02-05T04:58:17.616" v="1046" actId="478"/>
          <ac:cxnSpMkLst>
            <pc:docMk/>
            <pc:sldMk cId="1496147966" sldId="318"/>
            <ac:cxnSpMk id="58" creationId="{E53C1F3A-1176-EF43-03CD-F9CD5E761CF8}"/>
          </ac:cxnSpMkLst>
        </pc:cxnChg>
        <pc:cxnChg chg="mod">
          <ac:chgData name="Li, Bingyao" userId="6020a0d1-527a-4229-8e4c-eb30bf0f9e70" providerId="ADAL" clId="{B7B7F6C6-C4C4-704B-9977-1DEFFAB54F46}" dt="2023-02-05T04:58:17.616" v="1046" actId="478"/>
          <ac:cxnSpMkLst>
            <pc:docMk/>
            <pc:sldMk cId="1496147966" sldId="318"/>
            <ac:cxnSpMk id="64" creationId="{1A671B5D-FBC8-16C3-33D1-F3E1993668DC}"/>
          </ac:cxnSpMkLst>
        </pc:cxnChg>
      </pc:sldChg>
      <pc:sldChg chg="addSp delSp modSp add mod delAnim modAnim">
        <pc:chgData name="Li, Bingyao" userId="6020a0d1-527a-4229-8e4c-eb30bf0f9e70" providerId="ADAL" clId="{B7B7F6C6-C4C4-704B-9977-1DEFFAB54F46}" dt="2023-02-05T06:55:50.250" v="2089"/>
        <pc:sldMkLst>
          <pc:docMk/>
          <pc:sldMk cId="1823221245" sldId="319"/>
        </pc:sldMkLst>
        <pc:spChg chg="add mod">
          <ac:chgData name="Li, Bingyao" userId="6020a0d1-527a-4229-8e4c-eb30bf0f9e70" providerId="ADAL" clId="{B7B7F6C6-C4C4-704B-9977-1DEFFAB54F46}" dt="2023-02-05T06:25:06.937" v="1785" actId="207"/>
          <ac:spMkLst>
            <pc:docMk/>
            <pc:sldMk cId="1823221245" sldId="319"/>
            <ac:spMk id="3" creationId="{E95248CF-0F40-4E5A-B6BC-0FA7302DE6B1}"/>
          </ac:spMkLst>
        </pc:spChg>
        <pc:spChg chg="mod">
          <ac:chgData name="Li, Bingyao" userId="6020a0d1-527a-4229-8e4c-eb30bf0f9e70" providerId="ADAL" clId="{B7B7F6C6-C4C4-704B-9977-1DEFFAB54F46}" dt="2023-02-05T06:20:23.086" v="1755" actId="20577"/>
          <ac:spMkLst>
            <pc:docMk/>
            <pc:sldMk cId="1823221245" sldId="319"/>
            <ac:spMk id="22" creationId="{80B5B2F5-4D55-F54B-ACE6-C8A4AB40889C}"/>
          </ac:spMkLst>
        </pc:spChg>
        <pc:grpChg chg="del">
          <ac:chgData name="Li, Bingyao" userId="6020a0d1-527a-4229-8e4c-eb30bf0f9e70" providerId="ADAL" clId="{B7B7F6C6-C4C4-704B-9977-1DEFFAB54F46}" dt="2023-02-05T05:28:07.809" v="1237" actId="478"/>
          <ac:grpSpMkLst>
            <pc:docMk/>
            <pc:sldMk cId="1823221245" sldId="319"/>
            <ac:grpSpMk id="9" creationId="{F129125E-FAB3-01C3-7E39-B3857F81F620}"/>
          </ac:grpSpMkLst>
        </pc:grpChg>
        <pc:grpChg chg="del">
          <ac:chgData name="Li, Bingyao" userId="6020a0d1-527a-4229-8e4c-eb30bf0f9e70" providerId="ADAL" clId="{B7B7F6C6-C4C4-704B-9977-1DEFFAB54F46}" dt="2023-02-05T05:28:14.467" v="1240" actId="478"/>
          <ac:grpSpMkLst>
            <pc:docMk/>
            <pc:sldMk cId="1823221245" sldId="319"/>
            <ac:grpSpMk id="18" creationId="{3A43F0D4-D6AC-E286-1E60-47CF6706221F}"/>
          </ac:grpSpMkLst>
        </pc:grpChg>
        <pc:graphicFrameChg chg="del">
          <ac:chgData name="Li, Bingyao" userId="6020a0d1-527a-4229-8e4c-eb30bf0f9e70" providerId="ADAL" clId="{B7B7F6C6-C4C4-704B-9977-1DEFFAB54F46}" dt="2023-02-05T05:28:10.924" v="1238" actId="478"/>
          <ac:graphicFrameMkLst>
            <pc:docMk/>
            <pc:sldMk cId="1823221245" sldId="319"/>
            <ac:graphicFrameMk id="6" creationId="{2770B02D-443F-02DE-153A-7A1D141D0AD6}"/>
          </ac:graphicFrameMkLst>
        </pc:graphicFrameChg>
        <pc:graphicFrameChg chg="del">
          <ac:chgData name="Li, Bingyao" userId="6020a0d1-527a-4229-8e4c-eb30bf0f9e70" providerId="ADAL" clId="{B7B7F6C6-C4C4-704B-9977-1DEFFAB54F46}" dt="2023-02-05T05:28:12.747" v="1239" actId="478"/>
          <ac:graphicFrameMkLst>
            <pc:docMk/>
            <pc:sldMk cId="1823221245" sldId="319"/>
            <ac:graphicFrameMk id="8" creationId="{78136861-9130-5B04-09AA-C008E7E32A53}"/>
          </ac:graphicFrameMkLst>
        </pc:graphicFrameChg>
        <pc:picChg chg="add del mod">
          <ac:chgData name="Li, Bingyao" userId="6020a0d1-527a-4229-8e4c-eb30bf0f9e70" providerId="ADAL" clId="{B7B7F6C6-C4C4-704B-9977-1DEFFAB54F46}" dt="2023-02-05T06:19:33.274" v="1737" actId="478"/>
          <ac:picMkLst>
            <pc:docMk/>
            <pc:sldMk cId="1823221245" sldId="319"/>
            <ac:picMk id="2" creationId="{4A557707-9505-DFA5-0EA8-200A4A0D4D53}"/>
          </ac:picMkLst>
        </pc:picChg>
      </pc:sldChg>
      <pc:sldChg chg="addSp delSp modSp add mod modAnim">
        <pc:chgData name="Li, Bingyao" userId="6020a0d1-527a-4229-8e4c-eb30bf0f9e70" providerId="ADAL" clId="{B7B7F6C6-C4C4-704B-9977-1DEFFAB54F46}" dt="2023-02-05T06:55:24.594" v="2086" actId="20577"/>
        <pc:sldMkLst>
          <pc:docMk/>
          <pc:sldMk cId="1753426246" sldId="320"/>
        </pc:sldMkLst>
        <pc:spChg chg="add mod">
          <ac:chgData name="Li, Bingyao" userId="6020a0d1-527a-4229-8e4c-eb30bf0f9e70" providerId="ADAL" clId="{B7B7F6C6-C4C4-704B-9977-1DEFFAB54F46}" dt="2023-02-05T06:42:53.336" v="1986" actId="1037"/>
          <ac:spMkLst>
            <pc:docMk/>
            <pc:sldMk cId="1753426246" sldId="320"/>
            <ac:spMk id="2" creationId="{5ED8D785-57BC-1316-4F0A-93BA9F2091A4}"/>
          </ac:spMkLst>
        </pc:spChg>
        <pc:spChg chg="add mod">
          <ac:chgData name="Li, Bingyao" userId="6020a0d1-527a-4229-8e4c-eb30bf0f9e70" providerId="ADAL" clId="{B7B7F6C6-C4C4-704B-9977-1DEFFAB54F46}" dt="2023-02-05T06:42:53.336" v="1986" actId="1037"/>
          <ac:spMkLst>
            <pc:docMk/>
            <pc:sldMk cId="1753426246" sldId="320"/>
            <ac:spMk id="3" creationId="{61494444-FCBE-2545-1290-92301D62EEA0}"/>
          </ac:spMkLst>
        </pc:spChg>
        <pc:spChg chg="add mod">
          <ac:chgData name="Li, Bingyao" userId="6020a0d1-527a-4229-8e4c-eb30bf0f9e70" providerId="ADAL" clId="{B7B7F6C6-C4C4-704B-9977-1DEFFAB54F46}" dt="2023-02-05T06:42:53.336" v="1986" actId="1037"/>
          <ac:spMkLst>
            <pc:docMk/>
            <pc:sldMk cId="1753426246" sldId="320"/>
            <ac:spMk id="7" creationId="{BAF51495-ABA1-7D2F-8AC0-0F080B710E00}"/>
          </ac:spMkLst>
        </pc:spChg>
        <pc:spChg chg="add mod">
          <ac:chgData name="Li, Bingyao" userId="6020a0d1-527a-4229-8e4c-eb30bf0f9e70" providerId="ADAL" clId="{B7B7F6C6-C4C4-704B-9977-1DEFFAB54F46}" dt="2023-02-05T06:42:53.336" v="1986" actId="1037"/>
          <ac:spMkLst>
            <pc:docMk/>
            <pc:sldMk cId="1753426246" sldId="320"/>
            <ac:spMk id="9" creationId="{C853933F-C4E9-0AE1-EC81-3F915136E10A}"/>
          </ac:spMkLst>
        </pc:spChg>
        <pc:spChg chg="mod topLvl">
          <ac:chgData name="Li, Bingyao" userId="6020a0d1-527a-4229-8e4c-eb30bf0f9e70" providerId="ADAL" clId="{B7B7F6C6-C4C4-704B-9977-1DEFFAB54F46}" dt="2023-02-05T06:43:43.242" v="1991" actId="165"/>
          <ac:spMkLst>
            <pc:docMk/>
            <pc:sldMk cId="1753426246" sldId="320"/>
            <ac:spMk id="12" creationId="{1E3836A1-728B-0612-D5CF-C65FBF090438}"/>
          </ac:spMkLst>
        </pc:spChg>
        <pc:spChg chg="mod topLvl">
          <ac:chgData name="Li, Bingyao" userId="6020a0d1-527a-4229-8e4c-eb30bf0f9e70" providerId="ADAL" clId="{B7B7F6C6-C4C4-704B-9977-1DEFFAB54F46}" dt="2023-02-05T06:52:47.790" v="2050" actId="166"/>
          <ac:spMkLst>
            <pc:docMk/>
            <pc:sldMk cId="1753426246" sldId="320"/>
            <ac:spMk id="13" creationId="{909C25EA-5FF0-F9BC-436D-E731B8FDFB79}"/>
          </ac:spMkLst>
        </pc:spChg>
        <pc:spChg chg="add mod">
          <ac:chgData name="Li, Bingyao" userId="6020a0d1-527a-4229-8e4c-eb30bf0f9e70" providerId="ADAL" clId="{B7B7F6C6-C4C4-704B-9977-1DEFFAB54F46}" dt="2023-02-05T06:45:31.518" v="2011" actId="1076"/>
          <ac:spMkLst>
            <pc:docMk/>
            <pc:sldMk cId="1753426246" sldId="320"/>
            <ac:spMk id="15" creationId="{2B146487-F728-74CF-655B-8B0B06C78DAA}"/>
          </ac:spMkLst>
        </pc:spChg>
        <pc:spChg chg="mod">
          <ac:chgData name="Li, Bingyao" userId="6020a0d1-527a-4229-8e4c-eb30bf0f9e70" providerId="ADAL" clId="{B7B7F6C6-C4C4-704B-9977-1DEFFAB54F46}" dt="2023-02-05T05:59:15.798" v="1294"/>
          <ac:spMkLst>
            <pc:docMk/>
            <pc:sldMk cId="1753426246" sldId="320"/>
            <ac:spMk id="18" creationId="{166CFC19-85B3-EF68-FF3A-935E46A0EDEC}"/>
          </ac:spMkLst>
        </pc:spChg>
        <pc:spChg chg="mod">
          <ac:chgData name="Li, Bingyao" userId="6020a0d1-527a-4229-8e4c-eb30bf0f9e70" providerId="ADAL" clId="{B7B7F6C6-C4C4-704B-9977-1DEFFAB54F46}" dt="2023-02-05T05:59:15.798" v="1294"/>
          <ac:spMkLst>
            <pc:docMk/>
            <pc:sldMk cId="1753426246" sldId="320"/>
            <ac:spMk id="19" creationId="{E821308E-33F7-4201-7655-48B6F0EEC8AB}"/>
          </ac:spMkLst>
        </pc:spChg>
        <pc:spChg chg="mod">
          <ac:chgData name="Li, Bingyao" userId="6020a0d1-527a-4229-8e4c-eb30bf0f9e70" providerId="ADAL" clId="{B7B7F6C6-C4C4-704B-9977-1DEFFAB54F46}" dt="2023-02-05T06:55:24.594" v="2086" actId="20577"/>
          <ac:spMkLst>
            <pc:docMk/>
            <pc:sldMk cId="1753426246" sldId="320"/>
            <ac:spMk id="22" creationId="{80B5B2F5-4D55-F54B-ACE6-C8A4AB40889C}"/>
          </ac:spMkLst>
        </pc:spChg>
        <pc:spChg chg="mod">
          <ac:chgData name="Li, Bingyao" userId="6020a0d1-527a-4229-8e4c-eb30bf0f9e70" providerId="ADAL" clId="{B7B7F6C6-C4C4-704B-9977-1DEFFAB54F46}" dt="2023-02-05T05:59:15.798" v="1294"/>
          <ac:spMkLst>
            <pc:docMk/>
            <pc:sldMk cId="1753426246" sldId="320"/>
            <ac:spMk id="23" creationId="{EA7EF721-46ED-D5F2-89EE-2C77710E580A}"/>
          </ac:spMkLst>
        </pc:spChg>
        <pc:spChg chg="mod">
          <ac:chgData name="Li, Bingyao" userId="6020a0d1-527a-4229-8e4c-eb30bf0f9e70" providerId="ADAL" clId="{B7B7F6C6-C4C4-704B-9977-1DEFFAB54F46}" dt="2023-02-05T05:59:15.798" v="1294"/>
          <ac:spMkLst>
            <pc:docMk/>
            <pc:sldMk cId="1753426246" sldId="320"/>
            <ac:spMk id="25" creationId="{18D22FFF-AB9E-5445-F807-D5B753FB74A9}"/>
          </ac:spMkLst>
        </pc:spChg>
        <pc:spChg chg="add mod">
          <ac:chgData name="Li, Bingyao" userId="6020a0d1-527a-4229-8e4c-eb30bf0f9e70" providerId="ADAL" clId="{B7B7F6C6-C4C4-704B-9977-1DEFFAB54F46}" dt="2023-02-05T06:52:41.897" v="2049" actId="166"/>
          <ac:spMkLst>
            <pc:docMk/>
            <pc:sldMk cId="1753426246" sldId="320"/>
            <ac:spMk id="26" creationId="{2D586525-B2B9-7088-51F6-03CF4295CC8D}"/>
          </ac:spMkLst>
        </pc:spChg>
        <pc:spChg chg="add mod">
          <ac:chgData name="Li, Bingyao" userId="6020a0d1-527a-4229-8e4c-eb30bf0f9e70" providerId="ADAL" clId="{B7B7F6C6-C4C4-704B-9977-1DEFFAB54F46}" dt="2023-02-05T06:45:25.318" v="2010" actId="1076"/>
          <ac:spMkLst>
            <pc:docMk/>
            <pc:sldMk cId="1753426246" sldId="320"/>
            <ac:spMk id="27" creationId="{3DE1D789-4288-88DE-CDB7-9D980698792C}"/>
          </ac:spMkLst>
        </pc:spChg>
        <pc:spChg chg="add del mod">
          <ac:chgData name="Li, Bingyao" userId="6020a0d1-527a-4229-8e4c-eb30bf0f9e70" providerId="ADAL" clId="{B7B7F6C6-C4C4-704B-9977-1DEFFAB54F46}" dt="2023-02-05T06:27:16.988" v="1827" actId="478"/>
          <ac:spMkLst>
            <pc:docMk/>
            <pc:sldMk cId="1753426246" sldId="320"/>
            <ac:spMk id="59" creationId="{AB6749EA-93E3-90AD-000C-CE7ABD0D3939}"/>
          </ac:spMkLst>
        </pc:spChg>
        <pc:spChg chg="add mod">
          <ac:chgData name="Li, Bingyao" userId="6020a0d1-527a-4229-8e4c-eb30bf0f9e70" providerId="ADAL" clId="{B7B7F6C6-C4C4-704B-9977-1DEFFAB54F46}" dt="2023-02-05T06:36:57.504" v="1951" actId="1076"/>
          <ac:spMkLst>
            <pc:docMk/>
            <pc:sldMk cId="1753426246" sldId="320"/>
            <ac:spMk id="60" creationId="{C08D254C-2EDA-A76B-3577-ADDA9CC3D941}"/>
          </ac:spMkLst>
        </pc:spChg>
        <pc:spChg chg="add mod">
          <ac:chgData name="Li, Bingyao" userId="6020a0d1-527a-4229-8e4c-eb30bf0f9e70" providerId="ADAL" clId="{B7B7F6C6-C4C4-704B-9977-1DEFFAB54F46}" dt="2023-02-05T06:31:26.976" v="1874" actId="14100"/>
          <ac:spMkLst>
            <pc:docMk/>
            <pc:sldMk cId="1753426246" sldId="320"/>
            <ac:spMk id="61" creationId="{217BA7B6-6655-D441-429B-630ADD81D915}"/>
          </ac:spMkLst>
        </pc:spChg>
        <pc:spChg chg="add mod">
          <ac:chgData name="Li, Bingyao" userId="6020a0d1-527a-4229-8e4c-eb30bf0f9e70" providerId="ADAL" clId="{B7B7F6C6-C4C4-704B-9977-1DEFFAB54F46}" dt="2023-02-05T06:31:32.887" v="1875" actId="207"/>
          <ac:spMkLst>
            <pc:docMk/>
            <pc:sldMk cId="1753426246" sldId="320"/>
            <ac:spMk id="63" creationId="{3F59B6CC-300B-967B-5A36-ED67D59E884C}"/>
          </ac:spMkLst>
        </pc:spChg>
        <pc:spChg chg="add del mod">
          <ac:chgData name="Li, Bingyao" userId="6020a0d1-527a-4229-8e4c-eb30bf0f9e70" providerId="ADAL" clId="{B7B7F6C6-C4C4-704B-9977-1DEFFAB54F46}" dt="2023-02-05T06:33:11.588" v="1899" actId="478"/>
          <ac:spMkLst>
            <pc:docMk/>
            <pc:sldMk cId="1753426246" sldId="320"/>
            <ac:spMk id="65" creationId="{FDFB7141-C754-0090-07BF-83E98EC6F392}"/>
          </ac:spMkLst>
        </pc:spChg>
        <pc:grpChg chg="add del mod">
          <ac:chgData name="Li, Bingyao" userId="6020a0d1-527a-4229-8e4c-eb30bf0f9e70" providerId="ADAL" clId="{B7B7F6C6-C4C4-704B-9977-1DEFFAB54F46}" dt="2023-02-05T06:43:43.242" v="1991" actId="165"/>
          <ac:grpSpMkLst>
            <pc:docMk/>
            <pc:sldMk cId="1753426246" sldId="320"/>
            <ac:grpSpMk id="11" creationId="{3AD4EC76-6BD6-9C12-C23E-12648FA19CE0}"/>
          </ac:grpSpMkLst>
        </pc:grpChg>
        <pc:grpChg chg="add del mod">
          <ac:chgData name="Li, Bingyao" userId="6020a0d1-527a-4229-8e4c-eb30bf0f9e70" providerId="ADAL" clId="{B7B7F6C6-C4C4-704B-9977-1DEFFAB54F46}" dt="2023-02-05T06:11:19.729" v="1516" actId="478"/>
          <ac:grpSpMkLst>
            <pc:docMk/>
            <pc:sldMk cId="1753426246" sldId="320"/>
            <ac:grpSpMk id="16" creationId="{424F0E35-50CA-EAE1-1F0F-38398D39F6DA}"/>
          </ac:grpSpMkLst>
        </pc:grpChg>
        <pc:grpChg chg="add mod">
          <ac:chgData name="Li, Bingyao" userId="6020a0d1-527a-4229-8e4c-eb30bf0f9e70" providerId="ADAL" clId="{B7B7F6C6-C4C4-704B-9977-1DEFFAB54F46}" dt="2023-02-05T06:36:53.236" v="1950" actId="1076"/>
          <ac:grpSpMkLst>
            <pc:docMk/>
            <pc:sldMk cId="1753426246" sldId="320"/>
            <ac:grpSpMk id="64" creationId="{D5B9FC71-984B-C69D-B1F5-F27794A4CC16}"/>
          </ac:grpSpMkLst>
        </pc:grpChg>
        <pc:cxnChg chg="add mod">
          <ac:chgData name="Li, Bingyao" userId="6020a0d1-527a-4229-8e4c-eb30bf0f9e70" providerId="ADAL" clId="{B7B7F6C6-C4C4-704B-9977-1DEFFAB54F46}" dt="2023-02-05T06:44:26.397" v="1994" actId="14100"/>
          <ac:cxnSpMkLst>
            <pc:docMk/>
            <pc:sldMk cId="1753426246" sldId="320"/>
            <ac:cxnSpMk id="4" creationId="{5306FF95-DB95-8673-C85A-A9ACB607C4BD}"/>
          </ac:cxnSpMkLst>
        </pc:cxnChg>
        <pc:cxnChg chg="add mod">
          <ac:chgData name="Li, Bingyao" userId="6020a0d1-527a-4229-8e4c-eb30bf0f9e70" providerId="ADAL" clId="{B7B7F6C6-C4C4-704B-9977-1DEFFAB54F46}" dt="2023-02-05T06:42:53.336" v="1986" actId="1037"/>
          <ac:cxnSpMkLst>
            <pc:docMk/>
            <pc:sldMk cId="1753426246" sldId="320"/>
            <ac:cxnSpMk id="6" creationId="{A941056F-2C15-B51D-75EF-4EFEDDA706F0}"/>
          </ac:cxnSpMkLst>
        </pc:cxnChg>
        <pc:cxnChg chg="add del mod">
          <ac:chgData name="Li, Bingyao" userId="6020a0d1-527a-4229-8e4c-eb30bf0f9e70" providerId="ADAL" clId="{B7B7F6C6-C4C4-704B-9977-1DEFFAB54F46}" dt="2023-02-05T06:08:46.701" v="1479" actId="478"/>
          <ac:cxnSpMkLst>
            <pc:docMk/>
            <pc:sldMk cId="1753426246" sldId="320"/>
            <ac:cxnSpMk id="8" creationId="{36979E92-32BF-87D9-D323-4017E9002316}"/>
          </ac:cxnSpMkLst>
        </pc:cxnChg>
        <pc:cxnChg chg="add del mod">
          <ac:chgData name="Li, Bingyao" userId="6020a0d1-527a-4229-8e4c-eb30bf0f9e70" providerId="ADAL" clId="{B7B7F6C6-C4C4-704B-9977-1DEFFAB54F46}" dt="2023-02-05T06:11:31.845" v="1517" actId="478"/>
          <ac:cxnSpMkLst>
            <pc:docMk/>
            <pc:sldMk cId="1753426246" sldId="320"/>
            <ac:cxnSpMk id="10" creationId="{FA27828A-892A-03F3-EBDE-694A0DEC86C2}"/>
          </ac:cxnSpMkLst>
        </pc:cxnChg>
        <pc:cxnChg chg="add mod">
          <ac:chgData name="Li, Bingyao" userId="6020a0d1-527a-4229-8e4c-eb30bf0f9e70" providerId="ADAL" clId="{B7B7F6C6-C4C4-704B-9977-1DEFFAB54F46}" dt="2023-02-05T06:42:53.336" v="1986" actId="1037"/>
          <ac:cxnSpMkLst>
            <pc:docMk/>
            <pc:sldMk cId="1753426246" sldId="320"/>
            <ac:cxnSpMk id="14" creationId="{EF16D505-E0F4-4E4E-9857-5F50293E1B39}"/>
          </ac:cxnSpMkLst>
        </pc:cxnChg>
        <pc:cxnChg chg="mod">
          <ac:chgData name="Li, Bingyao" userId="6020a0d1-527a-4229-8e4c-eb30bf0f9e70" providerId="ADAL" clId="{B7B7F6C6-C4C4-704B-9977-1DEFFAB54F46}" dt="2023-02-05T05:59:15.798" v="1294"/>
          <ac:cxnSpMkLst>
            <pc:docMk/>
            <pc:sldMk cId="1753426246" sldId="320"/>
            <ac:cxnSpMk id="17" creationId="{4B2B83EC-92ED-28F3-3359-E18ABB3ADB7D}"/>
          </ac:cxnSpMkLst>
        </pc:cxnChg>
        <pc:cxnChg chg="mod">
          <ac:chgData name="Li, Bingyao" userId="6020a0d1-527a-4229-8e4c-eb30bf0f9e70" providerId="ADAL" clId="{B7B7F6C6-C4C4-704B-9977-1DEFFAB54F46}" dt="2023-02-05T05:59:15.798" v="1294"/>
          <ac:cxnSpMkLst>
            <pc:docMk/>
            <pc:sldMk cId="1753426246" sldId="320"/>
            <ac:cxnSpMk id="20" creationId="{DEB05998-CDC4-136D-A8E7-03F4BF986C53}"/>
          </ac:cxnSpMkLst>
        </pc:cxnChg>
        <pc:cxnChg chg="mod">
          <ac:chgData name="Li, Bingyao" userId="6020a0d1-527a-4229-8e4c-eb30bf0f9e70" providerId="ADAL" clId="{B7B7F6C6-C4C4-704B-9977-1DEFFAB54F46}" dt="2023-02-05T05:59:15.798" v="1294"/>
          <ac:cxnSpMkLst>
            <pc:docMk/>
            <pc:sldMk cId="1753426246" sldId="320"/>
            <ac:cxnSpMk id="24" creationId="{130F7C7B-1216-DF79-C421-19333C4C3DE6}"/>
          </ac:cxnSpMkLst>
        </pc:cxnChg>
        <pc:cxnChg chg="add mod">
          <ac:chgData name="Li, Bingyao" userId="6020a0d1-527a-4229-8e4c-eb30bf0f9e70" providerId="ADAL" clId="{B7B7F6C6-C4C4-704B-9977-1DEFFAB54F46}" dt="2023-02-05T06:45:03.497" v="2001" actId="14100"/>
          <ac:cxnSpMkLst>
            <pc:docMk/>
            <pc:sldMk cId="1753426246" sldId="320"/>
            <ac:cxnSpMk id="28" creationId="{AEAD7293-3CD4-B3D5-C2AC-8F0110F45BD0}"/>
          </ac:cxnSpMkLst>
        </pc:cxnChg>
        <pc:cxnChg chg="add mod">
          <ac:chgData name="Li, Bingyao" userId="6020a0d1-527a-4229-8e4c-eb30bf0f9e70" providerId="ADAL" clId="{B7B7F6C6-C4C4-704B-9977-1DEFFAB54F46}" dt="2023-02-05T06:42:53.336" v="1986" actId="1037"/>
          <ac:cxnSpMkLst>
            <pc:docMk/>
            <pc:sldMk cId="1753426246" sldId="320"/>
            <ac:cxnSpMk id="29" creationId="{85C2989E-E63B-4670-8D3D-2A67C0068F71}"/>
          </ac:cxnSpMkLst>
        </pc:cxnChg>
      </pc:sldChg>
      <pc:sldChg chg="addSp delSp modSp add mod delAnim modAnim modNotesTx">
        <pc:chgData name="Li, Bingyao" userId="6020a0d1-527a-4229-8e4c-eb30bf0f9e70" providerId="ADAL" clId="{B7B7F6C6-C4C4-704B-9977-1DEFFAB54F46}" dt="2023-02-17T15:42:32.898" v="5572"/>
        <pc:sldMkLst>
          <pc:docMk/>
          <pc:sldMk cId="3918183697" sldId="321"/>
        </pc:sldMkLst>
        <pc:spChg chg="del">
          <ac:chgData name="Li, Bingyao" userId="6020a0d1-527a-4229-8e4c-eb30bf0f9e70" providerId="ADAL" clId="{B7B7F6C6-C4C4-704B-9977-1DEFFAB54F46}" dt="2023-02-05T20:20:39.410" v="2289" actId="478"/>
          <ac:spMkLst>
            <pc:docMk/>
            <pc:sldMk cId="3918183697" sldId="321"/>
            <ac:spMk id="2" creationId="{5ED8D785-57BC-1316-4F0A-93BA9F2091A4}"/>
          </ac:spMkLst>
        </pc:spChg>
        <pc:spChg chg="del">
          <ac:chgData name="Li, Bingyao" userId="6020a0d1-527a-4229-8e4c-eb30bf0f9e70" providerId="ADAL" clId="{B7B7F6C6-C4C4-704B-9977-1DEFFAB54F46}" dt="2023-02-05T20:20:39.410" v="2289" actId="478"/>
          <ac:spMkLst>
            <pc:docMk/>
            <pc:sldMk cId="3918183697" sldId="321"/>
            <ac:spMk id="3" creationId="{61494444-FCBE-2545-1290-92301D62EEA0}"/>
          </ac:spMkLst>
        </pc:spChg>
        <pc:spChg chg="add mod">
          <ac:chgData name="Li, Bingyao" userId="6020a0d1-527a-4229-8e4c-eb30bf0f9e70" providerId="ADAL" clId="{B7B7F6C6-C4C4-704B-9977-1DEFFAB54F46}" dt="2023-02-17T15:39:32.632" v="5547" actId="1038"/>
          <ac:spMkLst>
            <pc:docMk/>
            <pc:sldMk cId="3918183697" sldId="321"/>
            <ac:spMk id="7" creationId="{8EC959D6-4159-6369-5BC8-62D6B98575DF}"/>
          </ac:spMkLst>
        </pc:spChg>
        <pc:spChg chg="del">
          <ac:chgData name="Li, Bingyao" userId="6020a0d1-527a-4229-8e4c-eb30bf0f9e70" providerId="ADAL" clId="{B7B7F6C6-C4C4-704B-9977-1DEFFAB54F46}" dt="2023-02-05T20:20:39.410" v="2289" actId="478"/>
          <ac:spMkLst>
            <pc:docMk/>
            <pc:sldMk cId="3918183697" sldId="321"/>
            <ac:spMk id="7" creationId="{BAF51495-ABA1-7D2F-8AC0-0F080B710E00}"/>
          </ac:spMkLst>
        </pc:spChg>
        <pc:spChg chg="add mod">
          <ac:chgData name="Li, Bingyao" userId="6020a0d1-527a-4229-8e4c-eb30bf0f9e70" providerId="ADAL" clId="{B7B7F6C6-C4C4-704B-9977-1DEFFAB54F46}" dt="2023-02-17T15:42:16.109" v="5570" actId="14100"/>
          <ac:spMkLst>
            <pc:docMk/>
            <pc:sldMk cId="3918183697" sldId="321"/>
            <ac:spMk id="8" creationId="{CAE9A737-E035-0688-DEB3-9BCFD2C9401F}"/>
          </ac:spMkLst>
        </pc:spChg>
        <pc:spChg chg="del">
          <ac:chgData name="Li, Bingyao" userId="6020a0d1-527a-4229-8e4c-eb30bf0f9e70" providerId="ADAL" clId="{B7B7F6C6-C4C4-704B-9977-1DEFFAB54F46}" dt="2023-02-05T20:20:39.410" v="2289" actId="478"/>
          <ac:spMkLst>
            <pc:docMk/>
            <pc:sldMk cId="3918183697" sldId="321"/>
            <ac:spMk id="9" creationId="{C853933F-C4E9-0AE1-EC81-3F915136E10A}"/>
          </ac:spMkLst>
        </pc:spChg>
        <pc:spChg chg="mod">
          <ac:chgData name="Li, Bingyao" userId="6020a0d1-527a-4229-8e4c-eb30bf0f9e70" providerId="ADAL" clId="{B7B7F6C6-C4C4-704B-9977-1DEFFAB54F46}" dt="2023-02-05T20:20:41.078" v="2290"/>
          <ac:spMkLst>
            <pc:docMk/>
            <pc:sldMk cId="3918183697" sldId="321"/>
            <ac:spMk id="10" creationId="{62079343-9625-1004-16B6-F9B5B5D3371F}"/>
          </ac:spMkLst>
        </pc:spChg>
        <pc:spChg chg="mod">
          <ac:chgData name="Li, Bingyao" userId="6020a0d1-527a-4229-8e4c-eb30bf0f9e70" providerId="ADAL" clId="{B7B7F6C6-C4C4-704B-9977-1DEFFAB54F46}" dt="2023-02-05T20:20:41.078" v="2290"/>
          <ac:spMkLst>
            <pc:docMk/>
            <pc:sldMk cId="3918183697" sldId="321"/>
            <ac:spMk id="11" creationId="{4C1763A9-0232-F432-26EB-4C6177C7168D}"/>
          </ac:spMkLst>
        </pc:spChg>
        <pc:spChg chg="del">
          <ac:chgData name="Li, Bingyao" userId="6020a0d1-527a-4229-8e4c-eb30bf0f9e70" providerId="ADAL" clId="{B7B7F6C6-C4C4-704B-9977-1DEFFAB54F46}" dt="2023-02-05T20:20:39.410" v="2289" actId="478"/>
          <ac:spMkLst>
            <pc:docMk/>
            <pc:sldMk cId="3918183697" sldId="321"/>
            <ac:spMk id="12" creationId="{1E3836A1-728B-0612-D5CF-C65FBF090438}"/>
          </ac:spMkLst>
        </pc:spChg>
        <pc:spChg chg="del">
          <ac:chgData name="Li, Bingyao" userId="6020a0d1-527a-4229-8e4c-eb30bf0f9e70" providerId="ADAL" clId="{B7B7F6C6-C4C4-704B-9977-1DEFFAB54F46}" dt="2023-02-05T20:20:39.410" v="2289" actId="478"/>
          <ac:spMkLst>
            <pc:docMk/>
            <pc:sldMk cId="3918183697" sldId="321"/>
            <ac:spMk id="13" creationId="{909C25EA-5FF0-F9BC-436D-E731B8FDFB79}"/>
          </ac:spMkLst>
        </pc:spChg>
        <pc:spChg chg="del">
          <ac:chgData name="Li, Bingyao" userId="6020a0d1-527a-4229-8e4c-eb30bf0f9e70" providerId="ADAL" clId="{B7B7F6C6-C4C4-704B-9977-1DEFFAB54F46}" dt="2023-02-05T20:20:39.410" v="2289" actId="478"/>
          <ac:spMkLst>
            <pc:docMk/>
            <pc:sldMk cId="3918183697" sldId="321"/>
            <ac:spMk id="15" creationId="{2B146487-F728-74CF-655B-8B0B06C78DAA}"/>
          </ac:spMkLst>
        </pc:spChg>
        <pc:spChg chg="mod">
          <ac:chgData name="Li, Bingyao" userId="6020a0d1-527a-4229-8e4c-eb30bf0f9e70" providerId="ADAL" clId="{B7B7F6C6-C4C4-704B-9977-1DEFFAB54F46}" dt="2023-02-05T20:20:41.078" v="2290"/>
          <ac:spMkLst>
            <pc:docMk/>
            <pc:sldMk cId="3918183697" sldId="321"/>
            <ac:spMk id="16" creationId="{8D387638-5B01-A088-7D7D-4CDBAE4F93B8}"/>
          </ac:spMkLst>
        </pc:spChg>
        <pc:spChg chg="add del mod">
          <ac:chgData name="Li, Bingyao" userId="6020a0d1-527a-4229-8e4c-eb30bf0f9e70" providerId="ADAL" clId="{B7B7F6C6-C4C4-704B-9977-1DEFFAB54F46}" dt="2023-02-05T20:23:28.006" v="2321" actId="478"/>
          <ac:spMkLst>
            <pc:docMk/>
            <pc:sldMk cId="3918183697" sldId="321"/>
            <ac:spMk id="17" creationId="{6F84CBE0-091C-47BD-62D1-41E074A44205}"/>
          </ac:spMkLst>
        </pc:spChg>
        <pc:spChg chg="add del mod">
          <ac:chgData name="Li, Bingyao" userId="6020a0d1-527a-4229-8e4c-eb30bf0f9e70" providerId="ADAL" clId="{B7B7F6C6-C4C4-704B-9977-1DEFFAB54F46}" dt="2023-02-05T20:23:28.006" v="2321" actId="478"/>
          <ac:spMkLst>
            <pc:docMk/>
            <pc:sldMk cId="3918183697" sldId="321"/>
            <ac:spMk id="19" creationId="{EDA60D4F-3FFA-799A-CA4C-41C1F7FC54C8}"/>
          </ac:spMkLst>
        </pc:spChg>
        <pc:spChg chg="add del mod">
          <ac:chgData name="Li, Bingyao" userId="6020a0d1-527a-4229-8e4c-eb30bf0f9e70" providerId="ADAL" clId="{B7B7F6C6-C4C4-704B-9977-1DEFFAB54F46}" dt="2023-02-05T20:23:28.006" v="2321" actId="478"/>
          <ac:spMkLst>
            <pc:docMk/>
            <pc:sldMk cId="3918183697" sldId="321"/>
            <ac:spMk id="20" creationId="{6352D6F1-26C1-341D-DF9C-9F22E776A7AF}"/>
          </ac:spMkLst>
        </pc:spChg>
        <pc:spChg chg="mod">
          <ac:chgData name="Li, Bingyao" userId="6020a0d1-527a-4229-8e4c-eb30bf0f9e70" providerId="ADAL" clId="{B7B7F6C6-C4C4-704B-9977-1DEFFAB54F46}" dt="2023-02-05T07:16:34.808" v="2286" actId="20577"/>
          <ac:spMkLst>
            <pc:docMk/>
            <pc:sldMk cId="3918183697" sldId="321"/>
            <ac:spMk id="22" creationId="{80B5B2F5-4D55-F54B-ACE6-C8A4AB40889C}"/>
          </ac:spMkLst>
        </pc:spChg>
        <pc:spChg chg="add del mod">
          <ac:chgData name="Li, Bingyao" userId="6020a0d1-527a-4229-8e4c-eb30bf0f9e70" providerId="ADAL" clId="{B7B7F6C6-C4C4-704B-9977-1DEFFAB54F46}" dt="2023-02-05T20:23:28.006" v="2321" actId="478"/>
          <ac:spMkLst>
            <pc:docMk/>
            <pc:sldMk cId="3918183697" sldId="321"/>
            <ac:spMk id="23" creationId="{F65DBDCA-5033-33DE-635D-8471F05F33BC}"/>
          </ac:spMkLst>
        </pc:spChg>
        <pc:spChg chg="add del mod">
          <ac:chgData name="Li, Bingyao" userId="6020a0d1-527a-4229-8e4c-eb30bf0f9e70" providerId="ADAL" clId="{B7B7F6C6-C4C4-704B-9977-1DEFFAB54F46}" dt="2023-02-05T20:23:28.006" v="2321" actId="478"/>
          <ac:spMkLst>
            <pc:docMk/>
            <pc:sldMk cId="3918183697" sldId="321"/>
            <ac:spMk id="25" creationId="{2B3A87E7-E794-244D-E856-793E5FC5702F}"/>
          </ac:spMkLst>
        </pc:spChg>
        <pc:spChg chg="del">
          <ac:chgData name="Li, Bingyao" userId="6020a0d1-527a-4229-8e4c-eb30bf0f9e70" providerId="ADAL" clId="{B7B7F6C6-C4C4-704B-9977-1DEFFAB54F46}" dt="2023-02-05T20:20:39.410" v="2289" actId="478"/>
          <ac:spMkLst>
            <pc:docMk/>
            <pc:sldMk cId="3918183697" sldId="321"/>
            <ac:spMk id="26" creationId="{2D586525-B2B9-7088-51F6-03CF4295CC8D}"/>
          </ac:spMkLst>
        </pc:spChg>
        <pc:spChg chg="del">
          <ac:chgData name="Li, Bingyao" userId="6020a0d1-527a-4229-8e4c-eb30bf0f9e70" providerId="ADAL" clId="{B7B7F6C6-C4C4-704B-9977-1DEFFAB54F46}" dt="2023-02-05T20:20:39.410" v="2289" actId="478"/>
          <ac:spMkLst>
            <pc:docMk/>
            <pc:sldMk cId="3918183697" sldId="321"/>
            <ac:spMk id="27" creationId="{3DE1D789-4288-88DE-CDB7-9D980698792C}"/>
          </ac:spMkLst>
        </pc:spChg>
        <pc:spChg chg="add del mod">
          <ac:chgData name="Li, Bingyao" userId="6020a0d1-527a-4229-8e4c-eb30bf0f9e70" providerId="ADAL" clId="{B7B7F6C6-C4C4-704B-9977-1DEFFAB54F46}" dt="2023-02-05T20:23:28.006" v="2321" actId="478"/>
          <ac:spMkLst>
            <pc:docMk/>
            <pc:sldMk cId="3918183697" sldId="321"/>
            <ac:spMk id="30" creationId="{DFE7BA39-B701-3B85-6617-BAC4264ACB50}"/>
          </ac:spMkLst>
        </pc:spChg>
        <pc:spChg chg="add mod">
          <ac:chgData name="Li, Bingyao" userId="6020a0d1-527a-4229-8e4c-eb30bf0f9e70" providerId="ADAL" clId="{B7B7F6C6-C4C4-704B-9977-1DEFFAB54F46}" dt="2023-02-05T20:45:12.122" v="2555" actId="14100"/>
          <ac:spMkLst>
            <pc:docMk/>
            <pc:sldMk cId="3918183697" sldId="321"/>
            <ac:spMk id="36" creationId="{2105AD6C-2B9E-008E-94FC-C0692267277E}"/>
          </ac:spMkLst>
        </pc:spChg>
        <pc:spChg chg="add del mod">
          <ac:chgData name="Li, Bingyao" userId="6020a0d1-527a-4229-8e4c-eb30bf0f9e70" providerId="ADAL" clId="{B7B7F6C6-C4C4-704B-9977-1DEFFAB54F46}" dt="2023-02-05T20:23:28.006" v="2321" actId="478"/>
          <ac:spMkLst>
            <pc:docMk/>
            <pc:sldMk cId="3918183697" sldId="321"/>
            <ac:spMk id="37" creationId="{F1AE3FFB-E7AF-050F-E3D9-B99ADEA8BA56}"/>
          </ac:spMkLst>
        </pc:spChg>
        <pc:spChg chg="mod topLvl">
          <ac:chgData name="Li, Bingyao" userId="6020a0d1-527a-4229-8e4c-eb30bf0f9e70" providerId="ADAL" clId="{B7B7F6C6-C4C4-704B-9977-1DEFFAB54F46}" dt="2023-02-05T20:44:05.398" v="2428" actId="207"/>
          <ac:spMkLst>
            <pc:docMk/>
            <pc:sldMk cId="3918183697" sldId="321"/>
            <ac:spMk id="39" creationId="{53E43F38-0F8B-EA58-3952-56FA78A60AB6}"/>
          </ac:spMkLst>
        </pc:spChg>
        <pc:spChg chg="mod topLvl">
          <ac:chgData name="Li, Bingyao" userId="6020a0d1-527a-4229-8e4c-eb30bf0f9e70" providerId="ADAL" clId="{B7B7F6C6-C4C4-704B-9977-1DEFFAB54F46}" dt="2023-02-05T20:43:03.747" v="2376" actId="1076"/>
          <ac:spMkLst>
            <pc:docMk/>
            <pc:sldMk cId="3918183697" sldId="321"/>
            <ac:spMk id="40" creationId="{B79C41E4-3355-F1B9-B058-8E6F1A259CAA}"/>
          </ac:spMkLst>
        </pc:spChg>
        <pc:spChg chg="mod topLvl">
          <ac:chgData name="Li, Bingyao" userId="6020a0d1-527a-4229-8e4c-eb30bf0f9e70" providerId="ADAL" clId="{B7B7F6C6-C4C4-704B-9977-1DEFFAB54F46}" dt="2023-02-05T20:43:03.747" v="2376" actId="1076"/>
          <ac:spMkLst>
            <pc:docMk/>
            <pc:sldMk cId="3918183697" sldId="321"/>
            <ac:spMk id="41" creationId="{098C947C-315D-212C-34B6-5DDE15238378}"/>
          </ac:spMkLst>
        </pc:spChg>
        <pc:spChg chg="mod topLvl">
          <ac:chgData name="Li, Bingyao" userId="6020a0d1-527a-4229-8e4c-eb30bf0f9e70" providerId="ADAL" clId="{B7B7F6C6-C4C4-704B-9977-1DEFFAB54F46}" dt="2023-02-05T20:43:03.747" v="2376" actId="1076"/>
          <ac:spMkLst>
            <pc:docMk/>
            <pc:sldMk cId="3918183697" sldId="321"/>
            <ac:spMk id="42" creationId="{D702B456-241A-B4FA-B765-13999B5BC8A4}"/>
          </ac:spMkLst>
        </pc:spChg>
        <pc:spChg chg="mod topLvl">
          <ac:chgData name="Li, Bingyao" userId="6020a0d1-527a-4229-8e4c-eb30bf0f9e70" providerId="ADAL" clId="{B7B7F6C6-C4C4-704B-9977-1DEFFAB54F46}" dt="2023-02-05T20:43:03.747" v="2376" actId="1076"/>
          <ac:spMkLst>
            <pc:docMk/>
            <pc:sldMk cId="3918183697" sldId="321"/>
            <ac:spMk id="43" creationId="{D988AEB1-E053-73E1-78EB-B60685177171}"/>
          </ac:spMkLst>
        </pc:spChg>
        <pc:spChg chg="mod topLvl">
          <ac:chgData name="Li, Bingyao" userId="6020a0d1-527a-4229-8e4c-eb30bf0f9e70" providerId="ADAL" clId="{B7B7F6C6-C4C4-704B-9977-1DEFFAB54F46}" dt="2023-02-05T20:43:03.747" v="2376" actId="1076"/>
          <ac:spMkLst>
            <pc:docMk/>
            <pc:sldMk cId="3918183697" sldId="321"/>
            <ac:spMk id="44" creationId="{01D9DFCE-774E-3FAF-EE22-437FED00F48C}"/>
          </ac:spMkLst>
        </pc:spChg>
        <pc:spChg chg="mod topLvl">
          <ac:chgData name="Li, Bingyao" userId="6020a0d1-527a-4229-8e4c-eb30bf0f9e70" providerId="ADAL" clId="{B7B7F6C6-C4C4-704B-9977-1DEFFAB54F46}" dt="2023-02-05T20:43:03.747" v="2376" actId="1076"/>
          <ac:spMkLst>
            <pc:docMk/>
            <pc:sldMk cId="3918183697" sldId="321"/>
            <ac:spMk id="45" creationId="{F4E0A065-832A-D7D9-51AA-5778347D2DC4}"/>
          </ac:spMkLst>
        </pc:spChg>
        <pc:spChg chg="mod topLvl">
          <ac:chgData name="Li, Bingyao" userId="6020a0d1-527a-4229-8e4c-eb30bf0f9e70" providerId="ADAL" clId="{B7B7F6C6-C4C4-704B-9977-1DEFFAB54F46}" dt="2023-02-05T20:43:03.747" v="2376" actId="1076"/>
          <ac:spMkLst>
            <pc:docMk/>
            <pc:sldMk cId="3918183697" sldId="321"/>
            <ac:spMk id="46" creationId="{D842942B-256F-88BF-101D-183F364DABB5}"/>
          </ac:spMkLst>
        </pc:spChg>
        <pc:spChg chg="mod topLvl">
          <ac:chgData name="Li, Bingyao" userId="6020a0d1-527a-4229-8e4c-eb30bf0f9e70" providerId="ADAL" clId="{B7B7F6C6-C4C4-704B-9977-1DEFFAB54F46}" dt="2023-02-05T20:43:03.747" v="2376" actId="1076"/>
          <ac:spMkLst>
            <pc:docMk/>
            <pc:sldMk cId="3918183697" sldId="321"/>
            <ac:spMk id="47" creationId="{330B5C42-3F18-B045-DC36-54D1FDEED3FC}"/>
          </ac:spMkLst>
        </pc:spChg>
        <pc:spChg chg="mod topLvl">
          <ac:chgData name="Li, Bingyao" userId="6020a0d1-527a-4229-8e4c-eb30bf0f9e70" providerId="ADAL" clId="{B7B7F6C6-C4C4-704B-9977-1DEFFAB54F46}" dt="2023-02-05T20:43:03.747" v="2376" actId="1076"/>
          <ac:spMkLst>
            <pc:docMk/>
            <pc:sldMk cId="3918183697" sldId="321"/>
            <ac:spMk id="48" creationId="{04B3B329-7673-4E4A-28C6-640183FEFB59}"/>
          </ac:spMkLst>
        </pc:spChg>
        <pc:spChg chg="mod topLvl">
          <ac:chgData name="Li, Bingyao" userId="6020a0d1-527a-4229-8e4c-eb30bf0f9e70" providerId="ADAL" clId="{B7B7F6C6-C4C4-704B-9977-1DEFFAB54F46}" dt="2023-02-05T20:43:03.747" v="2376" actId="1076"/>
          <ac:spMkLst>
            <pc:docMk/>
            <pc:sldMk cId="3918183697" sldId="321"/>
            <ac:spMk id="49" creationId="{403A0312-3FC3-9345-2F52-4159142C2923}"/>
          </ac:spMkLst>
        </pc:spChg>
        <pc:spChg chg="del mod topLvl">
          <ac:chgData name="Li, Bingyao" userId="6020a0d1-527a-4229-8e4c-eb30bf0f9e70" providerId="ADAL" clId="{B7B7F6C6-C4C4-704B-9977-1DEFFAB54F46}" dt="2023-02-05T20:21:44.401" v="2295" actId="478"/>
          <ac:spMkLst>
            <pc:docMk/>
            <pc:sldMk cId="3918183697" sldId="321"/>
            <ac:spMk id="55" creationId="{9517F5F9-D352-B2E6-12C7-D3C755BBC31E}"/>
          </ac:spMkLst>
        </pc:spChg>
        <pc:spChg chg="del mod topLvl">
          <ac:chgData name="Li, Bingyao" userId="6020a0d1-527a-4229-8e4c-eb30bf0f9e70" providerId="ADAL" clId="{B7B7F6C6-C4C4-704B-9977-1DEFFAB54F46}" dt="2023-02-05T20:21:44.401" v="2295" actId="478"/>
          <ac:spMkLst>
            <pc:docMk/>
            <pc:sldMk cId="3918183697" sldId="321"/>
            <ac:spMk id="56" creationId="{7F8E55CD-1059-DA43-2296-6360C1D708D3}"/>
          </ac:spMkLst>
        </pc:spChg>
        <pc:spChg chg="del mod topLvl">
          <ac:chgData name="Li, Bingyao" userId="6020a0d1-527a-4229-8e4c-eb30bf0f9e70" providerId="ADAL" clId="{B7B7F6C6-C4C4-704B-9977-1DEFFAB54F46}" dt="2023-02-05T20:21:44.401" v="2295" actId="478"/>
          <ac:spMkLst>
            <pc:docMk/>
            <pc:sldMk cId="3918183697" sldId="321"/>
            <ac:spMk id="57" creationId="{45C600AC-A6E7-A46F-295F-55279AC3A2EE}"/>
          </ac:spMkLst>
        </pc:spChg>
        <pc:spChg chg="del mod topLvl">
          <ac:chgData name="Li, Bingyao" userId="6020a0d1-527a-4229-8e4c-eb30bf0f9e70" providerId="ADAL" clId="{B7B7F6C6-C4C4-704B-9977-1DEFFAB54F46}" dt="2023-02-05T20:21:44.401" v="2295" actId="478"/>
          <ac:spMkLst>
            <pc:docMk/>
            <pc:sldMk cId="3918183697" sldId="321"/>
            <ac:spMk id="58" creationId="{F952BFA9-CC7B-F8CD-01E5-5DC233063F47}"/>
          </ac:spMkLst>
        </pc:spChg>
        <pc:spChg chg="del mod topLvl">
          <ac:chgData name="Li, Bingyao" userId="6020a0d1-527a-4229-8e4c-eb30bf0f9e70" providerId="ADAL" clId="{B7B7F6C6-C4C4-704B-9977-1DEFFAB54F46}" dt="2023-02-05T20:21:44.401" v="2295" actId="478"/>
          <ac:spMkLst>
            <pc:docMk/>
            <pc:sldMk cId="3918183697" sldId="321"/>
            <ac:spMk id="59" creationId="{15B1B740-5E24-0969-D292-6390D3AE2BA1}"/>
          </ac:spMkLst>
        </pc:spChg>
        <pc:spChg chg="del">
          <ac:chgData name="Li, Bingyao" userId="6020a0d1-527a-4229-8e4c-eb30bf0f9e70" providerId="ADAL" clId="{B7B7F6C6-C4C4-704B-9977-1DEFFAB54F46}" dt="2023-02-05T20:20:39.410" v="2289" actId="478"/>
          <ac:spMkLst>
            <pc:docMk/>
            <pc:sldMk cId="3918183697" sldId="321"/>
            <ac:spMk id="60" creationId="{C08D254C-2EDA-A76B-3577-ADDA9CC3D941}"/>
          </ac:spMkLst>
        </pc:spChg>
        <pc:spChg chg="del mod topLvl">
          <ac:chgData name="Li, Bingyao" userId="6020a0d1-527a-4229-8e4c-eb30bf0f9e70" providerId="ADAL" clId="{B7B7F6C6-C4C4-704B-9977-1DEFFAB54F46}" dt="2023-02-05T20:21:49.740" v="2297" actId="478"/>
          <ac:spMkLst>
            <pc:docMk/>
            <pc:sldMk cId="3918183697" sldId="321"/>
            <ac:spMk id="62" creationId="{3149708E-DB63-1BD7-809B-658AA681043E}"/>
          </ac:spMkLst>
        </pc:spChg>
        <pc:spChg chg="del mod topLvl">
          <ac:chgData name="Li, Bingyao" userId="6020a0d1-527a-4229-8e4c-eb30bf0f9e70" providerId="ADAL" clId="{B7B7F6C6-C4C4-704B-9977-1DEFFAB54F46}" dt="2023-02-05T20:21:44.401" v="2295" actId="478"/>
          <ac:spMkLst>
            <pc:docMk/>
            <pc:sldMk cId="3918183697" sldId="321"/>
            <ac:spMk id="65" creationId="{F7E605F4-E561-3098-D212-4A0837F1FCE6}"/>
          </ac:spMkLst>
        </pc:spChg>
        <pc:spChg chg="del mod topLvl">
          <ac:chgData name="Li, Bingyao" userId="6020a0d1-527a-4229-8e4c-eb30bf0f9e70" providerId="ADAL" clId="{B7B7F6C6-C4C4-704B-9977-1DEFFAB54F46}" dt="2023-02-05T20:21:44.401" v="2295" actId="478"/>
          <ac:spMkLst>
            <pc:docMk/>
            <pc:sldMk cId="3918183697" sldId="321"/>
            <ac:spMk id="66" creationId="{EF8F3CF9-0984-7CB1-0E88-BDFB4222217B}"/>
          </ac:spMkLst>
        </pc:spChg>
        <pc:spChg chg="add mod">
          <ac:chgData name="Li, Bingyao" userId="6020a0d1-527a-4229-8e4c-eb30bf0f9e70" providerId="ADAL" clId="{B7B7F6C6-C4C4-704B-9977-1DEFFAB54F46}" dt="2023-02-05T22:26:12.524" v="3175" actId="1076"/>
          <ac:spMkLst>
            <pc:docMk/>
            <pc:sldMk cId="3918183697" sldId="321"/>
            <ac:spMk id="71" creationId="{03DC2AAF-E1AA-14E4-ADDD-3141F69EB35B}"/>
          </ac:spMkLst>
        </pc:spChg>
        <pc:spChg chg="del mod topLvl">
          <ac:chgData name="Li, Bingyao" userId="6020a0d1-527a-4229-8e4c-eb30bf0f9e70" providerId="ADAL" clId="{B7B7F6C6-C4C4-704B-9977-1DEFFAB54F46}" dt="2023-02-05T20:44:18.685" v="2548" actId="478"/>
          <ac:spMkLst>
            <pc:docMk/>
            <pc:sldMk cId="3918183697" sldId="321"/>
            <ac:spMk id="73" creationId="{EB0ACD8E-A120-9019-BB55-17A6E503A359}"/>
          </ac:spMkLst>
        </pc:spChg>
        <pc:spChg chg="del mod topLvl">
          <ac:chgData name="Li, Bingyao" userId="6020a0d1-527a-4229-8e4c-eb30bf0f9e70" providerId="ADAL" clId="{B7B7F6C6-C4C4-704B-9977-1DEFFAB54F46}" dt="2023-02-05T20:44:18.685" v="2548" actId="478"/>
          <ac:spMkLst>
            <pc:docMk/>
            <pc:sldMk cId="3918183697" sldId="321"/>
            <ac:spMk id="74" creationId="{0B6C025B-333C-4846-F0FA-532F20AC49F5}"/>
          </ac:spMkLst>
        </pc:spChg>
        <pc:spChg chg="del mod topLvl">
          <ac:chgData name="Li, Bingyao" userId="6020a0d1-527a-4229-8e4c-eb30bf0f9e70" providerId="ADAL" clId="{B7B7F6C6-C4C4-704B-9977-1DEFFAB54F46}" dt="2023-02-05T20:44:18.685" v="2548" actId="478"/>
          <ac:spMkLst>
            <pc:docMk/>
            <pc:sldMk cId="3918183697" sldId="321"/>
            <ac:spMk id="75" creationId="{585493D2-8E24-754D-3CB4-EEE7465A091C}"/>
          </ac:spMkLst>
        </pc:spChg>
        <pc:spChg chg="del mod topLvl">
          <ac:chgData name="Li, Bingyao" userId="6020a0d1-527a-4229-8e4c-eb30bf0f9e70" providerId="ADAL" clId="{B7B7F6C6-C4C4-704B-9977-1DEFFAB54F46}" dt="2023-02-05T20:44:18.685" v="2548" actId="478"/>
          <ac:spMkLst>
            <pc:docMk/>
            <pc:sldMk cId="3918183697" sldId="321"/>
            <ac:spMk id="76" creationId="{0DF44582-A6DA-AC49-1811-FD2DFDE90C93}"/>
          </ac:spMkLst>
        </pc:spChg>
        <pc:spChg chg="del mod topLvl">
          <ac:chgData name="Li, Bingyao" userId="6020a0d1-527a-4229-8e4c-eb30bf0f9e70" providerId="ADAL" clId="{B7B7F6C6-C4C4-704B-9977-1DEFFAB54F46}" dt="2023-02-05T20:44:18.685" v="2548" actId="478"/>
          <ac:spMkLst>
            <pc:docMk/>
            <pc:sldMk cId="3918183697" sldId="321"/>
            <ac:spMk id="77" creationId="{BDC4121F-A932-31A9-6391-0AC4853EF6C7}"/>
          </ac:spMkLst>
        </pc:spChg>
        <pc:spChg chg="del mod topLvl">
          <ac:chgData name="Li, Bingyao" userId="6020a0d1-527a-4229-8e4c-eb30bf0f9e70" providerId="ADAL" clId="{B7B7F6C6-C4C4-704B-9977-1DEFFAB54F46}" dt="2023-02-05T20:44:18.685" v="2548" actId="478"/>
          <ac:spMkLst>
            <pc:docMk/>
            <pc:sldMk cId="3918183697" sldId="321"/>
            <ac:spMk id="78" creationId="{106E02F2-D3B8-64A8-28F7-13538061438D}"/>
          </ac:spMkLst>
        </pc:spChg>
        <pc:spChg chg="del mod topLvl">
          <ac:chgData name="Li, Bingyao" userId="6020a0d1-527a-4229-8e4c-eb30bf0f9e70" providerId="ADAL" clId="{B7B7F6C6-C4C4-704B-9977-1DEFFAB54F46}" dt="2023-02-05T20:44:18.685" v="2548" actId="478"/>
          <ac:spMkLst>
            <pc:docMk/>
            <pc:sldMk cId="3918183697" sldId="321"/>
            <ac:spMk id="79" creationId="{B828042D-0B42-DEC1-43B5-F55ACB8468E7}"/>
          </ac:spMkLst>
        </pc:spChg>
        <pc:spChg chg="del mod topLvl">
          <ac:chgData name="Li, Bingyao" userId="6020a0d1-527a-4229-8e4c-eb30bf0f9e70" providerId="ADAL" clId="{B7B7F6C6-C4C4-704B-9977-1DEFFAB54F46}" dt="2023-02-05T20:44:18.685" v="2548" actId="478"/>
          <ac:spMkLst>
            <pc:docMk/>
            <pc:sldMk cId="3918183697" sldId="321"/>
            <ac:spMk id="80" creationId="{A9CFBDE7-38AE-50AF-A65B-BCFCC10754A7}"/>
          </ac:spMkLst>
        </pc:spChg>
        <pc:spChg chg="del mod topLvl">
          <ac:chgData name="Li, Bingyao" userId="6020a0d1-527a-4229-8e4c-eb30bf0f9e70" providerId="ADAL" clId="{B7B7F6C6-C4C4-704B-9977-1DEFFAB54F46}" dt="2023-02-05T20:44:18.685" v="2548" actId="478"/>
          <ac:spMkLst>
            <pc:docMk/>
            <pc:sldMk cId="3918183697" sldId="321"/>
            <ac:spMk id="81" creationId="{C3E5512D-25D5-1EB7-ED33-C55E25C98D78}"/>
          </ac:spMkLst>
        </pc:spChg>
        <pc:spChg chg="del mod topLvl">
          <ac:chgData name="Li, Bingyao" userId="6020a0d1-527a-4229-8e4c-eb30bf0f9e70" providerId="ADAL" clId="{B7B7F6C6-C4C4-704B-9977-1DEFFAB54F46}" dt="2023-02-05T20:44:18.685" v="2548" actId="478"/>
          <ac:spMkLst>
            <pc:docMk/>
            <pc:sldMk cId="3918183697" sldId="321"/>
            <ac:spMk id="82" creationId="{0B1AE3F9-DD97-0983-DE83-B17A07E7E626}"/>
          </ac:spMkLst>
        </pc:spChg>
        <pc:spChg chg="del mod topLvl">
          <ac:chgData name="Li, Bingyao" userId="6020a0d1-527a-4229-8e4c-eb30bf0f9e70" providerId="ADAL" clId="{B7B7F6C6-C4C4-704B-9977-1DEFFAB54F46}" dt="2023-02-05T20:44:18.685" v="2548" actId="478"/>
          <ac:spMkLst>
            <pc:docMk/>
            <pc:sldMk cId="3918183697" sldId="321"/>
            <ac:spMk id="83" creationId="{D1A22064-9C46-3D8D-E064-E1C2538DD9F7}"/>
          </ac:spMkLst>
        </pc:spChg>
        <pc:spChg chg="mod topLvl">
          <ac:chgData name="Li, Bingyao" userId="6020a0d1-527a-4229-8e4c-eb30bf0f9e70" providerId="ADAL" clId="{B7B7F6C6-C4C4-704B-9977-1DEFFAB54F46}" dt="2023-02-05T20:44:14.685" v="2547" actId="207"/>
          <ac:spMkLst>
            <pc:docMk/>
            <pc:sldMk cId="3918183697" sldId="321"/>
            <ac:spMk id="89" creationId="{7C351A3A-E935-B12C-52E2-F85C3056C7E2}"/>
          </ac:spMkLst>
        </pc:spChg>
        <pc:spChg chg="mod topLvl">
          <ac:chgData name="Li, Bingyao" userId="6020a0d1-527a-4229-8e4c-eb30bf0f9e70" providerId="ADAL" clId="{B7B7F6C6-C4C4-704B-9977-1DEFFAB54F46}" dt="2023-02-05T20:43:10.671" v="2377" actId="1076"/>
          <ac:spMkLst>
            <pc:docMk/>
            <pc:sldMk cId="3918183697" sldId="321"/>
            <ac:spMk id="90" creationId="{3AD4C7E8-E27A-B941-0E3A-F21D60803CCF}"/>
          </ac:spMkLst>
        </pc:spChg>
        <pc:spChg chg="mod topLvl">
          <ac:chgData name="Li, Bingyao" userId="6020a0d1-527a-4229-8e4c-eb30bf0f9e70" providerId="ADAL" clId="{B7B7F6C6-C4C4-704B-9977-1DEFFAB54F46}" dt="2023-02-05T20:43:10.671" v="2377" actId="1076"/>
          <ac:spMkLst>
            <pc:docMk/>
            <pc:sldMk cId="3918183697" sldId="321"/>
            <ac:spMk id="91" creationId="{6298C0F2-4EFB-9DD2-AC3A-8F09C437A057}"/>
          </ac:spMkLst>
        </pc:spChg>
        <pc:spChg chg="mod topLvl">
          <ac:chgData name="Li, Bingyao" userId="6020a0d1-527a-4229-8e4c-eb30bf0f9e70" providerId="ADAL" clId="{B7B7F6C6-C4C4-704B-9977-1DEFFAB54F46}" dt="2023-02-05T20:43:10.671" v="2377" actId="1076"/>
          <ac:spMkLst>
            <pc:docMk/>
            <pc:sldMk cId="3918183697" sldId="321"/>
            <ac:spMk id="92" creationId="{F8C1B89B-CAC1-DC5C-D6F2-0D48CEB200C9}"/>
          </ac:spMkLst>
        </pc:spChg>
        <pc:spChg chg="mod topLvl">
          <ac:chgData name="Li, Bingyao" userId="6020a0d1-527a-4229-8e4c-eb30bf0f9e70" providerId="ADAL" clId="{B7B7F6C6-C4C4-704B-9977-1DEFFAB54F46}" dt="2023-02-05T20:43:10.671" v="2377" actId="1076"/>
          <ac:spMkLst>
            <pc:docMk/>
            <pc:sldMk cId="3918183697" sldId="321"/>
            <ac:spMk id="93" creationId="{470A3F52-3A3B-3953-5F3C-1CE759C5C79B}"/>
          </ac:spMkLst>
        </pc:spChg>
        <pc:spChg chg="mod topLvl">
          <ac:chgData name="Li, Bingyao" userId="6020a0d1-527a-4229-8e4c-eb30bf0f9e70" providerId="ADAL" clId="{B7B7F6C6-C4C4-704B-9977-1DEFFAB54F46}" dt="2023-02-05T20:43:26.438" v="2380" actId="1076"/>
          <ac:spMkLst>
            <pc:docMk/>
            <pc:sldMk cId="3918183697" sldId="321"/>
            <ac:spMk id="94" creationId="{FB0344FC-C79D-D2C2-06AD-6689CB1A875B}"/>
          </ac:spMkLst>
        </pc:spChg>
        <pc:spChg chg="mod topLvl">
          <ac:chgData name="Li, Bingyao" userId="6020a0d1-527a-4229-8e4c-eb30bf0f9e70" providerId="ADAL" clId="{B7B7F6C6-C4C4-704B-9977-1DEFFAB54F46}" dt="2023-02-05T20:43:10.671" v="2377" actId="1076"/>
          <ac:spMkLst>
            <pc:docMk/>
            <pc:sldMk cId="3918183697" sldId="321"/>
            <ac:spMk id="95" creationId="{DEBE43E1-F2C7-93E8-C77F-3613E12BEBFD}"/>
          </ac:spMkLst>
        </pc:spChg>
        <pc:spChg chg="mod topLvl">
          <ac:chgData name="Li, Bingyao" userId="6020a0d1-527a-4229-8e4c-eb30bf0f9e70" providerId="ADAL" clId="{B7B7F6C6-C4C4-704B-9977-1DEFFAB54F46}" dt="2023-02-05T20:43:10.671" v="2377" actId="1076"/>
          <ac:spMkLst>
            <pc:docMk/>
            <pc:sldMk cId="3918183697" sldId="321"/>
            <ac:spMk id="96" creationId="{206977A4-C57E-DCED-22FE-90198F7D674A}"/>
          </ac:spMkLst>
        </pc:spChg>
        <pc:spChg chg="add mod">
          <ac:chgData name="Li, Bingyao" userId="6020a0d1-527a-4229-8e4c-eb30bf0f9e70" providerId="ADAL" clId="{B7B7F6C6-C4C4-704B-9977-1DEFFAB54F46}" dt="2023-02-05T21:35:19.240" v="2725" actId="1076"/>
          <ac:spMkLst>
            <pc:docMk/>
            <pc:sldMk cId="3918183697" sldId="321"/>
            <ac:spMk id="103" creationId="{CCC2A265-C9EE-72AC-12E3-283BF16F2B2B}"/>
          </ac:spMkLst>
        </pc:spChg>
        <pc:spChg chg="add del mod">
          <ac:chgData name="Li, Bingyao" userId="6020a0d1-527a-4229-8e4c-eb30bf0f9e70" providerId="ADAL" clId="{B7B7F6C6-C4C4-704B-9977-1DEFFAB54F46}" dt="2023-02-05T21:33:59.113" v="2708" actId="478"/>
          <ac:spMkLst>
            <pc:docMk/>
            <pc:sldMk cId="3918183697" sldId="321"/>
            <ac:spMk id="104" creationId="{E75FAFFF-0493-FE18-3217-F606656000C6}"/>
          </ac:spMkLst>
        </pc:spChg>
        <pc:spChg chg="add del mod">
          <ac:chgData name="Li, Bingyao" userId="6020a0d1-527a-4229-8e4c-eb30bf0f9e70" providerId="ADAL" clId="{B7B7F6C6-C4C4-704B-9977-1DEFFAB54F46}" dt="2023-02-05T21:33:56.720" v="2707" actId="478"/>
          <ac:spMkLst>
            <pc:docMk/>
            <pc:sldMk cId="3918183697" sldId="321"/>
            <ac:spMk id="106" creationId="{275213EF-047B-6690-966A-975302B1F578}"/>
          </ac:spMkLst>
        </pc:spChg>
        <pc:spChg chg="add del mod">
          <ac:chgData name="Li, Bingyao" userId="6020a0d1-527a-4229-8e4c-eb30bf0f9e70" providerId="ADAL" clId="{B7B7F6C6-C4C4-704B-9977-1DEFFAB54F46}" dt="2023-02-05T21:34:02.932" v="2710" actId="478"/>
          <ac:spMkLst>
            <pc:docMk/>
            <pc:sldMk cId="3918183697" sldId="321"/>
            <ac:spMk id="111" creationId="{98124BA1-E0AC-6E85-540F-153989ED4724}"/>
          </ac:spMkLst>
        </pc:spChg>
        <pc:spChg chg="add mod">
          <ac:chgData name="Li, Bingyao" userId="6020a0d1-527a-4229-8e4c-eb30bf0f9e70" providerId="ADAL" clId="{B7B7F6C6-C4C4-704B-9977-1DEFFAB54F46}" dt="2023-02-05T22:10:59.932" v="3120" actId="692"/>
          <ac:spMkLst>
            <pc:docMk/>
            <pc:sldMk cId="3918183697" sldId="321"/>
            <ac:spMk id="113" creationId="{5775BC2F-39B0-0830-B649-84C5AEB60B65}"/>
          </ac:spMkLst>
        </pc:spChg>
        <pc:spChg chg="add mod">
          <ac:chgData name="Li, Bingyao" userId="6020a0d1-527a-4229-8e4c-eb30bf0f9e70" providerId="ADAL" clId="{B7B7F6C6-C4C4-704B-9977-1DEFFAB54F46}" dt="2023-02-05T21:41:30.491" v="2791" actId="404"/>
          <ac:spMkLst>
            <pc:docMk/>
            <pc:sldMk cId="3918183697" sldId="321"/>
            <ac:spMk id="115" creationId="{71DFEA5A-A633-AECA-7A95-A9A2C517E20D}"/>
          </ac:spMkLst>
        </pc:spChg>
        <pc:spChg chg="add del mod">
          <ac:chgData name="Li, Bingyao" userId="6020a0d1-527a-4229-8e4c-eb30bf0f9e70" providerId="ADAL" clId="{B7B7F6C6-C4C4-704B-9977-1DEFFAB54F46}" dt="2023-02-05T22:04:10.959" v="3089" actId="478"/>
          <ac:spMkLst>
            <pc:docMk/>
            <pc:sldMk cId="3918183697" sldId="321"/>
            <ac:spMk id="117" creationId="{0397E78C-1E7C-8320-DCEC-2B7786C376C2}"/>
          </ac:spMkLst>
        </pc:spChg>
        <pc:spChg chg="add mod">
          <ac:chgData name="Li, Bingyao" userId="6020a0d1-527a-4229-8e4c-eb30bf0f9e70" providerId="ADAL" clId="{B7B7F6C6-C4C4-704B-9977-1DEFFAB54F46}" dt="2023-02-05T21:38:56.647" v="2753" actId="1076"/>
          <ac:spMkLst>
            <pc:docMk/>
            <pc:sldMk cId="3918183697" sldId="321"/>
            <ac:spMk id="119" creationId="{50BBC0E0-7F7F-0556-8321-36E0F150075A}"/>
          </ac:spMkLst>
        </pc:spChg>
        <pc:spChg chg="add mod">
          <ac:chgData name="Li, Bingyao" userId="6020a0d1-527a-4229-8e4c-eb30bf0f9e70" providerId="ADAL" clId="{B7B7F6C6-C4C4-704B-9977-1DEFFAB54F46}" dt="2023-02-05T21:40:05.488" v="2770" actId="1076"/>
          <ac:spMkLst>
            <pc:docMk/>
            <pc:sldMk cId="3918183697" sldId="321"/>
            <ac:spMk id="120" creationId="{A3B6624F-236D-1DAC-59F2-70A8475B7AE0}"/>
          </ac:spMkLst>
        </pc:spChg>
        <pc:spChg chg="add mod">
          <ac:chgData name="Li, Bingyao" userId="6020a0d1-527a-4229-8e4c-eb30bf0f9e70" providerId="ADAL" clId="{B7B7F6C6-C4C4-704B-9977-1DEFFAB54F46}" dt="2023-02-05T21:38:46.586" v="2752" actId="3064"/>
          <ac:spMkLst>
            <pc:docMk/>
            <pc:sldMk cId="3918183697" sldId="321"/>
            <ac:spMk id="121" creationId="{D9DECE4E-1655-4874-C838-C1E8D373EA01}"/>
          </ac:spMkLst>
        </pc:spChg>
        <pc:spChg chg="add mod">
          <ac:chgData name="Li, Bingyao" userId="6020a0d1-527a-4229-8e4c-eb30bf0f9e70" providerId="ADAL" clId="{B7B7F6C6-C4C4-704B-9977-1DEFFAB54F46}" dt="2023-02-05T21:42:23.560" v="2801" actId="1076"/>
          <ac:spMkLst>
            <pc:docMk/>
            <pc:sldMk cId="3918183697" sldId="321"/>
            <ac:spMk id="124" creationId="{CDAC6150-3B23-09AA-E4FA-36FF468D520D}"/>
          </ac:spMkLst>
        </pc:spChg>
        <pc:spChg chg="add mod">
          <ac:chgData name="Li, Bingyao" userId="6020a0d1-527a-4229-8e4c-eb30bf0f9e70" providerId="ADAL" clId="{B7B7F6C6-C4C4-704B-9977-1DEFFAB54F46}" dt="2023-02-05T21:42:34.424" v="2802" actId="1076"/>
          <ac:spMkLst>
            <pc:docMk/>
            <pc:sldMk cId="3918183697" sldId="321"/>
            <ac:spMk id="125" creationId="{E9BC36CC-B8B9-C3F3-9814-CDFA15C719B2}"/>
          </ac:spMkLst>
        </pc:spChg>
        <pc:spChg chg="add del mod">
          <ac:chgData name="Li, Bingyao" userId="6020a0d1-527a-4229-8e4c-eb30bf0f9e70" providerId="ADAL" clId="{B7B7F6C6-C4C4-704B-9977-1DEFFAB54F46}" dt="2023-02-05T22:04:10.959" v="3089" actId="478"/>
          <ac:spMkLst>
            <pc:docMk/>
            <pc:sldMk cId="3918183697" sldId="321"/>
            <ac:spMk id="126" creationId="{175BE696-BCE8-E333-03A7-C57E59806E8D}"/>
          </ac:spMkLst>
        </pc:spChg>
        <pc:spChg chg="add mod">
          <ac:chgData name="Li, Bingyao" userId="6020a0d1-527a-4229-8e4c-eb30bf0f9e70" providerId="ADAL" clId="{B7B7F6C6-C4C4-704B-9977-1DEFFAB54F46}" dt="2023-02-05T22:01:06.459" v="2954" actId="1037"/>
          <ac:spMkLst>
            <pc:docMk/>
            <pc:sldMk cId="3918183697" sldId="321"/>
            <ac:spMk id="127" creationId="{3391CBDD-CB95-1053-5AE0-F19E21D4D6EA}"/>
          </ac:spMkLst>
        </pc:spChg>
        <pc:spChg chg="add mod">
          <ac:chgData name="Li, Bingyao" userId="6020a0d1-527a-4229-8e4c-eb30bf0f9e70" providerId="ADAL" clId="{B7B7F6C6-C4C4-704B-9977-1DEFFAB54F46}" dt="2023-02-05T21:36:56.141" v="2734" actId="1076"/>
          <ac:spMkLst>
            <pc:docMk/>
            <pc:sldMk cId="3918183697" sldId="321"/>
            <ac:spMk id="128" creationId="{51217CCD-3309-917D-D9F1-03A0742DC291}"/>
          </ac:spMkLst>
        </pc:spChg>
        <pc:spChg chg="add mod">
          <ac:chgData name="Li, Bingyao" userId="6020a0d1-527a-4229-8e4c-eb30bf0f9e70" providerId="ADAL" clId="{B7B7F6C6-C4C4-704B-9977-1DEFFAB54F46}" dt="2023-02-05T21:44:24.428" v="2814" actId="1076"/>
          <ac:spMkLst>
            <pc:docMk/>
            <pc:sldMk cId="3918183697" sldId="321"/>
            <ac:spMk id="129" creationId="{155424D1-B628-57A4-12EC-31A6F3FE5C4D}"/>
          </ac:spMkLst>
        </pc:spChg>
        <pc:spChg chg="add mod">
          <ac:chgData name="Li, Bingyao" userId="6020a0d1-527a-4229-8e4c-eb30bf0f9e70" providerId="ADAL" clId="{B7B7F6C6-C4C4-704B-9977-1DEFFAB54F46}" dt="2023-02-05T21:44:32.473" v="2836" actId="1037"/>
          <ac:spMkLst>
            <pc:docMk/>
            <pc:sldMk cId="3918183697" sldId="321"/>
            <ac:spMk id="132" creationId="{6B79555A-DD34-4BDE-FF4B-0E5228E84E5C}"/>
          </ac:spMkLst>
        </pc:spChg>
        <pc:spChg chg="add mod">
          <ac:chgData name="Li, Bingyao" userId="6020a0d1-527a-4229-8e4c-eb30bf0f9e70" providerId="ADAL" clId="{B7B7F6C6-C4C4-704B-9977-1DEFFAB54F46}" dt="2023-02-05T21:36:56.141" v="2734" actId="1076"/>
          <ac:spMkLst>
            <pc:docMk/>
            <pc:sldMk cId="3918183697" sldId="321"/>
            <ac:spMk id="133" creationId="{54EE4E63-C76C-1D57-3ECA-19F06D0A0046}"/>
          </ac:spMkLst>
        </pc:spChg>
        <pc:spChg chg="add mod">
          <ac:chgData name="Li, Bingyao" userId="6020a0d1-527a-4229-8e4c-eb30bf0f9e70" providerId="ADAL" clId="{B7B7F6C6-C4C4-704B-9977-1DEFFAB54F46}" dt="2023-02-05T22:04:03.747" v="3088" actId="1076"/>
          <ac:spMkLst>
            <pc:docMk/>
            <pc:sldMk cId="3918183697" sldId="321"/>
            <ac:spMk id="139" creationId="{B4CFE666-2CDE-9C6F-CBCC-E850301BCACA}"/>
          </ac:spMkLst>
        </pc:spChg>
        <pc:spChg chg="add mod">
          <ac:chgData name="Li, Bingyao" userId="6020a0d1-527a-4229-8e4c-eb30bf0f9e70" providerId="ADAL" clId="{B7B7F6C6-C4C4-704B-9977-1DEFFAB54F46}" dt="2023-02-05T21:36:56.141" v="2734" actId="1076"/>
          <ac:spMkLst>
            <pc:docMk/>
            <pc:sldMk cId="3918183697" sldId="321"/>
            <ac:spMk id="143" creationId="{DE2CB845-C7E5-8DC6-9A80-B15FC95B3D50}"/>
          </ac:spMkLst>
        </pc:spChg>
        <pc:spChg chg="add mod">
          <ac:chgData name="Li, Bingyao" userId="6020a0d1-527a-4229-8e4c-eb30bf0f9e70" providerId="ADAL" clId="{B7B7F6C6-C4C4-704B-9977-1DEFFAB54F46}" dt="2023-02-05T22:03:04.470" v="3066" actId="1076"/>
          <ac:spMkLst>
            <pc:docMk/>
            <pc:sldMk cId="3918183697" sldId="321"/>
            <ac:spMk id="151" creationId="{A0D85524-0F77-3334-5A80-FA3839E20C8B}"/>
          </ac:spMkLst>
        </pc:spChg>
        <pc:spChg chg="add del mod">
          <ac:chgData name="Li, Bingyao" userId="6020a0d1-527a-4229-8e4c-eb30bf0f9e70" providerId="ADAL" clId="{B7B7F6C6-C4C4-704B-9977-1DEFFAB54F46}" dt="2023-02-05T22:04:18.317" v="3090" actId="478"/>
          <ac:spMkLst>
            <pc:docMk/>
            <pc:sldMk cId="3918183697" sldId="321"/>
            <ac:spMk id="152" creationId="{AB9AC09D-E172-485F-B190-C86589CE8F19}"/>
          </ac:spMkLst>
        </pc:spChg>
        <pc:spChg chg="add del mod">
          <ac:chgData name="Li, Bingyao" userId="6020a0d1-527a-4229-8e4c-eb30bf0f9e70" providerId="ADAL" clId="{B7B7F6C6-C4C4-704B-9977-1DEFFAB54F46}" dt="2023-02-05T22:04:10.959" v="3089" actId="478"/>
          <ac:spMkLst>
            <pc:docMk/>
            <pc:sldMk cId="3918183697" sldId="321"/>
            <ac:spMk id="153" creationId="{FC2B4E93-3E37-EC28-4287-3C9359DD196A}"/>
          </ac:spMkLst>
        </pc:spChg>
        <pc:spChg chg="add del mod">
          <ac:chgData name="Li, Bingyao" userId="6020a0d1-527a-4229-8e4c-eb30bf0f9e70" providerId="ADAL" clId="{B7B7F6C6-C4C4-704B-9977-1DEFFAB54F46}" dt="2023-02-05T22:04:10.959" v="3089" actId="478"/>
          <ac:spMkLst>
            <pc:docMk/>
            <pc:sldMk cId="3918183697" sldId="321"/>
            <ac:spMk id="154" creationId="{6F2F501D-5173-9173-6CE3-28CFE6AE0545}"/>
          </ac:spMkLst>
        </pc:spChg>
        <pc:spChg chg="add mod">
          <ac:chgData name="Li, Bingyao" userId="6020a0d1-527a-4229-8e4c-eb30bf0f9e70" providerId="ADAL" clId="{B7B7F6C6-C4C4-704B-9977-1DEFFAB54F46}" dt="2023-02-05T21:44:52.318" v="2860" actId="1037"/>
          <ac:spMkLst>
            <pc:docMk/>
            <pc:sldMk cId="3918183697" sldId="321"/>
            <ac:spMk id="155" creationId="{BCFE171B-26A6-E490-9B5E-DEC2BC6F3DEE}"/>
          </ac:spMkLst>
        </pc:spChg>
        <pc:spChg chg="add del mod">
          <ac:chgData name="Li, Bingyao" userId="6020a0d1-527a-4229-8e4c-eb30bf0f9e70" providerId="ADAL" clId="{B7B7F6C6-C4C4-704B-9977-1DEFFAB54F46}" dt="2023-02-05T21:45:19.651" v="2884" actId="21"/>
          <ac:spMkLst>
            <pc:docMk/>
            <pc:sldMk cId="3918183697" sldId="321"/>
            <ac:spMk id="172" creationId="{3AAEF2BC-E718-AE29-F456-113AD24DAA85}"/>
          </ac:spMkLst>
        </pc:spChg>
        <pc:spChg chg="add del mod">
          <ac:chgData name="Li, Bingyao" userId="6020a0d1-527a-4229-8e4c-eb30bf0f9e70" providerId="ADAL" clId="{B7B7F6C6-C4C4-704B-9977-1DEFFAB54F46}" dt="2023-02-05T22:01:31.016" v="2963" actId="21"/>
          <ac:spMkLst>
            <pc:docMk/>
            <pc:sldMk cId="3918183697" sldId="321"/>
            <ac:spMk id="175" creationId="{C3EB1B8A-76DD-939C-4EB9-52F7A1DD7151}"/>
          </ac:spMkLst>
        </pc:spChg>
        <pc:spChg chg="add mod">
          <ac:chgData name="Li, Bingyao" userId="6020a0d1-527a-4229-8e4c-eb30bf0f9e70" providerId="ADAL" clId="{B7B7F6C6-C4C4-704B-9977-1DEFFAB54F46}" dt="2023-02-06T00:07:43.113" v="3441" actId="20577"/>
          <ac:spMkLst>
            <pc:docMk/>
            <pc:sldMk cId="3918183697" sldId="321"/>
            <ac:spMk id="202" creationId="{21496F38-E892-5A31-2DC4-CC05A3279C4E}"/>
          </ac:spMkLst>
        </pc:spChg>
        <pc:spChg chg="add mod">
          <ac:chgData name="Li, Bingyao" userId="6020a0d1-527a-4229-8e4c-eb30bf0f9e70" providerId="ADAL" clId="{B7B7F6C6-C4C4-704B-9977-1DEFFAB54F46}" dt="2023-02-17T15:39:11.392" v="5540" actId="21"/>
          <ac:spMkLst>
            <pc:docMk/>
            <pc:sldMk cId="3918183697" sldId="321"/>
            <ac:spMk id="209" creationId="{0DD3180B-C0B4-193F-5B40-06D8F2486DFA}"/>
          </ac:spMkLst>
        </pc:spChg>
        <pc:spChg chg="add mod">
          <ac:chgData name="Li, Bingyao" userId="6020a0d1-527a-4229-8e4c-eb30bf0f9e70" providerId="ADAL" clId="{B7B7F6C6-C4C4-704B-9977-1DEFFAB54F46}" dt="2023-02-06T00:09:11.679" v="3482" actId="1076"/>
          <ac:spMkLst>
            <pc:docMk/>
            <pc:sldMk cId="3918183697" sldId="321"/>
            <ac:spMk id="210" creationId="{BD14DF90-A89A-9225-C2E5-724E0F5F4C28}"/>
          </ac:spMkLst>
        </pc:spChg>
        <pc:grpChg chg="add del mod">
          <ac:chgData name="Li, Bingyao" userId="6020a0d1-527a-4229-8e4c-eb30bf0f9e70" providerId="ADAL" clId="{B7B7F6C6-C4C4-704B-9977-1DEFFAB54F46}" dt="2023-02-05T20:23:28.006" v="2321" actId="478"/>
          <ac:grpSpMkLst>
            <pc:docMk/>
            <pc:sldMk cId="3918183697" sldId="321"/>
            <ac:grpSpMk id="8" creationId="{CAD55318-CDB0-126F-99CD-532B797164BD}"/>
          </ac:grpSpMkLst>
        </pc:grpChg>
        <pc:grpChg chg="add del mod">
          <ac:chgData name="Li, Bingyao" userId="6020a0d1-527a-4229-8e4c-eb30bf0f9e70" providerId="ADAL" clId="{B7B7F6C6-C4C4-704B-9977-1DEFFAB54F46}" dt="2023-02-05T20:21:39.927" v="2294" actId="165"/>
          <ac:grpSpMkLst>
            <pc:docMk/>
            <pc:sldMk cId="3918183697" sldId="321"/>
            <ac:grpSpMk id="38" creationId="{B4CA8FA1-3B1E-2113-24F8-ED8E4CA73D99}"/>
          </ac:grpSpMkLst>
        </pc:grpChg>
        <pc:grpChg chg="del">
          <ac:chgData name="Li, Bingyao" userId="6020a0d1-527a-4229-8e4c-eb30bf0f9e70" providerId="ADAL" clId="{B7B7F6C6-C4C4-704B-9977-1DEFFAB54F46}" dt="2023-02-05T20:20:39.410" v="2289" actId="478"/>
          <ac:grpSpMkLst>
            <pc:docMk/>
            <pc:sldMk cId="3918183697" sldId="321"/>
            <ac:grpSpMk id="64" creationId="{D5B9FC71-984B-C69D-B1F5-F27794A4CC16}"/>
          </ac:grpSpMkLst>
        </pc:grpChg>
        <pc:grpChg chg="add del mod">
          <ac:chgData name="Li, Bingyao" userId="6020a0d1-527a-4229-8e4c-eb30bf0f9e70" providerId="ADAL" clId="{B7B7F6C6-C4C4-704B-9977-1DEFFAB54F46}" dt="2023-02-05T20:42:37.508" v="2372" actId="165"/>
          <ac:grpSpMkLst>
            <pc:docMk/>
            <pc:sldMk cId="3918183697" sldId="321"/>
            <ac:grpSpMk id="72" creationId="{A5D4A281-A9E7-9CAB-01BD-E22D32AD04B9}"/>
          </ac:grpSpMkLst>
        </pc:grpChg>
        <pc:grpChg chg="add">
          <ac:chgData name="Li, Bingyao" userId="6020a0d1-527a-4229-8e4c-eb30bf0f9e70" providerId="ADAL" clId="{B7B7F6C6-C4C4-704B-9977-1DEFFAB54F46}" dt="2023-02-05T20:44:35.259" v="2550" actId="164"/>
          <ac:grpSpMkLst>
            <pc:docMk/>
            <pc:sldMk cId="3918183697" sldId="321"/>
            <ac:grpSpMk id="102" creationId="{37BCE423-0FEB-C538-1813-9A3C77188A61}"/>
          </ac:grpSpMkLst>
        </pc:grpChg>
        <pc:grpChg chg="add">
          <ac:chgData name="Li, Bingyao" userId="6020a0d1-527a-4229-8e4c-eb30bf0f9e70" providerId="ADAL" clId="{B7B7F6C6-C4C4-704B-9977-1DEFFAB54F46}" dt="2023-02-05T21:35:40.859" v="2730" actId="164"/>
          <ac:grpSpMkLst>
            <pc:docMk/>
            <pc:sldMk cId="3918183697" sldId="321"/>
            <ac:grpSpMk id="112" creationId="{C55FB2C6-33B5-21A5-E87B-C61AD2D080D7}"/>
          </ac:grpSpMkLst>
        </pc:grpChg>
        <pc:grpChg chg="add mod">
          <ac:chgData name="Li, Bingyao" userId="6020a0d1-527a-4229-8e4c-eb30bf0f9e70" providerId="ADAL" clId="{B7B7F6C6-C4C4-704B-9977-1DEFFAB54F46}" dt="2023-02-05T22:15:42.705" v="3167" actId="1076"/>
          <ac:grpSpMkLst>
            <pc:docMk/>
            <pc:sldMk cId="3918183697" sldId="321"/>
            <ac:grpSpMk id="192" creationId="{17B721EB-90E8-8D8A-C9C2-46F0D88E35F3}"/>
          </ac:grpSpMkLst>
        </pc:grpChg>
        <pc:grpChg chg="add">
          <ac:chgData name="Li, Bingyao" userId="6020a0d1-527a-4229-8e4c-eb30bf0f9e70" providerId="ADAL" clId="{B7B7F6C6-C4C4-704B-9977-1DEFFAB54F46}" dt="2023-02-05T22:15:50.019" v="3168" actId="164"/>
          <ac:grpSpMkLst>
            <pc:docMk/>
            <pc:sldMk cId="3918183697" sldId="321"/>
            <ac:grpSpMk id="201" creationId="{BF5A592D-E679-562A-2366-FA6BB15F588B}"/>
          </ac:grpSpMkLst>
        </pc:grpChg>
        <pc:graphicFrameChg chg="add mod modGraphic">
          <ac:chgData name="Li, Bingyao" userId="6020a0d1-527a-4229-8e4c-eb30bf0f9e70" providerId="ADAL" clId="{B7B7F6C6-C4C4-704B-9977-1DEFFAB54F46}" dt="2023-02-05T22:14:51.710" v="3149"/>
          <ac:graphicFrameMkLst>
            <pc:docMk/>
            <pc:sldMk cId="3918183697" sldId="321"/>
            <ac:graphicFrameMk id="114" creationId="{DA945E4D-8560-6711-C374-97856312062A}"/>
          </ac:graphicFrameMkLst>
        </pc:graphicFrameChg>
        <pc:graphicFrameChg chg="add mod modGraphic">
          <ac:chgData name="Li, Bingyao" userId="6020a0d1-527a-4229-8e4c-eb30bf0f9e70" providerId="ADAL" clId="{B7B7F6C6-C4C4-704B-9977-1DEFFAB54F46}" dt="2023-02-05T22:12:28.611" v="3130" actId="1076"/>
          <ac:graphicFrameMkLst>
            <pc:docMk/>
            <pc:sldMk cId="3918183697" sldId="321"/>
            <ac:graphicFrameMk id="116" creationId="{00D31D0F-569D-D21B-052A-259C7C684777}"/>
          </ac:graphicFrameMkLst>
        </pc:graphicFrameChg>
        <pc:picChg chg="add del mod">
          <ac:chgData name="Li, Bingyao" userId="6020a0d1-527a-4229-8e4c-eb30bf0f9e70" providerId="ADAL" clId="{B7B7F6C6-C4C4-704B-9977-1DEFFAB54F46}" dt="2023-02-05T21:34:00.537" v="2709" actId="478"/>
          <ac:picMkLst>
            <pc:docMk/>
            <pc:sldMk cId="3918183697" sldId="321"/>
            <ac:picMk id="108" creationId="{D002399D-0CD6-A183-9278-BFBB880F7D94}"/>
          </ac:picMkLst>
        </pc:picChg>
        <pc:picChg chg="add del mod">
          <ac:chgData name="Li, Bingyao" userId="6020a0d1-527a-4229-8e4c-eb30bf0f9e70" providerId="ADAL" clId="{B7B7F6C6-C4C4-704B-9977-1DEFFAB54F46}" dt="2023-02-05T21:34:05.692" v="2711" actId="478"/>
          <ac:picMkLst>
            <pc:docMk/>
            <pc:sldMk cId="3918183697" sldId="321"/>
            <ac:picMk id="110" creationId="{EB2CFC41-FEE6-10C7-5A53-57D28DEBB37F}"/>
          </ac:picMkLst>
        </pc:picChg>
        <pc:cxnChg chg="del mod">
          <ac:chgData name="Li, Bingyao" userId="6020a0d1-527a-4229-8e4c-eb30bf0f9e70" providerId="ADAL" clId="{B7B7F6C6-C4C4-704B-9977-1DEFFAB54F46}" dt="2023-02-05T20:20:39.410" v="2289" actId="478"/>
          <ac:cxnSpMkLst>
            <pc:docMk/>
            <pc:sldMk cId="3918183697" sldId="321"/>
            <ac:cxnSpMk id="4" creationId="{5306FF95-DB95-8673-C85A-A9ACB607C4BD}"/>
          </ac:cxnSpMkLst>
        </pc:cxnChg>
        <pc:cxnChg chg="del mod">
          <ac:chgData name="Li, Bingyao" userId="6020a0d1-527a-4229-8e4c-eb30bf0f9e70" providerId="ADAL" clId="{B7B7F6C6-C4C4-704B-9977-1DEFFAB54F46}" dt="2023-02-05T20:20:39.410" v="2289" actId="478"/>
          <ac:cxnSpMkLst>
            <pc:docMk/>
            <pc:sldMk cId="3918183697" sldId="321"/>
            <ac:cxnSpMk id="6" creationId="{A941056F-2C15-B51D-75EF-4EFEDDA706F0}"/>
          </ac:cxnSpMkLst>
        </pc:cxnChg>
        <pc:cxnChg chg="del mod">
          <ac:chgData name="Li, Bingyao" userId="6020a0d1-527a-4229-8e4c-eb30bf0f9e70" providerId="ADAL" clId="{B7B7F6C6-C4C4-704B-9977-1DEFFAB54F46}" dt="2023-02-05T20:20:39.410" v="2289" actId="478"/>
          <ac:cxnSpMkLst>
            <pc:docMk/>
            <pc:sldMk cId="3918183697" sldId="321"/>
            <ac:cxnSpMk id="14" creationId="{EF16D505-E0F4-4E4E-9857-5F50293E1B39}"/>
          </ac:cxnSpMkLst>
        </pc:cxnChg>
        <pc:cxnChg chg="add del mod">
          <ac:chgData name="Li, Bingyao" userId="6020a0d1-527a-4229-8e4c-eb30bf0f9e70" providerId="ADAL" clId="{B7B7F6C6-C4C4-704B-9977-1DEFFAB54F46}" dt="2023-02-05T20:23:28.006" v="2321" actId="478"/>
          <ac:cxnSpMkLst>
            <pc:docMk/>
            <pc:sldMk cId="3918183697" sldId="321"/>
            <ac:cxnSpMk id="18" creationId="{65803534-0391-AB7B-1179-36D59E9C9FDD}"/>
          </ac:cxnSpMkLst>
        </pc:cxnChg>
        <pc:cxnChg chg="add del mod">
          <ac:chgData name="Li, Bingyao" userId="6020a0d1-527a-4229-8e4c-eb30bf0f9e70" providerId="ADAL" clId="{B7B7F6C6-C4C4-704B-9977-1DEFFAB54F46}" dt="2023-02-05T20:23:28.006" v="2321" actId="478"/>
          <ac:cxnSpMkLst>
            <pc:docMk/>
            <pc:sldMk cId="3918183697" sldId="321"/>
            <ac:cxnSpMk id="24" creationId="{505E0810-96A4-F61A-10F2-5CCBBBBC6BA9}"/>
          </ac:cxnSpMkLst>
        </pc:cxnChg>
        <pc:cxnChg chg="del mod">
          <ac:chgData name="Li, Bingyao" userId="6020a0d1-527a-4229-8e4c-eb30bf0f9e70" providerId="ADAL" clId="{B7B7F6C6-C4C4-704B-9977-1DEFFAB54F46}" dt="2023-02-05T20:20:39.410" v="2289" actId="478"/>
          <ac:cxnSpMkLst>
            <pc:docMk/>
            <pc:sldMk cId="3918183697" sldId="321"/>
            <ac:cxnSpMk id="28" creationId="{AEAD7293-3CD4-B3D5-C2AC-8F0110F45BD0}"/>
          </ac:cxnSpMkLst>
        </pc:cxnChg>
        <pc:cxnChg chg="del mod">
          <ac:chgData name="Li, Bingyao" userId="6020a0d1-527a-4229-8e4c-eb30bf0f9e70" providerId="ADAL" clId="{B7B7F6C6-C4C4-704B-9977-1DEFFAB54F46}" dt="2023-02-05T20:20:39.410" v="2289" actId="478"/>
          <ac:cxnSpMkLst>
            <pc:docMk/>
            <pc:sldMk cId="3918183697" sldId="321"/>
            <ac:cxnSpMk id="29" creationId="{85C2989E-E63B-4670-8D3D-2A67C0068F71}"/>
          </ac:cxnSpMkLst>
        </pc:cxnChg>
        <pc:cxnChg chg="add del mod">
          <ac:chgData name="Li, Bingyao" userId="6020a0d1-527a-4229-8e4c-eb30bf0f9e70" providerId="ADAL" clId="{B7B7F6C6-C4C4-704B-9977-1DEFFAB54F46}" dt="2023-02-05T20:23:28.006" v="2321" actId="478"/>
          <ac:cxnSpMkLst>
            <pc:docMk/>
            <pc:sldMk cId="3918183697" sldId="321"/>
            <ac:cxnSpMk id="31" creationId="{7BD0EFC2-0666-4F77-A6E2-88A5476142E5}"/>
          </ac:cxnSpMkLst>
        </pc:cxnChg>
        <pc:cxnChg chg="add del mod">
          <ac:chgData name="Li, Bingyao" userId="6020a0d1-527a-4229-8e4c-eb30bf0f9e70" providerId="ADAL" clId="{B7B7F6C6-C4C4-704B-9977-1DEFFAB54F46}" dt="2023-02-05T20:23:28.006" v="2321" actId="478"/>
          <ac:cxnSpMkLst>
            <pc:docMk/>
            <pc:sldMk cId="3918183697" sldId="321"/>
            <ac:cxnSpMk id="32" creationId="{447329AD-BA99-1CBF-1C32-80D78649B43B}"/>
          </ac:cxnSpMkLst>
        </pc:cxnChg>
        <pc:cxnChg chg="add del mod">
          <ac:chgData name="Li, Bingyao" userId="6020a0d1-527a-4229-8e4c-eb30bf0f9e70" providerId="ADAL" clId="{B7B7F6C6-C4C4-704B-9977-1DEFFAB54F46}" dt="2023-02-05T20:23:28.006" v="2321" actId="478"/>
          <ac:cxnSpMkLst>
            <pc:docMk/>
            <pc:sldMk cId="3918183697" sldId="321"/>
            <ac:cxnSpMk id="33" creationId="{084A4ED4-F055-0310-9803-F9650229B19D}"/>
          </ac:cxnSpMkLst>
        </pc:cxnChg>
        <pc:cxnChg chg="add del mod">
          <ac:chgData name="Li, Bingyao" userId="6020a0d1-527a-4229-8e4c-eb30bf0f9e70" providerId="ADAL" clId="{B7B7F6C6-C4C4-704B-9977-1DEFFAB54F46}" dt="2023-02-05T20:23:28.006" v="2321" actId="478"/>
          <ac:cxnSpMkLst>
            <pc:docMk/>
            <pc:sldMk cId="3918183697" sldId="321"/>
            <ac:cxnSpMk id="34" creationId="{D008CDE7-BE8C-A1A6-B406-15720A331CC4}"/>
          </ac:cxnSpMkLst>
        </pc:cxnChg>
        <pc:cxnChg chg="add del mod">
          <ac:chgData name="Li, Bingyao" userId="6020a0d1-527a-4229-8e4c-eb30bf0f9e70" providerId="ADAL" clId="{B7B7F6C6-C4C4-704B-9977-1DEFFAB54F46}" dt="2023-02-05T20:23:28.006" v="2321" actId="478"/>
          <ac:cxnSpMkLst>
            <pc:docMk/>
            <pc:sldMk cId="3918183697" sldId="321"/>
            <ac:cxnSpMk id="35" creationId="{38F35630-52D6-777A-86D2-3B53A474472E}"/>
          </ac:cxnSpMkLst>
        </pc:cxnChg>
        <pc:cxnChg chg="mod topLvl">
          <ac:chgData name="Li, Bingyao" userId="6020a0d1-527a-4229-8e4c-eb30bf0f9e70" providerId="ADAL" clId="{B7B7F6C6-C4C4-704B-9977-1DEFFAB54F46}" dt="2023-02-05T20:43:03.747" v="2376" actId="1076"/>
          <ac:cxnSpMkLst>
            <pc:docMk/>
            <pc:sldMk cId="3918183697" sldId="321"/>
            <ac:cxnSpMk id="50" creationId="{077F97AF-00B5-DC32-EEC3-9B7BC10E230B}"/>
          </ac:cxnSpMkLst>
        </pc:cxnChg>
        <pc:cxnChg chg="mod topLvl">
          <ac:chgData name="Li, Bingyao" userId="6020a0d1-527a-4229-8e4c-eb30bf0f9e70" providerId="ADAL" clId="{B7B7F6C6-C4C4-704B-9977-1DEFFAB54F46}" dt="2023-02-05T20:43:03.747" v="2376" actId="1076"/>
          <ac:cxnSpMkLst>
            <pc:docMk/>
            <pc:sldMk cId="3918183697" sldId="321"/>
            <ac:cxnSpMk id="51" creationId="{DDCC068C-DB51-551D-2C20-70F4AD3470C6}"/>
          </ac:cxnSpMkLst>
        </pc:cxnChg>
        <pc:cxnChg chg="mod topLvl">
          <ac:chgData name="Li, Bingyao" userId="6020a0d1-527a-4229-8e4c-eb30bf0f9e70" providerId="ADAL" clId="{B7B7F6C6-C4C4-704B-9977-1DEFFAB54F46}" dt="2023-02-05T20:43:03.747" v="2376" actId="1076"/>
          <ac:cxnSpMkLst>
            <pc:docMk/>
            <pc:sldMk cId="3918183697" sldId="321"/>
            <ac:cxnSpMk id="52" creationId="{93CB1F24-5B93-3ACD-BAF7-37BCD7F162CB}"/>
          </ac:cxnSpMkLst>
        </pc:cxnChg>
        <pc:cxnChg chg="mod topLvl">
          <ac:chgData name="Li, Bingyao" userId="6020a0d1-527a-4229-8e4c-eb30bf0f9e70" providerId="ADAL" clId="{B7B7F6C6-C4C4-704B-9977-1DEFFAB54F46}" dt="2023-02-05T20:43:03.747" v="2376" actId="1076"/>
          <ac:cxnSpMkLst>
            <pc:docMk/>
            <pc:sldMk cId="3918183697" sldId="321"/>
            <ac:cxnSpMk id="53" creationId="{D3D296F0-51B9-E0FC-901B-8CECDEB6152B}"/>
          </ac:cxnSpMkLst>
        </pc:cxnChg>
        <pc:cxnChg chg="mod topLvl">
          <ac:chgData name="Li, Bingyao" userId="6020a0d1-527a-4229-8e4c-eb30bf0f9e70" providerId="ADAL" clId="{B7B7F6C6-C4C4-704B-9977-1DEFFAB54F46}" dt="2023-02-05T20:43:03.747" v="2376" actId="1076"/>
          <ac:cxnSpMkLst>
            <pc:docMk/>
            <pc:sldMk cId="3918183697" sldId="321"/>
            <ac:cxnSpMk id="54" creationId="{0E0CB5DB-C2F5-6DF3-12A3-1F06B40D035A}"/>
          </ac:cxnSpMkLst>
        </pc:cxnChg>
        <pc:cxnChg chg="del mod topLvl">
          <ac:chgData name="Li, Bingyao" userId="6020a0d1-527a-4229-8e4c-eb30bf0f9e70" providerId="ADAL" clId="{B7B7F6C6-C4C4-704B-9977-1DEFFAB54F46}" dt="2023-02-05T20:21:46.622" v="2296" actId="478"/>
          <ac:cxnSpMkLst>
            <pc:docMk/>
            <pc:sldMk cId="3918183697" sldId="321"/>
            <ac:cxnSpMk id="67" creationId="{0ECAA037-D327-86D0-5482-E92A2617DF0D}"/>
          </ac:cxnSpMkLst>
        </pc:cxnChg>
        <pc:cxnChg chg="del mod topLvl">
          <ac:chgData name="Li, Bingyao" userId="6020a0d1-527a-4229-8e4c-eb30bf0f9e70" providerId="ADAL" clId="{B7B7F6C6-C4C4-704B-9977-1DEFFAB54F46}" dt="2023-02-05T20:21:44.401" v="2295" actId="478"/>
          <ac:cxnSpMkLst>
            <pc:docMk/>
            <pc:sldMk cId="3918183697" sldId="321"/>
            <ac:cxnSpMk id="68" creationId="{85F3712F-7D34-4192-A12F-D4D64D512D7C}"/>
          </ac:cxnSpMkLst>
        </pc:cxnChg>
        <pc:cxnChg chg="del mod topLvl">
          <ac:chgData name="Li, Bingyao" userId="6020a0d1-527a-4229-8e4c-eb30bf0f9e70" providerId="ADAL" clId="{B7B7F6C6-C4C4-704B-9977-1DEFFAB54F46}" dt="2023-02-05T20:21:44.401" v="2295" actId="478"/>
          <ac:cxnSpMkLst>
            <pc:docMk/>
            <pc:sldMk cId="3918183697" sldId="321"/>
            <ac:cxnSpMk id="69" creationId="{B1F97DF9-871D-FE9D-06E9-388472AA37B4}"/>
          </ac:cxnSpMkLst>
        </pc:cxnChg>
        <pc:cxnChg chg="del mod topLvl">
          <ac:chgData name="Li, Bingyao" userId="6020a0d1-527a-4229-8e4c-eb30bf0f9e70" providerId="ADAL" clId="{B7B7F6C6-C4C4-704B-9977-1DEFFAB54F46}" dt="2023-02-05T20:21:44.401" v="2295" actId="478"/>
          <ac:cxnSpMkLst>
            <pc:docMk/>
            <pc:sldMk cId="3918183697" sldId="321"/>
            <ac:cxnSpMk id="70" creationId="{3716AC2A-E80D-017D-6B0E-2251AB24B14C}"/>
          </ac:cxnSpMkLst>
        </pc:cxnChg>
        <pc:cxnChg chg="del mod topLvl">
          <ac:chgData name="Li, Bingyao" userId="6020a0d1-527a-4229-8e4c-eb30bf0f9e70" providerId="ADAL" clId="{B7B7F6C6-C4C4-704B-9977-1DEFFAB54F46}" dt="2023-02-05T20:44:18.685" v="2548" actId="478"/>
          <ac:cxnSpMkLst>
            <pc:docMk/>
            <pc:sldMk cId="3918183697" sldId="321"/>
            <ac:cxnSpMk id="84" creationId="{5DA01CA8-8089-67CF-3F1F-3F3703D1F9E0}"/>
          </ac:cxnSpMkLst>
        </pc:cxnChg>
        <pc:cxnChg chg="del mod topLvl">
          <ac:chgData name="Li, Bingyao" userId="6020a0d1-527a-4229-8e4c-eb30bf0f9e70" providerId="ADAL" clId="{B7B7F6C6-C4C4-704B-9977-1DEFFAB54F46}" dt="2023-02-05T20:44:18.685" v="2548" actId="478"/>
          <ac:cxnSpMkLst>
            <pc:docMk/>
            <pc:sldMk cId="3918183697" sldId="321"/>
            <ac:cxnSpMk id="85" creationId="{152757E8-4CF4-DD53-15D4-A1B113E12913}"/>
          </ac:cxnSpMkLst>
        </pc:cxnChg>
        <pc:cxnChg chg="del mod topLvl">
          <ac:chgData name="Li, Bingyao" userId="6020a0d1-527a-4229-8e4c-eb30bf0f9e70" providerId="ADAL" clId="{B7B7F6C6-C4C4-704B-9977-1DEFFAB54F46}" dt="2023-02-05T20:44:18.685" v="2548" actId="478"/>
          <ac:cxnSpMkLst>
            <pc:docMk/>
            <pc:sldMk cId="3918183697" sldId="321"/>
            <ac:cxnSpMk id="86" creationId="{E11DA6DA-56B2-3FE3-60DC-B11972C621EA}"/>
          </ac:cxnSpMkLst>
        </pc:cxnChg>
        <pc:cxnChg chg="del mod topLvl">
          <ac:chgData name="Li, Bingyao" userId="6020a0d1-527a-4229-8e4c-eb30bf0f9e70" providerId="ADAL" clId="{B7B7F6C6-C4C4-704B-9977-1DEFFAB54F46}" dt="2023-02-05T20:44:18.685" v="2548" actId="478"/>
          <ac:cxnSpMkLst>
            <pc:docMk/>
            <pc:sldMk cId="3918183697" sldId="321"/>
            <ac:cxnSpMk id="87" creationId="{78C92EA5-3932-BF80-1261-1208E5619E6E}"/>
          </ac:cxnSpMkLst>
        </pc:cxnChg>
        <pc:cxnChg chg="del mod topLvl">
          <ac:chgData name="Li, Bingyao" userId="6020a0d1-527a-4229-8e4c-eb30bf0f9e70" providerId="ADAL" clId="{B7B7F6C6-C4C4-704B-9977-1DEFFAB54F46}" dt="2023-02-05T20:44:18.685" v="2548" actId="478"/>
          <ac:cxnSpMkLst>
            <pc:docMk/>
            <pc:sldMk cId="3918183697" sldId="321"/>
            <ac:cxnSpMk id="88" creationId="{90ABD609-0BE1-9702-939E-E59B9B7B7126}"/>
          </ac:cxnSpMkLst>
        </pc:cxnChg>
        <pc:cxnChg chg="mod topLvl">
          <ac:chgData name="Li, Bingyao" userId="6020a0d1-527a-4229-8e4c-eb30bf0f9e70" providerId="ADAL" clId="{B7B7F6C6-C4C4-704B-9977-1DEFFAB54F46}" dt="2023-02-05T20:43:20.926" v="2379" actId="14100"/>
          <ac:cxnSpMkLst>
            <pc:docMk/>
            <pc:sldMk cId="3918183697" sldId="321"/>
            <ac:cxnSpMk id="97" creationId="{555E41D2-7ED6-9150-B7E4-D24B86F27C7D}"/>
          </ac:cxnSpMkLst>
        </pc:cxnChg>
        <pc:cxnChg chg="mod topLvl">
          <ac:chgData name="Li, Bingyao" userId="6020a0d1-527a-4229-8e4c-eb30bf0f9e70" providerId="ADAL" clId="{B7B7F6C6-C4C4-704B-9977-1DEFFAB54F46}" dt="2023-02-05T20:43:10.671" v="2377" actId="1076"/>
          <ac:cxnSpMkLst>
            <pc:docMk/>
            <pc:sldMk cId="3918183697" sldId="321"/>
            <ac:cxnSpMk id="98" creationId="{6F6CC216-A3B9-536B-2C6F-53FEA95AE182}"/>
          </ac:cxnSpMkLst>
        </pc:cxnChg>
        <pc:cxnChg chg="mod topLvl">
          <ac:chgData name="Li, Bingyao" userId="6020a0d1-527a-4229-8e4c-eb30bf0f9e70" providerId="ADAL" clId="{B7B7F6C6-C4C4-704B-9977-1DEFFAB54F46}" dt="2023-02-05T20:43:10.671" v="2377" actId="1076"/>
          <ac:cxnSpMkLst>
            <pc:docMk/>
            <pc:sldMk cId="3918183697" sldId="321"/>
            <ac:cxnSpMk id="99" creationId="{7DC923B2-681E-5DE2-1F63-8FD1E2486765}"/>
          </ac:cxnSpMkLst>
        </pc:cxnChg>
        <pc:cxnChg chg="mod topLvl">
          <ac:chgData name="Li, Bingyao" userId="6020a0d1-527a-4229-8e4c-eb30bf0f9e70" providerId="ADAL" clId="{B7B7F6C6-C4C4-704B-9977-1DEFFAB54F46}" dt="2023-02-05T20:43:10.671" v="2377" actId="1076"/>
          <ac:cxnSpMkLst>
            <pc:docMk/>
            <pc:sldMk cId="3918183697" sldId="321"/>
            <ac:cxnSpMk id="100" creationId="{3408E912-B90F-C187-BCA8-19E5DD5B911D}"/>
          </ac:cxnSpMkLst>
        </pc:cxnChg>
        <pc:cxnChg chg="add mod">
          <ac:chgData name="Li, Bingyao" userId="6020a0d1-527a-4229-8e4c-eb30bf0f9e70" providerId="ADAL" clId="{B7B7F6C6-C4C4-704B-9977-1DEFFAB54F46}" dt="2023-02-05T22:04:31.808" v="3092" actId="14100"/>
          <ac:cxnSpMkLst>
            <pc:docMk/>
            <pc:sldMk cId="3918183697" sldId="321"/>
            <ac:cxnSpMk id="118" creationId="{67F69FBE-119A-380F-CFA2-0AE0A006ACB4}"/>
          </ac:cxnSpMkLst>
        </pc:cxnChg>
        <pc:cxnChg chg="add mod">
          <ac:chgData name="Li, Bingyao" userId="6020a0d1-527a-4229-8e4c-eb30bf0f9e70" providerId="ADAL" clId="{B7B7F6C6-C4C4-704B-9977-1DEFFAB54F46}" dt="2023-02-05T21:41:49.276" v="2795" actId="692"/>
          <ac:cxnSpMkLst>
            <pc:docMk/>
            <pc:sldMk cId="3918183697" sldId="321"/>
            <ac:cxnSpMk id="122" creationId="{175EBB7A-FBFB-2BF5-91F6-B5C016964893}"/>
          </ac:cxnSpMkLst>
        </pc:cxnChg>
        <pc:cxnChg chg="add mod">
          <ac:chgData name="Li, Bingyao" userId="6020a0d1-527a-4229-8e4c-eb30bf0f9e70" providerId="ADAL" clId="{B7B7F6C6-C4C4-704B-9977-1DEFFAB54F46}" dt="2023-02-05T21:41:53.859" v="2796" actId="692"/>
          <ac:cxnSpMkLst>
            <pc:docMk/>
            <pc:sldMk cId="3918183697" sldId="321"/>
            <ac:cxnSpMk id="123" creationId="{E2ABB57A-0718-E435-6B36-E41E25BFFECB}"/>
          </ac:cxnSpMkLst>
        </pc:cxnChg>
        <pc:cxnChg chg="add mod">
          <ac:chgData name="Li, Bingyao" userId="6020a0d1-527a-4229-8e4c-eb30bf0f9e70" providerId="ADAL" clId="{B7B7F6C6-C4C4-704B-9977-1DEFFAB54F46}" dt="2023-02-05T22:01:31.016" v="2963" actId="21"/>
          <ac:cxnSpMkLst>
            <pc:docMk/>
            <pc:sldMk cId="3918183697" sldId="321"/>
            <ac:cxnSpMk id="130" creationId="{B79EF878-6EC9-2B49-FDF5-35FAB7683777}"/>
          </ac:cxnSpMkLst>
        </pc:cxnChg>
        <pc:cxnChg chg="add mod">
          <ac:chgData name="Li, Bingyao" userId="6020a0d1-527a-4229-8e4c-eb30bf0f9e70" providerId="ADAL" clId="{B7B7F6C6-C4C4-704B-9977-1DEFFAB54F46}" dt="2023-02-05T21:36:56.141" v="2734" actId="1076"/>
          <ac:cxnSpMkLst>
            <pc:docMk/>
            <pc:sldMk cId="3918183697" sldId="321"/>
            <ac:cxnSpMk id="131" creationId="{5A0DEBAA-5931-2829-FC35-EE32F1487B64}"/>
          </ac:cxnSpMkLst>
        </pc:cxnChg>
        <pc:cxnChg chg="add del mod">
          <ac:chgData name="Li, Bingyao" userId="6020a0d1-527a-4229-8e4c-eb30bf0f9e70" providerId="ADAL" clId="{B7B7F6C6-C4C4-704B-9977-1DEFFAB54F46}" dt="2023-02-05T22:15:03.255" v="3150" actId="21"/>
          <ac:cxnSpMkLst>
            <pc:docMk/>
            <pc:sldMk cId="3918183697" sldId="321"/>
            <ac:cxnSpMk id="134" creationId="{87C7E949-7C5E-0CA4-A89E-799B72E90BAF}"/>
          </ac:cxnSpMkLst>
        </pc:cxnChg>
        <pc:cxnChg chg="add mod">
          <ac:chgData name="Li, Bingyao" userId="6020a0d1-527a-4229-8e4c-eb30bf0f9e70" providerId="ADAL" clId="{B7B7F6C6-C4C4-704B-9977-1DEFFAB54F46}" dt="2023-02-05T21:45:19.651" v="2884" actId="21"/>
          <ac:cxnSpMkLst>
            <pc:docMk/>
            <pc:sldMk cId="3918183697" sldId="321"/>
            <ac:cxnSpMk id="135" creationId="{B18E0184-839B-C67A-C9CB-C30E4F9EE494}"/>
          </ac:cxnSpMkLst>
        </pc:cxnChg>
        <pc:cxnChg chg="add mod">
          <ac:chgData name="Li, Bingyao" userId="6020a0d1-527a-4229-8e4c-eb30bf0f9e70" providerId="ADAL" clId="{B7B7F6C6-C4C4-704B-9977-1DEFFAB54F46}" dt="2023-02-05T21:36:56.141" v="2734" actId="1076"/>
          <ac:cxnSpMkLst>
            <pc:docMk/>
            <pc:sldMk cId="3918183697" sldId="321"/>
            <ac:cxnSpMk id="136" creationId="{FC4A6D9E-C1F6-1218-51D1-FD0AC4105775}"/>
          </ac:cxnSpMkLst>
        </pc:cxnChg>
        <pc:cxnChg chg="add mod">
          <ac:chgData name="Li, Bingyao" userId="6020a0d1-527a-4229-8e4c-eb30bf0f9e70" providerId="ADAL" clId="{B7B7F6C6-C4C4-704B-9977-1DEFFAB54F46}" dt="2023-02-05T22:03:01.581" v="3065" actId="14100"/>
          <ac:cxnSpMkLst>
            <pc:docMk/>
            <pc:sldMk cId="3918183697" sldId="321"/>
            <ac:cxnSpMk id="137" creationId="{A085FCEE-2883-653B-2E1F-4B88D997B400}"/>
          </ac:cxnSpMkLst>
        </pc:cxnChg>
        <pc:cxnChg chg="add mod">
          <ac:chgData name="Li, Bingyao" userId="6020a0d1-527a-4229-8e4c-eb30bf0f9e70" providerId="ADAL" clId="{B7B7F6C6-C4C4-704B-9977-1DEFFAB54F46}" dt="2023-02-05T21:36:56.141" v="2734" actId="1076"/>
          <ac:cxnSpMkLst>
            <pc:docMk/>
            <pc:sldMk cId="3918183697" sldId="321"/>
            <ac:cxnSpMk id="138" creationId="{3BBE943A-F40B-1B26-BD7A-B7622832D856}"/>
          </ac:cxnSpMkLst>
        </pc:cxnChg>
        <pc:cxnChg chg="add mod">
          <ac:chgData name="Li, Bingyao" userId="6020a0d1-527a-4229-8e4c-eb30bf0f9e70" providerId="ADAL" clId="{B7B7F6C6-C4C4-704B-9977-1DEFFAB54F46}" dt="2023-02-05T22:00:04.332" v="2910" actId="1037"/>
          <ac:cxnSpMkLst>
            <pc:docMk/>
            <pc:sldMk cId="3918183697" sldId="321"/>
            <ac:cxnSpMk id="140" creationId="{B1E89C9E-265F-1497-AE71-7D7A72DCFFE2}"/>
          </ac:cxnSpMkLst>
        </pc:cxnChg>
        <pc:cxnChg chg="add del mod">
          <ac:chgData name="Li, Bingyao" userId="6020a0d1-527a-4229-8e4c-eb30bf0f9e70" providerId="ADAL" clId="{B7B7F6C6-C4C4-704B-9977-1DEFFAB54F46}" dt="2023-02-05T22:15:12.258" v="3152" actId="21"/>
          <ac:cxnSpMkLst>
            <pc:docMk/>
            <pc:sldMk cId="3918183697" sldId="321"/>
            <ac:cxnSpMk id="141" creationId="{DFFA412F-9462-1A83-D799-E4870421FAF7}"/>
          </ac:cxnSpMkLst>
        </pc:cxnChg>
        <pc:cxnChg chg="add mod">
          <ac:chgData name="Li, Bingyao" userId="6020a0d1-527a-4229-8e4c-eb30bf0f9e70" providerId="ADAL" clId="{B7B7F6C6-C4C4-704B-9977-1DEFFAB54F46}" dt="2023-02-05T22:01:36.789" v="2977" actId="1038"/>
          <ac:cxnSpMkLst>
            <pc:docMk/>
            <pc:sldMk cId="3918183697" sldId="321"/>
            <ac:cxnSpMk id="142" creationId="{C180B954-EBC9-878E-19C9-4E5C7CC6CA5D}"/>
          </ac:cxnSpMkLst>
        </pc:cxnChg>
        <pc:cxnChg chg="add del mod">
          <ac:chgData name="Li, Bingyao" userId="6020a0d1-527a-4229-8e4c-eb30bf0f9e70" providerId="ADAL" clId="{B7B7F6C6-C4C4-704B-9977-1DEFFAB54F46}" dt="2023-02-05T22:15:24.510" v="3158" actId="21"/>
          <ac:cxnSpMkLst>
            <pc:docMk/>
            <pc:sldMk cId="3918183697" sldId="321"/>
            <ac:cxnSpMk id="144" creationId="{3DC23897-11E8-7BC9-9E34-CF0499D83E7B}"/>
          </ac:cxnSpMkLst>
        </pc:cxnChg>
        <pc:cxnChg chg="add del mod">
          <ac:chgData name="Li, Bingyao" userId="6020a0d1-527a-4229-8e4c-eb30bf0f9e70" providerId="ADAL" clId="{B7B7F6C6-C4C4-704B-9977-1DEFFAB54F46}" dt="2023-02-05T22:15:33.059" v="3162" actId="21"/>
          <ac:cxnSpMkLst>
            <pc:docMk/>
            <pc:sldMk cId="3918183697" sldId="321"/>
            <ac:cxnSpMk id="145" creationId="{6150A53D-7A74-189F-A333-276DA024835B}"/>
          </ac:cxnSpMkLst>
        </pc:cxnChg>
        <pc:cxnChg chg="add del mod">
          <ac:chgData name="Li, Bingyao" userId="6020a0d1-527a-4229-8e4c-eb30bf0f9e70" providerId="ADAL" clId="{B7B7F6C6-C4C4-704B-9977-1DEFFAB54F46}" dt="2023-02-05T22:15:36.906" v="3164" actId="21"/>
          <ac:cxnSpMkLst>
            <pc:docMk/>
            <pc:sldMk cId="3918183697" sldId="321"/>
            <ac:cxnSpMk id="146" creationId="{091CE476-70BA-1ABC-0D16-FB393D332AA6}"/>
          </ac:cxnSpMkLst>
        </pc:cxnChg>
        <pc:cxnChg chg="add mod">
          <ac:chgData name="Li, Bingyao" userId="6020a0d1-527a-4229-8e4c-eb30bf0f9e70" providerId="ADAL" clId="{B7B7F6C6-C4C4-704B-9977-1DEFFAB54F46}" dt="2023-02-05T21:36:56.141" v="2734" actId="1076"/>
          <ac:cxnSpMkLst>
            <pc:docMk/>
            <pc:sldMk cId="3918183697" sldId="321"/>
            <ac:cxnSpMk id="147" creationId="{E10AFEB5-5FD0-5E51-7ED4-75DCB4AF07B5}"/>
          </ac:cxnSpMkLst>
        </pc:cxnChg>
        <pc:cxnChg chg="add del mod">
          <ac:chgData name="Li, Bingyao" userId="6020a0d1-527a-4229-8e4c-eb30bf0f9e70" providerId="ADAL" clId="{B7B7F6C6-C4C4-704B-9977-1DEFFAB54F46}" dt="2023-02-05T22:15:20.812" v="3156" actId="21"/>
          <ac:cxnSpMkLst>
            <pc:docMk/>
            <pc:sldMk cId="3918183697" sldId="321"/>
            <ac:cxnSpMk id="148" creationId="{6F8ED703-B90B-52F8-5EB6-9BC18766762D}"/>
          </ac:cxnSpMkLst>
        </pc:cxnChg>
        <pc:cxnChg chg="add del mod">
          <ac:chgData name="Li, Bingyao" userId="6020a0d1-527a-4229-8e4c-eb30bf0f9e70" providerId="ADAL" clId="{B7B7F6C6-C4C4-704B-9977-1DEFFAB54F46}" dt="2023-02-05T22:15:16.773" v="3154" actId="21"/>
          <ac:cxnSpMkLst>
            <pc:docMk/>
            <pc:sldMk cId="3918183697" sldId="321"/>
            <ac:cxnSpMk id="149" creationId="{5E8CE75B-06CB-EDE4-BA98-95F217404001}"/>
          </ac:cxnSpMkLst>
        </pc:cxnChg>
        <pc:cxnChg chg="add del mod">
          <ac:chgData name="Li, Bingyao" userId="6020a0d1-527a-4229-8e4c-eb30bf0f9e70" providerId="ADAL" clId="{B7B7F6C6-C4C4-704B-9977-1DEFFAB54F46}" dt="2023-02-05T22:15:29.136" v="3160" actId="21"/>
          <ac:cxnSpMkLst>
            <pc:docMk/>
            <pc:sldMk cId="3918183697" sldId="321"/>
            <ac:cxnSpMk id="150" creationId="{E7529819-0C7F-F793-5852-6BF6F61D15D9}"/>
          </ac:cxnSpMkLst>
        </pc:cxnChg>
        <pc:cxnChg chg="add mod">
          <ac:chgData name="Li, Bingyao" userId="6020a0d1-527a-4229-8e4c-eb30bf0f9e70" providerId="ADAL" clId="{B7B7F6C6-C4C4-704B-9977-1DEFFAB54F46}" dt="2023-02-05T22:03:42.198" v="3082" actId="14100"/>
          <ac:cxnSpMkLst>
            <pc:docMk/>
            <pc:sldMk cId="3918183697" sldId="321"/>
            <ac:cxnSpMk id="181" creationId="{4ACA08FB-0CFC-B606-2846-82BFF7A6CD1F}"/>
          </ac:cxnSpMkLst>
        </pc:cxnChg>
        <pc:cxnChg chg="add mod">
          <ac:chgData name="Li, Bingyao" userId="6020a0d1-527a-4229-8e4c-eb30bf0f9e70" providerId="ADAL" clId="{B7B7F6C6-C4C4-704B-9977-1DEFFAB54F46}" dt="2023-02-05T22:10:23.267" v="3113" actId="692"/>
          <ac:cxnSpMkLst>
            <pc:docMk/>
            <pc:sldMk cId="3918183697" sldId="321"/>
            <ac:cxnSpMk id="188" creationId="{B9358416-D30C-501E-16ED-C97883987A42}"/>
          </ac:cxnSpMkLst>
        </pc:cxnChg>
        <pc:cxnChg chg="add mod">
          <ac:chgData name="Li, Bingyao" userId="6020a0d1-527a-4229-8e4c-eb30bf0f9e70" providerId="ADAL" clId="{B7B7F6C6-C4C4-704B-9977-1DEFFAB54F46}" dt="2023-02-05T22:10:26.871" v="3115" actId="692"/>
          <ac:cxnSpMkLst>
            <pc:docMk/>
            <pc:sldMk cId="3918183697" sldId="321"/>
            <ac:cxnSpMk id="189" creationId="{D7D8EA79-DC46-5085-4E9C-EDA84D19521D}"/>
          </ac:cxnSpMkLst>
        </pc:cxnChg>
        <pc:cxnChg chg="add mod">
          <ac:chgData name="Li, Bingyao" userId="6020a0d1-527a-4229-8e4c-eb30bf0f9e70" providerId="ADAL" clId="{B7B7F6C6-C4C4-704B-9977-1DEFFAB54F46}" dt="2023-02-05T22:15:04.745" v="3151"/>
          <ac:cxnSpMkLst>
            <pc:docMk/>
            <pc:sldMk cId="3918183697" sldId="321"/>
            <ac:cxnSpMk id="193" creationId="{1CA8F0C0-AA82-5811-753E-F17CDA814682}"/>
          </ac:cxnSpMkLst>
        </pc:cxnChg>
        <pc:cxnChg chg="add mod">
          <ac:chgData name="Li, Bingyao" userId="6020a0d1-527a-4229-8e4c-eb30bf0f9e70" providerId="ADAL" clId="{B7B7F6C6-C4C4-704B-9977-1DEFFAB54F46}" dt="2023-02-05T22:15:13.281" v="3153"/>
          <ac:cxnSpMkLst>
            <pc:docMk/>
            <pc:sldMk cId="3918183697" sldId="321"/>
            <ac:cxnSpMk id="194" creationId="{095F0E2E-4701-8618-FA6A-C00815BAB423}"/>
          </ac:cxnSpMkLst>
        </pc:cxnChg>
        <pc:cxnChg chg="add mod">
          <ac:chgData name="Li, Bingyao" userId="6020a0d1-527a-4229-8e4c-eb30bf0f9e70" providerId="ADAL" clId="{B7B7F6C6-C4C4-704B-9977-1DEFFAB54F46}" dt="2023-02-05T22:15:17.544" v="3155"/>
          <ac:cxnSpMkLst>
            <pc:docMk/>
            <pc:sldMk cId="3918183697" sldId="321"/>
            <ac:cxnSpMk id="195" creationId="{2214DBAA-2ED7-27CD-AFBD-C01F31A2039F}"/>
          </ac:cxnSpMkLst>
        </pc:cxnChg>
        <pc:cxnChg chg="add mod">
          <ac:chgData name="Li, Bingyao" userId="6020a0d1-527a-4229-8e4c-eb30bf0f9e70" providerId="ADAL" clId="{B7B7F6C6-C4C4-704B-9977-1DEFFAB54F46}" dt="2023-02-05T22:15:21.798" v="3157"/>
          <ac:cxnSpMkLst>
            <pc:docMk/>
            <pc:sldMk cId="3918183697" sldId="321"/>
            <ac:cxnSpMk id="196" creationId="{55BEB96D-68C4-0DBF-DB76-776FEEA08384}"/>
          </ac:cxnSpMkLst>
        </pc:cxnChg>
        <pc:cxnChg chg="add mod">
          <ac:chgData name="Li, Bingyao" userId="6020a0d1-527a-4229-8e4c-eb30bf0f9e70" providerId="ADAL" clId="{B7B7F6C6-C4C4-704B-9977-1DEFFAB54F46}" dt="2023-02-05T22:15:25.629" v="3159"/>
          <ac:cxnSpMkLst>
            <pc:docMk/>
            <pc:sldMk cId="3918183697" sldId="321"/>
            <ac:cxnSpMk id="197" creationId="{BA74459C-01DA-B985-B30B-37214D6D9A71}"/>
          </ac:cxnSpMkLst>
        </pc:cxnChg>
        <pc:cxnChg chg="add mod">
          <ac:chgData name="Li, Bingyao" userId="6020a0d1-527a-4229-8e4c-eb30bf0f9e70" providerId="ADAL" clId="{B7B7F6C6-C4C4-704B-9977-1DEFFAB54F46}" dt="2023-02-05T22:15:30.279" v="3161"/>
          <ac:cxnSpMkLst>
            <pc:docMk/>
            <pc:sldMk cId="3918183697" sldId="321"/>
            <ac:cxnSpMk id="198" creationId="{BAF7398A-2C92-0860-B4CF-730E57303C3B}"/>
          </ac:cxnSpMkLst>
        </pc:cxnChg>
        <pc:cxnChg chg="add mod">
          <ac:chgData name="Li, Bingyao" userId="6020a0d1-527a-4229-8e4c-eb30bf0f9e70" providerId="ADAL" clId="{B7B7F6C6-C4C4-704B-9977-1DEFFAB54F46}" dt="2023-02-05T22:15:34.522" v="3163"/>
          <ac:cxnSpMkLst>
            <pc:docMk/>
            <pc:sldMk cId="3918183697" sldId="321"/>
            <ac:cxnSpMk id="199" creationId="{06641975-CD19-2ACF-5A62-058C2F0D4B31}"/>
          </ac:cxnSpMkLst>
        </pc:cxnChg>
        <pc:cxnChg chg="add mod">
          <ac:chgData name="Li, Bingyao" userId="6020a0d1-527a-4229-8e4c-eb30bf0f9e70" providerId="ADAL" clId="{B7B7F6C6-C4C4-704B-9977-1DEFFAB54F46}" dt="2023-02-05T22:15:37.658" v="3165"/>
          <ac:cxnSpMkLst>
            <pc:docMk/>
            <pc:sldMk cId="3918183697" sldId="321"/>
            <ac:cxnSpMk id="200" creationId="{B3CD9287-BCB9-3871-9598-4DB75FF9729A}"/>
          </ac:cxnSpMkLst>
        </pc:cxnChg>
        <pc:cxnChg chg="add mod">
          <ac:chgData name="Li, Bingyao" userId="6020a0d1-527a-4229-8e4c-eb30bf0f9e70" providerId="ADAL" clId="{B7B7F6C6-C4C4-704B-9977-1DEFFAB54F46}" dt="2023-02-06T01:19:31.095" v="3792" actId="14100"/>
          <ac:cxnSpMkLst>
            <pc:docMk/>
            <pc:sldMk cId="3918183697" sldId="321"/>
            <ac:cxnSpMk id="203" creationId="{4859441F-A30E-3CD6-93BD-E520484F637D}"/>
          </ac:cxnSpMkLst>
        </pc:cxnChg>
      </pc:sldChg>
      <pc:sldChg chg="addSp delSp modSp add mod delAnim">
        <pc:chgData name="Li, Bingyao" userId="6020a0d1-527a-4229-8e4c-eb30bf0f9e70" providerId="ADAL" clId="{B7B7F6C6-C4C4-704B-9977-1DEFFAB54F46}" dt="2023-02-06T03:08:37.503" v="5273" actId="1035"/>
        <pc:sldMkLst>
          <pc:docMk/>
          <pc:sldMk cId="169143998" sldId="322"/>
        </pc:sldMkLst>
        <pc:spChg chg="del">
          <ac:chgData name="Li, Bingyao" userId="6020a0d1-527a-4229-8e4c-eb30bf0f9e70" providerId="ADAL" clId="{B7B7F6C6-C4C4-704B-9977-1DEFFAB54F46}" dt="2023-02-06T01:45:53.648" v="4072" actId="478"/>
          <ac:spMkLst>
            <pc:docMk/>
            <pc:sldMk cId="169143998" sldId="322"/>
            <ac:spMk id="2" creationId="{5ED8D785-57BC-1316-4F0A-93BA9F2091A4}"/>
          </ac:spMkLst>
        </pc:spChg>
        <pc:spChg chg="del">
          <ac:chgData name="Li, Bingyao" userId="6020a0d1-527a-4229-8e4c-eb30bf0f9e70" providerId="ADAL" clId="{B7B7F6C6-C4C4-704B-9977-1DEFFAB54F46}" dt="2023-02-06T01:45:53.648" v="4072" actId="478"/>
          <ac:spMkLst>
            <pc:docMk/>
            <pc:sldMk cId="169143998" sldId="322"/>
            <ac:spMk id="3" creationId="{61494444-FCBE-2545-1290-92301D62EEA0}"/>
          </ac:spMkLst>
        </pc:spChg>
        <pc:spChg chg="del">
          <ac:chgData name="Li, Bingyao" userId="6020a0d1-527a-4229-8e4c-eb30bf0f9e70" providerId="ADAL" clId="{B7B7F6C6-C4C4-704B-9977-1DEFFAB54F46}" dt="2023-02-06T01:45:53.648" v="4072" actId="478"/>
          <ac:spMkLst>
            <pc:docMk/>
            <pc:sldMk cId="169143998" sldId="322"/>
            <ac:spMk id="7" creationId="{BAF51495-ABA1-7D2F-8AC0-0F080B710E00}"/>
          </ac:spMkLst>
        </pc:spChg>
        <pc:spChg chg="add mod">
          <ac:chgData name="Li, Bingyao" userId="6020a0d1-527a-4229-8e4c-eb30bf0f9e70" providerId="ADAL" clId="{B7B7F6C6-C4C4-704B-9977-1DEFFAB54F46}" dt="2023-02-06T03:08:31.091" v="5268" actId="1036"/>
          <ac:spMkLst>
            <pc:docMk/>
            <pc:sldMk cId="169143998" sldId="322"/>
            <ac:spMk id="8" creationId="{D79A6988-BDA3-88AF-80BF-D7AF5DEEABAE}"/>
          </ac:spMkLst>
        </pc:spChg>
        <pc:spChg chg="del">
          <ac:chgData name="Li, Bingyao" userId="6020a0d1-527a-4229-8e4c-eb30bf0f9e70" providerId="ADAL" clId="{B7B7F6C6-C4C4-704B-9977-1DEFFAB54F46}" dt="2023-02-06T01:45:53.648" v="4072" actId="478"/>
          <ac:spMkLst>
            <pc:docMk/>
            <pc:sldMk cId="169143998" sldId="322"/>
            <ac:spMk id="9" creationId="{C853933F-C4E9-0AE1-EC81-3F915136E10A}"/>
          </ac:spMkLst>
        </pc:spChg>
        <pc:spChg chg="add del mod">
          <ac:chgData name="Li, Bingyao" userId="6020a0d1-527a-4229-8e4c-eb30bf0f9e70" providerId="ADAL" clId="{B7B7F6C6-C4C4-704B-9977-1DEFFAB54F46}" dt="2023-02-06T02:06:24.884" v="4186"/>
          <ac:spMkLst>
            <pc:docMk/>
            <pc:sldMk cId="169143998" sldId="322"/>
            <ac:spMk id="10" creationId="{8869B831-FB6E-1007-8A82-E5305AEB94F9}"/>
          </ac:spMkLst>
        </pc:spChg>
        <pc:spChg chg="del">
          <ac:chgData name="Li, Bingyao" userId="6020a0d1-527a-4229-8e4c-eb30bf0f9e70" providerId="ADAL" clId="{B7B7F6C6-C4C4-704B-9977-1DEFFAB54F46}" dt="2023-02-06T01:45:53.648" v="4072" actId="478"/>
          <ac:spMkLst>
            <pc:docMk/>
            <pc:sldMk cId="169143998" sldId="322"/>
            <ac:spMk id="12" creationId="{1E3836A1-728B-0612-D5CF-C65FBF090438}"/>
          </ac:spMkLst>
        </pc:spChg>
        <pc:spChg chg="del">
          <ac:chgData name="Li, Bingyao" userId="6020a0d1-527a-4229-8e4c-eb30bf0f9e70" providerId="ADAL" clId="{B7B7F6C6-C4C4-704B-9977-1DEFFAB54F46}" dt="2023-02-06T01:45:53.648" v="4072" actId="478"/>
          <ac:spMkLst>
            <pc:docMk/>
            <pc:sldMk cId="169143998" sldId="322"/>
            <ac:spMk id="13" creationId="{909C25EA-5FF0-F9BC-436D-E731B8FDFB79}"/>
          </ac:spMkLst>
        </pc:spChg>
        <pc:spChg chg="del">
          <ac:chgData name="Li, Bingyao" userId="6020a0d1-527a-4229-8e4c-eb30bf0f9e70" providerId="ADAL" clId="{B7B7F6C6-C4C4-704B-9977-1DEFFAB54F46}" dt="2023-02-06T01:45:53.648" v="4072" actId="478"/>
          <ac:spMkLst>
            <pc:docMk/>
            <pc:sldMk cId="169143998" sldId="322"/>
            <ac:spMk id="15" creationId="{2B146487-F728-74CF-655B-8B0B06C78DAA}"/>
          </ac:spMkLst>
        </pc:spChg>
        <pc:spChg chg="mod">
          <ac:chgData name="Li, Bingyao" userId="6020a0d1-527a-4229-8e4c-eb30bf0f9e70" providerId="ADAL" clId="{B7B7F6C6-C4C4-704B-9977-1DEFFAB54F46}" dt="2023-02-06T01:07:38.277" v="3622" actId="20577"/>
          <ac:spMkLst>
            <pc:docMk/>
            <pc:sldMk cId="169143998" sldId="322"/>
            <ac:spMk id="22" creationId="{80B5B2F5-4D55-F54B-ACE6-C8A4AB40889C}"/>
          </ac:spMkLst>
        </pc:spChg>
        <pc:spChg chg="del">
          <ac:chgData name="Li, Bingyao" userId="6020a0d1-527a-4229-8e4c-eb30bf0f9e70" providerId="ADAL" clId="{B7B7F6C6-C4C4-704B-9977-1DEFFAB54F46}" dt="2023-02-06T01:45:53.648" v="4072" actId="478"/>
          <ac:spMkLst>
            <pc:docMk/>
            <pc:sldMk cId="169143998" sldId="322"/>
            <ac:spMk id="26" creationId="{2D586525-B2B9-7088-51F6-03CF4295CC8D}"/>
          </ac:spMkLst>
        </pc:spChg>
        <pc:spChg chg="del">
          <ac:chgData name="Li, Bingyao" userId="6020a0d1-527a-4229-8e4c-eb30bf0f9e70" providerId="ADAL" clId="{B7B7F6C6-C4C4-704B-9977-1DEFFAB54F46}" dt="2023-02-06T01:45:53.648" v="4072" actId="478"/>
          <ac:spMkLst>
            <pc:docMk/>
            <pc:sldMk cId="169143998" sldId="322"/>
            <ac:spMk id="27" creationId="{3DE1D789-4288-88DE-CDB7-9D980698792C}"/>
          </ac:spMkLst>
        </pc:spChg>
        <pc:spChg chg="del">
          <ac:chgData name="Li, Bingyao" userId="6020a0d1-527a-4229-8e4c-eb30bf0f9e70" providerId="ADAL" clId="{B7B7F6C6-C4C4-704B-9977-1DEFFAB54F46}" dt="2023-02-06T01:45:53.648" v="4072" actId="478"/>
          <ac:spMkLst>
            <pc:docMk/>
            <pc:sldMk cId="169143998" sldId="322"/>
            <ac:spMk id="60" creationId="{C08D254C-2EDA-A76B-3577-ADDA9CC3D941}"/>
          </ac:spMkLst>
        </pc:spChg>
        <pc:grpChg chg="del">
          <ac:chgData name="Li, Bingyao" userId="6020a0d1-527a-4229-8e4c-eb30bf0f9e70" providerId="ADAL" clId="{B7B7F6C6-C4C4-704B-9977-1DEFFAB54F46}" dt="2023-02-06T01:45:53.648" v="4072" actId="478"/>
          <ac:grpSpMkLst>
            <pc:docMk/>
            <pc:sldMk cId="169143998" sldId="322"/>
            <ac:grpSpMk id="64" creationId="{D5B9FC71-984B-C69D-B1F5-F27794A4CC16}"/>
          </ac:grpSpMkLst>
        </pc:grpChg>
        <pc:graphicFrameChg chg="add mod modGraphic">
          <ac:chgData name="Li, Bingyao" userId="6020a0d1-527a-4229-8e4c-eb30bf0f9e70" providerId="ADAL" clId="{B7B7F6C6-C4C4-704B-9977-1DEFFAB54F46}" dt="2023-02-06T03:08:37.503" v="5273" actId="1035"/>
          <ac:graphicFrameMkLst>
            <pc:docMk/>
            <pc:sldMk cId="169143998" sldId="322"/>
            <ac:graphicFrameMk id="11" creationId="{B438C896-702C-9DD8-B3BC-55FEE485E6A0}"/>
          </ac:graphicFrameMkLst>
        </pc:graphicFrameChg>
        <pc:graphicFrameChg chg="add del mod">
          <ac:chgData name="Li, Bingyao" userId="6020a0d1-527a-4229-8e4c-eb30bf0f9e70" providerId="ADAL" clId="{B7B7F6C6-C4C4-704B-9977-1DEFFAB54F46}" dt="2023-02-06T02:07:31.580" v="4216"/>
          <ac:graphicFrameMkLst>
            <pc:docMk/>
            <pc:sldMk cId="169143998" sldId="322"/>
            <ac:graphicFrameMk id="16" creationId="{608DF7ED-0EAB-776B-A838-C4D390F4F3FF}"/>
          </ac:graphicFrameMkLst>
        </pc:graphicFrameChg>
        <pc:cxnChg chg="del mod">
          <ac:chgData name="Li, Bingyao" userId="6020a0d1-527a-4229-8e4c-eb30bf0f9e70" providerId="ADAL" clId="{B7B7F6C6-C4C4-704B-9977-1DEFFAB54F46}" dt="2023-02-06T01:45:53.648" v="4072" actId="478"/>
          <ac:cxnSpMkLst>
            <pc:docMk/>
            <pc:sldMk cId="169143998" sldId="322"/>
            <ac:cxnSpMk id="4" creationId="{5306FF95-DB95-8673-C85A-A9ACB607C4BD}"/>
          </ac:cxnSpMkLst>
        </pc:cxnChg>
        <pc:cxnChg chg="del mod">
          <ac:chgData name="Li, Bingyao" userId="6020a0d1-527a-4229-8e4c-eb30bf0f9e70" providerId="ADAL" clId="{B7B7F6C6-C4C4-704B-9977-1DEFFAB54F46}" dt="2023-02-06T01:45:53.648" v="4072" actId="478"/>
          <ac:cxnSpMkLst>
            <pc:docMk/>
            <pc:sldMk cId="169143998" sldId="322"/>
            <ac:cxnSpMk id="6" creationId="{A941056F-2C15-B51D-75EF-4EFEDDA706F0}"/>
          </ac:cxnSpMkLst>
        </pc:cxnChg>
        <pc:cxnChg chg="del mod">
          <ac:chgData name="Li, Bingyao" userId="6020a0d1-527a-4229-8e4c-eb30bf0f9e70" providerId="ADAL" clId="{B7B7F6C6-C4C4-704B-9977-1DEFFAB54F46}" dt="2023-02-06T01:45:53.648" v="4072" actId="478"/>
          <ac:cxnSpMkLst>
            <pc:docMk/>
            <pc:sldMk cId="169143998" sldId="322"/>
            <ac:cxnSpMk id="14" creationId="{EF16D505-E0F4-4E4E-9857-5F50293E1B39}"/>
          </ac:cxnSpMkLst>
        </pc:cxnChg>
        <pc:cxnChg chg="del mod">
          <ac:chgData name="Li, Bingyao" userId="6020a0d1-527a-4229-8e4c-eb30bf0f9e70" providerId="ADAL" clId="{B7B7F6C6-C4C4-704B-9977-1DEFFAB54F46}" dt="2023-02-06T01:45:53.648" v="4072" actId="478"/>
          <ac:cxnSpMkLst>
            <pc:docMk/>
            <pc:sldMk cId="169143998" sldId="322"/>
            <ac:cxnSpMk id="28" creationId="{AEAD7293-3CD4-B3D5-C2AC-8F0110F45BD0}"/>
          </ac:cxnSpMkLst>
        </pc:cxnChg>
        <pc:cxnChg chg="del mod">
          <ac:chgData name="Li, Bingyao" userId="6020a0d1-527a-4229-8e4c-eb30bf0f9e70" providerId="ADAL" clId="{B7B7F6C6-C4C4-704B-9977-1DEFFAB54F46}" dt="2023-02-06T01:45:53.648" v="4072" actId="478"/>
          <ac:cxnSpMkLst>
            <pc:docMk/>
            <pc:sldMk cId="169143998" sldId="322"/>
            <ac:cxnSpMk id="29" creationId="{85C2989E-E63B-4670-8D3D-2A67C0068F71}"/>
          </ac:cxnSpMkLst>
        </pc:cxnChg>
      </pc:sldChg>
      <pc:sldChg chg="addSp delSp modSp add mod ord addAnim delAnim modAnim">
        <pc:chgData name="Li, Bingyao" userId="6020a0d1-527a-4229-8e4c-eb30bf0f9e70" providerId="ADAL" clId="{B7B7F6C6-C4C4-704B-9977-1DEFFAB54F46}" dt="2023-02-06T01:33:35.488" v="4032" actId="113"/>
        <pc:sldMkLst>
          <pc:docMk/>
          <pc:sldMk cId="2609676385" sldId="323"/>
        </pc:sldMkLst>
        <pc:spChg chg="del">
          <ac:chgData name="Li, Bingyao" userId="6020a0d1-527a-4229-8e4c-eb30bf0f9e70" providerId="ADAL" clId="{B7B7F6C6-C4C4-704B-9977-1DEFFAB54F46}" dt="2023-02-05T21:31:56.022" v="2690" actId="478"/>
          <ac:spMkLst>
            <pc:docMk/>
            <pc:sldMk cId="2609676385" sldId="323"/>
            <ac:spMk id="36" creationId="{2105AD6C-2B9E-008E-94FC-C0692267277E}"/>
          </ac:spMkLst>
        </pc:spChg>
        <pc:spChg chg="add del">
          <ac:chgData name="Li, Bingyao" userId="6020a0d1-527a-4229-8e4c-eb30bf0f9e70" providerId="ADAL" clId="{B7B7F6C6-C4C4-704B-9977-1DEFFAB54F46}" dt="2023-02-05T21:31:25.893" v="2684" actId="478"/>
          <ac:spMkLst>
            <pc:docMk/>
            <pc:sldMk cId="2609676385" sldId="323"/>
            <ac:spMk id="71" creationId="{03DC2AAF-E1AA-14E4-ADDD-3141F69EB35B}"/>
          </ac:spMkLst>
        </pc:spChg>
        <pc:spChg chg="add del">
          <ac:chgData name="Li, Bingyao" userId="6020a0d1-527a-4229-8e4c-eb30bf0f9e70" providerId="ADAL" clId="{B7B7F6C6-C4C4-704B-9977-1DEFFAB54F46}" dt="2023-02-05T21:31:22.814" v="2683" actId="478"/>
          <ac:spMkLst>
            <pc:docMk/>
            <pc:sldMk cId="2609676385" sldId="323"/>
            <ac:spMk id="103" creationId="{CCC2A265-C9EE-72AC-12E3-283BF16F2B2B}"/>
          </ac:spMkLst>
        </pc:spChg>
        <pc:spChg chg="mod">
          <ac:chgData name="Li, Bingyao" userId="6020a0d1-527a-4229-8e4c-eb30bf0f9e70" providerId="ADAL" clId="{B7B7F6C6-C4C4-704B-9977-1DEFFAB54F46}" dt="2023-02-05T21:32:30.614" v="2696" actId="255"/>
          <ac:spMkLst>
            <pc:docMk/>
            <pc:sldMk cId="2609676385" sldId="323"/>
            <ac:spMk id="104" creationId="{E75FAFFF-0493-FE18-3217-F606656000C6}"/>
          </ac:spMkLst>
        </pc:spChg>
        <pc:spChg chg="mod">
          <ac:chgData name="Li, Bingyao" userId="6020a0d1-527a-4229-8e4c-eb30bf0f9e70" providerId="ADAL" clId="{B7B7F6C6-C4C4-704B-9977-1DEFFAB54F46}" dt="2023-02-06T01:33:35.488" v="4032" actId="113"/>
          <ac:spMkLst>
            <pc:docMk/>
            <pc:sldMk cId="2609676385" sldId="323"/>
            <ac:spMk id="106" creationId="{275213EF-047B-6690-966A-975302B1F578}"/>
          </ac:spMkLst>
        </pc:spChg>
        <pc:spChg chg="mod">
          <ac:chgData name="Li, Bingyao" userId="6020a0d1-527a-4229-8e4c-eb30bf0f9e70" providerId="ADAL" clId="{B7B7F6C6-C4C4-704B-9977-1DEFFAB54F46}" dt="2023-02-05T21:33:25.116" v="2704" actId="20577"/>
          <ac:spMkLst>
            <pc:docMk/>
            <pc:sldMk cId="2609676385" sldId="323"/>
            <ac:spMk id="111" creationId="{98124BA1-E0AC-6E85-540F-153989ED4724}"/>
          </ac:spMkLst>
        </pc:spChg>
        <pc:grpChg chg="add">
          <ac:chgData name="Li, Bingyao" userId="6020a0d1-527a-4229-8e4c-eb30bf0f9e70" providerId="ADAL" clId="{B7B7F6C6-C4C4-704B-9977-1DEFFAB54F46}" dt="2023-02-05T21:32:59.044" v="2700" actId="164"/>
          <ac:grpSpMkLst>
            <pc:docMk/>
            <pc:sldMk cId="2609676385" sldId="323"/>
            <ac:grpSpMk id="2" creationId="{C206CE33-C7EF-09C2-1C6C-3292745A7EBA}"/>
          </ac:grpSpMkLst>
        </pc:grpChg>
        <pc:grpChg chg="add mod">
          <ac:chgData name="Li, Bingyao" userId="6020a0d1-527a-4229-8e4c-eb30bf0f9e70" providerId="ADAL" clId="{B7B7F6C6-C4C4-704B-9977-1DEFFAB54F46}" dt="2023-02-05T21:33:25.116" v="2704" actId="20577"/>
          <ac:grpSpMkLst>
            <pc:docMk/>
            <pc:sldMk cId="2609676385" sldId="323"/>
            <ac:grpSpMk id="3" creationId="{3B31FDD2-797B-213F-7AF4-4335614DA691}"/>
          </ac:grpSpMkLst>
        </pc:grpChg>
        <pc:picChg chg="mod">
          <ac:chgData name="Li, Bingyao" userId="6020a0d1-527a-4229-8e4c-eb30bf0f9e70" providerId="ADAL" clId="{B7B7F6C6-C4C4-704B-9977-1DEFFAB54F46}" dt="2023-02-05T21:32:19.602" v="2694" actId="1076"/>
          <ac:picMkLst>
            <pc:docMk/>
            <pc:sldMk cId="2609676385" sldId="323"/>
            <ac:picMk id="108" creationId="{D002399D-0CD6-A183-9278-BFBB880F7D94}"/>
          </ac:picMkLst>
        </pc:picChg>
        <pc:picChg chg="mod">
          <ac:chgData name="Li, Bingyao" userId="6020a0d1-527a-4229-8e4c-eb30bf0f9e70" providerId="ADAL" clId="{B7B7F6C6-C4C4-704B-9977-1DEFFAB54F46}" dt="2023-02-05T21:33:25.116" v="2704" actId="20577"/>
          <ac:picMkLst>
            <pc:docMk/>
            <pc:sldMk cId="2609676385" sldId="323"/>
            <ac:picMk id="110" creationId="{EB2CFC41-FEE6-10C7-5A53-57D28DEBB37F}"/>
          </ac:picMkLst>
        </pc:picChg>
        <pc:cxnChg chg="add del mod">
          <ac:chgData name="Li, Bingyao" userId="6020a0d1-527a-4229-8e4c-eb30bf0f9e70" providerId="ADAL" clId="{B7B7F6C6-C4C4-704B-9977-1DEFFAB54F46}" dt="2023-02-06T01:18:39.863" v="3790" actId="478"/>
          <ac:cxnSpMkLst>
            <pc:docMk/>
            <pc:sldMk cId="2609676385" sldId="323"/>
            <ac:cxnSpMk id="4" creationId="{CEE393E0-AC19-F6EC-A7B9-5C02BDB154C7}"/>
          </ac:cxnSpMkLst>
        </pc:cxnChg>
        <pc:cxnChg chg="add mod">
          <ac:chgData name="Li, Bingyao" userId="6020a0d1-527a-4229-8e4c-eb30bf0f9e70" providerId="ADAL" clId="{B7B7F6C6-C4C4-704B-9977-1DEFFAB54F46}" dt="2023-02-06T01:20:13.392" v="3798"/>
          <ac:cxnSpMkLst>
            <pc:docMk/>
            <pc:sldMk cId="2609676385" sldId="323"/>
            <ac:cxnSpMk id="8" creationId="{A85393D1-692E-AA97-1865-CEE7C9BAF0F1}"/>
          </ac:cxnSpMkLst>
        </pc:cxnChg>
      </pc:sldChg>
      <pc:sldChg chg="addSp delSp modSp add mod delAnim modAnim modNotesTx">
        <pc:chgData name="Li, Bingyao" userId="6020a0d1-527a-4229-8e4c-eb30bf0f9e70" providerId="ADAL" clId="{B7B7F6C6-C4C4-704B-9977-1DEFFAB54F46}" dt="2023-02-06T01:33:56.441" v="4034" actId="113"/>
        <pc:sldMkLst>
          <pc:docMk/>
          <pc:sldMk cId="856367151" sldId="324"/>
        </pc:sldMkLst>
        <pc:spChg chg="add mod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2" creationId="{93AF32F2-7D6A-8EAF-1480-69DEC75194E1}"/>
          </ac:spMkLst>
        </pc:spChg>
        <pc:spChg chg="add mod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3" creationId="{4FA33ED3-DD63-26EA-0943-885A94492884}"/>
          </ac:spMkLst>
        </pc:spChg>
        <pc:spChg chg="add mod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4" creationId="{5C501044-DED8-35FC-A38C-5B3DE2715267}"/>
          </ac:spMkLst>
        </pc:spChg>
        <pc:spChg chg="add mod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6" creationId="{CD9FAA3F-FEB6-A82D-1417-9F35505D1F90}"/>
          </ac:spMkLst>
        </pc:spChg>
        <pc:spChg chg="add mod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7" creationId="{0FCD927A-3F46-4779-B311-45058E855772}"/>
          </ac:spMkLst>
        </pc:spChg>
        <pc:spChg chg="add mod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8" creationId="{98EBFB49-C7C4-5E4F-7FA9-485A036A4EE6}"/>
          </ac:spMkLst>
        </pc:spChg>
        <pc:spChg chg="add mod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9" creationId="{B6411EB5-634D-A681-39B1-13F904F71D37}"/>
          </ac:spMkLst>
        </pc:spChg>
        <pc:spChg chg="add mod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10" creationId="{9B8E66FA-3E19-2796-D1E0-C22770830C2F}"/>
          </ac:spMkLst>
        </pc:spChg>
        <pc:spChg chg="add mod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11" creationId="{D472D179-B48E-6457-C0C0-1C1FBA98D77D}"/>
          </ac:spMkLst>
        </pc:spChg>
        <pc:spChg chg="add mod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12" creationId="{1F7B04C9-B01B-BEE8-3B8E-91FD5F4B4BD6}"/>
          </ac:spMkLst>
        </pc:spChg>
        <pc:spChg chg="add mod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13" creationId="{AC60B937-A963-EC42-69A1-1CC892A03FE0}"/>
          </ac:spMkLst>
        </pc:spChg>
        <pc:spChg chg="add mod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19" creationId="{DFC1FB54-334A-D1CA-B6B8-CF5DADBF99CB}"/>
          </ac:spMkLst>
        </pc:spChg>
        <pc:spChg chg="mod">
          <ac:chgData name="Li, Bingyao" userId="6020a0d1-527a-4229-8e4c-eb30bf0f9e70" providerId="ADAL" clId="{B7B7F6C6-C4C4-704B-9977-1DEFFAB54F46}" dt="2023-02-05T22:37:34.811" v="3214" actId="20577"/>
          <ac:spMkLst>
            <pc:docMk/>
            <pc:sldMk cId="856367151" sldId="324"/>
            <ac:spMk id="22" creationId="{80B5B2F5-4D55-F54B-ACE6-C8A4AB40889C}"/>
          </ac:spMkLst>
        </pc:spChg>
        <pc:spChg chg="add del mod">
          <ac:chgData name="Li, Bingyao" userId="6020a0d1-527a-4229-8e4c-eb30bf0f9e70" providerId="ADAL" clId="{B7B7F6C6-C4C4-704B-9977-1DEFFAB54F46}" dt="2023-02-06T01:17:56.461" v="3786" actId="478"/>
          <ac:spMkLst>
            <pc:docMk/>
            <pc:sldMk cId="856367151" sldId="324"/>
            <ac:spMk id="33" creationId="{8D756E28-3DDB-38F2-7B7B-A69C44E34E67}"/>
          </ac:spMkLst>
        </pc:spChg>
        <pc:spChg chg="mod">
          <ac:chgData name="Li, Bingyao" userId="6020a0d1-527a-4229-8e4c-eb30bf0f9e70" providerId="ADAL" clId="{B7B7F6C6-C4C4-704B-9977-1DEFFAB54F46}" dt="2023-02-05T22:51:04.512" v="3398" actId="20577"/>
          <ac:spMkLst>
            <pc:docMk/>
            <pc:sldMk cId="856367151" sldId="324"/>
            <ac:spMk id="35" creationId="{74D52C9C-AABA-EEE8-3495-79F5CE860012}"/>
          </ac:spMkLst>
        </pc:spChg>
        <pc:spChg chg="mod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36" creationId="{2105AD6C-2B9E-008E-94FC-C0692267277E}"/>
          </ac:spMkLst>
        </pc:spChg>
        <pc:spChg chg="mod">
          <ac:chgData name="Li, Bingyao" userId="6020a0d1-527a-4229-8e4c-eb30bf0f9e70" providerId="ADAL" clId="{B7B7F6C6-C4C4-704B-9977-1DEFFAB54F46}" dt="2023-02-06T01:05:00.845" v="3605" actId="20577"/>
          <ac:spMkLst>
            <pc:docMk/>
            <pc:sldMk cId="856367151" sldId="324"/>
            <ac:spMk id="37" creationId="{A39CB3DF-AD62-F977-A332-8684D89EB425}"/>
          </ac:spMkLst>
        </pc:spChg>
        <pc:spChg chg="add del mod">
          <ac:chgData name="Li, Bingyao" userId="6020a0d1-527a-4229-8e4c-eb30bf0f9e70" providerId="ADAL" clId="{B7B7F6C6-C4C4-704B-9977-1DEFFAB54F46}" dt="2023-02-06T01:11:33.706" v="3634" actId="478"/>
          <ac:spMkLst>
            <pc:docMk/>
            <pc:sldMk cId="856367151" sldId="324"/>
            <ac:spMk id="38" creationId="{B62D4FC5-67E4-C861-95DE-57A9940122D6}"/>
          </ac:spMkLst>
        </pc:spChg>
        <pc:spChg chg="mod topLvl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39" creationId="{53E43F38-0F8B-EA58-3952-56FA78A60AB6}"/>
          </ac:spMkLst>
        </pc:spChg>
        <pc:spChg chg="mod topLvl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40" creationId="{B79C41E4-3355-F1B9-B058-8E6F1A259CAA}"/>
          </ac:spMkLst>
        </pc:spChg>
        <pc:spChg chg="mod topLvl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41" creationId="{098C947C-315D-212C-34B6-5DDE15238378}"/>
          </ac:spMkLst>
        </pc:spChg>
        <pc:spChg chg="mod topLvl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42" creationId="{D702B456-241A-B4FA-B765-13999B5BC8A4}"/>
          </ac:spMkLst>
        </pc:spChg>
        <pc:spChg chg="mod topLvl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43" creationId="{D988AEB1-E053-73E1-78EB-B60685177171}"/>
          </ac:spMkLst>
        </pc:spChg>
        <pc:spChg chg="mod topLvl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44" creationId="{01D9DFCE-774E-3FAF-EE22-437FED00F48C}"/>
          </ac:spMkLst>
        </pc:spChg>
        <pc:spChg chg="mod topLvl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45" creationId="{F4E0A065-832A-D7D9-51AA-5778347D2DC4}"/>
          </ac:spMkLst>
        </pc:spChg>
        <pc:spChg chg="mod topLvl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46" creationId="{D842942B-256F-88BF-101D-183F364DABB5}"/>
          </ac:spMkLst>
        </pc:spChg>
        <pc:spChg chg="mod topLvl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47" creationId="{330B5C42-3F18-B045-DC36-54D1FDEED3FC}"/>
          </ac:spMkLst>
        </pc:spChg>
        <pc:spChg chg="mod topLvl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48" creationId="{04B3B329-7673-4E4A-28C6-640183FEFB59}"/>
          </ac:spMkLst>
        </pc:spChg>
        <pc:spChg chg="mod topLvl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49" creationId="{403A0312-3FC3-9345-2F52-4159142C2923}"/>
          </ac:spMkLst>
        </pc:spChg>
        <pc:spChg chg="add del mod">
          <ac:chgData name="Li, Bingyao" userId="6020a0d1-527a-4229-8e4c-eb30bf0f9e70" providerId="ADAL" clId="{B7B7F6C6-C4C4-704B-9977-1DEFFAB54F46}" dt="2023-02-06T01:11:36.119" v="3635" actId="478"/>
          <ac:spMkLst>
            <pc:docMk/>
            <pc:sldMk cId="856367151" sldId="324"/>
            <ac:spMk id="64" creationId="{C376FBC5-303E-F304-FC1D-481B9CD3F28A}"/>
          </ac:spMkLst>
        </pc:spChg>
        <pc:spChg chg="add del mod">
          <ac:chgData name="Li, Bingyao" userId="6020a0d1-527a-4229-8e4c-eb30bf0f9e70" providerId="ADAL" clId="{B7B7F6C6-C4C4-704B-9977-1DEFFAB54F46}" dt="2023-02-06T01:11:38.266" v="3636" actId="478"/>
          <ac:spMkLst>
            <pc:docMk/>
            <pc:sldMk cId="856367151" sldId="324"/>
            <ac:spMk id="65" creationId="{178B605B-6D67-6331-3903-0D1195109B9F}"/>
          </ac:spMkLst>
        </pc:spChg>
        <pc:spChg chg="add mod">
          <ac:chgData name="Li, Bingyao" userId="6020a0d1-527a-4229-8e4c-eb30bf0f9e70" providerId="ADAL" clId="{B7B7F6C6-C4C4-704B-9977-1DEFFAB54F46}" dt="2023-02-06T01:33:56.441" v="4034" actId="113"/>
          <ac:spMkLst>
            <pc:docMk/>
            <pc:sldMk cId="856367151" sldId="324"/>
            <ac:spMk id="66" creationId="{4ECACEE5-2E1F-D374-6EE6-0AB04FD9F7C6}"/>
          </ac:spMkLst>
        </pc:spChg>
        <pc:spChg chg="mod">
          <ac:chgData name="Li, Bingyao" userId="6020a0d1-527a-4229-8e4c-eb30bf0f9e70" providerId="ADAL" clId="{B7B7F6C6-C4C4-704B-9977-1DEFFAB54F46}" dt="2023-02-06T01:15:00.270" v="3750" actId="20577"/>
          <ac:spMkLst>
            <pc:docMk/>
            <pc:sldMk cId="856367151" sldId="324"/>
            <ac:spMk id="68" creationId="{CAA3A255-9771-C66C-B116-B620259A49F0}"/>
          </ac:spMkLst>
        </pc:spChg>
        <pc:spChg chg="mod">
          <ac:chgData name="Li, Bingyao" userId="6020a0d1-527a-4229-8e4c-eb30bf0f9e70" providerId="ADAL" clId="{B7B7F6C6-C4C4-704B-9977-1DEFFAB54F46}" dt="2023-02-06T01:24:58.513" v="3887"/>
          <ac:spMkLst>
            <pc:docMk/>
            <pc:sldMk cId="856367151" sldId="324"/>
            <ac:spMk id="73" creationId="{7FB2FB3A-41BD-8BCC-0913-237EE6F7A0B2}"/>
          </ac:spMkLst>
        </pc:spChg>
        <pc:spChg chg="mod">
          <ac:chgData name="Li, Bingyao" userId="6020a0d1-527a-4229-8e4c-eb30bf0f9e70" providerId="ADAL" clId="{B7B7F6C6-C4C4-704B-9977-1DEFFAB54F46}" dt="2023-02-06T01:25:59.227" v="3889"/>
          <ac:spMkLst>
            <pc:docMk/>
            <pc:sldMk cId="856367151" sldId="324"/>
            <ac:spMk id="76" creationId="{2E5C0AB5-A8BD-5B4C-68BB-B14A517BB318}"/>
          </ac:spMkLst>
        </pc:spChg>
        <pc:spChg chg="mod topLvl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89" creationId="{7C351A3A-E935-B12C-52E2-F85C3056C7E2}"/>
          </ac:spMkLst>
        </pc:spChg>
        <pc:spChg chg="mod topLvl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90" creationId="{3AD4C7E8-E27A-B941-0E3A-F21D60803CCF}"/>
          </ac:spMkLst>
        </pc:spChg>
        <pc:spChg chg="mod topLvl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91" creationId="{6298C0F2-4EFB-9DD2-AC3A-8F09C437A057}"/>
          </ac:spMkLst>
        </pc:spChg>
        <pc:spChg chg="mod topLvl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92" creationId="{F8C1B89B-CAC1-DC5C-D6F2-0D48CEB200C9}"/>
          </ac:spMkLst>
        </pc:spChg>
        <pc:spChg chg="mod topLvl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93" creationId="{470A3F52-3A3B-3953-5F3C-1CE759C5C79B}"/>
          </ac:spMkLst>
        </pc:spChg>
        <pc:spChg chg="mod topLvl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94" creationId="{FB0344FC-C79D-D2C2-06AD-6689CB1A875B}"/>
          </ac:spMkLst>
        </pc:spChg>
        <pc:spChg chg="mod topLvl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95" creationId="{DEBE43E1-F2C7-93E8-C77F-3613E12BEBFD}"/>
          </ac:spMkLst>
        </pc:spChg>
        <pc:spChg chg="mod topLvl">
          <ac:chgData name="Li, Bingyao" userId="6020a0d1-527a-4229-8e4c-eb30bf0f9e70" providerId="ADAL" clId="{B7B7F6C6-C4C4-704B-9977-1DEFFAB54F46}" dt="2023-02-06T01:16:42.801" v="3773" actId="1037"/>
          <ac:spMkLst>
            <pc:docMk/>
            <pc:sldMk cId="856367151" sldId="324"/>
            <ac:spMk id="96" creationId="{206977A4-C57E-DCED-22FE-90198F7D674A}"/>
          </ac:spMkLst>
        </pc:spChg>
        <pc:spChg chg="del">
          <ac:chgData name="Li, Bingyao" userId="6020a0d1-527a-4229-8e4c-eb30bf0f9e70" providerId="ADAL" clId="{B7B7F6C6-C4C4-704B-9977-1DEFFAB54F46}" dt="2023-02-05T22:38:21.217" v="3217" actId="478"/>
          <ac:spMkLst>
            <pc:docMk/>
            <pc:sldMk cId="856367151" sldId="324"/>
            <ac:spMk id="202" creationId="{21496F38-E892-5A31-2DC4-CC05A3279C4E}"/>
          </ac:spMkLst>
        </pc:spChg>
        <pc:grpChg chg="add del mod">
          <ac:chgData name="Li, Bingyao" userId="6020a0d1-527a-4229-8e4c-eb30bf0f9e70" providerId="ADAL" clId="{B7B7F6C6-C4C4-704B-9977-1DEFFAB54F46}" dt="2023-02-06T01:11:30.640" v="3633" actId="478"/>
          <ac:grpSpMkLst>
            <pc:docMk/>
            <pc:sldMk cId="856367151" sldId="324"/>
            <ac:grpSpMk id="34" creationId="{17E0D316-EE09-0F0D-826D-0DDBD515ACC5}"/>
          </ac:grpSpMkLst>
        </pc:grpChg>
        <pc:grpChg chg="add mod">
          <ac:chgData name="Li, Bingyao" userId="6020a0d1-527a-4229-8e4c-eb30bf0f9e70" providerId="ADAL" clId="{B7B7F6C6-C4C4-704B-9977-1DEFFAB54F46}" dt="2023-02-06T01:16:49.855" v="3774" actId="1076"/>
          <ac:grpSpMkLst>
            <pc:docMk/>
            <pc:sldMk cId="856367151" sldId="324"/>
            <ac:grpSpMk id="67" creationId="{DC5E91A6-32C1-33C5-7774-5311E9AD1298}"/>
          </ac:grpSpMkLst>
        </pc:grpChg>
        <pc:grpChg chg="add mod">
          <ac:chgData name="Li, Bingyao" userId="6020a0d1-527a-4229-8e4c-eb30bf0f9e70" providerId="ADAL" clId="{B7B7F6C6-C4C4-704B-9977-1DEFFAB54F46}" dt="2023-02-06T01:25:55.294" v="3888" actId="1076"/>
          <ac:grpSpMkLst>
            <pc:docMk/>
            <pc:sldMk cId="856367151" sldId="324"/>
            <ac:grpSpMk id="70" creationId="{6BA978C3-EEBF-7468-5640-CD240FD04405}"/>
          </ac:grpSpMkLst>
        </pc:grpChg>
        <pc:grpChg chg="add del mod">
          <ac:chgData name="Li, Bingyao" userId="6020a0d1-527a-4229-8e4c-eb30bf0f9e70" providerId="ADAL" clId="{B7B7F6C6-C4C4-704B-9977-1DEFFAB54F46}" dt="2023-02-06T01:26:06.289" v="3891" actId="21"/>
          <ac:grpSpMkLst>
            <pc:docMk/>
            <pc:sldMk cId="856367151" sldId="324"/>
            <ac:grpSpMk id="74" creationId="{135947E4-EC48-D862-1A6D-43453C764358}"/>
          </ac:grpSpMkLst>
        </pc:grpChg>
        <pc:grpChg chg="del">
          <ac:chgData name="Li, Bingyao" userId="6020a0d1-527a-4229-8e4c-eb30bf0f9e70" providerId="ADAL" clId="{B7B7F6C6-C4C4-704B-9977-1DEFFAB54F46}" dt="2023-02-05T22:37:44.811" v="3215" actId="165"/>
          <ac:grpSpMkLst>
            <pc:docMk/>
            <pc:sldMk cId="856367151" sldId="324"/>
            <ac:grpSpMk id="102" creationId="{37BCE423-0FEB-C538-1813-9A3C77188A61}"/>
          </ac:grpSpMkLst>
        </pc:grpChg>
        <pc:grpChg chg="del">
          <ac:chgData name="Li, Bingyao" userId="6020a0d1-527a-4229-8e4c-eb30bf0f9e70" providerId="ADAL" clId="{B7B7F6C6-C4C4-704B-9977-1DEFFAB54F46}" dt="2023-02-05T22:38:18.155" v="3216" actId="478"/>
          <ac:grpSpMkLst>
            <pc:docMk/>
            <pc:sldMk cId="856367151" sldId="324"/>
            <ac:grpSpMk id="112" creationId="{C55FB2C6-33B5-21A5-E87B-C61AD2D080D7}"/>
          </ac:grpSpMkLst>
        </pc:grpChg>
        <pc:grpChg chg="del">
          <ac:chgData name="Li, Bingyao" userId="6020a0d1-527a-4229-8e4c-eb30bf0f9e70" providerId="ADAL" clId="{B7B7F6C6-C4C4-704B-9977-1DEFFAB54F46}" dt="2023-02-05T22:45:25.159" v="3307" actId="478"/>
          <ac:grpSpMkLst>
            <pc:docMk/>
            <pc:sldMk cId="856367151" sldId="324"/>
            <ac:grpSpMk id="192" creationId="{17B721EB-90E8-8D8A-C9C2-46F0D88E35F3}"/>
          </ac:grpSpMkLst>
        </pc:grpChg>
        <pc:grpChg chg="del">
          <ac:chgData name="Li, Bingyao" userId="6020a0d1-527a-4229-8e4c-eb30bf0f9e70" providerId="ADAL" clId="{B7B7F6C6-C4C4-704B-9977-1DEFFAB54F46}" dt="2023-02-05T22:45:22.873" v="3306" actId="478"/>
          <ac:grpSpMkLst>
            <pc:docMk/>
            <pc:sldMk cId="856367151" sldId="324"/>
            <ac:grpSpMk id="201" creationId="{BF5A592D-E679-562A-2366-FA6BB15F588B}"/>
          </ac:grpSpMkLst>
        </pc:grpChg>
        <pc:graphicFrameChg chg="del">
          <ac:chgData name="Li, Bingyao" userId="6020a0d1-527a-4229-8e4c-eb30bf0f9e70" providerId="ADAL" clId="{B7B7F6C6-C4C4-704B-9977-1DEFFAB54F46}" dt="2023-02-05T22:45:22.873" v="3306" actId="478"/>
          <ac:graphicFrameMkLst>
            <pc:docMk/>
            <pc:sldMk cId="856367151" sldId="324"/>
            <ac:graphicFrameMk id="114" creationId="{DA945E4D-8560-6711-C374-97856312062A}"/>
          </ac:graphicFrameMkLst>
        </pc:graphicFrameChg>
        <pc:graphicFrameChg chg="del">
          <ac:chgData name="Li, Bingyao" userId="6020a0d1-527a-4229-8e4c-eb30bf0f9e70" providerId="ADAL" clId="{B7B7F6C6-C4C4-704B-9977-1DEFFAB54F46}" dt="2023-02-05T22:45:22.873" v="3306" actId="478"/>
          <ac:graphicFrameMkLst>
            <pc:docMk/>
            <pc:sldMk cId="856367151" sldId="324"/>
            <ac:graphicFrameMk id="116" creationId="{00D31D0F-569D-D21B-052A-259C7C684777}"/>
          </ac:graphicFrameMkLst>
        </pc:graphicFrameChg>
        <pc:picChg chg="mod">
          <ac:chgData name="Li, Bingyao" userId="6020a0d1-527a-4229-8e4c-eb30bf0f9e70" providerId="ADAL" clId="{B7B7F6C6-C4C4-704B-9977-1DEFFAB54F46}" dt="2023-02-06T01:13:21.442" v="3655"/>
          <ac:picMkLst>
            <pc:docMk/>
            <pc:sldMk cId="856367151" sldId="324"/>
            <ac:picMk id="69" creationId="{78059237-D1B6-5809-DD6B-9DBFE58E0164}"/>
          </ac:picMkLst>
        </pc:picChg>
        <pc:picChg chg="mod">
          <ac:chgData name="Li, Bingyao" userId="6020a0d1-527a-4229-8e4c-eb30bf0f9e70" providerId="ADAL" clId="{B7B7F6C6-C4C4-704B-9977-1DEFFAB54F46}" dt="2023-02-06T01:16:00.447" v="3756"/>
          <ac:picMkLst>
            <pc:docMk/>
            <pc:sldMk cId="856367151" sldId="324"/>
            <ac:picMk id="72" creationId="{C3AB6D62-4F48-3EE7-4D70-8F4F9826C7E9}"/>
          </ac:picMkLst>
        </pc:picChg>
        <pc:picChg chg="mod">
          <ac:chgData name="Li, Bingyao" userId="6020a0d1-527a-4229-8e4c-eb30bf0f9e70" providerId="ADAL" clId="{B7B7F6C6-C4C4-704B-9977-1DEFFAB54F46}" dt="2023-02-06T01:25:59.227" v="3889"/>
          <ac:picMkLst>
            <pc:docMk/>
            <pc:sldMk cId="856367151" sldId="324"/>
            <ac:picMk id="75" creationId="{505E5F33-1702-8467-AEC8-7C73F0EBF1BC}"/>
          </ac:picMkLst>
        </pc:picChg>
        <pc:cxnChg chg="add del mod">
          <ac:chgData name="Li, Bingyao" userId="6020a0d1-527a-4229-8e4c-eb30bf0f9e70" providerId="ADAL" clId="{B7B7F6C6-C4C4-704B-9977-1DEFFAB54F46}" dt="2023-02-05T23:56:08.006" v="3415" actId="478"/>
          <ac:cxnSpMkLst>
            <pc:docMk/>
            <pc:sldMk cId="856367151" sldId="324"/>
            <ac:cxnSpMk id="14" creationId="{9015966E-A157-31C5-6B3C-05CB129F1013}"/>
          </ac:cxnSpMkLst>
        </pc:cxnChg>
        <pc:cxnChg chg="add del mod">
          <ac:chgData name="Li, Bingyao" userId="6020a0d1-527a-4229-8e4c-eb30bf0f9e70" providerId="ADAL" clId="{B7B7F6C6-C4C4-704B-9977-1DEFFAB54F46}" dt="2023-02-05T23:56:10.481" v="3416" actId="478"/>
          <ac:cxnSpMkLst>
            <pc:docMk/>
            <pc:sldMk cId="856367151" sldId="324"/>
            <ac:cxnSpMk id="15" creationId="{833FCCD9-5CBF-A2D4-C661-03E83DA30744}"/>
          </ac:cxnSpMkLst>
        </pc:cxnChg>
        <pc:cxnChg chg="add del mod">
          <ac:chgData name="Li, Bingyao" userId="6020a0d1-527a-4229-8e4c-eb30bf0f9e70" providerId="ADAL" clId="{B7B7F6C6-C4C4-704B-9977-1DEFFAB54F46}" dt="2023-02-05T23:56:12.142" v="3417" actId="478"/>
          <ac:cxnSpMkLst>
            <pc:docMk/>
            <pc:sldMk cId="856367151" sldId="324"/>
            <ac:cxnSpMk id="16" creationId="{407B930D-3949-422C-4803-CA6857325C30}"/>
          </ac:cxnSpMkLst>
        </pc:cxnChg>
        <pc:cxnChg chg="add del mod">
          <ac:chgData name="Li, Bingyao" userId="6020a0d1-527a-4229-8e4c-eb30bf0f9e70" providerId="ADAL" clId="{B7B7F6C6-C4C4-704B-9977-1DEFFAB54F46}" dt="2023-02-05T23:56:13.593" v="3418" actId="478"/>
          <ac:cxnSpMkLst>
            <pc:docMk/>
            <pc:sldMk cId="856367151" sldId="324"/>
            <ac:cxnSpMk id="17" creationId="{ED74DC42-C647-C039-0E10-CFC3EAB7767D}"/>
          </ac:cxnSpMkLst>
        </pc:cxnChg>
        <pc:cxnChg chg="add del mod">
          <ac:chgData name="Li, Bingyao" userId="6020a0d1-527a-4229-8e4c-eb30bf0f9e70" providerId="ADAL" clId="{B7B7F6C6-C4C4-704B-9977-1DEFFAB54F46}" dt="2023-02-05T23:56:15.283" v="3419" actId="478"/>
          <ac:cxnSpMkLst>
            <pc:docMk/>
            <pc:sldMk cId="856367151" sldId="324"/>
            <ac:cxnSpMk id="18" creationId="{5881524A-DE5C-17D6-4FEE-BA9C50D6526A}"/>
          </ac:cxnSpMkLst>
        </pc:cxnChg>
        <pc:cxnChg chg="del mod topLvl">
          <ac:chgData name="Li, Bingyao" userId="6020a0d1-527a-4229-8e4c-eb30bf0f9e70" providerId="ADAL" clId="{B7B7F6C6-C4C4-704B-9977-1DEFFAB54F46}" dt="2023-02-05T23:56:20.637" v="3420" actId="478"/>
          <ac:cxnSpMkLst>
            <pc:docMk/>
            <pc:sldMk cId="856367151" sldId="324"/>
            <ac:cxnSpMk id="50" creationId="{077F97AF-00B5-DC32-EEC3-9B7BC10E230B}"/>
          </ac:cxnSpMkLst>
        </pc:cxnChg>
        <pc:cxnChg chg="del mod topLvl">
          <ac:chgData name="Li, Bingyao" userId="6020a0d1-527a-4229-8e4c-eb30bf0f9e70" providerId="ADAL" clId="{B7B7F6C6-C4C4-704B-9977-1DEFFAB54F46}" dt="2023-02-05T23:56:22.343" v="3421" actId="478"/>
          <ac:cxnSpMkLst>
            <pc:docMk/>
            <pc:sldMk cId="856367151" sldId="324"/>
            <ac:cxnSpMk id="51" creationId="{DDCC068C-DB51-551D-2C20-70F4AD3470C6}"/>
          </ac:cxnSpMkLst>
        </pc:cxnChg>
        <pc:cxnChg chg="del mod topLvl">
          <ac:chgData name="Li, Bingyao" userId="6020a0d1-527a-4229-8e4c-eb30bf0f9e70" providerId="ADAL" clId="{B7B7F6C6-C4C4-704B-9977-1DEFFAB54F46}" dt="2023-02-05T23:56:24.371" v="3422" actId="478"/>
          <ac:cxnSpMkLst>
            <pc:docMk/>
            <pc:sldMk cId="856367151" sldId="324"/>
            <ac:cxnSpMk id="52" creationId="{93CB1F24-5B93-3ACD-BAF7-37BCD7F162CB}"/>
          </ac:cxnSpMkLst>
        </pc:cxnChg>
        <pc:cxnChg chg="del mod topLvl">
          <ac:chgData name="Li, Bingyao" userId="6020a0d1-527a-4229-8e4c-eb30bf0f9e70" providerId="ADAL" clId="{B7B7F6C6-C4C4-704B-9977-1DEFFAB54F46}" dt="2023-02-05T23:56:25.858" v="3423" actId="478"/>
          <ac:cxnSpMkLst>
            <pc:docMk/>
            <pc:sldMk cId="856367151" sldId="324"/>
            <ac:cxnSpMk id="53" creationId="{D3D296F0-51B9-E0FC-901B-8CECDEB6152B}"/>
          </ac:cxnSpMkLst>
        </pc:cxnChg>
        <pc:cxnChg chg="del mod topLvl">
          <ac:chgData name="Li, Bingyao" userId="6020a0d1-527a-4229-8e4c-eb30bf0f9e70" providerId="ADAL" clId="{B7B7F6C6-C4C4-704B-9977-1DEFFAB54F46}" dt="2023-02-05T23:56:27.675" v="3424" actId="478"/>
          <ac:cxnSpMkLst>
            <pc:docMk/>
            <pc:sldMk cId="856367151" sldId="324"/>
            <ac:cxnSpMk id="54" creationId="{0E0CB5DB-C2F5-6DF3-12A3-1F06B40D035A}"/>
          </ac:cxnSpMkLst>
        </pc:cxnChg>
        <pc:cxnChg chg="add mod">
          <ac:chgData name="Li, Bingyao" userId="6020a0d1-527a-4229-8e4c-eb30bf0f9e70" providerId="ADAL" clId="{B7B7F6C6-C4C4-704B-9977-1DEFFAB54F46}" dt="2023-02-06T01:16:42.801" v="3773" actId="1037"/>
          <ac:cxnSpMkLst>
            <pc:docMk/>
            <pc:sldMk cId="856367151" sldId="324"/>
            <ac:cxnSpMk id="55" creationId="{F536C1B1-0E3E-2EE3-58F6-912970C20507}"/>
          </ac:cxnSpMkLst>
        </pc:cxnChg>
        <pc:cxnChg chg="mod topLvl">
          <ac:chgData name="Li, Bingyao" userId="6020a0d1-527a-4229-8e4c-eb30bf0f9e70" providerId="ADAL" clId="{B7B7F6C6-C4C4-704B-9977-1DEFFAB54F46}" dt="2023-02-06T01:16:42.801" v="3773" actId="1037"/>
          <ac:cxnSpMkLst>
            <pc:docMk/>
            <pc:sldMk cId="856367151" sldId="324"/>
            <ac:cxnSpMk id="97" creationId="{555E41D2-7ED6-9150-B7E4-D24B86F27C7D}"/>
          </ac:cxnSpMkLst>
        </pc:cxnChg>
        <pc:cxnChg chg="mod topLvl">
          <ac:chgData name="Li, Bingyao" userId="6020a0d1-527a-4229-8e4c-eb30bf0f9e70" providerId="ADAL" clId="{B7B7F6C6-C4C4-704B-9977-1DEFFAB54F46}" dt="2023-02-06T01:16:42.801" v="3773" actId="1037"/>
          <ac:cxnSpMkLst>
            <pc:docMk/>
            <pc:sldMk cId="856367151" sldId="324"/>
            <ac:cxnSpMk id="98" creationId="{6F6CC216-A3B9-536B-2C6F-53FEA95AE182}"/>
          </ac:cxnSpMkLst>
        </pc:cxnChg>
        <pc:cxnChg chg="mod topLvl">
          <ac:chgData name="Li, Bingyao" userId="6020a0d1-527a-4229-8e4c-eb30bf0f9e70" providerId="ADAL" clId="{B7B7F6C6-C4C4-704B-9977-1DEFFAB54F46}" dt="2023-02-06T01:16:42.801" v="3773" actId="1037"/>
          <ac:cxnSpMkLst>
            <pc:docMk/>
            <pc:sldMk cId="856367151" sldId="324"/>
            <ac:cxnSpMk id="99" creationId="{7DC923B2-681E-5DE2-1F63-8FD1E2486765}"/>
          </ac:cxnSpMkLst>
        </pc:cxnChg>
        <pc:cxnChg chg="mod topLvl">
          <ac:chgData name="Li, Bingyao" userId="6020a0d1-527a-4229-8e4c-eb30bf0f9e70" providerId="ADAL" clId="{B7B7F6C6-C4C4-704B-9977-1DEFFAB54F46}" dt="2023-02-06T01:16:42.801" v="3773" actId="1037"/>
          <ac:cxnSpMkLst>
            <pc:docMk/>
            <pc:sldMk cId="856367151" sldId="324"/>
            <ac:cxnSpMk id="100" creationId="{3408E912-B90F-C187-BCA8-19E5DD5B911D}"/>
          </ac:cxnSpMkLst>
        </pc:cxnChg>
        <pc:cxnChg chg="mod">
          <ac:chgData name="Li, Bingyao" userId="6020a0d1-527a-4229-8e4c-eb30bf0f9e70" providerId="ADAL" clId="{B7B7F6C6-C4C4-704B-9977-1DEFFAB54F46}" dt="2023-02-05T22:45:25.159" v="3307" actId="478"/>
          <ac:cxnSpMkLst>
            <pc:docMk/>
            <pc:sldMk cId="856367151" sldId="324"/>
            <ac:cxnSpMk id="118" creationId="{67F69FBE-119A-380F-CFA2-0AE0A006ACB4}"/>
          </ac:cxnSpMkLst>
        </pc:cxnChg>
        <pc:cxnChg chg="mod">
          <ac:chgData name="Li, Bingyao" userId="6020a0d1-527a-4229-8e4c-eb30bf0f9e70" providerId="ADAL" clId="{B7B7F6C6-C4C4-704B-9977-1DEFFAB54F46}" dt="2023-02-05T22:45:25.159" v="3307" actId="478"/>
          <ac:cxnSpMkLst>
            <pc:docMk/>
            <pc:sldMk cId="856367151" sldId="324"/>
            <ac:cxnSpMk id="122" creationId="{175EBB7A-FBFB-2BF5-91F6-B5C016964893}"/>
          </ac:cxnSpMkLst>
        </pc:cxnChg>
        <pc:cxnChg chg="mod">
          <ac:chgData name="Li, Bingyao" userId="6020a0d1-527a-4229-8e4c-eb30bf0f9e70" providerId="ADAL" clId="{B7B7F6C6-C4C4-704B-9977-1DEFFAB54F46}" dt="2023-02-05T22:45:25.159" v="3307" actId="478"/>
          <ac:cxnSpMkLst>
            <pc:docMk/>
            <pc:sldMk cId="856367151" sldId="324"/>
            <ac:cxnSpMk id="123" creationId="{E2ABB57A-0718-E435-6B36-E41E25BFFECB}"/>
          </ac:cxnSpMkLst>
        </pc:cxnChg>
        <pc:cxnChg chg="mod">
          <ac:chgData name="Li, Bingyao" userId="6020a0d1-527a-4229-8e4c-eb30bf0f9e70" providerId="ADAL" clId="{B7B7F6C6-C4C4-704B-9977-1DEFFAB54F46}" dt="2023-02-05T22:45:25.159" v="3307" actId="478"/>
          <ac:cxnSpMkLst>
            <pc:docMk/>
            <pc:sldMk cId="856367151" sldId="324"/>
            <ac:cxnSpMk id="130" creationId="{B79EF878-6EC9-2B49-FDF5-35FAB7683777}"/>
          </ac:cxnSpMkLst>
        </pc:cxnChg>
        <pc:cxnChg chg="mod">
          <ac:chgData name="Li, Bingyao" userId="6020a0d1-527a-4229-8e4c-eb30bf0f9e70" providerId="ADAL" clId="{B7B7F6C6-C4C4-704B-9977-1DEFFAB54F46}" dt="2023-02-05T22:45:25.159" v="3307" actId="478"/>
          <ac:cxnSpMkLst>
            <pc:docMk/>
            <pc:sldMk cId="856367151" sldId="324"/>
            <ac:cxnSpMk id="131" creationId="{5A0DEBAA-5931-2829-FC35-EE32F1487B64}"/>
          </ac:cxnSpMkLst>
        </pc:cxnChg>
        <pc:cxnChg chg="mod">
          <ac:chgData name="Li, Bingyao" userId="6020a0d1-527a-4229-8e4c-eb30bf0f9e70" providerId="ADAL" clId="{B7B7F6C6-C4C4-704B-9977-1DEFFAB54F46}" dt="2023-02-05T22:45:25.159" v="3307" actId="478"/>
          <ac:cxnSpMkLst>
            <pc:docMk/>
            <pc:sldMk cId="856367151" sldId="324"/>
            <ac:cxnSpMk id="135" creationId="{B18E0184-839B-C67A-C9CB-C30E4F9EE494}"/>
          </ac:cxnSpMkLst>
        </pc:cxnChg>
        <pc:cxnChg chg="mod">
          <ac:chgData name="Li, Bingyao" userId="6020a0d1-527a-4229-8e4c-eb30bf0f9e70" providerId="ADAL" clId="{B7B7F6C6-C4C4-704B-9977-1DEFFAB54F46}" dt="2023-02-05T22:45:25.159" v="3307" actId="478"/>
          <ac:cxnSpMkLst>
            <pc:docMk/>
            <pc:sldMk cId="856367151" sldId="324"/>
            <ac:cxnSpMk id="136" creationId="{FC4A6D9E-C1F6-1218-51D1-FD0AC4105775}"/>
          </ac:cxnSpMkLst>
        </pc:cxnChg>
        <pc:cxnChg chg="mod">
          <ac:chgData name="Li, Bingyao" userId="6020a0d1-527a-4229-8e4c-eb30bf0f9e70" providerId="ADAL" clId="{B7B7F6C6-C4C4-704B-9977-1DEFFAB54F46}" dt="2023-02-05T22:45:25.159" v="3307" actId="478"/>
          <ac:cxnSpMkLst>
            <pc:docMk/>
            <pc:sldMk cId="856367151" sldId="324"/>
            <ac:cxnSpMk id="137" creationId="{A085FCEE-2883-653B-2E1F-4B88D997B400}"/>
          </ac:cxnSpMkLst>
        </pc:cxnChg>
        <pc:cxnChg chg="del">
          <ac:chgData name="Li, Bingyao" userId="6020a0d1-527a-4229-8e4c-eb30bf0f9e70" providerId="ADAL" clId="{B7B7F6C6-C4C4-704B-9977-1DEFFAB54F46}" dt="2023-02-05T22:45:26.575" v="3308" actId="478"/>
          <ac:cxnSpMkLst>
            <pc:docMk/>
            <pc:sldMk cId="856367151" sldId="324"/>
            <ac:cxnSpMk id="188" creationId="{B9358416-D30C-501E-16ED-C97883987A42}"/>
          </ac:cxnSpMkLst>
        </pc:cxnChg>
        <pc:cxnChg chg="del">
          <ac:chgData name="Li, Bingyao" userId="6020a0d1-527a-4229-8e4c-eb30bf0f9e70" providerId="ADAL" clId="{B7B7F6C6-C4C4-704B-9977-1DEFFAB54F46}" dt="2023-02-05T22:45:28.051" v="3309" actId="478"/>
          <ac:cxnSpMkLst>
            <pc:docMk/>
            <pc:sldMk cId="856367151" sldId="324"/>
            <ac:cxnSpMk id="189" creationId="{D7D8EA79-DC46-5085-4E9C-EDA84D19521D}"/>
          </ac:cxnSpMkLst>
        </pc:cxnChg>
        <pc:cxnChg chg="del">
          <ac:chgData name="Li, Bingyao" userId="6020a0d1-527a-4229-8e4c-eb30bf0f9e70" providerId="ADAL" clId="{B7B7F6C6-C4C4-704B-9977-1DEFFAB54F46}" dt="2023-02-05T22:45:22.873" v="3306" actId="478"/>
          <ac:cxnSpMkLst>
            <pc:docMk/>
            <pc:sldMk cId="856367151" sldId="324"/>
            <ac:cxnSpMk id="195" creationId="{2214DBAA-2ED7-27CD-AFBD-C01F31A2039F}"/>
          </ac:cxnSpMkLst>
        </pc:cxnChg>
        <pc:cxnChg chg="del">
          <ac:chgData name="Li, Bingyao" userId="6020a0d1-527a-4229-8e4c-eb30bf0f9e70" providerId="ADAL" clId="{B7B7F6C6-C4C4-704B-9977-1DEFFAB54F46}" dt="2023-02-05T22:45:22.873" v="3306" actId="478"/>
          <ac:cxnSpMkLst>
            <pc:docMk/>
            <pc:sldMk cId="856367151" sldId="324"/>
            <ac:cxnSpMk id="196" creationId="{55BEB96D-68C4-0DBF-DB76-776FEEA08384}"/>
          </ac:cxnSpMkLst>
        </pc:cxnChg>
        <pc:cxnChg chg="del">
          <ac:chgData name="Li, Bingyao" userId="6020a0d1-527a-4229-8e4c-eb30bf0f9e70" providerId="ADAL" clId="{B7B7F6C6-C4C4-704B-9977-1DEFFAB54F46}" dt="2023-02-05T22:45:22.873" v="3306" actId="478"/>
          <ac:cxnSpMkLst>
            <pc:docMk/>
            <pc:sldMk cId="856367151" sldId="324"/>
            <ac:cxnSpMk id="198" creationId="{BAF7398A-2C92-0860-B4CF-730E57303C3B}"/>
          </ac:cxnSpMkLst>
        </pc:cxnChg>
        <pc:cxnChg chg="del">
          <ac:chgData name="Li, Bingyao" userId="6020a0d1-527a-4229-8e4c-eb30bf0f9e70" providerId="ADAL" clId="{B7B7F6C6-C4C4-704B-9977-1DEFFAB54F46}" dt="2023-02-05T22:45:22.873" v="3306" actId="478"/>
          <ac:cxnSpMkLst>
            <pc:docMk/>
            <pc:sldMk cId="856367151" sldId="324"/>
            <ac:cxnSpMk id="200" creationId="{B3CD9287-BCB9-3871-9598-4DB75FF9729A}"/>
          </ac:cxnSpMkLst>
        </pc:cxnChg>
      </pc:sldChg>
      <pc:sldChg chg="addSp delSp modSp add mod delAnim modAnim">
        <pc:chgData name="Li, Bingyao" userId="6020a0d1-527a-4229-8e4c-eb30bf0f9e70" providerId="ADAL" clId="{B7B7F6C6-C4C4-704B-9977-1DEFFAB54F46}" dt="2023-02-06T01:30:31.992" v="3974"/>
        <pc:sldMkLst>
          <pc:docMk/>
          <pc:sldMk cId="1405568399" sldId="325"/>
        </pc:sldMkLst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2" creationId="{93AF32F2-7D6A-8EAF-1480-69DEC75194E1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3" creationId="{4FA33ED3-DD63-26EA-0943-885A94492884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4" creationId="{5C501044-DED8-35FC-A38C-5B3DE2715267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6" creationId="{CD9FAA3F-FEB6-A82D-1417-9F35505D1F90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7" creationId="{0FCD927A-3F46-4779-B311-45058E855772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8" creationId="{98EBFB49-C7C4-5E4F-7FA9-485A036A4EE6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9" creationId="{B6411EB5-634D-A681-39B1-13F904F71D37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10" creationId="{9B8E66FA-3E19-2796-D1E0-C22770830C2F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11" creationId="{D472D179-B48E-6457-C0C0-1C1FBA98D77D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12" creationId="{1F7B04C9-B01B-BEE8-3B8E-91FD5F4B4BD6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13" creationId="{AC60B937-A963-EC42-69A1-1CC892A03FE0}"/>
          </ac:spMkLst>
        </pc:spChg>
        <pc:spChg chg="mod">
          <ac:chgData name="Li, Bingyao" userId="6020a0d1-527a-4229-8e4c-eb30bf0f9e70" providerId="ADAL" clId="{B7B7F6C6-C4C4-704B-9977-1DEFFAB54F46}" dt="2023-02-06T01:26:30.623" v="3896"/>
          <ac:spMkLst>
            <pc:docMk/>
            <pc:sldMk cId="1405568399" sldId="325"/>
            <ac:spMk id="16" creationId="{624056BB-0962-E4DE-6D1F-3EF670654B91}"/>
          </ac:spMkLst>
        </pc:spChg>
        <pc:spChg chg="add mod">
          <ac:chgData name="Li, Bingyao" userId="6020a0d1-527a-4229-8e4c-eb30bf0f9e70" providerId="ADAL" clId="{B7B7F6C6-C4C4-704B-9977-1DEFFAB54F46}" dt="2023-02-06T01:29:37.637" v="3961" actId="1076"/>
          <ac:spMkLst>
            <pc:docMk/>
            <pc:sldMk cId="1405568399" sldId="325"/>
            <ac:spMk id="17" creationId="{B6DED0FD-8925-2334-18FB-61C8C34B6489}"/>
          </ac:spMkLst>
        </pc:spChg>
        <pc:spChg chg="add mod">
          <ac:chgData name="Li, Bingyao" userId="6020a0d1-527a-4229-8e4c-eb30bf0f9e70" providerId="ADAL" clId="{B7B7F6C6-C4C4-704B-9977-1DEFFAB54F46}" dt="2023-02-06T01:29:33.049" v="3960" actId="14100"/>
          <ac:spMkLst>
            <pc:docMk/>
            <pc:sldMk cId="1405568399" sldId="325"/>
            <ac:spMk id="18" creationId="{F1E140A3-18C6-1696-3716-450670E31827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19" creationId="{DFC1FB54-334A-D1CA-B6B8-CF5DADBF99CB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33" creationId="{8D756E28-3DDB-38F2-7B7B-A69C44E34E67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36" creationId="{2105AD6C-2B9E-008E-94FC-C0692267277E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39" creationId="{53E43F38-0F8B-EA58-3952-56FA78A60AB6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40" creationId="{B79C41E4-3355-F1B9-B058-8E6F1A259CAA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41" creationId="{098C947C-315D-212C-34B6-5DDE15238378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42" creationId="{D702B456-241A-B4FA-B765-13999B5BC8A4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43" creationId="{D988AEB1-E053-73E1-78EB-B60685177171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44" creationId="{01D9DFCE-774E-3FAF-EE22-437FED00F48C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45" creationId="{F4E0A065-832A-D7D9-51AA-5778347D2DC4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46" creationId="{D842942B-256F-88BF-101D-183F364DABB5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47" creationId="{330B5C42-3F18-B045-DC36-54D1FDEED3FC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48" creationId="{04B3B329-7673-4E4A-28C6-640183FEFB59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49" creationId="{403A0312-3FC3-9345-2F52-4159142C2923}"/>
          </ac:spMkLst>
        </pc:spChg>
        <pc:spChg chg="del mod">
          <ac:chgData name="Li, Bingyao" userId="6020a0d1-527a-4229-8e4c-eb30bf0f9e70" providerId="ADAL" clId="{B7B7F6C6-C4C4-704B-9977-1DEFFAB54F46}" dt="2023-02-06T01:26:44.913" v="3899" actId="478"/>
          <ac:spMkLst>
            <pc:docMk/>
            <pc:sldMk cId="1405568399" sldId="325"/>
            <ac:spMk id="65" creationId="{178B605B-6D67-6331-3903-0D1195109B9F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89" creationId="{7C351A3A-E935-B12C-52E2-F85C3056C7E2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90" creationId="{3AD4C7E8-E27A-B941-0E3A-F21D60803CCF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91" creationId="{6298C0F2-4EFB-9DD2-AC3A-8F09C437A057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92" creationId="{F8C1B89B-CAC1-DC5C-D6F2-0D48CEB200C9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93" creationId="{470A3F52-3A3B-3953-5F3C-1CE759C5C79B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94" creationId="{FB0344FC-C79D-D2C2-06AD-6689CB1A875B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95" creationId="{DEBE43E1-F2C7-93E8-C77F-3613E12BEBFD}"/>
          </ac:spMkLst>
        </pc:spChg>
        <pc:spChg chg="mod">
          <ac:chgData name="Li, Bingyao" userId="6020a0d1-527a-4229-8e4c-eb30bf0f9e70" providerId="ADAL" clId="{B7B7F6C6-C4C4-704B-9977-1DEFFAB54F46}" dt="2023-02-06T01:17:20.256" v="3784" actId="1037"/>
          <ac:spMkLst>
            <pc:docMk/>
            <pc:sldMk cId="1405568399" sldId="325"/>
            <ac:spMk id="96" creationId="{206977A4-C57E-DCED-22FE-90198F7D674A}"/>
          </ac:spMkLst>
        </pc:spChg>
        <pc:grpChg chg="add mod">
          <ac:chgData name="Li, Bingyao" userId="6020a0d1-527a-4229-8e4c-eb30bf0f9e70" providerId="ADAL" clId="{B7B7F6C6-C4C4-704B-9977-1DEFFAB54F46}" dt="2023-02-06T01:26:34.560" v="3897" actId="1076"/>
          <ac:grpSpMkLst>
            <pc:docMk/>
            <pc:sldMk cId="1405568399" sldId="325"/>
            <ac:grpSpMk id="14" creationId="{3226AEE8-C712-B995-C887-C77AB5527CA9}"/>
          </ac:grpSpMkLst>
        </pc:grpChg>
        <pc:grpChg chg="add mod">
          <ac:chgData name="Li, Bingyao" userId="6020a0d1-527a-4229-8e4c-eb30bf0f9e70" providerId="ADAL" clId="{B7B7F6C6-C4C4-704B-9977-1DEFFAB54F46}" dt="2023-02-06T01:30:25.234" v="3973" actId="1076"/>
          <ac:grpSpMkLst>
            <pc:docMk/>
            <pc:sldMk cId="1405568399" sldId="325"/>
            <ac:grpSpMk id="20" creationId="{A99A95BF-BF65-DA59-1723-C560B5D14C46}"/>
          </ac:grpSpMkLst>
        </pc:grpChg>
        <pc:picChg chg="mod">
          <ac:chgData name="Li, Bingyao" userId="6020a0d1-527a-4229-8e4c-eb30bf0f9e70" providerId="ADAL" clId="{B7B7F6C6-C4C4-704B-9977-1DEFFAB54F46}" dt="2023-02-06T01:26:30.623" v="3896"/>
          <ac:picMkLst>
            <pc:docMk/>
            <pc:sldMk cId="1405568399" sldId="325"/>
            <ac:picMk id="15" creationId="{750DAC9F-6A95-6618-8354-A14CC6ACEB25}"/>
          </ac:picMkLst>
        </pc:picChg>
        <pc:cxnChg chg="mod">
          <ac:chgData name="Li, Bingyao" userId="6020a0d1-527a-4229-8e4c-eb30bf0f9e70" providerId="ADAL" clId="{B7B7F6C6-C4C4-704B-9977-1DEFFAB54F46}" dt="2023-02-06T01:17:20.256" v="3784" actId="1037"/>
          <ac:cxnSpMkLst>
            <pc:docMk/>
            <pc:sldMk cId="1405568399" sldId="325"/>
            <ac:cxnSpMk id="55" creationId="{F536C1B1-0E3E-2EE3-58F6-912970C20507}"/>
          </ac:cxnSpMkLst>
        </pc:cxnChg>
        <pc:cxnChg chg="mod">
          <ac:chgData name="Li, Bingyao" userId="6020a0d1-527a-4229-8e4c-eb30bf0f9e70" providerId="ADAL" clId="{B7B7F6C6-C4C4-704B-9977-1DEFFAB54F46}" dt="2023-02-06T01:17:20.256" v="3784" actId="1037"/>
          <ac:cxnSpMkLst>
            <pc:docMk/>
            <pc:sldMk cId="1405568399" sldId="325"/>
            <ac:cxnSpMk id="97" creationId="{555E41D2-7ED6-9150-B7E4-D24B86F27C7D}"/>
          </ac:cxnSpMkLst>
        </pc:cxnChg>
        <pc:cxnChg chg="mod">
          <ac:chgData name="Li, Bingyao" userId="6020a0d1-527a-4229-8e4c-eb30bf0f9e70" providerId="ADAL" clId="{B7B7F6C6-C4C4-704B-9977-1DEFFAB54F46}" dt="2023-02-06T01:17:20.256" v="3784" actId="1037"/>
          <ac:cxnSpMkLst>
            <pc:docMk/>
            <pc:sldMk cId="1405568399" sldId="325"/>
            <ac:cxnSpMk id="98" creationId="{6F6CC216-A3B9-536B-2C6F-53FEA95AE182}"/>
          </ac:cxnSpMkLst>
        </pc:cxnChg>
        <pc:cxnChg chg="mod">
          <ac:chgData name="Li, Bingyao" userId="6020a0d1-527a-4229-8e4c-eb30bf0f9e70" providerId="ADAL" clId="{B7B7F6C6-C4C4-704B-9977-1DEFFAB54F46}" dt="2023-02-06T01:17:20.256" v="3784" actId="1037"/>
          <ac:cxnSpMkLst>
            <pc:docMk/>
            <pc:sldMk cId="1405568399" sldId="325"/>
            <ac:cxnSpMk id="99" creationId="{7DC923B2-681E-5DE2-1F63-8FD1E2486765}"/>
          </ac:cxnSpMkLst>
        </pc:cxnChg>
        <pc:cxnChg chg="mod">
          <ac:chgData name="Li, Bingyao" userId="6020a0d1-527a-4229-8e4c-eb30bf0f9e70" providerId="ADAL" clId="{B7B7F6C6-C4C4-704B-9977-1DEFFAB54F46}" dt="2023-02-06T01:17:20.256" v="3784" actId="1037"/>
          <ac:cxnSpMkLst>
            <pc:docMk/>
            <pc:sldMk cId="1405568399" sldId="325"/>
            <ac:cxnSpMk id="100" creationId="{3408E912-B90F-C187-BCA8-19E5DD5B911D}"/>
          </ac:cxnSpMkLst>
        </pc:cxnChg>
      </pc:sldChg>
      <pc:sldChg chg="delSp modSp add mod delAnim modAnim">
        <pc:chgData name="Li, Bingyao" userId="6020a0d1-527a-4229-8e4c-eb30bf0f9e70" providerId="ADAL" clId="{B7B7F6C6-C4C4-704B-9977-1DEFFAB54F46}" dt="2023-02-06T01:36:17.903" v="4066" actId="113"/>
        <pc:sldMkLst>
          <pc:docMk/>
          <pc:sldMk cId="4195734627" sldId="326"/>
        </pc:sldMkLst>
        <pc:spChg chg="del topLvl">
          <ac:chgData name="Li, Bingyao" userId="6020a0d1-527a-4229-8e4c-eb30bf0f9e70" providerId="ADAL" clId="{B7B7F6C6-C4C4-704B-9977-1DEFFAB54F46}" dt="2023-02-06T01:31:19.526" v="3993" actId="478"/>
          <ac:spMkLst>
            <pc:docMk/>
            <pc:sldMk cId="4195734627" sldId="326"/>
            <ac:spMk id="35" creationId="{74D52C9C-AABA-EEE8-3495-79F5CE860012}"/>
          </ac:spMkLst>
        </pc:spChg>
        <pc:spChg chg="mod topLvl">
          <ac:chgData name="Li, Bingyao" userId="6020a0d1-527a-4229-8e4c-eb30bf0f9e70" providerId="ADAL" clId="{B7B7F6C6-C4C4-704B-9977-1DEFFAB54F46}" dt="2023-02-06T01:31:19.526" v="3993" actId="478"/>
          <ac:spMkLst>
            <pc:docMk/>
            <pc:sldMk cId="4195734627" sldId="326"/>
            <ac:spMk id="37" creationId="{A39CB3DF-AD62-F977-A332-8684D89EB425}"/>
          </ac:spMkLst>
        </pc:spChg>
        <pc:spChg chg="del">
          <ac:chgData name="Li, Bingyao" userId="6020a0d1-527a-4229-8e4c-eb30bf0f9e70" providerId="ADAL" clId="{B7B7F6C6-C4C4-704B-9977-1DEFFAB54F46}" dt="2023-02-06T01:31:23.536" v="3994" actId="478"/>
          <ac:spMkLst>
            <pc:docMk/>
            <pc:sldMk cId="4195734627" sldId="326"/>
            <ac:spMk id="38" creationId="{B62D4FC5-67E4-C861-95DE-57A9940122D6}"/>
          </ac:spMkLst>
        </pc:spChg>
        <pc:spChg chg="del">
          <ac:chgData name="Li, Bingyao" userId="6020a0d1-527a-4229-8e4c-eb30bf0f9e70" providerId="ADAL" clId="{B7B7F6C6-C4C4-704B-9977-1DEFFAB54F46}" dt="2023-02-06T01:31:25.269" v="3995" actId="478"/>
          <ac:spMkLst>
            <pc:docMk/>
            <pc:sldMk cId="4195734627" sldId="326"/>
            <ac:spMk id="64" creationId="{C376FBC5-303E-F304-FC1D-481B9CD3F28A}"/>
          </ac:spMkLst>
        </pc:spChg>
        <pc:spChg chg="mod">
          <ac:chgData name="Li, Bingyao" userId="6020a0d1-527a-4229-8e4c-eb30bf0f9e70" providerId="ADAL" clId="{B7B7F6C6-C4C4-704B-9977-1DEFFAB54F46}" dt="2023-02-06T01:36:17.903" v="4066" actId="113"/>
          <ac:spMkLst>
            <pc:docMk/>
            <pc:sldMk cId="4195734627" sldId="326"/>
            <ac:spMk id="65" creationId="{178B605B-6D67-6331-3903-0D1195109B9F}"/>
          </ac:spMkLst>
        </pc:spChg>
        <pc:grpChg chg="del">
          <ac:chgData name="Li, Bingyao" userId="6020a0d1-527a-4229-8e4c-eb30bf0f9e70" providerId="ADAL" clId="{B7B7F6C6-C4C4-704B-9977-1DEFFAB54F46}" dt="2023-02-06T01:31:29.964" v="3996" actId="478"/>
          <ac:grpSpMkLst>
            <pc:docMk/>
            <pc:sldMk cId="4195734627" sldId="326"/>
            <ac:grpSpMk id="14" creationId="{3226AEE8-C712-B995-C887-C77AB5527CA9}"/>
          </ac:grpSpMkLst>
        </pc:grpChg>
        <pc:grpChg chg="del">
          <ac:chgData name="Li, Bingyao" userId="6020a0d1-527a-4229-8e4c-eb30bf0f9e70" providerId="ADAL" clId="{B7B7F6C6-C4C4-704B-9977-1DEFFAB54F46}" dt="2023-02-06T01:31:19.526" v="3993" actId="478"/>
          <ac:grpSpMkLst>
            <pc:docMk/>
            <pc:sldMk cId="4195734627" sldId="326"/>
            <ac:grpSpMk id="34" creationId="{17E0D316-EE09-0F0D-826D-0DDBD515ACC5}"/>
          </ac:grpSpMkLst>
        </pc:grpChg>
      </pc:sldChg>
      <pc:sldChg chg="addSp delSp modSp add mod">
        <pc:chgData name="Li, Bingyao" userId="6020a0d1-527a-4229-8e4c-eb30bf0f9e70" providerId="ADAL" clId="{B7B7F6C6-C4C4-704B-9977-1DEFFAB54F46}" dt="2023-02-06T03:08:04.791" v="5246" actId="1035"/>
        <pc:sldMkLst>
          <pc:docMk/>
          <pc:sldMk cId="552769785" sldId="327"/>
        </pc:sldMkLst>
        <pc:spChg chg="add mod">
          <ac:chgData name="Li, Bingyao" userId="6020a0d1-527a-4229-8e4c-eb30bf0f9e70" providerId="ADAL" clId="{B7B7F6C6-C4C4-704B-9977-1DEFFAB54F46}" dt="2023-02-06T03:08:04.791" v="5246" actId="1035"/>
          <ac:spMkLst>
            <pc:docMk/>
            <pc:sldMk cId="552769785" sldId="327"/>
            <ac:spMk id="3" creationId="{8D5DED1F-7198-86EC-1846-3B9B147E09E8}"/>
          </ac:spMkLst>
        </pc:spChg>
        <pc:spChg chg="del">
          <ac:chgData name="Li, Bingyao" userId="6020a0d1-527a-4229-8e4c-eb30bf0f9e70" providerId="ADAL" clId="{B7B7F6C6-C4C4-704B-9977-1DEFFAB54F46}" dt="2023-02-06T02:14:00.513" v="4553" actId="478"/>
          <ac:spMkLst>
            <pc:docMk/>
            <pc:sldMk cId="552769785" sldId="327"/>
            <ac:spMk id="8" creationId="{D79A6988-BDA3-88AF-80BF-D7AF5DEEABAE}"/>
          </ac:spMkLst>
        </pc:spChg>
        <pc:spChg chg="mod">
          <ac:chgData name="Li, Bingyao" userId="6020a0d1-527a-4229-8e4c-eb30bf0f9e70" providerId="ADAL" clId="{B7B7F6C6-C4C4-704B-9977-1DEFFAB54F46}" dt="2023-02-06T02:12:46.394" v="4552" actId="20577"/>
          <ac:spMkLst>
            <pc:docMk/>
            <pc:sldMk cId="552769785" sldId="327"/>
            <ac:spMk id="22" creationId="{80B5B2F5-4D55-F54B-ACE6-C8A4AB40889C}"/>
          </ac:spMkLst>
        </pc:spChg>
        <pc:graphicFrameChg chg="add mod">
          <ac:chgData name="Li, Bingyao" userId="6020a0d1-527a-4229-8e4c-eb30bf0f9e70" providerId="ADAL" clId="{B7B7F6C6-C4C4-704B-9977-1DEFFAB54F46}" dt="2023-02-06T02:16:48.103" v="4599" actId="1076"/>
          <ac:graphicFrameMkLst>
            <pc:docMk/>
            <pc:sldMk cId="552769785" sldId="327"/>
            <ac:graphicFrameMk id="2" creationId="{FF039766-A002-030C-E698-08927F85D897}"/>
          </ac:graphicFrameMkLst>
        </pc:graphicFrameChg>
        <pc:graphicFrameChg chg="del">
          <ac:chgData name="Li, Bingyao" userId="6020a0d1-527a-4229-8e4c-eb30bf0f9e70" providerId="ADAL" clId="{B7B7F6C6-C4C4-704B-9977-1DEFFAB54F46}" dt="2023-02-06T02:14:01.900" v="4554" actId="478"/>
          <ac:graphicFrameMkLst>
            <pc:docMk/>
            <pc:sldMk cId="552769785" sldId="327"/>
            <ac:graphicFrameMk id="11" creationId="{B438C896-702C-9DD8-B3BC-55FEE485E6A0}"/>
          </ac:graphicFrameMkLst>
        </pc:graphicFrameChg>
      </pc:sldChg>
      <pc:sldChg chg="addSp delSp modSp add mod">
        <pc:chgData name="Li, Bingyao" userId="6020a0d1-527a-4229-8e4c-eb30bf0f9e70" providerId="ADAL" clId="{B7B7F6C6-C4C4-704B-9977-1DEFFAB54F46}" dt="2023-02-06T03:07:57.905" v="5237" actId="1035"/>
        <pc:sldMkLst>
          <pc:docMk/>
          <pc:sldMk cId="4198236997" sldId="328"/>
        </pc:sldMkLst>
        <pc:spChg chg="del">
          <ac:chgData name="Li, Bingyao" userId="6020a0d1-527a-4229-8e4c-eb30bf0f9e70" providerId="ADAL" clId="{B7B7F6C6-C4C4-704B-9977-1DEFFAB54F46}" dt="2023-02-06T02:35:30.107" v="4618" actId="478"/>
          <ac:spMkLst>
            <pc:docMk/>
            <pc:sldMk cId="4198236997" sldId="328"/>
            <ac:spMk id="3" creationId="{8D5DED1F-7198-86EC-1846-3B9B147E09E8}"/>
          </ac:spMkLst>
        </pc:spChg>
        <pc:spChg chg="add mod">
          <ac:chgData name="Li, Bingyao" userId="6020a0d1-527a-4229-8e4c-eb30bf0f9e70" providerId="ADAL" clId="{B7B7F6C6-C4C4-704B-9977-1DEFFAB54F46}" dt="2023-02-06T02:37:05.693" v="4639" actId="20577"/>
          <ac:spMkLst>
            <pc:docMk/>
            <pc:sldMk cId="4198236997" sldId="328"/>
            <ac:spMk id="7" creationId="{AA3B5136-0602-8F22-4354-856AF54FA6E3}"/>
          </ac:spMkLst>
        </pc:spChg>
        <pc:graphicFrameChg chg="del">
          <ac:chgData name="Li, Bingyao" userId="6020a0d1-527a-4229-8e4c-eb30bf0f9e70" providerId="ADAL" clId="{B7B7F6C6-C4C4-704B-9977-1DEFFAB54F46}" dt="2023-02-06T02:34:48.178" v="4602" actId="478"/>
          <ac:graphicFrameMkLst>
            <pc:docMk/>
            <pc:sldMk cId="4198236997" sldId="328"/>
            <ac:graphicFrameMk id="2" creationId="{FF039766-A002-030C-E698-08927F85D897}"/>
          </ac:graphicFrameMkLst>
        </pc:graphicFrameChg>
        <pc:graphicFrameChg chg="add mod">
          <ac:chgData name="Li, Bingyao" userId="6020a0d1-527a-4229-8e4c-eb30bf0f9e70" providerId="ADAL" clId="{B7B7F6C6-C4C4-704B-9977-1DEFFAB54F46}" dt="2023-02-06T03:07:57.905" v="5237" actId="1035"/>
          <ac:graphicFrameMkLst>
            <pc:docMk/>
            <pc:sldMk cId="4198236997" sldId="328"/>
            <ac:graphicFrameMk id="4" creationId="{24D601E8-6742-5404-D3FD-AE795AA14AE5}"/>
          </ac:graphicFrameMkLst>
        </pc:graphicFrameChg>
      </pc:sldChg>
      <pc:sldChg chg="addSp delSp modSp add mod ord delAnim modAnim modShow">
        <pc:chgData name="Li, Bingyao" userId="6020a0d1-527a-4229-8e4c-eb30bf0f9e70" providerId="ADAL" clId="{B7B7F6C6-C4C4-704B-9977-1DEFFAB54F46}" dt="2023-02-06T02:55:32.652" v="4959" actId="729"/>
        <pc:sldMkLst>
          <pc:docMk/>
          <pc:sldMk cId="3233408496" sldId="329"/>
        </pc:sldMkLst>
        <pc:spChg chg="add mod">
          <ac:chgData name="Li, Bingyao" userId="6020a0d1-527a-4229-8e4c-eb30bf0f9e70" providerId="ADAL" clId="{B7B7F6C6-C4C4-704B-9977-1DEFFAB54F46}" dt="2023-02-06T02:54:51.870" v="4952" actId="1076"/>
          <ac:spMkLst>
            <pc:docMk/>
            <pc:sldMk cId="3233408496" sldId="329"/>
            <ac:spMk id="6" creationId="{90722BA2-ABD4-F950-8A5D-73BB72521323}"/>
          </ac:spMkLst>
        </pc:spChg>
        <pc:spChg chg="mod">
          <ac:chgData name="Li, Bingyao" userId="6020a0d1-527a-4229-8e4c-eb30bf0f9e70" providerId="ADAL" clId="{B7B7F6C6-C4C4-704B-9977-1DEFFAB54F46}" dt="2023-02-06T02:38:06.173" v="4647" actId="14100"/>
          <ac:spMkLst>
            <pc:docMk/>
            <pc:sldMk cId="3233408496" sldId="329"/>
            <ac:spMk id="7" creationId="{AA3B5136-0602-8F22-4354-856AF54FA6E3}"/>
          </ac:spMkLst>
        </pc:spChg>
        <pc:spChg chg="add del mod">
          <ac:chgData name="Li, Bingyao" userId="6020a0d1-527a-4229-8e4c-eb30bf0f9e70" providerId="ADAL" clId="{B7B7F6C6-C4C4-704B-9977-1DEFFAB54F46}" dt="2023-02-06T02:52:32.910" v="4927" actId="478"/>
          <ac:spMkLst>
            <pc:docMk/>
            <pc:sldMk cId="3233408496" sldId="329"/>
            <ac:spMk id="8" creationId="{8F8F42D6-3466-9DAC-F154-AB8C32FE0C5E}"/>
          </ac:spMkLst>
        </pc:spChg>
        <pc:spChg chg="add mod">
          <ac:chgData name="Li, Bingyao" userId="6020a0d1-527a-4229-8e4c-eb30bf0f9e70" providerId="ADAL" clId="{B7B7F6C6-C4C4-704B-9977-1DEFFAB54F46}" dt="2023-02-06T02:55:00.019" v="4953" actId="14100"/>
          <ac:spMkLst>
            <pc:docMk/>
            <pc:sldMk cId="3233408496" sldId="329"/>
            <ac:spMk id="9" creationId="{2B537F19-7507-8434-28B5-7745E0F04E23}"/>
          </ac:spMkLst>
        </pc:spChg>
        <pc:grpChg chg="add mod">
          <ac:chgData name="Li, Bingyao" userId="6020a0d1-527a-4229-8e4c-eb30bf0f9e70" providerId="ADAL" clId="{B7B7F6C6-C4C4-704B-9977-1DEFFAB54F46}" dt="2023-02-06T02:55:20.638" v="4958" actId="1037"/>
          <ac:grpSpMkLst>
            <pc:docMk/>
            <pc:sldMk cId="3233408496" sldId="329"/>
            <ac:grpSpMk id="10" creationId="{FF88F443-003B-94C8-FCDA-E03EA10F6195}"/>
          </ac:grpSpMkLst>
        </pc:grpChg>
        <pc:graphicFrameChg chg="add mod">
          <ac:chgData name="Li, Bingyao" userId="6020a0d1-527a-4229-8e4c-eb30bf0f9e70" providerId="ADAL" clId="{B7B7F6C6-C4C4-704B-9977-1DEFFAB54F46}" dt="2023-02-06T02:54:33.907" v="4948" actId="1076"/>
          <ac:graphicFrameMkLst>
            <pc:docMk/>
            <pc:sldMk cId="3233408496" sldId="329"/>
            <ac:graphicFrameMk id="2" creationId="{412735CE-53CE-75C7-FE0A-16BA3147FE29}"/>
          </ac:graphicFrameMkLst>
        </pc:graphicFrameChg>
        <pc:graphicFrameChg chg="del">
          <ac:chgData name="Li, Bingyao" userId="6020a0d1-527a-4229-8e4c-eb30bf0f9e70" providerId="ADAL" clId="{B7B7F6C6-C4C4-704B-9977-1DEFFAB54F46}" dt="2023-02-06T02:38:27.882" v="4649" actId="478"/>
          <ac:graphicFrameMkLst>
            <pc:docMk/>
            <pc:sldMk cId="3233408496" sldId="329"/>
            <ac:graphicFrameMk id="4" creationId="{24D601E8-6742-5404-D3FD-AE795AA14AE5}"/>
          </ac:graphicFrameMkLst>
        </pc:graphicFrameChg>
      </pc:sldChg>
      <pc:sldChg chg="modNotesTx">
        <pc:chgData name="Li, Bingyao" userId="6020a0d1-527a-4229-8e4c-eb30bf0f9e70" providerId="ADAL" clId="{B7B7F6C6-C4C4-704B-9977-1DEFFAB54F46}" dt="2023-02-23T21:12:23.755" v="5691" actId="20577"/>
        <pc:sldMkLst>
          <pc:docMk/>
          <pc:sldMk cId="3833821505" sldId="330"/>
        </pc:sldMkLst>
      </pc:sldChg>
    </pc:docChg>
  </pc:docChgLst>
  <pc:docChgLst>
    <pc:chgData name="Li, Bingyao" userId="6020a0d1-527a-4229-8e4c-eb30bf0f9e70" providerId="ADAL" clId="{728CEC04-A76D-F944-BBC7-CFB7E79B6DD8}"/>
    <pc:docChg chg="undo redo custSel addSld delSld modSld sldOrd">
      <pc:chgData name="Li, Bingyao" userId="6020a0d1-527a-4229-8e4c-eb30bf0f9e70" providerId="ADAL" clId="{728CEC04-A76D-F944-BBC7-CFB7E79B6DD8}" dt="2023-02-26T03:41:13.718" v="6961" actId="20577"/>
      <pc:docMkLst>
        <pc:docMk/>
      </pc:docMkLst>
      <pc:sldChg chg="modSp mod modNotesTx">
        <pc:chgData name="Li, Bingyao" userId="6020a0d1-527a-4229-8e4c-eb30bf0f9e70" providerId="ADAL" clId="{728CEC04-A76D-F944-BBC7-CFB7E79B6DD8}" dt="2023-02-26T03:24:14.149" v="6911" actId="1076"/>
        <pc:sldMkLst>
          <pc:docMk/>
          <pc:sldMk cId="530338047" sldId="260"/>
        </pc:sldMkLst>
        <pc:spChg chg="mod">
          <ac:chgData name="Li, Bingyao" userId="6020a0d1-527a-4229-8e4c-eb30bf0f9e70" providerId="ADAL" clId="{728CEC04-A76D-F944-BBC7-CFB7E79B6DD8}" dt="2023-02-26T03:24:14.149" v="6911" actId="1076"/>
          <ac:spMkLst>
            <pc:docMk/>
            <pc:sldMk cId="530338047" sldId="260"/>
            <ac:spMk id="10" creationId="{BFA4B99C-3EC5-C976-4A20-8A078A5D1B38}"/>
          </ac:spMkLst>
        </pc:spChg>
      </pc:sldChg>
      <pc:sldChg chg="modNotesTx">
        <pc:chgData name="Li, Bingyao" userId="6020a0d1-527a-4229-8e4c-eb30bf0f9e70" providerId="ADAL" clId="{728CEC04-A76D-F944-BBC7-CFB7E79B6DD8}" dt="2023-02-25T04:37:31.388" v="6871" actId="20577"/>
        <pc:sldMkLst>
          <pc:docMk/>
          <pc:sldMk cId="2198989914" sldId="296"/>
        </pc:sldMkLst>
      </pc:sldChg>
      <pc:sldChg chg="modSp mod modNotesTx">
        <pc:chgData name="Li, Bingyao" userId="6020a0d1-527a-4229-8e4c-eb30bf0f9e70" providerId="ADAL" clId="{728CEC04-A76D-F944-BBC7-CFB7E79B6DD8}" dt="2023-02-25T04:38:25.731" v="6881" actId="20577"/>
        <pc:sldMkLst>
          <pc:docMk/>
          <pc:sldMk cId="206283876" sldId="306"/>
        </pc:sldMkLst>
        <pc:spChg chg="mod">
          <ac:chgData name="Li, Bingyao" userId="6020a0d1-527a-4229-8e4c-eb30bf0f9e70" providerId="ADAL" clId="{728CEC04-A76D-F944-BBC7-CFB7E79B6DD8}" dt="2023-02-17T01:58:56.136" v="4944" actId="1076"/>
          <ac:spMkLst>
            <pc:docMk/>
            <pc:sldMk cId="206283876" sldId="306"/>
            <ac:spMk id="2" creationId="{4659BECA-E0EE-5843-A53B-B2F30C77D16A}"/>
          </ac:spMkLst>
        </pc:spChg>
        <pc:spChg chg="mod">
          <ac:chgData name="Li, Bingyao" userId="6020a0d1-527a-4229-8e4c-eb30bf0f9e70" providerId="ADAL" clId="{728CEC04-A76D-F944-BBC7-CFB7E79B6DD8}" dt="2023-02-17T01:58:59.036" v="4945" actId="1076"/>
          <ac:spMkLst>
            <pc:docMk/>
            <pc:sldMk cId="206283876" sldId="306"/>
            <ac:spMk id="4" creationId="{22530246-BF16-4E4C-BB29-8C3EB4FC12AE}"/>
          </ac:spMkLst>
        </pc:spChg>
      </pc:sldChg>
      <pc:sldChg chg="modSp mod modAnim modNotesTx">
        <pc:chgData name="Li, Bingyao" userId="6020a0d1-527a-4229-8e4c-eb30bf0f9e70" providerId="ADAL" clId="{728CEC04-A76D-F944-BBC7-CFB7E79B6DD8}" dt="2023-02-26T03:41:13.718" v="6961" actId="20577"/>
        <pc:sldMkLst>
          <pc:docMk/>
          <pc:sldMk cId="2720140176" sldId="314"/>
        </pc:sldMkLst>
        <pc:spChg chg="mod">
          <ac:chgData name="Li, Bingyao" userId="6020a0d1-527a-4229-8e4c-eb30bf0f9e70" providerId="ADAL" clId="{728CEC04-A76D-F944-BBC7-CFB7E79B6DD8}" dt="2023-02-17T00:51:38.784" v="1478" actId="113"/>
          <ac:spMkLst>
            <pc:docMk/>
            <pc:sldMk cId="2720140176" sldId="314"/>
            <ac:spMk id="45" creationId="{69F192D4-F67B-F7C2-9546-A9C4AD0649FE}"/>
          </ac:spMkLst>
        </pc:spChg>
        <pc:spChg chg="mod">
          <ac:chgData name="Li, Bingyao" userId="6020a0d1-527a-4229-8e4c-eb30bf0f9e70" providerId="ADAL" clId="{728CEC04-A76D-F944-BBC7-CFB7E79B6DD8}" dt="2023-02-17T00:51:42.481" v="1479" actId="113"/>
          <ac:spMkLst>
            <pc:docMk/>
            <pc:sldMk cId="2720140176" sldId="314"/>
            <ac:spMk id="51" creationId="{947B13AD-6797-27B9-AAE1-E5406DFA436B}"/>
          </ac:spMkLst>
        </pc:spChg>
        <pc:grpChg chg="mod">
          <ac:chgData name="Li, Bingyao" userId="6020a0d1-527a-4229-8e4c-eb30bf0f9e70" providerId="ADAL" clId="{728CEC04-A76D-F944-BBC7-CFB7E79B6DD8}" dt="2023-02-17T02:32:03.831" v="4950" actId="1076"/>
          <ac:grpSpMkLst>
            <pc:docMk/>
            <pc:sldMk cId="2720140176" sldId="314"/>
            <ac:grpSpMk id="48" creationId="{D4A1E64A-E1B3-B218-FFA8-ED4996BD8068}"/>
          </ac:grpSpMkLst>
        </pc:grpChg>
        <pc:cxnChg chg="mod">
          <ac:chgData name="Li, Bingyao" userId="6020a0d1-527a-4229-8e4c-eb30bf0f9e70" providerId="ADAL" clId="{728CEC04-A76D-F944-BBC7-CFB7E79B6DD8}" dt="2023-02-17T02:31:56.813" v="4948" actId="1076"/>
          <ac:cxnSpMkLst>
            <pc:docMk/>
            <pc:sldMk cId="2720140176" sldId="314"/>
            <ac:cxnSpMk id="21" creationId="{61AA0A04-A7C7-1247-AFAA-AB12ED9D1415}"/>
          </ac:cxnSpMkLst>
        </pc:cxnChg>
        <pc:cxnChg chg="mod">
          <ac:chgData name="Li, Bingyao" userId="6020a0d1-527a-4229-8e4c-eb30bf0f9e70" providerId="ADAL" clId="{728CEC04-A76D-F944-BBC7-CFB7E79B6DD8}" dt="2023-02-17T02:32:03.831" v="4950" actId="1076"/>
          <ac:cxnSpMkLst>
            <pc:docMk/>
            <pc:sldMk cId="2720140176" sldId="314"/>
            <ac:cxnSpMk id="3292" creationId="{68D91623-B87F-4FD8-AA5F-4198BF653A9A}"/>
          </ac:cxnSpMkLst>
        </pc:cxnChg>
      </pc:sldChg>
      <pc:sldChg chg="modSp mod modNotesTx">
        <pc:chgData name="Li, Bingyao" userId="6020a0d1-527a-4229-8e4c-eb30bf0f9e70" providerId="ADAL" clId="{728CEC04-A76D-F944-BBC7-CFB7E79B6DD8}" dt="2023-02-17T00:57:47.526" v="1861" actId="1076"/>
        <pc:sldMkLst>
          <pc:docMk/>
          <pc:sldMk cId="3140915465" sldId="316"/>
        </pc:sldMkLst>
        <pc:spChg chg="mod">
          <ac:chgData name="Li, Bingyao" userId="6020a0d1-527a-4229-8e4c-eb30bf0f9e70" providerId="ADAL" clId="{728CEC04-A76D-F944-BBC7-CFB7E79B6DD8}" dt="2023-02-17T00:57:36.926" v="1857" actId="1076"/>
          <ac:spMkLst>
            <pc:docMk/>
            <pc:sldMk cId="3140915465" sldId="316"/>
            <ac:spMk id="8" creationId="{15E5EFEE-C939-626B-9117-47C6D22F9842}"/>
          </ac:spMkLst>
        </pc:spChg>
        <pc:spChg chg="mod">
          <ac:chgData name="Li, Bingyao" userId="6020a0d1-527a-4229-8e4c-eb30bf0f9e70" providerId="ADAL" clId="{728CEC04-A76D-F944-BBC7-CFB7E79B6DD8}" dt="2023-02-17T00:57:07.443" v="1849" actId="14100"/>
          <ac:spMkLst>
            <pc:docMk/>
            <pc:sldMk cId="3140915465" sldId="316"/>
            <ac:spMk id="11" creationId="{910341B1-3D0A-93FB-EFED-9B42B181A610}"/>
          </ac:spMkLst>
        </pc:spChg>
        <pc:spChg chg="mod">
          <ac:chgData name="Li, Bingyao" userId="6020a0d1-527a-4229-8e4c-eb30bf0f9e70" providerId="ADAL" clId="{728CEC04-A76D-F944-BBC7-CFB7E79B6DD8}" dt="2023-02-17T00:57:47.526" v="1861" actId="1076"/>
          <ac:spMkLst>
            <pc:docMk/>
            <pc:sldMk cId="3140915465" sldId="316"/>
            <ac:spMk id="19" creationId="{6CCEDCF0-F3C8-F3B5-DC4D-ACD5F65E420F}"/>
          </ac:spMkLst>
        </pc:spChg>
        <pc:graphicFrameChg chg="mod">
          <ac:chgData name="Li, Bingyao" userId="6020a0d1-527a-4229-8e4c-eb30bf0f9e70" providerId="ADAL" clId="{728CEC04-A76D-F944-BBC7-CFB7E79B6DD8}" dt="2023-02-17T00:57:42.991" v="1860"/>
          <ac:graphicFrameMkLst>
            <pc:docMk/>
            <pc:sldMk cId="3140915465" sldId="316"/>
            <ac:graphicFrameMk id="9" creationId="{38AF10FA-B1F2-C460-B236-07825FACCD3E}"/>
          </ac:graphicFrameMkLst>
        </pc:graphicFrameChg>
      </pc:sldChg>
      <pc:sldChg chg="addSp modSp mod modAnim modNotesTx">
        <pc:chgData name="Li, Bingyao" userId="6020a0d1-527a-4229-8e4c-eb30bf0f9e70" providerId="ADAL" clId="{728CEC04-A76D-F944-BBC7-CFB7E79B6DD8}" dt="2023-02-25T04:21:17.929" v="6648" actId="20577"/>
        <pc:sldMkLst>
          <pc:docMk/>
          <pc:sldMk cId="115654418" sldId="317"/>
        </pc:sldMkLst>
        <pc:spChg chg="add mod">
          <ac:chgData name="Li, Bingyao" userId="6020a0d1-527a-4229-8e4c-eb30bf0f9e70" providerId="ADAL" clId="{728CEC04-A76D-F944-BBC7-CFB7E79B6DD8}" dt="2023-02-17T01:13:57.007" v="2654" actId="1076"/>
          <ac:spMkLst>
            <pc:docMk/>
            <pc:sldMk cId="115654418" sldId="317"/>
            <ac:spMk id="4" creationId="{C99673C5-2EFF-2437-E10C-89BFC80C19DF}"/>
          </ac:spMkLst>
        </pc:spChg>
        <pc:spChg chg="mod">
          <ac:chgData name="Li, Bingyao" userId="6020a0d1-527a-4229-8e4c-eb30bf0f9e70" providerId="ADAL" clId="{728CEC04-A76D-F944-BBC7-CFB7E79B6DD8}" dt="2023-02-25T04:21:08.153" v="6645" actId="14100"/>
          <ac:spMkLst>
            <pc:docMk/>
            <pc:sldMk cId="115654418" sldId="317"/>
            <ac:spMk id="42" creationId="{21F61FC0-8812-4082-9FE1-F43589A54544}"/>
          </ac:spMkLst>
        </pc:spChg>
      </pc:sldChg>
      <pc:sldChg chg="modSp mod modNotesTx">
        <pc:chgData name="Li, Bingyao" userId="6020a0d1-527a-4229-8e4c-eb30bf0f9e70" providerId="ADAL" clId="{728CEC04-A76D-F944-BBC7-CFB7E79B6DD8}" dt="2023-02-24T03:51:36.446" v="6584" actId="20577"/>
        <pc:sldMkLst>
          <pc:docMk/>
          <pc:sldMk cId="1496147966" sldId="318"/>
        </pc:sldMkLst>
        <pc:graphicFrameChg chg="mod">
          <ac:chgData name="Li, Bingyao" userId="6020a0d1-527a-4229-8e4c-eb30bf0f9e70" providerId="ADAL" clId="{728CEC04-A76D-F944-BBC7-CFB7E79B6DD8}" dt="2023-02-17T01:22:39.128" v="2973"/>
          <ac:graphicFrameMkLst>
            <pc:docMk/>
            <pc:sldMk cId="1496147966" sldId="318"/>
            <ac:graphicFrameMk id="8" creationId="{78136861-9130-5B04-09AA-C008E7E32A53}"/>
          </ac:graphicFrameMkLst>
        </pc:graphicFrameChg>
      </pc:sldChg>
      <pc:sldChg chg="modSp mod modAnim modNotesTx">
        <pc:chgData name="Li, Bingyao" userId="6020a0d1-527a-4229-8e4c-eb30bf0f9e70" providerId="ADAL" clId="{728CEC04-A76D-F944-BBC7-CFB7E79B6DD8}" dt="2023-02-17T01:29:55.299" v="3458" actId="113"/>
        <pc:sldMkLst>
          <pc:docMk/>
          <pc:sldMk cId="1823221245" sldId="319"/>
        </pc:sldMkLst>
        <pc:spChg chg="mod">
          <ac:chgData name="Li, Bingyao" userId="6020a0d1-527a-4229-8e4c-eb30bf0f9e70" providerId="ADAL" clId="{728CEC04-A76D-F944-BBC7-CFB7E79B6DD8}" dt="2023-02-17T01:28:14.151" v="3214" actId="20577"/>
          <ac:spMkLst>
            <pc:docMk/>
            <pc:sldMk cId="1823221245" sldId="319"/>
            <ac:spMk id="3" creationId="{E95248CF-0F40-4E5A-B6BC-0FA7302DE6B1}"/>
          </ac:spMkLst>
        </pc:spChg>
      </pc:sldChg>
      <pc:sldChg chg="modNotesTx">
        <pc:chgData name="Li, Bingyao" userId="6020a0d1-527a-4229-8e4c-eb30bf0f9e70" providerId="ADAL" clId="{728CEC04-A76D-F944-BBC7-CFB7E79B6DD8}" dt="2023-02-17T03:16:10.631" v="5447" actId="20577"/>
        <pc:sldMkLst>
          <pc:docMk/>
          <pc:sldMk cId="1753426246" sldId="320"/>
        </pc:sldMkLst>
      </pc:sldChg>
      <pc:sldChg chg="addSp delSp modSp mod delAnim modAnim modNotesTx">
        <pc:chgData name="Li, Bingyao" userId="6020a0d1-527a-4229-8e4c-eb30bf0f9e70" providerId="ADAL" clId="{728CEC04-A76D-F944-BBC7-CFB7E79B6DD8}" dt="2023-02-26T03:39:34.566" v="6917" actId="20577"/>
        <pc:sldMkLst>
          <pc:docMk/>
          <pc:sldMk cId="3918183697" sldId="321"/>
        </pc:sldMkLst>
        <pc:spChg chg="add del mod">
          <ac:chgData name="Li, Bingyao" userId="6020a0d1-527a-4229-8e4c-eb30bf0f9e70" providerId="ADAL" clId="{728CEC04-A76D-F944-BBC7-CFB7E79B6DD8}" dt="2023-02-17T02:51:29.065" v="5206" actId="478"/>
          <ac:spMkLst>
            <pc:docMk/>
            <pc:sldMk cId="3918183697" sldId="321"/>
            <ac:spMk id="4" creationId="{7B7816FA-E818-EB17-6B4C-5554ADB097F6}"/>
          </ac:spMkLst>
        </pc:spChg>
        <pc:spChg chg="add mod">
          <ac:chgData name="Li, Bingyao" userId="6020a0d1-527a-4229-8e4c-eb30bf0f9e70" providerId="ADAL" clId="{728CEC04-A76D-F944-BBC7-CFB7E79B6DD8}" dt="2023-02-17T02:51:48.350" v="5207"/>
          <ac:spMkLst>
            <pc:docMk/>
            <pc:sldMk cId="3918183697" sldId="321"/>
            <ac:spMk id="6" creationId="{2F10E0C6-A5F3-45D1-6172-C49B05F8A5E5}"/>
          </ac:spMkLst>
        </pc:spChg>
        <pc:spChg chg="mod">
          <ac:chgData name="Li, Bingyao" userId="6020a0d1-527a-4229-8e4c-eb30bf0f9e70" providerId="ADAL" clId="{728CEC04-A76D-F944-BBC7-CFB7E79B6DD8}" dt="2023-02-17T02:56:46.800" v="5252" actId="1076"/>
          <ac:spMkLst>
            <pc:docMk/>
            <pc:sldMk cId="3918183697" sldId="321"/>
            <ac:spMk id="209" creationId="{0DD3180B-C0B4-193F-5B40-06D8F2486DFA}"/>
          </ac:spMkLst>
        </pc:spChg>
        <pc:cxnChg chg="add del mod">
          <ac:chgData name="Li, Bingyao" userId="6020a0d1-527a-4229-8e4c-eb30bf0f9e70" providerId="ADAL" clId="{728CEC04-A76D-F944-BBC7-CFB7E79B6DD8}" dt="2023-02-17T02:47:30.031" v="5174" actId="478"/>
          <ac:cxnSpMkLst>
            <pc:docMk/>
            <pc:sldMk cId="3918183697" sldId="321"/>
            <ac:cxnSpMk id="3" creationId="{67890BAA-A1D0-E77A-5AC6-A0406B7B9FB7}"/>
          </ac:cxnSpMkLst>
        </pc:cxnChg>
        <pc:cxnChg chg="add mod">
          <ac:chgData name="Li, Bingyao" userId="6020a0d1-527a-4229-8e4c-eb30bf0f9e70" providerId="ADAL" clId="{728CEC04-A76D-F944-BBC7-CFB7E79B6DD8}" dt="2023-02-17T03:24:57.382" v="5494" actId="1076"/>
          <ac:cxnSpMkLst>
            <pc:docMk/>
            <pc:sldMk cId="3918183697" sldId="321"/>
            <ac:cxnSpMk id="3" creationId="{81EBFB38-2D4E-FC88-2C1E-CE4B029ECE93}"/>
          </ac:cxnSpMkLst>
        </pc:cxnChg>
        <pc:cxnChg chg="add mod">
          <ac:chgData name="Li, Bingyao" userId="6020a0d1-527a-4229-8e4c-eb30bf0f9e70" providerId="ADAL" clId="{728CEC04-A76D-F944-BBC7-CFB7E79B6DD8}" dt="2023-02-17T03:25:06.189" v="5497" actId="14100"/>
          <ac:cxnSpMkLst>
            <pc:docMk/>
            <pc:sldMk cId="3918183697" sldId="321"/>
            <ac:cxnSpMk id="4" creationId="{2B18E404-FE11-D9D6-5DF3-EF622B4FDC4A}"/>
          </ac:cxnSpMkLst>
        </pc:cxnChg>
        <pc:cxnChg chg="mod">
          <ac:chgData name="Li, Bingyao" userId="6020a0d1-527a-4229-8e4c-eb30bf0f9e70" providerId="ADAL" clId="{728CEC04-A76D-F944-BBC7-CFB7E79B6DD8}" dt="2023-02-17T02:52:22.447" v="5212" actId="14100"/>
          <ac:cxnSpMkLst>
            <pc:docMk/>
            <pc:sldMk cId="3918183697" sldId="321"/>
            <ac:cxnSpMk id="203" creationId="{4859441F-A30E-3CD6-93BD-E520484F637D}"/>
          </ac:cxnSpMkLst>
        </pc:cxnChg>
      </pc:sldChg>
      <pc:sldChg chg="modNotesTx">
        <pc:chgData name="Li, Bingyao" userId="6020a0d1-527a-4229-8e4c-eb30bf0f9e70" providerId="ADAL" clId="{728CEC04-A76D-F944-BBC7-CFB7E79B6DD8}" dt="2023-02-17T01:51:30.832" v="4550" actId="20577"/>
        <pc:sldMkLst>
          <pc:docMk/>
          <pc:sldMk cId="169143998" sldId="322"/>
        </pc:sldMkLst>
      </pc:sldChg>
      <pc:sldChg chg="addSp delSp modSp mod modAnim modNotesTx">
        <pc:chgData name="Li, Bingyao" userId="6020a0d1-527a-4229-8e4c-eb30bf0f9e70" providerId="ADAL" clId="{728CEC04-A76D-F944-BBC7-CFB7E79B6DD8}" dt="2023-02-25T04:28:16.385" v="6708" actId="20577"/>
        <pc:sldMkLst>
          <pc:docMk/>
          <pc:sldMk cId="2609676385" sldId="323"/>
        </pc:sldMkLst>
        <pc:spChg chg="add del mod">
          <ac:chgData name="Li, Bingyao" userId="6020a0d1-527a-4229-8e4c-eb30bf0f9e70" providerId="ADAL" clId="{728CEC04-A76D-F944-BBC7-CFB7E79B6DD8}" dt="2023-02-17T02:33:28.468" v="4969" actId="478"/>
          <ac:spMkLst>
            <pc:docMk/>
            <pc:sldMk cId="2609676385" sldId="323"/>
            <ac:spMk id="4" creationId="{4EA78177-8E20-5BAD-C584-2518B4F9C3BD}"/>
          </ac:spMkLst>
        </pc:spChg>
        <pc:spChg chg="add mod">
          <ac:chgData name="Li, Bingyao" userId="6020a0d1-527a-4229-8e4c-eb30bf0f9e70" providerId="ADAL" clId="{728CEC04-A76D-F944-BBC7-CFB7E79B6DD8}" dt="2023-02-17T02:38:48.254" v="5045" actId="164"/>
          <ac:spMkLst>
            <pc:docMk/>
            <pc:sldMk cId="2609676385" sldId="323"/>
            <ac:spMk id="17" creationId="{0266F6F3-1BED-ACD7-02E4-CCB6D7BC7F73}"/>
          </ac:spMkLst>
        </pc:spChg>
        <pc:spChg chg="add mod">
          <ac:chgData name="Li, Bingyao" userId="6020a0d1-527a-4229-8e4c-eb30bf0f9e70" providerId="ADAL" clId="{728CEC04-A76D-F944-BBC7-CFB7E79B6DD8}" dt="2023-02-17T02:38:48.254" v="5045" actId="164"/>
          <ac:spMkLst>
            <pc:docMk/>
            <pc:sldMk cId="2609676385" sldId="323"/>
            <ac:spMk id="19" creationId="{FEC69C25-B843-106B-C95B-6A2E4F69ABCC}"/>
          </ac:spMkLst>
        </pc:spChg>
        <pc:spChg chg="add mod">
          <ac:chgData name="Li, Bingyao" userId="6020a0d1-527a-4229-8e4c-eb30bf0f9e70" providerId="ADAL" clId="{728CEC04-A76D-F944-BBC7-CFB7E79B6DD8}" dt="2023-02-17T02:39:38.595" v="5057" actId="692"/>
          <ac:spMkLst>
            <pc:docMk/>
            <pc:sldMk cId="2609676385" sldId="323"/>
            <ac:spMk id="23" creationId="{4C5B3FDD-730B-B866-C9A2-ABEFDC0DF420}"/>
          </ac:spMkLst>
        </pc:spChg>
        <pc:spChg chg="mod">
          <ac:chgData name="Li, Bingyao" userId="6020a0d1-527a-4229-8e4c-eb30bf0f9e70" providerId="ADAL" clId="{728CEC04-A76D-F944-BBC7-CFB7E79B6DD8}" dt="2023-02-17T02:42:00.891" v="5092" actId="1037"/>
          <ac:spMkLst>
            <pc:docMk/>
            <pc:sldMk cId="2609676385" sldId="323"/>
            <ac:spMk id="89" creationId="{7C351A3A-E935-B12C-52E2-F85C3056C7E2}"/>
          </ac:spMkLst>
        </pc:spChg>
        <pc:grpChg chg="add mod">
          <ac:chgData name="Li, Bingyao" userId="6020a0d1-527a-4229-8e4c-eb30bf0f9e70" providerId="ADAL" clId="{728CEC04-A76D-F944-BBC7-CFB7E79B6DD8}" dt="2023-02-17T02:35:36.782" v="5002" actId="164"/>
          <ac:grpSpMkLst>
            <pc:docMk/>
            <pc:sldMk cId="2609676385" sldId="323"/>
            <ac:grpSpMk id="16" creationId="{4F646ADA-1740-9F6B-D336-83997A6516A0}"/>
          </ac:grpSpMkLst>
        </pc:grpChg>
        <pc:grpChg chg="add mod">
          <ac:chgData name="Li, Bingyao" userId="6020a0d1-527a-4229-8e4c-eb30bf0f9e70" providerId="ADAL" clId="{728CEC04-A76D-F944-BBC7-CFB7E79B6DD8}" dt="2023-02-17T02:43:22.657" v="5099" actId="1076"/>
          <ac:grpSpMkLst>
            <pc:docMk/>
            <pc:sldMk cId="2609676385" sldId="323"/>
            <ac:grpSpMk id="20" creationId="{D2D35B74-096D-3045-0526-B16D52FC42EE}"/>
          </ac:grpSpMkLst>
        </pc:grpChg>
        <pc:graphicFrameChg chg="add mod modGraphic">
          <ac:chgData name="Li, Bingyao" userId="6020a0d1-527a-4229-8e4c-eb30bf0f9e70" providerId="ADAL" clId="{728CEC04-A76D-F944-BBC7-CFB7E79B6DD8}" dt="2023-02-17T02:35:58.452" v="5005"/>
          <ac:graphicFrameMkLst>
            <pc:docMk/>
            <pc:sldMk cId="2609676385" sldId="323"/>
            <ac:graphicFrameMk id="6" creationId="{EB04B875-8418-032A-3E2E-67EDA633C850}"/>
          </ac:graphicFrameMkLst>
        </pc:graphicFrameChg>
        <pc:cxnChg chg="mod">
          <ac:chgData name="Li, Bingyao" userId="6020a0d1-527a-4229-8e4c-eb30bf0f9e70" providerId="ADAL" clId="{728CEC04-A76D-F944-BBC7-CFB7E79B6DD8}" dt="2023-02-17T02:43:39.765" v="5102" actId="14100"/>
          <ac:cxnSpMkLst>
            <pc:docMk/>
            <pc:sldMk cId="2609676385" sldId="323"/>
            <ac:cxnSpMk id="8" creationId="{A85393D1-692E-AA97-1865-CEE7C9BAF0F1}"/>
          </ac:cxnSpMkLst>
        </pc:cxnChg>
        <pc:cxnChg chg="add del mod">
          <ac:chgData name="Li, Bingyao" userId="6020a0d1-527a-4229-8e4c-eb30bf0f9e70" providerId="ADAL" clId="{728CEC04-A76D-F944-BBC7-CFB7E79B6DD8}" dt="2023-02-17T02:34:43.752" v="4991" actId="478"/>
          <ac:cxnSpMkLst>
            <pc:docMk/>
            <pc:sldMk cId="2609676385" sldId="323"/>
            <ac:cxnSpMk id="9" creationId="{BA38DE7C-5E8F-8AB8-213B-E2BEC773BB8E}"/>
          </ac:cxnSpMkLst>
        </pc:cxnChg>
        <pc:cxnChg chg="add mod">
          <ac:chgData name="Li, Bingyao" userId="6020a0d1-527a-4229-8e4c-eb30bf0f9e70" providerId="ADAL" clId="{728CEC04-A76D-F944-BBC7-CFB7E79B6DD8}" dt="2023-02-17T02:35:47.102" v="5003" actId="692"/>
          <ac:cxnSpMkLst>
            <pc:docMk/>
            <pc:sldMk cId="2609676385" sldId="323"/>
            <ac:cxnSpMk id="11" creationId="{504DE7E5-C422-F0DC-67FA-D76DC7441FD5}"/>
          </ac:cxnSpMkLst>
        </pc:cxnChg>
        <pc:cxnChg chg="add mod">
          <ac:chgData name="Li, Bingyao" userId="6020a0d1-527a-4229-8e4c-eb30bf0f9e70" providerId="ADAL" clId="{728CEC04-A76D-F944-BBC7-CFB7E79B6DD8}" dt="2023-02-17T02:35:52.497" v="5004" actId="692"/>
          <ac:cxnSpMkLst>
            <pc:docMk/>
            <pc:sldMk cId="2609676385" sldId="323"/>
            <ac:cxnSpMk id="12" creationId="{40D9B8D4-CB06-2BFC-11E3-6ECE6E9A4E1D}"/>
          </ac:cxnSpMkLst>
        </pc:cxnChg>
        <pc:cxnChg chg="add mod">
          <ac:chgData name="Li, Bingyao" userId="6020a0d1-527a-4229-8e4c-eb30bf0f9e70" providerId="ADAL" clId="{728CEC04-A76D-F944-BBC7-CFB7E79B6DD8}" dt="2023-02-17T02:43:33.456" v="5101" actId="14100"/>
          <ac:cxnSpMkLst>
            <pc:docMk/>
            <pc:sldMk cId="2609676385" sldId="323"/>
            <ac:cxnSpMk id="25" creationId="{FE653674-3CCE-6205-CA89-6FA564774EC8}"/>
          </ac:cxnSpMkLst>
        </pc:cxnChg>
      </pc:sldChg>
      <pc:sldChg chg="modNotesTx">
        <pc:chgData name="Li, Bingyao" userId="6020a0d1-527a-4229-8e4c-eb30bf0f9e70" providerId="ADAL" clId="{728CEC04-A76D-F944-BBC7-CFB7E79B6DD8}" dt="2023-02-26T03:40:19.969" v="6920" actId="20577"/>
        <pc:sldMkLst>
          <pc:docMk/>
          <pc:sldMk cId="856367151" sldId="324"/>
        </pc:sldMkLst>
      </pc:sldChg>
      <pc:sldChg chg="modSp mod modAnim modNotesTx">
        <pc:chgData name="Li, Bingyao" userId="6020a0d1-527a-4229-8e4c-eb30bf0f9e70" providerId="ADAL" clId="{728CEC04-A76D-F944-BBC7-CFB7E79B6DD8}" dt="2023-02-26T01:34:24.809" v="6910" actId="1076"/>
        <pc:sldMkLst>
          <pc:docMk/>
          <pc:sldMk cId="1405568399" sldId="325"/>
        </pc:sldMkLst>
        <pc:spChg chg="mod">
          <ac:chgData name="Li, Bingyao" userId="6020a0d1-527a-4229-8e4c-eb30bf0f9e70" providerId="ADAL" clId="{728CEC04-A76D-F944-BBC7-CFB7E79B6DD8}" dt="2023-02-26T01:34:20.187" v="6909" actId="20577"/>
          <ac:spMkLst>
            <pc:docMk/>
            <pc:sldMk cId="1405568399" sldId="325"/>
            <ac:spMk id="16" creationId="{624056BB-0962-E4DE-6D1F-3EF670654B91}"/>
          </ac:spMkLst>
        </pc:spChg>
        <pc:grpChg chg="mod">
          <ac:chgData name="Li, Bingyao" userId="6020a0d1-527a-4229-8e4c-eb30bf0f9e70" providerId="ADAL" clId="{728CEC04-A76D-F944-BBC7-CFB7E79B6DD8}" dt="2023-02-26T01:34:24.809" v="6910" actId="1076"/>
          <ac:grpSpMkLst>
            <pc:docMk/>
            <pc:sldMk cId="1405568399" sldId="325"/>
            <ac:grpSpMk id="20" creationId="{A99A95BF-BF65-DA59-1723-C560B5D14C46}"/>
          </ac:grpSpMkLst>
        </pc:grpChg>
      </pc:sldChg>
      <pc:sldChg chg="addSp delSp modSp mod delAnim modAnim modNotesTx">
        <pc:chgData name="Li, Bingyao" userId="6020a0d1-527a-4229-8e4c-eb30bf0f9e70" providerId="ADAL" clId="{728CEC04-A76D-F944-BBC7-CFB7E79B6DD8}" dt="2023-02-17T03:03:16.572" v="5290" actId="478"/>
        <pc:sldMkLst>
          <pc:docMk/>
          <pc:sldMk cId="4195734627" sldId="326"/>
        </pc:sldMkLst>
        <pc:spChg chg="del">
          <ac:chgData name="Li, Bingyao" userId="6020a0d1-527a-4229-8e4c-eb30bf0f9e70" providerId="ADAL" clId="{728CEC04-A76D-F944-BBC7-CFB7E79B6DD8}" dt="2023-02-17T03:03:16.572" v="5290" actId="478"/>
          <ac:spMkLst>
            <pc:docMk/>
            <pc:sldMk cId="4195734627" sldId="326"/>
            <ac:spMk id="65" creationId="{178B605B-6D67-6331-3903-0D1195109B9F}"/>
          </ac:spMkLst>
        </pc:spChg>
        <pc:grpChg chg="add mod">
          <ac:chgData name="Li, Bingyao" userId="6020a0d1-527a-4229-8e4c-eb30bf0f9e70" providerId="ADAL" clId="{728CEC04-A76D-F944-BBC7-CFB7E79B6DD8}" dt="2023-02-17T03:01:25.014" v="5281" actId="164"/>
          <ac:grpSpMkLst>
            <pc:docMk/>
            <pc:sldMk cId="4195734627" sldId="326"/>
            <ac:grpSpMk id="24" creationId="{26FC7E6B-5CFE-A41C-8665-B712F1B4C7F5}"/>
          </ac:grpSpMkLst>
        </pc:grpChg>
        <pc:graphicFrameChg chg="add mod modGraphic">
          <ac:chgData name="Li, Bingyao" userId="6020a0d1-527a-4229-8e4c-eb30bf0f9e70" providerId="ADAL" clId="{728CEC04-A76D-F944-BBC7-CFB7E79B6DD8}" dt="2023-02-17T03:02:00.520" v="5286"/>
          <ac:graphicFrameMkLst>
            <pc:docMk/>
            <pc:sldMk cId="4195734627" sldId="326"/>
            <ac:graphicFrameMk id="14" creationId="{F063E6C8-919A-F030-EE1A-8432D3629C22}"/>
          </ac:graphicFrameMkLst>
        </pc:graphicFrameChg>
        <pc:cxnChg chg="add mod">
          <ac:chgData name="Li, Bingyao" userId="6020a0d1-527a-4229-8e4c-eb30bf0f9e70" providerId="ADAL" clId="{728CEC04-A76D-F944-BBC7-CFB7E79B6DD8}" dt="2023-02-17T03:01:25.014" v="5281" actId="164"/>
          <ac:cxnSpMkLst>
            <pc:docMk/>
            <pc:sldMk cId="4195734627" sldId="326"/>
            <ac:cxnSpMk id="16" creationId="{7A8D8507-935E-7D24-1E65-65617608DCF4}"/>
          </ac:cxnSpMkLst>
        </pc:cxnChg>
        <pc:cxnChg chg="add mod">
          <ac:chgData name="Li, Bingyao" userId="6020a0d1-527a-4229-8e4c-eb30bf0f9e70" providerId="ADAL" clId="{728CEC04-A76D-F944-BBC7-CFB7E79B6DD8}" dt="2023-02-17T03:01:25.014" v="5281" actId="164"/>
          <ac:cxnSpMkLst>
            <pc:docMk/>
            <pc:sldMk cId="4195734627" sldId="326"/>
            <ac:cxnSpMk id="18" creationId="{9A13301D-307B-BD8B-E1EC-4C42AC16C222}"/>
          </ac:cxnSpMkLst>
        </pc:cxnChg>
        <pc:cxnChg chg="del mod">
          <ac:chgData name="Li, Bingyao" userId="6020a0d1-527a-4229-8e4c-eb30bf0f9e70" providerId="ADAL" clId="{728CEC04-A76D-F944-BBC7-CFB7E79B6DD8}" dt="2023-02-17T03:02:47.971" v="5288" actId="478"/>
          <ac:cxnSpMkLst>
            <pc:docMk/>
            <pc:sldMk cId="4195734627" sldId="326"/>
            <ac:cxnSpMk id="55" creationId="{F536C1B1-0E3E-2EE3-58F6-912970C20507}"/>
          </ac:cxnSpMkLst>
        </pc:cxnChg>
      </pc:sldChg>
      <pc:sldChg chg="modNotesTx">
        <pc:chgData name="Li, Bingyao" userId="6020a0d1-527a-4229-8e4c-eb30bf0f9e70" providerId="ADAL" clId="{728CEC04-A76D-F944-BBC7-CFB7E79B6DD8}" dt="2023-02-17T01:52:49.673" v="4614" actId="20577"/>
        <pc:sldMkLst>
          <pc:docMk/>
          <pc:sldMk cId="552769785" sldId="327"/>
        </pc:sldMkLst>
      </pc:sldChg>
      <pc:sldChg chg="addSp modSp mod modAnim modNotesTx">
        <pc:chgData name="Li, Bingyao" userId="6020a0d1-527a-4229-8e4c-eb30bf0f9e70" providerId="ADAL" clId="{728CEC04-A76D-F944-BBC7-CFB7E79B6DD8}" dt="2023-02-25T05:03:28.881" v="6882"/>
        <pc:sldMkLst>
          <pc:docMk/>
          <pc:sldMk cId="4198236997" sldId="328"/>
        </pc:sldMkLst>
        <pc:spChg chg="mod">
          <ac:chgData name="Li, Bingyao" userId="6020a0d1-527a-4229-8e4c-eb30bf0f9e70" providerId="ADAL" clId="{728CEC04-A76D-F944-BBC7-CFB7E79B6DD8}" dt="2023-02-25T04:35:33.199" v="6846"/>
          <ac:spMkLst>
            <pc:docMk/>
            <pc:sldMk cId="4198236997" sldId="328"/>
            <ac:spMk id="3" creationId="{7614D721-CDEA-8415-ABC2-75B47F89CE69}"/>
          </ac:spMkLst>
        </pc:spChg>
        <pc:spChg chg="mod">
          <ac:chgData name="Li, Bingyao" userId="6020a0d1-527a-4229-8e4c-eb30bf0f9e70" providerId="ADAL" clId="{728CEC04-A76D-F944-BBC7-CFB7E79B6DD8}" dt="2023-02-25T04:36:27.527" v="6860" actId="1076"/>
          <ac:spMkLst>
            <pc:docMk/>
            <pc:sldMk cId="4198236997" sldId="328"/>
            <ac:spMk id="6" creationId="{B7ED2AE7-6209-718F-8734-FC7568A5338A}"/>
          </ac:spMkLst>
        </pc:spChg>
        <pc:grpChg chg="add mod">
          <ac:chgData name="Li, Bingyao" userId="6020a0d1-527a-4229-8e4c-eb30bf0f9e70" providerId="ADAL" clId="{728CEC04-A76D-F944-BBC7-CFB7E79B6DD8}" dt="2023-02-25T04:36:11.904" v="6855" actId="688"/>
          <ac:grpSpMkLst>
            <pc:docMk/>
            <pc:sldMk cId="4198236997" sldId="328"/>
            <ac:grpSpMk id="2" creationId="{00700A53-A1BA-4641-0AFE-1F2BBF39DE5A}"/>
          </ac:grpSpMkLst>
        </pc:grpChg>
        <pc:graphicFrameChg chg="mod">
          <ac:chgData name="Li, Bingyao" userId="6020a0d1-527a-4229-8e4c-eb30bf0f9e70" providerId="ADAL" clId="{728CEC04-A76D-F944-BBC7-CFB7E79B6DD8}" dt="2023-02-17T01:53:40.600" v="4630" actId="404"/>
          <ac:graphicFrameMkLst>
            <pc:docMk/>
            <pc:sldMk cId="4198236997" sldId="328"/>
            <ac:graphicFrameMk id="4" creationId="{24D601E8-6742-5404-D3FD-AE795AA14AE5}"/>
          </ac:graphicFrameMkLst>
        </pc:graphicFrameChg>
      </pc:sldChg>
      <pc:sldChg chg="mod modShow modNotesTx">
        <pc:chgData name="Li, Bingyao" userId="6020a0d1-527a-4229-8e4c-eb30bf0f9e70" providerId="ADAL" clId="{728CEC04-A76D-F944-BBC7-CFB7E79B6DD8}" dt="2023-02-17T01:55:27.774" v="4699" actId="729"/>
        <pc:sldMkLst>
          <pc:docMk/>
          <pc:sldMk cId="3233408496" sldId="329"/>
        </pc:sldMkLst>
      </pc:sldChg>
      <pc:sldChg chg="addSp delSp modSp add del mod delAnim modAnim modNotesTx">
        <pc:chgData name="Li, Bingyao" userId="6020a0d1-527a-4229-8e4c-eb30bf0f9e70" providerId="ADAL" clId="{728CEC04-A76D-F944-BBC7-CFB7E79B6DD8}" dt="2023-02-26T01:17:04.892" v="6907"/>
        <pc:sldMkLst>
          <pc:docMk/>
          <pc:sldMk cId="3833821505" sldId="330"/>
        </pc:sldMkLst>
        <pc:spChg chg="del">
          <ac:chgData name="Li, Bingyao" userId="6020a0d1-527a-4229-8e4c-eb30bf0f9e70" providerId="ADAL" clId="{728CEC04-A76D-F944-BBC7-CFB7E79B6DD8}" dt="2023-02-17T00:12:53.925" v="251" actId="478"/>
          <ac:spMkLst>
            <pc:docMk/>
            <pc:sldMk cId="3833821505" sldId="330"/>
            <ac:spMk id="3" creationId="{D64C92A3-4E74-263E-FC1C-CC79C636B300}"/>
          </ac:spMkLst>
        </pc:spChg>
        <pc:spChg chg="del">
          <ac:chgData name="Li, Bingyao" userId="6020a0d1-527a-4229-8e4c-eb30bf0f9e70" providerId="ADAL" clId="{728CEC04-A76D-F944-BBC7-CFB7E79B6DD8}" dt="2023-02-17T00:07:55.389" v="134" actId="478"/>
          <ac:spMkLst>
            <pc:docMk/>
            <pc:sldMk cId="3833821505" sldId="330"/>
            <ac:spMk id="4" creationId="{7951FFCE-A95D-20C5-8DCD-27C4D62FBC2F}"/>
          </ac:spMkLst>
        </pc:spChg>
        <pc:spChg chg="add mod">
          <ac:chgData name="Li, Bingyao" userId="6020a0d1-527a-4229-8e4c-eb30bf0f9e70" providerId="ADAL" clId="{728CEC04-A76D-F944-BBC7-CFB7E79B6DD8}" dt="2023-02-17T03:38:55.251" v="6058" actId="1037"/>
          <ac:spMkLst>
            <pc:docMk/>
            <pc:sldMk cId="3833821505" sldId="330"/>
            <ac:spMk id="5" creationId="{A848C730-5EB0-D55C-88BF-5ACA06B33081}"/>
          </ac:spMkLst>
        </pc:spChg>
        <pc:spChg chg="add mod topLvl">
          <ac:chgData name="Li, Bingyao" userId="6020a0d1-527a-4229-8e4c-eb30bf0f9e70" providerId="ADAL" clId="{728CEC04-A76D-F944-BBC7-CFB7E79B6DD8}" dt="2023-02-24T03:00:04.677" v="6102" actId="164"/>
          <ac:spMkLst>
            <pc:docMk/>
            <pc:sldMk cId="3833821505" sldId="330"/>
            <ac:spMk id="6" creationId="{E87E943A-FC41-122E-CC57-DA8A9B82A533}"/>
          </ac:spMkLst>
        </pc:spChg>
        <pc:spChg chg="del">
          <ac:chgData name="Li, Bingyao" userId="6020a0d1-527a-4229-8e4c-eb30bf0f9e70" providerId="ADAL" clId="{728CEC04-A76D-F944-BBC7-CFB7E79B6DD8}" dt="2023-02-17T00:07:57.283" v="135" actId="478"/>
          <ac:spMkLst>
            <pc:docMk/>
            <pc:sldMk cId="3833821505" sldId="330"/>
            <ac:spMk id="7" creationId="{44C54524-C5FB-9F4B-89B7-E3177C7EB9AE}"/>
          </ac:spMkLst>
        </pc:spChg>
        <pc:spChg chg="add mod topLvl">
          <ac:chgData name="Li, Bingyao" userId="6020a0d1-527a-4229-8e4c-eb30bf0f9e70" providerId="ADAL" clId="{728CEC04-A76D-F944-BBC7-CFB7E79B6DD8}" dt="2023-02-24T03:00:04.677" v="6102" actId="164"/>
          <ac:spMkLst>
            <pc:docMk/>
            <pc:sldMk cId="3833821505" sldId="330"/>
            <ac:spMk id="7" creationId="{F174B3B8-1EC6-CCAC-4C4A-F1EDECE0DD7D}"/>
          </ac:spMkLst>
        </pc:spChg>
        <pc:spChg chg="add mod topLvl">
          <ac:chgData name="Li, Bingyao" userId="6020a0d1-527a-4229-8e4c-eb30bf0f9e70" providerId="ADAL" clId="{728CEC04-A76D-F944-BBC7-CFB7E79B6DD8}" dt="2023-02-24T03:00:04.677" v="6102" actId="164"/>
          <ac:spMkLst>
            <pc:docMk/>
            <pc:sldMk cId="3833821505" sldId="330"/>
            <ac:spMk id="8" creationId="{7201B654-742D-ABBF-AF46-2DBCAEA43CC8}"/>
          </ac:spMkLst>
        </pc:spChg>
        <pc:spChg chg="add del mod topLvl">
          <ac:chgData name="Li, Bingyao" userId="6020a0d1-527a-4229-8e4c-eb30bf0f9e70" providerId="ADAL" clId="{728CEC04-A76D-F944-BBC7-CFB7E79B6DD8}" dt="2023-02-17T00:11:49.358" v="212" actId="478"/>
          <ac:spMkLst>
            <pc:docMk/>
            <pc:sldMk cId="3833821505" sldId="330"/>
            <ac:spMk id="8" creationId="{E5564F66-FF8D-7AE7-4E05-F31979CC37AD}"/>
          </ac:spMkLst>
        </pc:spChg>
        <pc:spChg chg="add mod topLvl">
          <ac:chgData name="Li, Bingyao" userId="6020a0d1-527a-4229-8e4c-eb30bf0f9e70" providerId="ADAL" clId="{728CEC04-A76D-F944-BBC7-CFB7E79B6DD8}" dt="2023-02-24T03:00:04.677" v="6102" actId="164"/>
          <ac:spMkLst>
            <pc:docMk/>
            <pc:sldMk cId="3833821505" sldId="330"/>
            <ac:spMk id="9" creationId="{E342B6C3-DB45-A8ED-B67F-470B4FCCF7D9}"/>
          </ac:spMkLst>
        </pc:spChg>
        <pc:spChg chg="add mod topLvl">
          <ac:chgData name="Li, Bingyao" userId="6020a0d1-527a-4229-8e4c-eb30bf0f9e70" providerId="ADAL" clId="{728CEC04-A76D-F944-BBC7-CFB7E79B6DD8}" dt="2023-02-24T03:00:04.677" v="6102" actId="164"/>
          <ac:spMkLst>
            <pc:docMk/>
            <pc:sldMk cId="3833821505" sldId="330"/>
            <ac:spMk id="10" creationId="{76EDAD13-6C9A-8875-E7B0-73759ECA64D2}"/>
          </ac:spMkLst>
        </pc:spChg>
        <pc:spChg chg="add del">
          <ac:chgData name="Li, Bingyao" userId="6020a0d1-527a-4229-8e4c-eb30bf0f9e70" providerId="ADAL" clId="{728CEC04-A76D-F944-BBC7-CFB7E79B6DD8}" dt="2023-02-17T00:11:52.405" v="214" actId="478"/>
          <ac:spMkLst>
            <pc:docMk/>
            <pc:sldMk cId="3833821505" sldId="330"/>
            <ac:spMk id="11" creationId="{43C3E470-B449-5F29-E167-C92402E42F82}"/>
          </ac:spMkLst>
        </pc:spChg>
        <pc:spChg chg="del">
          <ac:chgData name="Li, Bingyao" userId="6020a0d1-527a-4229-8e4c-eb30bf0f9e70" providerId="ADAL" clId="{728CEC04-A76D-F944-BBC7-CFB7E79B6DD8}" dt="2023-02-17T00:08:01.045" v="136" actId="478"/>
          <ac:spMkLst>
            <pc:docMk/>
            <pc:sldMk cId="3833821505" sldId="330"/>
            <ac:spMk id="15" creationId="{04966B8D-F77F-28B2-5967-71297B34194F}"/>
          </ac:spMkLst>
        </pc:spChg>
        <pc:spChg chg="mod">
          <ac:chgData name="Li, Bingyao" userId="6020a0d1-527a-4229-8e4c-eb30bf0f9e70" providerId="ADAL" clId="{728CEC04-A76D-F944-BBC7-CFB7E79B6DD8}" dt="2023-02-17T03:34:46.069" v="5802" actId="1036"/>
          <ac:spMkLst>
            <pc:docMk/>
            <pc:sldMk cId="3833821505" sldId="330"/>
            <ac:spMk id="16" creationId="{E49898BB-0545-003D-84B6-08FC2ABEE22F}"/>
          </ac:spMkLst>
        </pc:spChg>
        <pc:spChg chg="mod">
          <ac:chgData name="Li, Bingyao" userId="6020a0d1-527a-4229-8e4c-eb30bf0f9e70" providerId="ADAL" clId="{728CEC04-A76D-F944-BBC7-CFB7E79B6DD8}" dt="2023-02-17T00:07:44.481" v="131" actId="20577"/>
          <ac:spMkLst>
            <pc:docMk/>
            <pc:sldMk cId="3833821505" sldId="330"/>
            <ac:spMk id="22" creationId="{80B5B2F5-4D55-F54B-ACE6-C8A4AB40889C}"/>
          </ac:spMkLst>
        </pc:spChg>
        <pc:spChg chg="add mod topLvl">
          <ac:chgData name="Li, Bingyao" userId="6020a0d1-527a-4229-8e4c-eb30bf0f9e70" providerId="ADAL" clId="{728CEC04-A76D-F944-BBC7-CFB7E79B6DD8}" dt="2023-02-24T02:59:57.150" v="6101" actId="165"/>
          <ac:spMkLst>
            <pc:docMk/>
            <pc:sldMk cId="3833821505" sldId="330"/>
            <ac:spMk id="42" creationId="{A7FA7961-E3DF-3C72-73C9-CFF15EE4662D}"/>
          </ac:spMkLst>
        </pc:spChg>
        <pc:spChg chg="add mod topLvl">
          <ac:chgData name="Li, Bingyao" userId="6020a0d1-527a-4229-8e4c-eb30bf0f9e70" providerId="ADAL" clId="{728CEC04-A76D-F944-BBC7-CFB7E79B6DD8}" dt="2023-02-24T02:56:52.623" v="6076" actId="165"/>
          <ac:spMkLst>
            <pc:docMk/>
            <pc:sldMk cId="3833821505" sldId="330"/>
            <ac:spMk id="43" creationId="{9D23C0FF-E857-6D9D-82A0-0CCE388B6BE7}"/>
          </ac:spMkLst>
        </pc:spChg>
        <pc:grpChg chg="add del mod">
          <ac:chgData name="Li, Bingyao" userId="6020a0d1-527a-4229-8e4c-eb30bf0f9e70" providerId="ADAL" clId="{728CEC04-A76D-F944-BBC7-CFB7E79B6DD8}" dt="2023-02-24T02:59:57.150" v="6101" actId="165"/>
          <ac:grpSpMkLst>
            <pc:docMk/>
            <pc:sldMk cId="3833821505" sldId="330"/>
            <ac:grpSpMk id="3" creationId="{4B4FA888-8638-EA4A-69EA-5024D6A98E04}"/>
          </ac:grpSpMkLst>
        </pc:grpChg>
        <pc:grpChg chg="add mod">
          <ac:chgData name="Li, Bingyao" userId="6020a0d1-527a-4229-8e4c-eb30bf0f9e70" providerId="ADAL" clId="{728CEC04-A76D-F944-BBC7-CFB7E79B6DD8}" dt="2023-02-24T03:00:04.677" v="6102" actId="164"/>
          <ac:grpSpMkLst>
            <pc:docMk/>
            <pc:sldMk cId="3833821505" sldId="330"/>
            <ac:grpSpMk id="4" creationId="{465B135C-6532-F5EB-9AC8-E11B1D83C604}"/>
          </ac:grpSpMkLst>
        </pc:grpChg>
        <pc:grpChg chg="add del mod">
          <ac:chgData name="Li, Bingyao" userId="6020a0d1-527a-4229-8e4c-eb30bf0f9e70" providerId="ADAL" clId="{728CEC04-A76D-F944-BBC7-CFB7E79B6DD8}" dt="2023-02-17T00:11:49.358" v="212" actId="478"/>
          <ac:grpSpMkLst>
            <pc:docMk/>
            <pc:sldMk cId="3833821505" sldId="330"/>
            <ac:grpSpMk id="9" creationId="{8EC1AF43-95CD-F707-7FBB-783340F5E6C8}"/>
          </ac:grpSpMkLst>
        </pc:grpChg>
        <pc:grpChg chg="mod topLvl">
          <ac:chgData name="Li, Bingyao" userId="6020a0d1-527a-4229-8e4c-eb30bf0f9e70" providerId="ADAL" clId="{728CEC04-A76D-F944-BBC7-CFB7E79B6DD8}" dt="2023-02-24T02:56:41.512" v="6075" actId="1076"/>
          <ac:grpSpMkLst>
            <pc:docMk/>
            <pc:sldMk cId="3833821505" sldId="330"/>
            <ac:grpSpMk id="12" creationId="{2D03CA84-01FD-7667-DD68-8D2768A3C248}"/>
          </ac:grpSpMkLst>
        </pc:grpChg>
        <pc:grpChg chg="del">
          <ac:chgData name="Li, Bingyao" userId="6020a0d1-527a-4229-8e4c-eb30bf0f9e70" providerId="ADAL" clId="{728CEC04-A76D-F944-BBC7-CFB7E79B6DD8}" dt="2023-02-17T00:08:01.045" v="136" actId="478"/>
          <ac:grpSpMkLst>
            <pc:docMk/>
            <pc:sldMk cId="3833821505" sldId="330"/>
            <ac:grpSpMk id="14" creationId="{E1B2B6B2-4485-EC78-4565-8E7C6C426396}"/>
          </ac:grpSpMkLst>
        </pc:grpChg>
        <pc:grpChg chg="del">
          <ac:chgData name="Li, Bingyao" userId="6020a0d1-527a-4229-8e4c-eb30bf0f9e70" providerId="ADAL" clId="{728CEC04-A76D-F944-BBC7-CFB7E79B6DD8}" dt="2023-02-24T02:56:52.623" v="6076" actId="165"/>
          <ac:grpSpMkLst>
            <pc:docMk/>
            <pc:sldMk cId="3833821505" sldId="330"/>
            <ac:grpSpMk id="17" creationId="{9564C3AA-B3EF-485E-BC8A-C2A2929B0C8B}"/>
          </ac:grpSpMkLst>
        </pc:grpChg>
        <pc:grpChg chg="add del mod">
          <ac:chgData name="Li, Bingyao" userId="6020a0d1-527a-4229-8e4c-eb30bf0f9e70" providerId="ADAL" clId="{728CEC04-A76D-F944-BBC7-CFB7E79B6DD8}" dt="2023-02-17T03:34:24.241" v="5796" actId="478"/>
          <ac:grpSpMkLst>
            <pc:docMk/>
            <pc:sldMk cId="3833821505" sldId="330"/>
            <ac:grpSpMk id="23" creationId="{BC1BCC2F-B862-27E8-5B60-49880B5866F7}"/>
          </ac:grpSpMkLst>
        </pc:grpChg>
        <pc:graphicFrameChg chg="mod">
          <ac:chgData name="Li, Bingyao" userId="6020a0d1-527a-4229-8e4c-eb30bf0f9e70" providerId="ADAL" clId="{728CEC04-A76D-F944-BBC7-CFB7E79B6DD8}" dt="2023-02-17T03:33:51.036" v="5785"/>
          <ac:graphicFrameMkLst>
            <pc:docMk/>
            <pc:sldMk cId="3833821505" sldId="330"/>
            <ac:graphicFrameMk id="13" creationId="{60FD6269-8F28-4776-92CB-16A06D115A55}"/>
          </ac:graphicFrameMkLst>
        </pc:graphicFrameChg>
        <pc:picChg chg="del">
          <ac:chgData name="Li, Bingyao" userId="6020a0d1-527a-4229-8e4c-eb30bf0f9e70" providerId="ADAL" clId="{728CEC04-A76D-F944-BBC7-CFB7E79B6DD8}" dt="2023-02-16T23:35:52.303" v="36" actId="478"/>
          <ac:picMkLst>
            <pc:docMk/>
            <pc:sldMk cId="3833821505" sldId="330"/>
            <ac:picMk id="2" creationId="{D752CFFA-4DA9-E0B4-1167-4C52FD215EA5}"/>
          </ac:picMkLst>
        </pc:picChg>
        <pc:picChg chg="del mod">
          <ac:chgData name="Li, Bingyao" userId="6020a0d1-527a-4229-8e4c-eb30bf0f9e70" providerId="ADAL" clId="{728CEC04-A76D-F944-BBC7-CFB7E79B6DD8}" dt="2023-02-17T00:14:31.269" v="303" actId="478"/>
          <ac:picMkLst>
            <pc:docMk/>
            <pc:sldMk cId="3833821505" sldId="330"/>
            <ac:picMk id="5" creationId="{A804B605-D692-D245-8851-D250823CD361}"/>
          </ac:picMkLst>
        </pc:picChg>
        <pc:picChg chg="add del mod">
          <ac:chgData name="Li, Bingyao" userId="6020a0d1-527a-4229-8e4c-eb30bf0f9e70" providerId="ADAL" clId="{728CEC04-A76D-F944-BBC7-CFB7E79B6DD8}" dt="2023-02-17T03:34:02.213" v="5789" actId="478"/>
          <ac:picMkLst>
            <pc:docMk/>
            <pc:sldMk cId="3833821505" sldId="330"/>
            <ac:picMk id="17" creationId="{6F5D8E7F-1228-53FE-CFD4-1DDFBF91BC28}"/>
          </ac:picMkLst>
        </pc:picChg>
        <pc:picChg chg="add del mod">
          <ac:chgData name="Li, Bingyao" userId="6020a0d1-527a-4229-8e4c-eb30bf0f9e70" providerId="ADAL" clId="{728CEC04-A76D-F944-BBC7-CFB7E79B6DD8}" dt="2023-02-17T03:34:12.971" v="5792" actId="478"/>
          <ac:picMkLst>
            <pc:docMk/>
            <pc:sldMk cId="3833821505" sldId="330"/>
            <ac:picMk id="18" creationId="{6F5D8E7F-1228-53FE-CFD4-1DDFBF91BC28}"/>
          </ac:picMkLst>
        </pc:picChg>
        <pc:picChg chg="add del mod">
          <ac:chgData name="Li, Bingyao" userId="6020a0d1-527a-4229-8e4c-eb30bf0f9e70" providerId="ADAL" clId="{728CEC04-A76D-F944-BBC7-CFB7E79B6DD8}" dt="2023-02-17T03:34:20.827" v="5795" actId="478"/>
          <ac:picMkLst>
            <pc:docMk/>
            <pc:sldMk cId="3833821505" sldId="330"/>
            <ac:picMk id="19" creationId="{6F5D8E7F-1228-53FE-CFD4-1DDFBF91BC28}"/>
          </ac:picMkLst>
        </pc:picChg>
        <pc:picChg chg="add del mod topLvl">
          <ac:chgData name="Li, Bingyao" userId="6020a0d1-527a-4229-8e4c-eb30bf0f9e70" providerId="ADAL" clId="{728CEC04-A76D-F944-BBC7-CFB7E79B6DD8}" dt="2023-02-17T03:34:24.241" v="5796" actId="478"/>
          <ac:picMkLst>
            <pc:docMk/>
            <pc:sldMk cId="3833821505" sldId="330"/>
            <ac:picMk id="20" creationId="{6F5D8E7F-1228-53FE-CFD4-1DDFBF91BC28}"/>
          </ac:picMkLst>
        </pc:picChg>
        <pc:picChg chg="add mod">
          <ac:chgData name="Li, Bingyao" userId="6020a0d1-527a-4229-8e4c-eb30bf0f9e70" providerId="ADAL" clId="{728CEC04-A76D-F944-BBC7-CFB7E79B6DD8}" dt="2023-02-17T00:14:53.936" v="306"/>
          <ac:picMkLst>
            <pc:docMk/>
            <pc:sldMk cId="3833821505" sldId="330"/>
            <ac:picMk id="24" creationId="{88C0D521-D423-C6E1-1D94-152CEED72D42}"/>
          </ac:picMkLst>
        </pc:picChg>
        <pc:picChg chg="del">
          <ac:chgData name="Li, Bingyao" userId="6020a0d1-527a-4229-8e4c-eb30bf0f9e70" providerId="ADAL" clId="{728CEC04-A76D-F944-BBC7-CFB7E79B6DD8}" dt="2023-02-16T23:35:51.423" v="35" actId="478"/>
          <ac:picMkLst>
            <pc:docMk/>
            <pc:sldMk cId="3833821505" sldId="330"/>
            <ac:picMk id="1026" creationId="{3DC776F6-C46A-10FE-CFB5-21860405EA68}"/>
          </ac:picMkLst>
        </pc:picChg>
        <pc:picChg chg="del">
          <ac:chgData name="Li, Bingyao" userId="6020a0d1-527a-4229-8e4c-eb30bf0f9e70" providerId="ADAL" clId="{728CEC04-A76D-F944-BBC7-CFB7E79B6DD8}" dt="2023-02-16T23:35:50.887" v="34" actId="478"/>
          <ac:picMkLst>
            <pc:docMk/>
            <pc:sldMk cId="3833821505" sldId="330"/>
            <ac:picMk id="1028" creationId="{AE811C4F-B038-1907-E01C-AB6D06EEFDBF}"/>
          </ac:picMkLst>
        </pc:picChg>
        <pc:picChg chg="del">
          <ac:chgData name="Li, Bingyao" userId="6020a0d1-527a-4229-8e4c-eb30bf0f9e70" providerId="ADAL" clId="{728CEC04-A76D-F944-BBC7-CFB7E79B6DD8}" dt="2023-02-17T00:07:53.102" v="132" actId="478"/>
          <ac:picMkLst>
            <pc:docMk/>
            <pc:sldMk cId="3833821505" sldId="330"/>
            <ac:picMk id="3078" creationId="{C42691B3-672A-093B-989E-D4F5FFC59442}"/>
          </ac:picMkLst>
        </pc:picChg>
        <pc:cxnChg chg="mod">
          <ac:chgData name="Li, Bingyao" userId="6020a0d1-527a-4229-8e4c-eb30bf0f9e70" providerId="ADAL" clId="{728CEC04-A76D-F944-BBC7-CFB7E79B6DD8}" dt="2023-02-17T00:10:08.588" v="184" actId="1076"/>
          <ac:cxnSpMkLst>
            <pc:docMk/>
            <pc:sldMk cId="3833821505" sldId="330"/>
            <ac:cxnSpMk id="21" creationId="{61AA0A04-A7C7-1247-AFAA-AB12ED9D1415}"/>
          </ac:cxnSpMkLst>
        </pc:cxnChg>
        <pc:cxnChg chg="add mod topLvl">
          <ac:chgData name="Li, Bingyao" userId="6020a0d1-527a-4229-8e4c-eb30bf0f9e70" providerId="ADAL" clId="{728CEC04-A76D-F944-BBC7-CFB7E79B6DD8}" dt="2023-02-24T02:59:57.150" v="6101" actId="165"/>
          <ac:cxnSpMkLst>
            <pc:docMk/>
            <pc:sldMk cId="3833821505" sldId="330"/>
            <ac:cxnSpMk id="26" creationId="{1958F1C7-A03B-C370-EDB0-93B34DE03DB4}"/>
          </ac:cxnSpMkLst>
        </pc:cxnChg>
        <pc:cxnChg chg="add mod topLvl">
          <ac:chgData name="Li, Bingyao" userId="6020a0d1-527a-4229-8e4c-eb30bf0f9e70" providerId="ADAL" clId="{728CEC04-A76D-F944-BBC7-CFB7E79B6DD8}" dt="2023-02-24T02:56:52.623" v="6076" actId="165"/>
          <ac:cxnSpMkLst>
            <pc:docMk/>
            <pc:sldMk cId="3833821505" sldId="330"/>
            <ac:cxnSpMk id="27" creationId="{ED35593E-A017-AC14-19FB-D73BD745903D}"/>
          </ac:cxnSpMkLst>
        </pc:cxnChg>
        <pc:cxnChg chg="add mod topLvl">
          <ac:chgData name="Li, Bingyao" userId="6020a0d1-527a-4229-8e4c-eb30bf0f9e70" providerId="ADAL" clId="{728CEC04-A76D-F944-BBC7-CFB7E79B6DD8}" dt="2023-02-24T02:56:52.623" v="6076" actId="165"/>
          <ac:cxnSpMkLst>
            <pc:docMk/>
            <pc:sldMk cId="3833821505" sldId="330"/>
            <ac:cxnSpMk id="30" creationId="{3024729A-7C45-211A-A5DF-1BBA59ECDE26}"/>
          </ac:cxnSpMkLst>
        </pc:cxnChg>
        <pc:cxnChg chg="add mod topLvl">
          <ac:chgData name="Li, Bingyao" userId="6020a0d1-527a-4229-8e4c-eb30bf0f9e70" providerId="ADAL" clId="{728CEC04-A76D-F944-BBC7-CFB7E79B6DD8}" dt="2023-02-24T02:56:52.623" v="6076" actId="165"/>
          <ac:cxnSpMkLst>
            <pc:docMk/>
            <pc:sldMk cId="3833821505" sldId="330"/>
            <ac:cxnSpMk id="32" creationId="{9F9F33F4-1C27-477E-8AF4-F685CE5F5E31}"/>
          </ac:cxnSpMkLst>
        </pc:cxnChg>
        <pc:cxnChg chg="add mod topLvl">
          <ac:chgData name="Li, Bingyao" userId="6020a0d1-527a-4229-8e4c-eb30bf0f9e70" providerId="ADAL" clId="{728CEC04-A76D-F944-BBC7-CFB7E79B6DD8}" dt="2023-02-24T02:56:52.623" v="6076" actId="165"/>
          <ac:cxnSpMkLst>
            <pc:docMk/>
            <pc:sldMk cId="3833821505" sldId="330"/>
            <ac:cxnSpMk id="40" creationId="{E8F995E5-4B62-7A61-B340-A8EAEB9A4391}"/>
          </ac:cxnSpMkLst>
        </pc:cxnChg>
      </pc:sldChg>
      <pc:sldChg chg="addSp delSp modSp add mod delAnim modAnim modNotesTx">
        <pc:chgData name="Li, Bingyao" userId="6020a0d1-527a-4229-8e4c-eb30bf0f9e70" providerId="ADAL" clId="{728CEC04-A76D-F944-BBC7-CFB7E79B6DD8}" dt="2023-02-26T01:15:19.967" v="6905" actId="20577"/>
        <pc:sldMkLst>
          <pc:docMk/>
          <pc:sldMk cId="2490697939" sldId="331"/>
        </pc:sldMkLst>
        <pc:spChg chg="del">
          <ac:chgData name="Li, Bingyao" userId="6020a0d1-527a-4229-8e4c-eb30bf0f9e70" providerId="ADAL" clId="{728CEC04-A76D-F944-BBC7-CFB7E79B6DD8}" dt="2023-02-16T23:56:09.441" v="41" actId="478"/>
          <ac:spMkLst>
            <pc:docMk/>
            <pc:sldMk cId="2490697939" sldId="331"/>
            <ac:spMk id="4" creationId="{7951FFCE-A95D-20C5-8DCD-27C4D62FBC2F}"/>
          </ac:spMkLst>
        </pc:spChg>
        <pc:spChg chg="add mod">
          <ac:chgData name="Li, Bingyao" userId="6020a0d1-527a-4229-8e4c-eb30bf0f9e70" providerId="ADAL" clId="{728CEC04-A76D-F944-BBC7-CFB7E79B6DD8}" dt="2023-02-17T00:02:08.703" v="76" actId="207"/>
          <ac:spMkLst>
            <pc:docMk/>
            <pc:sldMk cId="2490697939" sldId="331"/>
            <ac:spMk id="10" creationId="{DABF4F80-AA52-9501-CF62-B57AA2D71CD0}"/>
          </ac:spMkLst>
        </pc:spChg>
        <pc:grpChg chg="del">
          <ac:chgData name="Li, Bingyao" userId="6020a0d1-527a-4229-8e4c-eb30bf0f9e70" providerId="ADAL" clId="{728CEC04-A76D-F944-BBC7-CFB7E79B6DD8}" dt="2023-02-16T23:58:00.345" v="42" actId="478"/>
          <ac:grpSpMkLst>
            <pc:docMk/>
            <pc:sldMk cId="2490697939" sldId="331"/>
            <ac:grpSpMk id="12" creationId="{2D03CA84-01FD-7667-DD68-8D2768A3C248}"/>
          </ac:grpSpMkLst>
        </pc:grpChg>
        <pc:picChg chg="del">
          <ac:chgData name="Li, Bingyao" userId="6020a0d1-527a-4229-8e4c-eb30bf0f9e70" providerId="ADAL" clId="{728CEC04-A76D-F944-BBC7-CFB7E79B6DD8}" dt="2023-02-16T23:56:03.733" v="38" actId="478"/>
          <ac:picMkLst>
            <pc:docMk/>
            <pc:sldMk cId="2490697939" sldId="331"/>
            <ac:picMk id="2" creationId="{D752CFFA-4DA9-E0B4-1167-4C52FD215EA5}"/>
          </ac:picMkLst>
        </pc:picChg>
        <pc:picChg chg="add mod">
          <ac:chgData name="Li, Bingyao" userId="6020a0d1-527a-4229-8e4c-eb30bf0f9e70" providerId="ADAL" clId="{728CEC04-A76D-F944-BBC7-CFB7E79B6DD8}" dt="2023-02-16T23:59:11.041" v="52" actId="1076"/>
          <ac:picMkLst>
            <pc:docMk/>
            <pc:sldMk cId="2490697939" sldId="331"/>
            <ac:picMk id="6" creationId="{FDDAD12B-DF1E-46F8-C427-F0CAE1C03156}"/>
          </ac:picMkLst>
        </pc:picChg>
        <pc:picChg chg="add mod">
          <ac:chgData name="Li, Bingyao" userId="6020a0d1-527a-4229-8e4c-eb30bf0f9e70" providerId="ADAL" clId="{728CEC04-A76D-F944-BBC7-CFB7E79B6DD8}" dt="2023-02-16T23:59:26.486" v="56" actId="1076"/>
          <ac:picMkLst>
            <pc:docMk/>
            <pc:sldMk cId="2490697939" sldId="331"/>
            <ac:picMk id="8" creationId="{A35FD12A-11C4-0854-9743-D8083EE14528}"/>
          </ac:picMkLst>
        </pc:picChg>
        <pc:picChg chg="add del mod">
          <ac:chgData name="Li, Bingyao" userId="6020a0d1-527a-4229-8e4c-eb30bf0f9e70" providerId="ADAL" clId="{728CEC04-A76D-F944-BBC7-CFB7E79B6DD8}" dt="2023-02-17T00:00:46.544" v="67" actId="478"/>
          <ac:picMkLst>
            <pc:docMk/>
            <pc:sldMk cId="2490697939" sldId="331"/>
            <ac:picMk id="9" creationId="{0B8EC9A8-1400-76F9-E484-E2982C5BEEBE}"/>
          </ac:picMkLst>
        </pc:picChg>
        <pc:picChg chg="del">
          <ac:chgData name="Li, Bingyao" userId="6020a0d1-527a-4229-8e4c-eb30bf0f9e70" providerId="ADAL" clId="{728CEC04-A76D-F944-BBC7-CFB7E79B6DD8}" dt="2023-02-16T23:56:05.865" v="40" actId="478"/>
          <ac:picMkLst>
            <pc:docMk/>
            <pc:sldMk cId="2490697939" sldId="331"/>
            <ac:picMk id="1026" creationId="{3DC776F6-C46A-10FE-CFB5-21860405EA68}"/>
          </ac:picMkLst>
        </pc:picChg>
        <pc:picChg chg="del">
          <ac:chgData name="Li, Bingyao" userId="6020a0d1-527a-4229-8e4c-eb30bf0f9e70" providerId="ADAL" clId="{728CEC04-A76D-F944-BBC7-CFB7E79B6DD8}" dt="2023-02-16T23:56:05.059" v="39" actId="478"/>
          <ac:picMkLst>
            <pc:docMk/>
            <pc:sldMk cId="2490697939" sldId="331"/>
            <ac:picMk id="1028" creationId="{AE811C4F-B038-1907-E01C-AB6D06EEFDBF}"/>
          </ac:picMkLst>
        </pc:picChg>
      </pc:sldChg>
      <pc:sldChg chg="addSp delSp modSp add mod modAnim modNotesTx">
        <pc:chgData name="Li, Bingyao" userId="6020a0d1-527a-4229-8e4c-eb30bf0f9e70" providerId="ADAL" clId="{728CEC04-A76D-F944-BBC7-CFB7E79B6DD8}" dt="2023-02-17T03:15:07.563" v="5420" actId="20577"/>
        <pc:sldMkLst>
          <pc:docMk/>
          <pc:sldMk cId="1329969267" sldId="332"/>
        </pc:sldMkLst>
        <pc:spChg chg="add mod">
          <ac:chgData name="Li, Bingyao" userId="6020a0d1-527a-4229-8e4c-eb30bf0f9e70" providerId="ADAL" clId="{728CEC04-A76D-F944-BBC7-CFB7E79B6DD8}" dt="2023-02-17T03:04:45.798" v="5313" actId="692"/>
          <ac:spMkLst>
            <pc:docMk/>
            <pc:sldMk cId="1329969267" sldId="332"/>
            <ac:spMk id="15" creationId="{D4FE020D-FB37-611A-5080-E3BA23261CAC}"/>
          </ac:spMkLst>
        </pc:spChg>
        <pc:spChg chg="mod">
          <ac:chgData name="Li, Bingyao" userId="6020a0d1-527a-4229-8e4c-eb30bf0f9e70" providerId="ADAL" clId="{728CEC04-A76D-F944-BBC7-CFB7E79B6DD8}" dt="2023-02-17T03:06:45.806" v="5333" actId="20577"/>
          <ac:spMkLst>
            <pc:docMk/>
            <pc:sldMk cId="1329969267" sldId="332"/>
            <ac:spMk id="65" creationId="{178B605B-6D67-6331-3903-0D1195109B9F}"/>
          </ac:spMkLst>
        </pc:spChg>
        <pc:graphicFrameChg chg="modGraphic">
          <ac:chgData name="Li, Bingyao" userId="6020a0d1-527a-4229-8e4c-eb30bf0f9e70" providerId="ADAL" clId="{728CEC04-A76D-F944-BBC7-CFB7E79B6DD8}" dt="2023-02-17T03:03:36.962" v="5294"/>
          <ac:graphicFrameMkLst>
            <pc:docMk/>
            <pc:sldMk cId="1329969267" sldId="332"/>
            <ac:graphicFrameMk id="14" creationId="{F063E6C8-919A-F030-EE1A-8432D3629C22}"/>
          </ac:graphicFrameMkLst>
        </pc:graphicFrameChg>
        <pc:cxnChg chg="del mod">
          <ac:chgData name="Li, Bingyao" userId="6020a0d1-527a-4229-8e4c-eb30bf0f9e70" providerId="ADAL" clId="{728CEC04-A76D-F944-BBC7-CFB7E79B6DD8}" dt="2023-02-17T03:05:03.450" v="5315" actId="478"/>
          <ac:cxnSpMkLst>
            <pc:docMk/>
            <pc:sldMk cId="1329969267" sldId="332"/>
            <ac:cxnSpMk id="55" creationId="{F536C1B1-0E3E-2EE3-58F6-912970C20507}"/>
          </ac:cxnSpMkLst>
        </pc:cxnChg>
      </pc:sldChg>
      <pc:sldChg chg="addSp delSp modSp add mod ord delAnim modAnim modNotesTx">
        <pc:chgData name="Li, Bingyao" userId="6020a0d1-527a-4229-8e4c-eb30bf0f9e70" providerId="ADAL" clId="{728CEC04-A76D-F944-BBC7-CFB7E79B6DD8}" dt="2023-02-25T04:33:39.979" v="6845" actId="20577"/>
        <pc:sldMkLst>
          <pc:docMk/>
          <pc:sldMk cId="3104465816" sldId="333"/>
        </pc:sldMkLst>
        <pc:spChg chg="del mod">
          <ac:chgData name="Li, Bingyao" userId="6020a0d1-527a-4229-8e4c-eb30bf0f9e70" providerId="ADAL" clId="{728CEC04-A76D-F944-BBC7-CFB7E79B6DD8}" dt="2023-02-17T03:19:15.611" v="5457" actId="478"/>
          <ac:spMkLst>
            <pc:docMk/>
            <pc:sldMk cId="3104465816" sldId="333"/>
            <ac:spMk id="15" creationId="{D4FE020D-FB37-611A-5080-E3BA23261CAC}"/>
          </ac:spMkLst>
        </pc:spChg>
        <pc:spChg chg="add mod">
          <ac:chgData name="Li, Bingyao" userId="6020a0d1-527a-4229-8e4c-eb30bf0f9e70" providerId="ADAL" clId="{728CEC04-A76D-F944-BBC7-CFB7E79B6DD8}" dt="2023-02-17T03:19:11.800" v="5456"/>
          <ac:spMkLst>
            <pc:docMk/>
            <pc:sldMk cId="3104465816" sldId="333"/>
            <ac:spMk id="17" creationId="{05AF4CA7-4C55-8ADC-9F2D-0D85810C8105}"/>
          </ac:spMkLst>
        </pc:spChg>
        <pc:spChg chg="mod">
          <ac:chgData name="Li, Bingyao" userId="6020a0d1-527a-4229-8e4c-eb30bf0f9e70" providerId="ADAL" clId="{728CEC04-A76D-F944-BBC7-CFB7E79B6DD8}" dt="2023-02-17T03:07:25.490" v="5340" actId="20577"/>
          <ac:spMkLst>
            <pc:docMk/>
            <pc:sldMk cId="3104465816" sldId="333"/>
            <ac:spMk id="65" creationId="{178B605B-6D67-6331-3903-0D1195109B9F}"/>
          </ac:spMkLst>
        </pc:spChg>
        <pc:graphicFrameChg chg="modGraphic">
          <ac:chgData name="Li, Bingyao" userId="6020a0d1-527a-4229-8e4c-eb30bf0f9e70" providerId="ADAL" clId="{728CEC04-A76D-F944-BBC7-CFB7E79B6DD8}" dt="2023-02-17T03:05:48.418" v="5321"/>
          <ac:graphicFrameMkLst>
            <pc:docMk/>
            <pc:sldMk cId="3104465816" sldId="333"/>
            <ac:graphicFrameMk id="14" creationId="{F063E6C8-919A-F030-EE1A-8432D3629C22}"/>
          </ac:graphicFrameMkLst>
        </pc:graphicFrameChg>
        <pc:cxnChg chg="mod">
          <ac:chgData name="Li, Bingyao" userId="6020a0d1-527a-4229-8e4c-eb30bf0f9e70" providerId="ADAL" clId="{728CEC04-A76D-F944-BBC7-CFB7E79B6DD8}" dt="2023-02-17T03:06:06.965" v="5329" actId="692"/>
          <ac:cxnSpMkLst>
            <pc:docMk/>
            <pc:sldMk cId="3104465816" sldId="333"/>
            <ac:cxnSpMk id="55" creationId="{F536C1B1-0E3E-2EE3-58F6-912970C20507}"/>
          </ac:cxnSpMkLst>
        </pc:cxnChg>
      </pc:sldChg>
      <pc:sldChg chg="addSp delSp modSp add mod modAnim modNotesTx">
        <pc:chgData name="Li, Bingyao" userId="6020a0d1-527a-4229-8e4c-eb30bf0f9e70" providerId="ADAL" clId="{728CEC04-A76D-F944-BBC7-CFB7E79B6DD8}" dt="2023-02-17T03:15:46.159" v="5433"/>
        <pc:sldMkLst>
          <pc:docMk/>
          <pc:sldMk cId="2661942843" sldId="334"/>
        </pc:sldMkLst>
        <pc:spChg chg="del">
          <ac:chgData name="Li, Bingyao" userId="6020a0d1-527a-4229-8e4c-eb30bf0f9e70" providerId="ADAL" clId="{728CEC04-A76D-F944-BBC7-CFB7E79B6DD8}" dt="2023-02-17T03:07:37.851" v="5341" actId="478"/>
          <ac:spMkLst>
            <pc:docMk/>
            <pc:sldMk cId="2661942843" sldId="334"/>
            <ac:spMk id="15" creationId="{D4FE020D-FB37-611A-5080-E3BA23261CAC}"/>
          </ac:spMkLst>
        </pc:spChg>
        <pc:spChg chg="add mod">
          <ac:chgData name="Li, Bingyao" userId="6020a0d1-527a-4229-8e4c-eb30bf0f9e70" providerId="ADAL" clId="{728CEC04-A76D-F944-BBC7-CFB7E79B6DD8}" dt="2023-02-17T03:08:40.520" v="5364" actId="1076"/>
          <ac:spMkLst>
            <pc:docMk/>
            <pc:sldMk cId="2661942843" sldId="334"/>
            <ac:spMk id="28" creationId="{9C54F643-E0B8-817B-F463-6DAD7C5EAED4}"/>
          </ac:spMkLst>
        </pc:spChg>
        <pc:spChg chg="add mod">
          <ac:chgData name="Li, Bingyao" userId="6020a0d1-527a-4229-8e4c-eb30bf0f9e70" providerId="ADAL" clId="{728CEC04-A76D-F944-BBC7-CFB7E79B6DD8}" dt="2023-02-17T03:09:41.775" v="5382" actId="1076"/>
          <ac:spMkLst>
            <pc:docMk/>
            <pc:sldMk cId="2661942843" sldId="334"/>
            <ac:spMk id="29" creationId="{82F3C5A2-C723-A98C-8F40-6ED9B2E67CB6}"/>
          </ac:spMkLst>
        </pc:spChg>
        <pc:graphicFrameChg chg="modGraphic">
          <ac:chgData name="Li, Bingyao" userId="6020a0d1-527a-4229-8e4c-eb30bf0f9e70" providerId="ADAL" clId="{728CEC04-A76D-F944-BBC7-CFB7E79B6DD8}" dt="2023-02-17T03:09:47.984" v="5383"/>
          <ac:graphicFrameMkLst>
            <pc:docMk/>
            <pc:sldMk cId="2661942843" sldId="334"/>
            <ac:graphicFrameMk id="14" creationId="{F063E6C8-919A-F030-EE1A-8432D3629C22}"/>
          </ac:graphicFrameMkLst>
        </pc:graphicFrameChg>
        <pc:cxnChg chg="add mod">
          <ac:chgData name="Li, Bingyao" userId="6020a0d1-527a-4229-8e4c-eb30bf0f9e70" providerId="ADAL" clId="{728CEC04-A76D-F944-BBC7-CFB7E79B6DD8}" dt="2023-02-17T03:12:05.086" v="5415" actId="692"/>
          <ac:cxnSpMkLst>
            <pc:docMk/>
            <pc:sldMk cId="2661942843" sldId="334"/>
            <ac:cxnSpMk id="31" creationId="{544135FA-E8B3-6C4C-0164-15262C303899}"/>
          </ac:cxnSpMkLst>
        </pc:cxnChg>
        <pc:cxnChg chg="add mod">
          <ac:chgData name="Li, Bingyao" userId="6020a0d1-527a-4229-8e4c-eb30bf0f9e70" providerId="ADAL" clId="{728CEC04-A76D-F944-BBC7-CFB7E79B6DD8}" dt="2023-02-17T03:11:40.149" v="5408" actId="692"/>
          <ac:cxnSpMkLst>
            <pc:docMk/>
            <pc:sldMk cId="2661942843" sldId="334"/>
            <ac:cxnSpMk id="34" creationId="{78CB10C4-880F-13CD-7DEC-364083B15721}"/>
          </ac:cxnSpMkLst>
        </pc:cxnChg>
        <pc:cxnChg chg="mod">
          <ac:chgData name="Li, Bingyao" userId="6020a0d1-527a-4229-8e4c-eb30bf0f9e70" providerId="ADAL" clId="{728CEC04-A76D-F944-BBC7-CFB7E79B6DD8}" dt="2023-02-17T03:08:07.430" v="5347" actId="14100"/>
          <ac:cxnSpMkLst>
            <pc:docMk/>
            <pc:sldMk cId="2661942843" sldId="334"/>
            <ac:cxnSpMk id="55" creationId="{F536C1B1-0E3E-2EE3-58F6-912970C20507}"/>
          </ac:cxnSpMkLst>
        </pc:cxnChg>
      </pc:sldChg>
      <pc:sldChg chg="modNotesTx">
        <pc:chgData name="Li, Bingyao" userId="6020a0d1-527a-4229-8e4c-eb30bf0f9e70" providerId="ADAL" clId="{728CEC04-A76D-F944-BBC7-CFB7E79B6DD8}" dt="2023-02-24T03:25:55.519" v="6357" actId="20577"/>
        <pc:sldMkLst>
          <pc:docMk/>
          <pc:sldMk cId="2212637680" sldId="337"/>
        </pc:sldMkLst>
      </pc:sldChg>
      <pc:sldChg chg="modAnim modNotesTx">
        <pc:chgData name="Li, Bingyao" userId="6020a0d1-527a-4229-8e4c-eb30bf0f9e70" providerId="ADAL" clId="{728CEC04-A76D-F944-BBC7-CFB7E79B6DD8}" dt="2023-02-24T03:40:09.234" v="6496" actId="20577"/>
        <pc:sldMkLst>
          <pc:docMk/>
          <pc:sldMk cId="1280940381" sldId="338"/>
        </pc:sldMkLst>
      </pc:sldChg>
    </pc:docChg>
  </pc:docChgLst>
  <pc:docChgLst>
    <pc:chgData name="Li, Bingyao" userId="6020a0d1-527a-4229-8e4c-eb30bf0f9e70" providerId="ADAL" clId="{293CCB03-1D4E-5D4B-BA6B-9F22E4CAB014}"/>
    <pc:docChg chg="modSld">
      <pc:chgData name="Li, Bingyao" userId="6020a0d1-527a-4229-8e4c-eb30bf0f9e70" providerId="ADAL" clId="{293CCB03-1D4E-5D4B-BA6B-9F22E4CAB014}" dt="2023-05-30T00:42:28.149" v="24" actId="20577"/>
      <pc:docMkLst>
        <pc:docMk/>
      </pc:docMkLst>
      <pc:sldChg chg="modNotesTx">
        <pc:chgData name="Li, Bingyao" userId="6020a0d1-527a-4229-8e4c-eb30bf0f9e70" providerId="ADAL" clId="{293CCB03-1D4E-5D4B-BA6B-9F22E4CAB014}" dt="2023-05-30T00:41:20.702" v="0" actId="20577"/>
        <pc:sldMkLst>
          <pc:docMk/>
          <pc:sldMk cId="530338047" sldId="260"/>
        </pc:sldMkLst>
      </pc:sldChg>
      <pc:sldChg chg="modNotesTx">
        <pc:chgData name="Li, Bingyao" userId="6020a0d1-527a-4229-8e4c-eb30bf0f9e70" providerId="ADAL" clId="{293CCB03-1D4E-5D4B-BA6B-9F22E4CAB014}" dt="2023-05-30T00:42:20.010" v="21" actId="20577"/>
        <pc:sldMkLst>
          <pc:docMk/>
          <pc:sldMk cId="2198989914" sldId="296"/>
        </pc:sldMkLst>
      </pc:sldChg>
      <pc:sldChg chg="modNotesTx">
        <pc:chgData name="Li, Bingyao" userId="6020a0d1-527a-4229-8e4c-eb30bf0f9e70" providerId="ADAL" clId="{293CCB03-1D4E-5D4B-BA6B-9F22E4CAB014}" dt="2023-05-30T00:42:22.387" v="22" actId="20577"/>
        <pc:sldMkLst>
          <pc:docMk/>
          <pc:sldMk cId="206283876" sldId="306"/>
        </pc:sldMkLst>
      </pc:sldChg>
      <pc:sldChg chg="modNotesTx">
        <pc:chgData name="Li, Bingyao" userId="6020a0d1-527a-4229-8e4c-eb30bf0f9e70" providerId="ADAL" clId="{293CCB03-1D4E-5D4B-BA6B-9F22E4CAB014}" dt="2023-05-30T00:41:31.634" v="4" actId="20577"/>
        <pc:sldMkLst>
          <pc:docMk/>
          <pc:sldMk cId="2720140176" sldId="314"/>
        </pc:sldMkLst>
      </pc:sldChg>
      <pc:sldChg chg="modNotesTx">
        <pc:chgData name="Li, Bingyao" userId="6020a0d1-527a-4229-8e4c-eb30bf0f9e70" providerId="ADAL" clId="{293CCB03-1D4E-5D4B-BA6B-9F22E4CAB014}" dt="2023-05-30T00:42:28.149" v="24" actId="20577"/>
        <pc:sldMkLst>
          <pc:docMk/>
          <pc:sldMk cId="3140915465" sldId="316"/>
        </pc:sldMkLst>
      </pc:sldChg>
      <pc:sldChg chg="modNotesTx">
        <pc:chgData name="Li, Bingyao" userId="6020a0d1-527a-4229-8e4c-eb30bf0f9e70" providerId="ADAL" clId="{293CCB03-1D4E-5D4B-BA6B-9F22E4CAB014}" dt="2023-05-30T00:41:34.859" v="5" actId="20577"/>
        <pc:sldMkLst>
          <pc:docMk/>
          <pc:sldMk cId="115654418" sldId="317"/>
        </pc:sldMkLst>
      </pc:sldChg>
      <pc:sldChg chg="modNotesTx">
        <pc:chgData name="Li, Bingyao" userId="6020a0d1-527a-4229-8e4c-eb30bf0f9e70" providerId="ADAL" clId="{293CCB03-1D4E-5D4B-BA6B-9F22E4CAB014}" dt="2023-05-30T00:41:37.869" v="6" actId="20577"/>
        <pc:sldMkLst>
          <pc:docMk/>
          <pc:sldMk cId="1496147966" sldId="318"/>
        </pc:sldMkLst>
      </pc:sldChg>
      <pc:sldChg chg="modNotesTx">
        <pc:chgData name="Li, Bingyao" userId="6020a0d1-527a-4229-8e4c-eb30bf0f9e70" providerId="ADAL" clId="{293CCB03-1D4E-5D4B-BA6B-9F22E4CAB014}" dt="2023-05-30T00:41:41.120" v="7" actId="20577"/>
        <pc:sldMkLst>
          <pc:docMk/>
          <pc:sldMk cId="1823221245" sldId="319"/>
        </pc:sldMkLst>
      </pc:sldChg>
      <pc:sldChg chg="modNotesTx">
        <pc:chgData name="Li, Bingyao" userId="6020a0d1-527a-4229-8e4c-eb30bf0f9e70" providerId="ADAL" clId="{293CCB03-1D4E-5D4B-BA6B-9F22E4CAB014}" dt="2023-05-30T00:41:44.122" v="8" actId="20577"/>
        <pc:sldMkLst>
          <pc:docMk/>
          <pc:sldMk cId="1753426246" sldId="320"/>
        </pc:sldMkLst>
      </pc:sldChg>
      <pc:sldChg chg="modNotesTx">
        <pc:chgData name="Li, Bingyao" userId="6020a0d1-527a-4229-8e4c-eb30bf0f9e70" providerId="ADAL" clId="{293CCB03-1D4E-5D4B-BA6B-9F22E4CAB014}" dt="2023-05-30T00:41:50.281" v="10" actId="20577"/>
        <pc:sldMkLst>
          <pc:docMk/>
          <pc:sldMk cId="3918183697" sldId="321"/>
        </pc:sldMkLst>
      </pc:sldChg>
      <pc:sldChg chg="modNotesTx">
        <pc:chgData name="Li, Bingyao" userId="6020a0d1-527a-4229-8e4c-eb30bf0f9e70" providerId="ADAL" clId="{293CCB03-1D4E-5D4B-BA6B-9F22E4CAB014}" dt="2023-05-30T00:42:08.599" v="17" actId="20577"/>
        <pc:sldMkLst>
          <pc:docMk/>
          <pc:sldMk cId="169143998" sldId="322"/>
        </pc:sldMkLst>
      </pc:sldChg>
      <pc:sldChg chg="modNotesTx">
        <pc:chgData name="Li, Bingyao" userId="6020a0d1-527a-4229-8e4c-eb30bf0f9e70" providerId="ADAL" clId="{293CCB03-1D4E-5D4B-BA6B-9F22E4CAB014}" dt="2023-05-30T00:41:47.289" v="9" actId="20577"/>
        <pc:sldMkLst>
          <pc:docMk/>
          <pc:sldMk cId="2609676385" sldId="323"/>
        </pc:sldMkLst>
      </pc:sldChg>
      <pc:sldChg chg="modNotesTx">
        <pc:chgData name="Li, Bingyao" userId="6020a0d1-527a-4229-8e4c-eb30bf0f9e70" providerId="ADAL" clId="{293CCB03-1D4E-5D4B-BA6B-9F22E4CAB014}" dt="2023-05-30T00:41:53.280" v="11" actId="20577"/>
        <pc:sldMkLst>
          <pc:docMk/>
          <pc:sldMk cId="856367151" sldId="324"/>
        </pc:sldMkLst>
      </pc:sldChg>
      <pc:sldChg chg="modNotesTx">
        <pc:chgData name="Li, Bingyao" userId="6020a0d1-527a-4229-8e4c-eb30bf0f9e70" providerId="ADAL" clId="{293CCB03-1D4E-5D4B-BA6B-9F22E4CAB014}" dt="2023-05-30T00:41:55.557" v="12" actId="20577"/>
        <pc:sldMkLst>
          <pc:docMk/>
          <pc:sldMk cId="1405568399" sldId="325"/>
        </pc:sldMkLst>
      </pc:sldChg>
      <pc:sldChg chg="modNotesTx">
        <pc:chgData name="Li, Bingyao" userId="6020a0d1-527a-4229-8e4c-eb30bf0f9e70" providerId="ADAL" clId="{293CCB03-1D4E-5D4B-BA6B-9F22E4CAB014}" dt="2023-05-30T00:41:58.651" v="13" actId="20577"/>
        <pc:sldMkLst>
          <pc:docMk/>
          <pc:sldMk cId="4195734627" sldId="326"/>
        </pc:sldMkLst>
      </pc:sldChg>
      <pc:sldChg chg="modNotesTx">
        <pc:chgData name="Li, Bingyao" userId="6020a0d1-527a-4229-8e4c-eb30bf0f9e70" providerId="ADAL" clId="{293CCB03-1D4E-5D4B-BA6B-9F22E4CAB014}" dt="2023-05-30T00:42:10.826" v="18" actId="20577"/>
        <pc:sldMkLst>
          <pc:docMk/>
          <pc:sldMk cId="552769785" sldId="327"/>
        </pc:sldMkLst>
      </pc:sldChg>
      <pc:sldChg chg="modNotesTx">
        <pc:chgData name="Li, Bingyao" userId="6020a0d1-527a-4229-8e4c-eb30bf0f9e70" providerId="ADAL" clId="{293CCB03-1D4E-5D4B-BA6B-9F22E4CAB014}" dt="2023-05-30T00:42:13.751" v="19" actId="20577"/>
        <pc:sldMkLst>
          <pc:docMk/>
          <pc:sldMk cId="4198236997" sldId="328"/>
        </pc:sldMkLst>
      </pc:sldChg>
      <pc:sldChg chg="modNotesTx">
        <pc:chgData name="Li, Bingyao" userId="6020a0d1-527a-4229-8e4c-eb30bf0f9e70" providerId="ADAL" clId="{293CCB03-1D4E-5D4B-BA6B-9F22E4CAB014}" dt="2023-05-30T00:41:25.799" v="2" actId="20577"/>
        <pc:sldMkLst>
          <pc:docMk/>
          <pc:sldMk cId="3833821505" sldId="330"/>
        </pc:sldMkLst>
      </pc:sldChg>
      <pc:sldChg chg="modNotesTx">
        <pc:chgData name="Li, Bingyao" userId="6020a0d1-527a-4229-8e4c-eb30bf0f9e70" providerId="ADAL" clId="{293CCB03-1D4E-5D4B-BA6B-9F22E4CAB014}" dt="2023-05-30T00:41:23.190" v="1" actId="20577"/>
        <pc:sldMkLst>
          <pc:docMk/>
          <pc:sldMk cId="2490697939" sldId="331"/>
        </pc:sldMkLst>
      </pc:sldChg>
      <pc:sldChg chg="modNotesTx">
        <pc:chgData name="Li, Bingyao" userId="6020a0d1-527a-4229-8e4c-eb30bf0f9e70" providerId="ADAL" clId="{293CCB03-1D4E-5D4B-BA6B-9F22E4CAB014}" dt="2023-05-30T00:42:00.652" v="14" actId="20577"/>
        <pc:sldMkLst>
          <pc:docMk/>
          <pc:sldMk cId="1329969267" sldId="332"/>
        </pc:sldMkLst>
      </pc:sldChg>
      <pc:sldChg chg="modNotesTx">
        <pc:chgData name="Li, Bingyao" userId="6020a0d1-527a-4229-8e4c-eb30bf0f9e70" providerId="ADAL" clId="{293CCB03-1D4E-5D4B-BA6B-9F22E4CAB014}" dt="2023-05-30T00:42:02.697" v="15" actId="20577"/>
        <pc:sldMkLst>
          <pc:docMk/>
          <pc:sldMk cId="3104465816" sldId="333"/>
        </pc:sldMkLst>
      </pc:sldChg>
      <pc:sldChg chg="modNotesTx">
        <pc:chgData name="Li, Bingyao" userId="6020a0d1-527a-4229-8e4c-eb30bf0f9e70" providerId="ADAL" clId="{293CCB03-1D4E-5D4B-BA6B-9F22E4CAB014}" dt="2023-05-30T00:42:05.456" v="16" actId="20577"/>
        <pc:sldMkLst>
          <pc:docMk/>
          <pc:sldMk cId="2661942843" sldId="334"/>
        </pc:sldMkLst>
      </pc:sldChg>
      <pc:sldChg chg="modNotesTx">
        <pc:chgData name="Li, Bingyao" userId="6020a0d1-527a-4229-8e4c-eb30bf0f9e70" providerId="ADAL" clId="{293CCB03-1D4E-5D4B-BA6B-9F22E4CAB014}" dt="2023-05-30T00:42:25.833" v="23" actId="20577"/>
        <pc:sldMkLst>
          <pc:docMk/>
          <pc:sldMk cId="34945139" sldId="336"/>
        </pc:sldMkLst>
      </pc:sldChg>
      <pc:sldChg chg="modNotesTx">
        <pc:chgData name="Li, Bingyao" userId="6020a0d1-527a-4229-8e4c-eb30bf0f9e70" providerId="ADAL" clId="{293CCB03-1D4E-5D4B-BA6B-9F22E4CAB014}" dt="2023-05-30T00:42:16.489" v="20" actId="20577"/>
        <pc:sldMkLst>
          <pc:docMk/>
          <pc:sldMk cId="2212637680" sldId="337"/>
        </pc:sldMkLst>
      </pc:sldChg>
      <pc:sldChg chg="modNotesTx">
        <pc:chgData name="Li, Bingyao" userId="6020a0d1-527a-4229-8e4c-eb30bf0f9e70" providerId="ADAL" clId="{293CCB03-1D4E-5D4B-BA6B-9F22E4CAB014}" dt="2023-05-30T00:41:28.398" v="3" actId="20577"/>
        <pc:sldMkLst>
          <pc:docMk/>
          <pc:sldMk cId="1280940381" sldId="33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667466546323255"/>
          <c:y val="0.20516520270620098"/>
          <c:w val="0.54109964393680055"/>
          <c:h val="0.534444192371088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2339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1-GPU</c:v>
                </c:pt>
                <c:pt idx="1">
                  <c:v>2-GPUs</c:v>
                </c:pt>
                <c:pt idx="2">
                  <c:v>4-GPUs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1.85</c:v>
                </c:pt>
                <c:pt idx="2">
                  <c:v>2.35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4-FC49-8077-CE84591A89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8"/>
        <c:overlap val="-49"/>
        <c:axId val="176389855"/>
        <c:axId val="176391503"/>
      </c:barChart>
      <c:catAx>
        <c:axId val="176389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6391503"/>
        <c:crossesAt val="0"/>
        <c:auto val="1"/>
        <c:lblAlgn val="ctr"/>
        <c:lblOffset val="100"/>
        <c:noMultiLvlLbl val="0"/>
      </c:catAx>
      <c:valAx>
        <c:axId val="176391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6389855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667466546323255"/>
          <c:y val="0.20516520270620098"/>
          <c:w val="0.54109964393680055"/>
          <c:h val="0.534444192371088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2339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1-GPU</c:v>
                </c:pt>
                <c:pt idx="1">
                  <c:v>2-GPUs</c:v>
                </c:pt>
                <c:pt idx="2">
                  <c:v>4-GPUs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1.85</c:v>
                </c:pt>
                <c:pt idx="2">
                  <c:v>2.35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4-FC49-8077-CE84591A89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8"/>
        <c:overlap val="-49"/>
        <c:axId val="176389855"/>
        <c:axId val="176391503"/>
      </c:barChart>
      <c:catAx>
        <c:axId val="176389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6391503"/>
        <c:crossesAt val="0"/>
        <c:auto val="1"/>
        <c:lblAlgn val="ctr"/>
        <c:lblOffset val="100"/>
        <c:noMultiLvlLbl val="0"/>
      </c:catAx>
      <c:valAx>
        <c:axId val="176391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6389855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074128385773638"/>
          <c:y val="0.12839300217958682"/>
          <c:w val="0.62366653561017438"/>
          <c:h val="0.4274484160758131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GMMU PW-queue</c:v>
                </c:pt>
              </c:strCache>
            </c:strRef>
          </c:tx>
          <c:spPr>
            <a:solidFill>
              <a:srgbClr val="9FBBC3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KM</c:v>
                </c:pt>
                <c:pt idx="4">
                  <c:v>C2D</c:v>
                </c:pt>
                <c:pt idx="5">
                  <c:v>SC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29</c:v>
                </c:pt>
                <c:pt idx="1">
                  <c:v>0</c:v>
                </c:pt>
                <c:pt idx="2">
                  <c:v>0</c:v>
                </c:pt>
                <c:pt idx="3">
                  <c:v>33</c:v>
                </c:pt>
                <c:pt idx="4">
                  <c:v>353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53-C24B-8EE7-0BDBF3327C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GMMU PW-cache miss</c:v>
                </c:pt>
              </c:strCache>
            </c:strRef>
          </c:tx>
          <c:spPr>
            <a:solidFill>
              <a:srgbClr val="9A3B4E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KM</c:v>
                </c:pt>
                <c:pt idx="4">
                  <c:v>C2D</c:v>
                </c:pt>
                <c:pt idx="5">
                  <c:v>SC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261</c:v>
                </c:pt>
                <c:pt idx="1">
                  <c:v>220</c:v>
                </c:pt>
                <c:pt idx="2">
                  <c:v>225</c:v>
                </c:pt>
                <c:pt idx="3">
                  <c:v>246</c:v>
                </c:pt>
                <c:pt idx="4">
                  <c:v>221</c:v>
                </c:pt>
                <c:pt idx="5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53-C24B-8EE7-0BDBF3327C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Interconnect+Replay</c:v>
                </c:pt>
              </c:strCache>
            </c:strRef>
          </c:tx>
          <c:spPr>
            <a:solidFill>
              <a:srgbClr val="FDCA69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KM</c:v>
                </c:pt>
                <c:pt idx="4">
                  <c:v>C2D</c:v>
                </c:pt>
                <c:pt idx="5">
                  <c:v>SC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411</c:v>
                </c:pt>
                <c:pt idx="1">
                  <c:v>370</c:v>
                </c:pt>
                <c:pt idx="2">
                  <c:v>375</c:v>
                </c:pt>
                <c:pt idx="3">
                  <c:v>396</c:v>
                </c:pt>
                <c:pt idx="4">
                  <c:v>371</c:v>
                </c:pt>
                <c:pt idx="5">
                  <c:v>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53-C24B-8EE7-0BDBF3327C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Host MMU PW-queue</c:v>
                </c:pt>
              </c:strCache>
            </c:strRef>
          </c:tx>
          <c:spPr>
            <a:solidFill>
              <a:srgbClr val="15398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KM</c:v>
                </c:pt>
                <c:pt idx="4">
                  <c:v>C2D</c:v>
                </c:pt>
                <c:pt idx="5">
                  <c:v>SC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609</c:v>
                </c:pt>
                <c:pt idx="1">
                  <c:v>647</c:v>
                </c:pt>
                <c:pt idx="2">
                  <c:v>610</c:v>
                </c:pt>
                <c:pt idx="3">
                  <c:v>607</c:v>
                </c:pt>
                <c:pt idx="4">
                  <c:v>560</c:v>
                </c:pt>
                <c:pt idx="5">
                  <c:v>637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53-C24B-8EE7-0BDBF3327C7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Host MMU PW-cache miss</c:v>
                </c:pt>
              </c:strCache>
            </c:strRef>
          </c:tx>
          <c:spPr>
            <a:solidFill>
              <a:srgbClr val="82ADD8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KM</c:v>
                </c:pt>
                <c:pt idx="4">
                  <c:v>C2D</c:v>
                </c:pt>
                <c:pt idx="5">
                  <c:v>SC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272</c:v>
                </c:pt>
                <c:pt idx="1">
                  <c:v>195</c:v>
                </c:pt>
                <c:pt idx="2">
                  <c:v>178</c:v>
                </c:pt>
                <c:pt idx="3">
                  <c:v>200</c:v>
                </c:pt>
                <c:pt idx="4">
                  <c:v>205</c:v>
                </c:pt>
                <c:pt idx="5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53-C24B-8EE7-0BDBF3327C7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Page migration</c:v>
                </c:pt>
              </c:strCache>
            </c:strRef>
          </c:tx>
          <c:spPr>
            <a:solidFill>
              <a:srgbClr val="E7E8F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KM</c:v>
                </c:pt>
                <c:pt idx="4">
                  <c:v>C2D</c:v>
                </c:pt>
                <c:pt idx="5">
                  <c:v>SC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1290</c:v>
                </c:pt>
                <c:pt idx="1">
                  <c:v>1290</c:v>
                </c:pt>
                <c:pt idx="2">
                  <c:v>1090</c:v>
                </c:pt>
                <c:pt idx="3">
                  <c:v>1290</c:v>
                </c:pt>
                <c:pt idx="4">
                  <c:v>1290</c:v>
                </c:pt>
                <c:pt idx="5">
                  <c:v>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D53-C24B-8EE7-0BDBF3327C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81755216"/>
        <c:axId val="120568176"/>
      </c:barChart>
      <c:catAx>
        <c:axId val="817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0568176"/>
        <c:crosses val="autoZero"/>
        <c:auto val="1"/>
        <c:lblAlgn val="ctr"/>
        <c:lblOffset val="100"/>
        <c:noMultiLvlLbl val="0"/>
      </c:catAx>
      <c:valAx>
        <c:axId val="12056817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75000"/>
                </a:schemeClr>
              </a:solidFill>
              <a:prstDash val="lg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dirty="0"/>
                  <a:t>Time</a:t>
                </a:r>
                <a:r>
                  <a:rPr lang="en-US" altLang="zh-CN" baseline="0" dirty="0"/>
                  <a:t> percentage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10010959156421237"/>
              <c:y val="0.151631341833221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1755216"/>
        <c:crosses val="autoZero"/>
        <c:crossBetween val="between"/>
        <c:majorUnit val="0.25"/>
      </c:valAx>
      <c:spPr>
        <a:noFill/>
        <a:ln w="15875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9384530374998671"/>
          <c:y val="0.6588017221025565"/>
          <c:w val="0.78124702023583081"/>
          <c:h val="0.196670562955204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866727261725745"/>
          <c:y val="0.13214909025520349"/>
          <c:w val="0.51531765400076868"/>
          <c:h val="0.4638466670459305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One GPU</c:v>
                </c:pt>
              </c:strCache>
            </c:strRef>
          </c:tx>
          <c:spPr>
            <a:solidFill>
              <a:srgbClr val="15398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KM</c:v>
                </c:pt>
                <c:pt idx="4">
                  <c:v>C2D</c:v>
                </c:pt>
                <c:pt idx="5">
                  <c:v>SC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147456</c:v>
                </c:pt>
                <c:pt idx="1">
                  <c:v>0</c:v>
                </c:pt>
                <c:pt idx="2">
                  <c:v>4</c:v>
                </c:pt>
                <c:pt idx="3">
                  <c:v>131072</c:v>
                </c:pt>
                <c:pt idx="4">
                  <c:v>585374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8-C043-8415-03B8D94277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Shared by 2</c:v>
                </c:pt>
              </c:strCache>
            </c:strRef>
          </c:tx>
          <c:spPr>
            <a:solidFill>
              <a:srgbClr val="E7E8F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KM</c:v>
                </c:pt>
                <c:pt idx="4">
                  <c:v>C2D</c:v>
                </c:pt>
                <c:pt idx="5">
                  <c:v>SC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482035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F8-C043-8415-03B8D94277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Shared by 3</c:v>
                </c:pt>
              </c:strCache>
            </c:strRef>
          </c:tx>
          <c:spPr>
            <a:solidFill>
              <a:srgbClr val="9FBBC3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KM</c:v>
                </c:pt>
                <c:pt idx="4">
                  <c:v>C2D</c:v>
                </c:pt>
                <c:pt idx="5">
                  <c:v>SC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7127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F8-C043-8415-03B8D94277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Shared by 4</c:v>
                </c:pt>
              </c:strCache>
            </c:strRef>
          </c:tx>
          <c:spPr>
            <a:solidFill>
              <a:srgbClr val="B484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KM</c:v>
                </c:pt>
                <c:pt idx="4">
                  <c:v>C2D</c:v>
                </c:pt>
                <c:pt idx="5">
                  <c:v>SC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147648</c:v>
                </c:pt>
                <c:pt idx="1">
                  <c:v>13255883</c:v>
                </c:pt>
                <c:pt idx="2">
                  <c:v>30066404</c:v>
                </c:pt>
                <c:pt idx="3">
                  <c:v>1116605</c:v>
                </c:pt>
                <c:pt idx="4">
                  <c:v>200957</c:v>
                </c:pt>
                <c:pt idx="5">
                  <c:v>3052908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F8-C043-8415-03B8D94277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81755216"/>
        <c:axId val="120568176"/>
      </c:barChart>
      <c:catAx>
        <c:axId val="817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0568176"/>
        <c:crosses val="autoZero"/>
        <c:auto val="1"/>
        <c:lblAlgn val="ctr"/>
        <c:lblOffset val="100"/>
        <c:noMultiLvlLbl val="0"/>
      </c:catAx>
      <c:valAx>
        <c:axId val="12056817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800" dirty="0"/>
                  <a:t>Page sharing of </a:t>
                </a:r>
              </a:p>
              <a:p>
                <a:pPr>
                  <a:defRPr sz="1800"/>
                </a:pPr>
                <a:r>
                  <a:rPr lang="en-US" altLang="zh-CN" sz="1800" dirty="0"/>
                  <a:t>all accesses</a:t>
                </a:r>
                <a:endParaRPr lang="zh-CN" altLang="en-US" sz="1800" dirty="0"/>
              </a:p>
            </c:rich>
          </c:tx>
          <c:layout>
            <c:manualLayout>
              <c:xMode val="edge"/>
              <c:yMode val="edge"/>
              <c:x val="4.3976618625297975E-2"/>
              <c:y val="0.15049194855648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1755216"/>
        <c:crosses val="autoZero"/>
        <c:crossBetween val="between"/>
        <c:majorUnit val="0.25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8378614276490518"/>
          <c:y val="0.72864859542375027"/>
          <c:w val="0.60817065974315543"/>
          <c:h val="0.130016756569454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181144394557357"/>
          <c:y val="7.1872688547071295E-2"/>
          <c:w val="0.67745508938057863"/>
          <c:h val="0.59108609267947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L5</c:v>
                </c:pt>
              </c:strCache>
            </c:strRef>
          </c:tx>
          <c:spPr>
            <a:solidFill>
              <a:srgbClr val="9FBBC3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KM</c:v>
                </c:pt>
                <c:pt idx="4">
                  <c:v>C2D</c:v>
                </c:pt>
                <c:pt idx="5">
                  <c:v>SC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8.4264261114316182E-3</c:v>
                </c:pt>
                <c:pt idx="1">
                  <c:v>1.8579238732895919E-5</c:v>
                </c:pt>
                <c:pt idx="2">
                  <c:v>0</c:v>
                </c:pt>
                <c:pt idx="3">
                  <c:v>1.1387037262970317E-3</c:v>
                </c:pt>
                <c:pt idx="4">
                  <c:v>8.0990022029285992E-4</c:v>
                </c:pt>
                <c:pt idx="5">
                  <c:v>8.6532694888954466E-3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F7-224F-B61E-F1A576FF10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L4</c:v>
                </c:pt>
              </c:strCache>
            </c:strRef>
          </c:tx>
          <c:spPr>
            <a:solidFill>
              <a:srgbClr val="BB9058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KM</c:v>
                </c:pt>
                <c:pt idx="4">
                  <c:v>C2D</c:v>
                </c:pt>
                <c:pt idx="5">
                  <c:v>SC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0.82216219996153916</c:v>
                </c:pt>
                <c:pt idx="1">
                  <c:v>0.25424380778057232</c:v>
                </c:pt>
                <c:pt idx="2">
                  <c:v>0.17632477690867027</c:v>
                </c:pt>
                <c:pt idx="3">
                  <c:v>0.20804893468351099</c:v>
                </c:pt>
                <c:pt idx="4">
                  <c:v>0.26472074640404297</c:v>
                </c:pt>
                <c:pt idx="5">
                  <c:v>0.33918769693565698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F7-224F-B61E-F1A576FF10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L3</c:v>
                </c:pt>
              </c:strCache>
            </c:strRef>
          </c:tx>
          <c:spPr>
            <a:solidFill>
              <a:srgbClr val="E7B7C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KM</c:v>
                </c:pt>
                <c:pt idx="4">
                  <c:v>C2D</c:v>
                </c:pt>
                <c:pt idx="5">
                  <c:v>SC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8.2166395692383001E-2</c:v>
                </c:pt>
                <c:pt idx="1">
                  <c:v>0.25649533626701809</c:v>
                </c:pt>
                <c:pt idx="2">
                  <c:v>0.27793048363996914</c:v>
                </c:pt>
                <c:pt idx="3">
                  <c:v>0.29273096645630198</c:v>
                </c:pt>
                <c:pt idx="4">
                  <c:v>0.350266489568485</c:v>
                </c:pt>
                <c:pt idx="5">
                  <c:v>0.203017220863042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F7-224F-B61E-F1A576FF104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L2</c:v>
                </c:pt>
              </c:strCache>
            </c:strRef>
          </c:tx>
          <c:spPr>
            <a:solidFill>
              <a:srgbClr val="46454A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KM</c:v>
                </c:pt>
                <c:pt idx="4">
                  <c:v>C2D</c:v>
                </c:pt>
                <c:pt idx="5">
                  <c:v>SC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5.7245502701001733E-2</c:v>
                </c:pt>
                <c:pt idx="1">
                  <c:v>0.48347101466727682</c:v>
                </c:pt>
                <c:pt idx="2">
                  <c:v>0.53635195181961737</c:v>
                </c:pt>
                <c:pt idx="3">
                  <c:v>0.45282697988413317</c:v>
                </c:pt>
                <c:pt idx="4">
                  <c:v>0.33860308410003898</c:v>
                </c:pt>
                <c:pt idx="5">
                  <c:v>0.40348605862137898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F7-224F-B61E-F1A576FF10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755216"/>
        <c:axId val="120568176"/>
      </c:barChart>
      <c:catAx>
        <c:axId val="817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0568176"/>
        <c:crosses val="autoZero"/>
        <c:auto val="1"/>
        <c:lblAlgn val="ctr"/>
        <c:lblOffset val="100"/>
        <c:noMultiLvlLbl val="0"/>
      </c:catAx>
      <c:valAx>
        <c:axId val="12056817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800" dirty="0"/>
                  <a:t>PW-cache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hit rate</a:t>
                </a:r>
                <a:endParaRPr lang="zh-CN" altLang="en-US" sz="1800" dirty="0"/>
              </a:p>
            </c:rich>
          </c:tx>
          <c:layout>
            <c:manualLayout>
              <c:xMode val="edge"/>
              <c:yMode val="edge"/>
              <c:x val="9.112011540401195E-2"/>
              <c:y val="6.23356675071132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1755216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34124374507317412"/>
          <c:y val="0.84702500823349658"/>
          <c:w val="0.48361784477989023"/>
          <c:h val="0.101549382082831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97019693972883"/>
          <c:y val="5.9016286126153367E-2"/>
          <c:w val="0.80003971352022574"/>
          <c:h val="0.612513430047673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Trans-FW</c:v>
                </c:pt>
              </c:strCache>
            </c:strRef>
          </c:tx>
          <c:spPr>
            <a:solidFill>
              <a:srgbClr val="B48400"/>
            </a:solidFill>
            <a:ln>
              <a:solidFill>
                <a:srgbClr val="B48400"/>
              </a:solidFill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KM</c:v>
                </c:pt>
                <c:pt idx="5">
                  <c:v>Conv2d</c:v>
                </c:pt>
                <c:pt idx="6">
                  <c:v>SC</c:v>
                </c:pt>
                <c:pt idx="7">
                  <c:v>Im2col</c:v>
                </c:pt>
                <c:pt idx="8">
                  <c:v>AES</c:v>
                </c:pt>
                <c:pt idx="9">
                  <c:v>FIR</c:v>
                </c:pt>
                <c:pt idx="10">
                  <c:v>Ave.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2.3837156222236402</c:v>
                </c:pt>
                <c:pt idx="1">
                  <c:v>1.8463968442380301</c:v>
                </c:pt>
                <c:pt idx="2">
                  <c:v>1.7665560370040101</c:v>
                </c:pt>
                <c:pt idx="3">
                  <c:v>1.51994245672163</c:v>
                </c:pt>
                <c:pt idx="4">
                  <c:v>1.70956495923328</c:v>
                </c:pt>
                <c:pt idx="5">
                  <c:v>1.37021434636095</c:v>
                </c:pt>
                <c:pt idx="6">
                  <c:v>1.5627909974341101</c:v>
                </c:pt>
                <c:pt idx="7">
                  <c:v>1.2236874784073799</c:v>
                </c:pt>
                <c:pt idx="8">
                  <c:v>1.0008652746824984</c:v>
                </c:pt>
                <c:pt idx="9">
                  <c:v>1.0003916618902153</c:v>
                </c:pt>
                <c:pt idx="10">
                  <c:v>1.5384125678195744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5A-3C40-8D45-B1FEA9DE6B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755216"/>
        <c:axId val="120568176"/>
      </c:barChart>
      <c:catAx>
        <c:axId val="817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0568176"/>
        <c:crosses val="autoZero"/>
        <c:auto val="1"/>
        <c:lblAlgn val="ctr"/>
        <c:lblOffset val="0"/>
        <c:noMultiLvlLbl val="0"/>
      </c:catAx>
      <c:valAx>
        <c:axId val="120568176"/>
        <c:scaling>
          <c:orientation val="minMax"/>
          <c:max val="2.5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2000" dirty="0"/>
                  <a:t>Normalized</a:t>
                </a:r>
              </a:p>
              <a:p>
                <a:pPr>
                  <a:defRPr sz="2000"/>
                </a:pPr>
                <a:r>
                  <a:rPr lang="en-US" altLang="zh-CN" sz="2000" dirty="0"/>
                  <a:t>performance</a:t>
                </a:r>
                <a:endParaRPr lang="zh-CN" altLang="en-US" sz="2000" dirty="0"/>
              </a:p>
            </c:rich>
          </c:tx>
          <c:layout>
            <c:manualLayout>
              <c:xMode val="edge"/>
              <c:yMode val="edge"/>
              <c:x val="2.2993885995009102E-2"/>
              <c:y val="0.135188614558981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1755216"/>
        <c:crosses val="autoZero"/>
        <c:crossBetween val="between"/>
        <c:majorUnit val="0.5"/>
      </c:valAx>
      <c:spPr>
        <a:noFill/>
        <a:ln w="19050">
          <a:solidFill>
            <a:schemeClr val="bg2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80346646473548389"/>
          <c:y val="8.3066788059292129E-2"/>
          <c:w val="0.13820121000315772"/>
          <c:h val="0.10154938208283168"/>
        </c:manualLayout>
      </c:layout>
      <c:overlay val="0"/>
      <c:spPr>
        <a:solidFill>
          <a:schemeClr val="bg1"/>
        </a:solidFill>
        <a:ln w="15875">
          <a:solidFill>
            <a:schemeClr val="bg2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469237141351"/>
          <c:y val="7.6032509166048132E-2"/>
          <c:w val="0.7729764024200062"/>
          <c:h val="0.493277157113136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PW-cache miss</c:v>
                </c:pt>
              </c:strCache>
            </c:strRef>
          </c:tx>
          <c:spPr>
            <a:solidFill>
              <a:srgbClr val="82B19B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KM</c:v>
                </c:pt>
                <c:pt idx="5">
                  <c:v>Conv2d</c:v>
                </c:pt>
                <c:pt idx="6">
                  <c:v>SC</c:v>
                </c:pt>
                <c:pt idx="7">
                  <c:v>Im2col</c:v>
                </c:pt>
                <c:pt idx="8">
                  <c:v>AES</c:v>
                </c:pt>
                <c:pt idx="9">
                  <c:v>FIR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4.6153846153849987E-2</c:v>
                </c:pt>
                <c:pt idx="1">
                  <c:v>2.9090909090908945E-2</c:v>
                </c:pt>
                <c:pt idx="2">
                  <c:v>0.11892857142857105</c:v>
                </c:pt>
                <c:pt idx="3">
                  <c:v>1.0489510489510523E-2</c:v>
                </c:pt>
                <c:pt idx="4">
                  <c:v>4.6393442622959968E-2</c:v>
                </c:pt>
                <c:pt idx="5">
                  <c:v>1.5325670498083976E-2</c:v>
                </c:pt>
                <c:pt idx="6">
                  <c:v>2.989898989898998E-2</c:v>
                </c:pt>
                <c:pt idx="7">
                  <c:v>2.0408163265295265E-4</c:v>
                </c:pt>
                <c:pt idx="8">
                  <c:v>7.3529411764705604E-3</c:v>
                </c:pt>
                <c:pt idx="9">
                  <c:v>6.1162079510703737E-3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E1-FE4E-A7DE-681C8D27B6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Local PW-queue</c:v>
                </c:pt>
              </c:strCache>
            </c:strRef>
          </c:tx>
          <c:spPr>
            <a:solidFill>
              <a:srgbClr val="422B3B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KM</c:v>
                </c:pt>
                <c:pt idx="5">
                  <c:v>Conv2d</c:v>
                </c:pt>
                <c:pt idx="6">
                  <c:v>SC</c:v>
                </c:pt>
                <c:pt idx="7">
                  <c:v>Im2col</c:v>
                </c:pt>
                <c:pt idx="8">
                  <c:v>AES</c:v>
                </c:pt>
                <c:pt idx="9">
                  <c:v>FIR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0.95467422096317278</c:v>
                </c:pt>
                <c:pt idx="1">
                  <c:v>0.96551724137931039</c:v>
                </c:pt>
                <c:pt idx="2">
                  <c:v>0.95675675675675675</c:v>
                </c:pt>
                <c:pt idx="3">
                  <c:v>0.98599439775910369</c:v>
                </c:pt>
                <c:pt idx="4">
                  <c:v>0.96969696969696972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0.87241379310344802</c:v>
                </c:pt>
                <c:pt idx="9">
                  <c:v>0.92880562060889904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E1-FE4E-A7DE-681C8D27B6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Host MMU PW-queue</c:v>
                </c:pt>
              </c:strCache>
            </c:strRef>
          </c:tx>
          <c:spPr>
            <a:solidFill>
              <a:srgbClr val="F6F1D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KM</c:v>
                </c:pt>
                <c:pt idx="5">
                  <c:v>Conv2d</c:v>
                </c:pt>
                <c:pt idx="6">
                  <c:v>SC</c:v>
                </c:pt>
                <c:pt idx="7">
                  <c:v>Im2col</c:v>
                </c:pt>
                <c:pt idx="8">
                  <c:v>AES</c:v>
                </c:pt>
                <c:pt idx="9">
                  <c:v>FIR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0.85385878489326772</c:v>
                </c:pt>
                <c:pt idx="1">
                  <c:v>0.86635220125786161</c:v>
                </c:pt>
                <c:pt idx="2">
                  <c:v>0.85624999999999996</c:v>
                </c:pt>
                <c:pt idx="3">
                  <c:v>0.99062499999999998</c:v>
                </c:pt>
                <c:pt idx="4">
                  <c:v>0.88303130148270181</c:v>
                </c:pt>
                <c:pt idx="5">
                  <c:v>0.95428813559322001</c:v>
                </c:pt>
                <c:pt idx="6">
                  <c:v>0.9712918660287081</c:v>
                </c:pt>
                <c:pt idx="7">
                  <c:v>0.99176190476190496</c:v>
                </c:pt>
                <c:pt idx="8">
                  <c:v>0.314285714285714</c:v>
                </c:pt>
                <c:pt idx="9">
                  <c:v>0.25714285714285701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E1-FE4E-A7DE-681C8D27B6D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Page fault</c:v>
                </c:pt>
              </c:strCache>
            </c:strRef>
          </c:tx>
          <c:spPr>
            <a:solidFill>
              <a:srgbClr val="D34D3E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KM</c:v>
                </c:pt>
                <c:pt idx="5">
                  <c:v>Conv2d</c:v>
                </c:pt>
                <c:pt idx="6">
                  <c:v>SC</c:v>
                </c:pt>
                <c:pt idx="7">
                  <c:v>Im2col</c:v>
                </c:pt>
                <c:pt idx="8">
                  <c:v>AES</c:v>
                </c:pt>
                <c:pt idx="9">
                  <c:v>FIR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0.42733188720173532</c:v>
                </c:pt>
                <c:pt idx="1">
                  <c:v>0.49349112426035502</c:v>
                </c:pt>
                <c:pt idx="2">
                  <c:v>0.51932367149758452</c:v>
                </c:pt>
                <c:pt idx="3">
                  <c:v>0.57883597883597881</c:v>
                </c:pt>
                <c:pt idx="4">
                  <c:v>0.43529411764705883</c:v>
                </c:pt>
                <c:pt idx="5">
                  <c:v>0.65575221238938053</c:v>
                </c:pt>
                <c:pt idx="6">
                  <c:v>0.55489260143198083</c:v>
                </c:pt>
                <c:pt idx="7">
                  <c:v>0.59578947368421054</c:v>
                </c:pt>
                <c:pt idx="8">
                  <c:v>8.7650249999999819E-3</c:v>
                </c:pt>
                <c:pt idx="9">
                  <c:v>6.7427385892116165E-2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E1-FE4E-A7DE-681C8D27B6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1755216"/>
        <c:axId val="120568176"/>
      </c:barChart>
      <c:catAx>
        <c:axId val="817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0568176"/>
        <c:crosses val="autoZero"/>
        <c:auto val="1"/>
        <c:lblAlgn val="ctr"/>
        <c:lblOffset val="0"/>
        <c:noMultiLvlLbl val="0"/>
      </c:catAx>
      <c:valAx>
        <c:axId val="12056817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2000" dirty="0"/>
                  <a:t>Reduced percentage</a:t>
                </a:r>
              </a:p>
            </c:rich>
          </c:tx>
          <c:layout>
            <c:manualLayout>
              <c:xMode val="edge"/>
              <c:yMode val="edge"/>
              <c:x val="6.1726290732295075E-2"/>
              <c:y val="4.630576046090881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1755216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8145237574824727"/>
          <c:y val="0.77241460111780413"/>
          <c:w val="0.72424897858763226"/>
          <c:h val="0.196670562955204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441518327207077"/>
          <c:y val="0.14889775747155518"/>
          <c:w val="0.67076893896653478"/>
          <c:h val="0.50411219475259805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Host MMU</c:v>
                </c:pt>
              </c:strCache>
            </c:strRef>
          </c:tx>
          <c:spPr>
            <a:ln w="50800" cap="rnd">
              <a:solidFill>
                <a:srgbClr val="B48400"/>
              </a:solidFill>
              <a:prstDash val="solid"/>
              <a:round/>
            </a:ln>
            <a:effectLst/>
          </c:spPr>
          <c:marker>
            <c:symbol val="triangle"/>
            <c:size val="11"/>
            <c:spPr>
              <a:solidFill>
                <a:srgbClr val="D34D3E"/>
              </a:solidFill>
              <a:ln w="9525">
                <a:solidFill>
                  <a:srgbClr val="D34D3E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24</c:v>
                </c:pt>
                <c:pt idx="4">
                  <c:v>32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2.1559334739007854</c:v>
                </c:pt>
                <c:pt idx="2">
                  <c:v>3.4346152499999998</c:v>
                </c:pt>
                <c:pt idx="3">
                  <c:v>4.2301868869261465</c:v>
                </c:pt>
                <c:pt idx="4">
                  <c:v>4.7817399688263169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C8-1E43-A780-A6332A3BF710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Driver</c:v>
                </c:pt>
              </c:strCache>
            </c:strRef>
          </c:tx>
          <c:spPr>
            <a:ln w="50800" cap="rnd">
              <a:solidFill>
                <a:srgbClr val="003393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>
                  <a:lumMod val="5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24</c:v>
                </c:pt>
                <c:pt idx="4">
                  <c:v>32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1.28</c:v>
                </c:pt>
                <c:pt idx="1">
                  <c:v>2.7134633403250055</c:v>
                </c:pt>
                <c:pt idx="2">
                  <c:v>5.550179775638254</c:v>
                </c:pt>
                <c:pt idx="3">
                  <c:v>6.7562722979593133</c:v>
                </c:pt>
                <c:pt idx="4">
                  <c:v>9.428603901274359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C8-1E43-A780-A6332A3BF7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41839"/>
        <c:axId val="7843487"/>
      </c:lineChart>
      <c:catAx>
        <c:axId val="78418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prstDash val="lg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2400" b="1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GPUs</a:t>
                </a:r>
                <a:endParaRPr lang="zh-CN" altLang="en-US" sz="2400" b="1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37648385223231357"/>
              <c:y val="0.747398413605651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843487"/>
        <c:crosses val="autoZero"/>
        <c:auto val="1"/>
        <c:lblAlgn val="ctr"/>
        <c:lblOffset val="0"/>
        <c:noMultiLvlLbl val="0"/>
      </c:catAx>
      <c:valAx>
        <c:axId val="7843487"/>
        <c:scaling>
          <c:orientation val="minMax"/>
          <c:max val="10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lg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Normalized</a:t>
                </a:r>
                <a:r>
                  <a:rPr lang="en-US" altLang="zh-CN" sz="20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defRPr sz="2000"/>
                </a:pPr>
                <a:r>
                  <a:rPr lang="en-US" altLang="zh-CN" sz="20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execution time</a:t>
                </a:r>
                <a:endParaRPr 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5.0920930013343663E-2"/>
              <c:y val="0.204265069760858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841839"/>
        <c:crosses val="autoZero"/>
        <c:crossBetween val="midCat"/>
        <c:majorUnit val="2"/>
      </c:valAx>
      <c:spPr>
        <a:noFill/>
        <a:ln w="1587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23772213659270833"/>
          <c:y val="0.16908142096011181"/>
          <c:w val="0.42658517732633089"/>
          <c:h val="8.2617311218921227E-2"/>
        </c:manualLayout>
      </c:layout>
      <c:overlay val="0"/>
      <c:spPr>
        <a:solidFill>
          <a:schemeClr val="bg1"/>
        </a:solidFill>
        <a:ln w="15875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85206086101391"/>
          <c:y val="9.4239816068758808E-2"/>
          <c:w val="0.82753723545166202"/>
          <c:h val="0.461820209636294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L5</c:v>
                </c:pt>
              </c:strCache>
            </c:strRef>
          </c:tx>
          <c:spPr>
            <a:solidFill>
              <a:srgbClr val="B484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KM</c:v>
                </c:pt>
                <c:pt idx="5">
                  <c:v>Conv2d</c:v>
                </c:pt>
                <c:pt idx="6">
                  <c:v>SC</c:v>
                </c:pt>
                <c:pt idx="7">
                  <c:v>Im2col</c:v>
                </c:pt>
                <c:pt idx="8">
                  <c:v>AES</c:v>
                </c:pt>
                <c:pt idx="9">
                  <c:v>FIR</c:v>
                </c:pt>
                <c:pt idx="10">
                  <c:v>Ave.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0.33456349062420659</c:v>
                </c:pt>
                <c:pt idx="1">
                  <c:v>0.39587617256736141</c:v>
                </c:pt>
                <c:pt idx="2">
                  <c:v>0.38526315483652601</c:v>
                </c:pt>
                <c:pt idx="3">
                  <c:v>0.14604771812709999</c:v>
                </c:pt>
                <c:pt idx="4">
                  <c:v>0.30960259904849075</c:v>
                </c:pt>
                <c:pt idx="5" formatCode="0.00E+00">
                  <c:v>0.21470271890067</c:v>
                </c:pt>
                <c:pt idx="6">
                  <c:v>0.28049078520993298</c:v>
                </c:pt>
                <c:pt idx="7">
                  <c:v>0.18719561000000001</c:v>
                </c:pt>
                <c:pt idx="8">
                  <c:v>9.7773556443277372E-4</c:v>
                </c:pt>
                <c:pt idx="9">
                  <c:v>5.2230551800417843E-4</c:v>
                </c:pt>
                <c:pt idx="10">
                  <c:v>0.22552422903967245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16-4546-B1BD-5C71245EF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755216"/>
        <c:axId val="120568176"/>
      </c:barChart>
      <c:catAx>
        <c:axId val="817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0568176"/>
        <c:crosses val="autoZero"/>
        <c:auto val="1"/>
        <c:lblAlgn val="ctr"/>
        <c:lblOffset val="100"/>
        <c:noMultiLvlLbl val="0"/>
      </c:catAx>
      <c:valAx>
        <c:axId val="12056817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800" dirty="0"/>
                  <a:t>Replicated </a:t>
                </a:r>
              </a:p>
              <a:p>
                <a:pPr>
                  <a:defRPr sz="1800"/>
                </a:pPr>
                <a:r>
                  <a:rPr lang="en-US" altLang="zh-CN" sz="1800" dirty="0"/>
                  <a:t>PT-Walk</a:t>
                </a:r>
                <a:endParaRPr lang="zh-CN" altLang="en-US" sz="1800" dirty="0"/>
              </a:p>
            </c:rich>
          </c:tx>
          <c:layout>
            <c:manualLayout>
              <c:xMode val="edge"/>
              <c:yMode val="edge"/>
              <c:x val="4.336199763542109E-2"/>
              <c:y val="0.134432907167576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1755216"/>
        <c:crosses val="autoZero"/>
        <c:crossBetween val="between"/>
        <c:majorUnit val="0.2"/>
      </c:valAx>
      <c:spPr>
        <a:noFill/>
        <a:ln w="19050">
          <a:solidFill>
            <a:schemeClr val="bg2">
              <a:lumMod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75767-E832-5A44-A3BB-B2C21DD84D69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BCA87-D9F8-F64F-A03D-42AF76DD90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81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577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658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719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11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0196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504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581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384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6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949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442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877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683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864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913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512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425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951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874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34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3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120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701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052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494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95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A3543-CEB2-F24D-B4CB-4DCC7182B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3641D6-2472-D24D-BA43-9A505CE51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572A7-E6BB-824C-BDEF-616BDC52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DC2-717A-C043-B3AC-C4B7339455FC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9424F-9B95-B943-B637-48DBB4D4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60F4-1222-5141-8472-0F7868A5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953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7CAF9-49C1-1C45-A689-09F2F637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870E6-E2B2-6848-85A7-2EF6AB972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C8D5F-2970-8440-8DED-67C961F7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DC2-717A-C043-B3AC-C4B7339455FC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6C6EB-9C9E-5D4B-9F5F-013F8CF8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876BA-2CE4-D245-BD7E-EEA23858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312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FA9546-BC80-4748-B9AF-D71436F1B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B6EBDD-7830-2B4D-B265-D907366D6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1BE9B-D81E-284B-BC61-A859CBDD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DC2-717A-C043-B3AC-C4B7339455FC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3070B-8658-E441-95BE-F7388C25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AEFF5-7ABB-354C-B5CE-298F8F9F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81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A8571-45F0-3646-8643-27BA7614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8A7CC-1528-EF46-9B57-B19614FE4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9F5E7-E383-644D-91EE-A91949A5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DC2-717A-C043-B3AC-C4B7339455FC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B3891-F41F-1145-8056-E137C089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06C25-6E4F-7444-8B2A-C4795EB1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74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F2467-4235-AC45-9D26-569513E5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E53B8-FC9A-2643-BCC2-10C96B179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BAD89-4C1C-5B45-9387-EBB2F4D8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DC2-717A-C043-B3AC-C4B7339455FC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98124-F5B5-E148-BFED-36C4FB48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C91B1-160C-4E4A-AAA5-C3175A6D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36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7D597-3A84-3B46-9588-3CC123D8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FAAAE-D319-CE43-9215-4C24F6BF2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188F0D-CCED-664B-B1F4-64C5A92F2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8E832-6539-5F4C-A34B-052AD758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DC2-717A-C043-B3AC-C4B7339455FC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197F1-15B1-734A-A86F-7C0912B5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988D26-EFEB-FF41-8DA7-79A0D6B7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90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96AFC-732A-8746-8636-45C37A04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C7929A-0641-A742-80C9-255ACD2C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C834D4-044D-F64F-A493-C849B0E50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498B20-0377-B04E-9297-7417F3398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CD3010-5A32-9449-954C-C09F427D7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8973A9-A079-6846-BD28-7312B4DF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DC2-717A-C043-B3AC-C4B7339455FC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DDAB82-3370-5049-8B83-F960DDC0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789596-10FF-1242-A6A5-70FEC3F7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51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7B73F-7D42-2E40-836A-14DC46C0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FDF91F-20E2-F74C-B9B7-FC5807D3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DC2-717A-C043-B3AC-C4B7339455FC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37FD47-317C-4E42-9E56-B2C233B8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AEEF64-820B-9C42-B4F2-9F6AA224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672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E51154-6C0A-384A-B74F-2F5CB6C9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DC2-717A-C043-B3AC-C4B7339455FC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8AF630-FFF0-1747-B1CF-C50D43D5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048D52-EDB5-594E-957C-2A357E55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281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B4DD1-ABAE-2E46-9C37-A244140C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9CEBB-0D95-D540-9612-9A3E8154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5988CE-8042-C541-8747-B4C5CA097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D51FD6-AB3E-6A46-9389-3CEDCC53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DC2-717A-C043-B3AC-C4B7339455FC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BA2FD-430A-8448-B3B0-8CBBC7CC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444A2-0E49-364E-BAD8-44FA3873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079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36B80-313C-8B46-8C63-49EF3179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C8A0C7-66A3-1C4A-B5F9-1E919192A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31EFD8-D1BA-CA49-BBD4-4976654C7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E80B4-D7C9-384A-89CC-E3D999BE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DC2-717A-C043-B3AC-C4B7339455FC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B51E8-3833-BF40-A071-E3B0DC2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2DAD6-39E5-C849-8C44-E5C4EF57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76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F2F783-DA08-F540-B980-F2A4141F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F0C31-FAFC-AD4A-BF35-C0E074FF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1C1B4-E5E1-A14E-9384-F91E75D34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11DC2-717A-C043-B3AC-C4B7339455FC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645B5-30E7-614B-A480-707C2375D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2DD2D-39AF-314A-A87E-43647552D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53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9436" y="5172898"/>
            <a:ext cx="1537023" cy="473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761" y="1211187"/>
            <a:ext cx="11112650" cy="15735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Trans-FW: Short Circuiting Page Table Walk in</a:t>
            </a:r>
            <a:br>
              <a:rPr lang="en-US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Multi-GPU Systems via Remote Forwarding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1842"/>
            <a:ext cx="9664700" cy="1655762"/>
          </a:xfrm>
        </p:spPr>
        <p:txBody>
          <a:bodyPr>
            <a:normAutofit/>
          </a:bodyPr>
          <a:lstStyle/>
          <a:p>
            <a:r>
              <a:rPr lang="en-US" sz="2000" b="1" i="1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Bingyao</a:t>
            </a:r>
            <a:r>
              <a:rPr lang="en-US" sz="2000" b="1" i="1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  <a:r>
              <a:rPr lang="en-US" sz="2000" b="1" i="1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Jieming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Yin</a:t>
            </a:r>
            <a:r>
              <a:rPr lang="en-US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Anup Holey</a:t>
            </a:r>
            <a:r>
              <a:rPr lang="en-US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Youtao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Zhang</a:t>
            </a:r>
            <a:r>
              <a:rPr lang="en-US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 Yang</a:t>
            </a:r>
            <a:r>
              <a:rPr lang="en-US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Xulong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Tang</a:t>
            </a:r>
            <a:r>
              <a:rPr lang="en-US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altLang="zh-CN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Pittsburgh,</a:t>
            </a:r>
            <a:r>
              <a:rPr lang="en-US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Lehigh University, </a:t>
            </a:r>
            <a:r>
              <a:rPr lang="en-US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NVIDIA </a:t>
            </a:r>
            <a:endParaRPr lang="en-US" sz="1800" baseline="30000" dirty="0">
              <a:solidFill>
                <a:srgbClr val="003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070047-CEC8-F24B-814E-AB5D3F957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619" y="5124478"/>
            <a:ext cx="1685434" cy="625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53919A-F54A-28AA-0E52-A64ECE28A5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183" b="22886"/>
          <a:stretch/>
        </p:blipFill>
        <p:spPr>
          <a:xfrm>
            <a:off x="7574861" y="5227555"/>
            <a:ext cx="1968061" cy="4192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A4B99C-3EC5-C976-4A20-8A078A5D1B38}"/>
              </a:ext>
            </a:extLst>
          </p:cNvPr>
          <p:cNvSpPr txBox="1"/>
          <p:nvPr/>
        </p:nvSpPr>
        <p:spPr>
          <a:xfrm>
            <a:off x="4591749" y="362543"/>
            <a:ext cx="3967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HPCA 2023 – section 3B</a:t>
            </a:r>
          </a:p>
        </p:txBody>
      </p:sp>
    </p:spTree>
    <p:extLst>
      <p:ext uri="{BB962C8B-B14F-4D97-AF65-F5344CB8AC3E}">
        <p14:creationId xmlns:p14="http://schemas.microsoft.com/office/powerpoint/2010/main" val="53033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Short Circuiting in GMMU 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7BCE423-0FEB-C538-1813-9A3C77188A61}"/>
              </a:ext>
            </a:extLst>
          </p:cNvPr>
          <p:cNvGrpSpPr/>
          <p:nvPr/>
        </p:nvGrpSpPr>
        <p:grpSpPr>
          <a:xfrm>
            <a:off x="1134990" y="1195292"/>
            <a:ext cx="2755138" cy="4746506"/>
            <a:chOff x="1134990" y="1195292"/>
            <a:chExt cx="2755138" cy="4746506"/>
          </a:xfrm>
        </p:grpSpPr>
        <p:sp>
          <p:nvSpPr>
            <p:cNvPr id="39" name="矩形 129">
              <a:extLst>
                <a:ext uri="{FF2B5EF4-FFF2-40B4-BE49-F238E27FC236}">
                  <a16:creationId xmlns:a16="http://schemas.microsoft.com/office/drawing/2014/main" id="{53E43F38-0F8B-EA58-3952-56FA78A60AB6}"/>
                </a:ext>
              </a:extLst>
            </p:cNvPr>
            <p:cNvSpPr/>
            <p:nvPr/>
          </p:nvSpPr>
          <p:spPr>
            <a:xfrm>
              <a:off x="1253000" y="1472183"/>
              <a:ext cx="2637128" cy="2956562"/>
            </a:xfrm>
            <a:prstGeom prst="rect">
              <a:avLst/>
            </a:prstGeom>
            <a:solidFill>
              <a:schemeClr val="bg2">
                <a:alpha val="55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130">
              <a:extLst>
                <a:ext uri="{FF2B5EF4-FFF2-40B4-BE49-F238E27FC236}">
                  <a16:creationId xmlns:a16="http://schemas.microsoft.com/office/drawing/2014/main" id="{B79C41E4-3355-F1B9-B058-8E6F1A259CAA}"/>
                </a:ext>
              </a:extLst>
            </p:cNvPr>
            <p:cNvSpPr txBox="1"/>
            <p:nvPr/>
          </p:nvSpPr>
          <p:spPr>
            <a:xfrm>
              <a:off x="1143095" y="1195292"/>
              <a:ext cx="1642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  <a:endPara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131">
              <a:extLst>
                <a:ext uri="{FF2B5EF4-FFF2-40B4-BE49-F238E27FC236}">
                  <a16:creationId xmlns:a16="http://schemas.microsoft.com/office/drawing/2014/main" id="{098C947C-315D-212C-34B6-5DDE15238378}"/>
                </a:ext>
              </a:extLst>
            </p:cNvPr>
            <p:cNvSpPr/>
            <p:nvPr/>
          </p:nvSpPr>
          <p:spPr>
            <a:xfrm>
              <a:off x="1360357" y="2240493"/>
              <a:ext cx="1445138" cy="336589"/>
            </a:xfrm>
            <a:prstGeom prst="rect">
              <a:avLst/>
            </a:prstGeom>
            <a:solidFill>
              <a:srgbClr val="E6E9F5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 TLB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95">
              <a:extLst>
                <a:ext uri="{FF2B5EF4-FFF2-40B4-BE49-F238E27FC236}">
                  <a16:creationId xmlns:a16="http://schemas.microsoft.com/office/drawing/2014/main" id="{D702B456-241A-B4FA-B765-13999B5BC8A4}"/>
                </a:ext>
              </a:extLst>
            </p:cNvPr>
            <p:cNvSpPr/>
            <p:nvPr/>
          </p:nvSpPr>
          <p:spPr>
            <a:xfrm>
              <a:off x="1365391" y="2793518"/>
              <a:ext cx="1451229" cy="1481018"/>
            </a:xfrm>
            <a:prstGeom prst="rect">
              <a:avLst/>
            </a:prstGeom>
            <a:solidFill>
              <a:srgbClr val="E6EAF5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27432" rtlCol="0" anchor="t"/>
            <a:lstStyle/>
            <a:p>
              <a:r>
                <a:rPr kumimoji="1"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GMMU</a:t>
              </a:r>
              <a:endParaRPr kumimoji="1"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96">
              <a:extLst>
                <a:ext uri="{FF2B5EF4-FFF2-40B4-BE49-F238E27FC236}">
                  <a16:creationId xmlns:a16="http://schemas.microsoft.com/office/drawing/2014/main" id="{D988AEB1-E053-73E1-78EB-B60685177171}"/>
                </a:ext>
              </a:extLst>
            </p:cNvPr>
            <p:cNvSpPr/>
            <p:nvPr/>
          </p:nvSpPr>
          <p:spPr>
            <a:xfrm>
              <a:off x="1495118" y="3534027"/>
              <a:ext cx="1199633" cy="244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PW-cache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97">
              <a:extLst>
                <a:ext uri="{FF2B5EF4-FFF2-40B4-BE49-F238E27FC236}">
                  <a16:creationId xmlns:a16="http://schemas.microsoft.com/office/drawing/2014/main" id="{01D9DFCE-774E-3FAF-EE22-437FED00F48C}"/>
                </a:ext>
              </a:extLst>
            </p:cNvPr>
            <p:cNvSpPr/>
            <p:nvPr/>
          </p:nvSpPr>
          <p:spPr>
            <a:xfrm>
              <a:off x="1495118" y="3927320"/>
              <a:ext cx="1199633" cy="244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PT-walk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矩形 169">
              <a:extLst>
                <a:ext uri="{FF2B5EF4-FFF2-40B4-BE49-F238E27FC236}">
                  <a16:creationId xmlns:a16="http://schemas.microsoft.com/office/drawing/2014/main" id="{F4E0A065-832A-D7D9-51AA-5778347D2DC4}"/>
                </a:ext>
              </a:extLst>
            </p:cNvPr>
            <p:cNvSpPr/>
            <p:nvPr/>
          </p:nvSpPr>
          <p:spPr>
            <a:xfrm>
              <a:off x="1495118" y="3140734"/>
              <a:ext cx="1199633" cy="244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PW-queue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121">
              <a:extLst>
                <a:ext uri="{FF2B5EF4-FFF2-40B4-BE49-F238E27FC236}">
                  <a16:creationId xmlns:a16="http://schemas.microsoft.com/office/drawing/2014/main" id="{D842942B-256F-88BF-101D-183F364DABB5}"/>
                </a:ext>
              </a:extLst>
            </p:cNvPr>
            <p:cNvSpPr/>
            <p:nvPr/>
          </p:nvSpPr>
          <p:spPr>
            <a:xfrm>
              <a:off x="1355818" y="1607108"/>
              <a:ext cx="1015096" cy="412817"/>
            </a:xfrm>
            <a:prstGeom prst="rect">
              <a:avLst/>
            </a:prstGeom>
            <a:solidFill>
              <a:srgbClr val="E6EAF5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Compute Unit</a:t>
              </a:r>
              <a:endParaRPr kumimoji="1"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121">
              <a:extLst>
                <a:ext uri="{FF2B5EF4-FFF2-40B4-BE49-F238E27FC236}">
                  <a16:creationId xmlns:a16="http://schemas.microsoft.com/office/drawing/2014/main" id="{330B5C42-3F18-B045-DC36-54D1FDEED3FC}"/>
                </a:ext>
              </a:extLst>
            </p:cNvPr>
            <p:cNvSpPr/>
            <p:nvPr/>
          </p:nvSpPr>
          <p:spPr>
            <a:xfrm>
              <a:off x="2759295" y="1613112"/>
              <a:ext cx="1015096" cy="406814"/>
            </a:xfrm>
            <a:prstGeom prst="rect">
              <a:avLst/>
            </a:prstGeom>
            <a:solidFill>
              <a:srgbClr val="E6EAF5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Compute Unit</a:t>
              </a:r>
              <a:endParaRPr kumimoji="1"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95">
              <a:extLst>
                <a:ext uri="{FF2B5EF4-FFF2-40B4-BE49-F238E27FC236}">
                  <a16:creationId xmlns:a16="http://schemas.microsoft.com/office/drawing/2014/main" id="{04B3B329-7673-4E4A-28C6-640183FEFB59}"/>
                </a:ext>
              </a:extLst>
            </p:cNvPr>
            <p:cNvSpPr/>
            <p:nvPr/>
          </p:nvSpPr>
          <p:spPr>
            <a:xfrm>
              <a:off x="2964803" y="2240492"/>
              <a:ext cx="809588" cy="2034043"/>
            </a:xfrm>
            <a:prstGeom prst="rect">
              <a:avLst/>
            </a:prstGeom>
            <a:solidFill>
              <a:srgbClr val="E6EAF5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73152" rIns="0" rtlCol="0" anchor="t"/>
            <a:lstStyle/>
            <a:p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memory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矩形 29">
              <a:extLst>
                <a:ext uri="{FF2B5EF4-FFF2-40B4-BE49-F238E27FC236}">
                  <a16:creationId xmlns:a16="http://schemas.microsoft.com/office/drawing/2014/main" id="{403A0312-3FC3-9345-2F52-4159142C2923}"/>
                </a:ext>
              </a:extLst>
            </p:cNvPr>
            <p:cNvSpPr/>
            <p:nvPr/>
          </p:nvSpPr>
          <p:spPr>
            <a:xfrm>
              <a:off x="3030387" y="3514448"/>
              <a:ext cx="678419" cy="6714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</a:t>
              </a:r>
            </a:p>
            <a:p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线箭头连接符 176">
              <a:extLst>
                <a:ext uri="{FF2B5EF4-FFF2-40B4-BE49-F238E27FC236}">
                  <a16:creationId xmlns:a16="http://schemas.microsoft.com/office/drawing/2014/main" id="{077F97AF-00B5-DC32-EEC3-9B7BC10E230B}"/>
                </a:ext>
              </a:extLst>
            </p:cNvPr>
            <p:cNvCxnSpPr>
              <a:cxnSpLocks/>
            </p:cNvCxnSpPr>
            <p:nvPr/>
          </p:nvCxnSpPr>
          <p:spPr>
            <a:xfrm>
              <a:off x="1863366" y="2019925"/>
              <a:ext cx="0" cy="21271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线箭头连接符 176">
              <a:extLst>
                <a:ext uri="{FF2B5EF4-FFF2-40B4-BE49-F238E27FC236}">
                  <a16:creationId xmlns:a16="http://schemas.microsoft.com/office/drawing/2014/main" id="{DDCC068C-DB51-551D-2C20-70F4AD3470C6}"/>
                </a:ext>
              </a:extLst>
            </p:cNvPr>
            <p:cNvCxnSpPr>
              <a:cxnSpLocks/>
            </p:cNvCxnSpPr>
            <p:nvPr/>
          </p:nvCxnSpPr>
          <p:spPr>
            <a:xfrm>
              <a:off x="2082926" y="2580771"/>
              <a:ext cx="0" cy="21274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线箭头连接符 176">
              <a:extLst>
                <a:ext uri="{FF2B5EF4-FFF2-40B4-BE49-F238E27FC236}">
                  <a16:creationId xmlns:a16="http://schemas.microsoft.com/office/drawing/2014/main" id="{93CB1F24-5B93-3ACD-BAF7-37BCD7F162CB}"/>
                </a:ext>
              </a:extLst>
            </p:cNvPr>
            <p:cNvCxnSpPr>
              <a:cxnSpLocks/>
            </p:cNvCxnSpPr>
            <p:nvPr/>
          </p:nvCxnSpPr>
          <p:spPr>
            <a:xfrm>
              <a:off x="2082926" y="3393755"/>
              <a:ext cx="0" cy="14894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线箭头连接符 176">
              <a:extLst>
                <a:ext uri="{FF2B5EF4-FFF2-40B4-BE49-F238E27FC236}">
                  <a16:creationId xmlns:a16="http://schemas.microsoft.com/office/drawing/2014/main" id="{D3D296F0-51B9-E0FC-901B-8CECDEB6152B}"/>
                </a:ext>
              </a:extLst>
            </p:cNvPr>
            <p:cNvCxnSpPr>
              <a:cxnSpLocks/>
            </p:cNvCxnSpPr>
            <p:nvPr/>
          </p:nvCxnSpPr>
          <p:spPr>
            <a:xfrm>
              <a:off x="2085562" y="3778378"/>
              <a:ext cx="0" cy="14894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线箭头连接符 176">
              <a:extLst>
                <a:ext uri="{FF2B5EF4-FFF2-40B4-BE49-F238E27FC236}">
                  <a16:creationId xmlns:a16="http://schemas.microsoft.com/office/drawing/2014/main" id="{0E0CB5DB-C2F5-6DF3-12A3-1F06B40D035A}"/>
                </a:ext>
              </a:extLst>
            </p:cNvPr>
            <p:cNvCxnSpPr>
              <a:cxnSpLocks/>
            </p:cNvCxnSpPr>
            <p:nvPr/>
          </p:nvCxnSpPr>
          <p:spPr>
            <a:xfrm>
              <a:off x="2700845" y="4055104"/>
              <a:ext cx="33563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矩形 195">
              <a:extLst>
                <a:ext uri="{FF2B5EF4-FFF2-40B4-BE49-F238E27FC236}">
                  <a16:creationId xmlns:a16="http://schemas.microsoft.com/office/drawing/2014/main" id="{7C351A3A-E935-B12C-52E2-F85C3056C7E2}"/>
                </a:ext>
              </a:extLst>
            </p:cNvPr>
            <p:cNvSpPr/>
            <p:nvPr/>
          </p:nvSpPr>
          <p:spPr>
            <a:xfrm>
              <a:off x="1237269" y="4669489"/>
              <a:ext cx="2637128" cy="1272309"/>
            </a:xfrm>
            <a:prstGeom prst="rect">
              <a:avLst/>
            </a:prstGeom>
            <a:solidFill>
              <a:srgbClr val="EDD4DC">
                <a:alpha val="65000"/>
              </a:srgb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矩形 192">
              <a:extLst>
                <a:ext uri="{FF2B5EF4-FFF2-40B4-BE49-F238E27FC236}">
                  <a16:creationId xmlns:a16="http://schemas.microsoft.com/office/drawing/2014/main" id="{3AD4C7E8-E27A-B941-0E3A-F21D60803CCF}"/>
                </a:ext>
              </a:extLst>
            </p:cNvPr>
            <p:cNvSpPr/>
            <p:nvPr/>
          </p:nvSpPr>
          <p:spPr>
            <a:xfrm>
              <a:off x="1340087" y="4748649"/>
              <a:ext cx="2418573" cy="1087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193">
              <a:extLst>
                <a:ext uri="{FF2B5EF4-FFF2-40B4-BE49-F238E27FC236}">
                  <a16:creationId xmlns:a16="http://schemas.microsoft.com/office/drawing/2014/main" id="{6298C0F2-4EFB-9DD2-AC3A-8F09C437A057}"/>
                </a:ext>
              </a:extLst>
            </p:cNvPr>
            <p:cNvSpPr txBox="1"/>
            <p:nvPr/>
          </p:nvSpPr>
          <p:spPr>
            <a:xfrm>
              <a:off x="1324346" y="4738821"/>
              <a:ext cx="1225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Host MMU</a:t>
              </a:r>
              <a:endParaRPr kumimoji="1"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194">
              <a:extLst>
                <a:ext uri="{FF2B5EF4-FFF2-40B4-BE49-F238E27FC236}">
                  <a16:creationId xmlns:a16="http://schemas.microsoft.com/office/drawing/2014/main" id="{F8C1B89B-CAC1-DC5C-D6F2-0D48CEB200C9}"/>
                </a:ext>
              </a:extLst>
            </p:cNvPr>
            <p:cNvSpPr/>
            <p:nvPr/>
          </p:nvSpPr>
          <p:spPr>
            <a:xfrm>
              <a:off x="1447955" y="5131167"/>
              <a:ext cx="1013878" cy="221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TLB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矩形 195">
              <a:extLst>
                <a:ext uri="{FF2B5EF4-FFF2-40B4-BE49-F238E27FC236}">
                  <a16:creationId xmlns:a16="http://schemas.microsoft.com/office/drawing/2014/main" id="{470A3F52-3A3B-3953-5F3C-1CE759C5C79B}"/>
                </a:ext>
              </a:extLst>
            </p:cNvPr>
            <p:cNvSpPr/>
            <p:nvPr/>
          </p:nvSpPr>
          <p:spPr>
            <a:xfrm>
              <a:off x="2656466" y="5131166"/>
              <a:ext cx="1013878" cy="221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PW-queue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文本框 130">
              <a:extLst>
                <a:ext uri="{FF2B5EF4-FFF2-40B4-BE49-F238E27FC236}">
                  <a16:creationId xmlns:a16="http://schemas.microsoft.com/office/drawing/2014/main" id="{FB0344FC-C79D-D2C2-06AD-6689CB1A875B}"/>
                </a:ext>
              </a:extLst>
            </p:cNvPr>
            <p:cNvSpPr txBox="1"/>
            <p:nvPr/>
          </p:nvSpPr>
          <p:spPr>
            <a:xfrm>
              <a:off x="1134990" y="4391670"/>
              <a:ext cx="625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endPara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195">
              <a:extLst>
                <a:ext uri="{FF2B5EF4-FFF2-40B4-BE49-F238E27FC236}">
                  <a16:creationId xmlns:a16="http://schemas.microsoft.com/office/drawing/2014/main" id="{DEBE43E1-F2C7-93E8-C77F-3613E12BEBFD}"/>
                </a:ext>
              </a:extLst>
            </p:cNvPr>
            <p:cNvSpPr/>
            <p:nvPr/>
          </p:nvSpPr>
          <p:spPr>
            <a:xfrm>
              <a:off x="2656466" y="5503540"/>
              <a:ext cx="1013878" cy="221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PW-cache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矩形 195">
              <a:extLst>
                <a:ext uri="{FF2B5EF4-FFF2-40B4-BE49-F238E27FC236}">
                  <a16:creationId xmlns:a16="http://schemas.microsoft.com/office/drawing/2014/main" id="{206977A4-C57E-DCED-22FE-90198F7D674A}"/>
                </a:ext>
              </a:extLst>
            </p:cNvPr>
            <p:cNvSpPr/>
            <p:nvPr/>
          </p:nvSpPr>
          <p:spPr>
            <a:xfrm>
              <a:off x="1447955" y="5503540"/>
              <a:ext cx="1013878" cy="221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PT-walk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97" name="直线箭头连接符 176">
              <a:extLst>
                <a:ext uri="{FF2B5EF4-FFF2-40B4-BE49-F238E27FC236}">
                  <a16:creationId xmlns:a16="http://schemas.microsoft.com/office/drawing/2014/main" id="{555E41D2-7ED6-9150-B7E4-D24B86F27C7D}"/>
                </a:ext>
              </a:extLst>
            </p:cNvPr>
            <p:cNvCxnSpPr>
              <a:cxnSpLocks/>
            </p:cNvCxnSpPr>
            <p:nvPr/>
          </p:nvCxnSpPr>
          <p:spPr>
            <a:xfrm>
              <a:off x="2076796" y="4272061"/>
              <a:ext cx="6130" cy="39742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线箭头连接符 176">
              <a:extLst>
                <a:ext uri="{FF2B5EF4-FFF2-40B4-BE49-F238E27FC236}">
                  <a16:creationId xmlns:a16="http://schemas.microsoft.com/office/drawing/2014/main" id="{6F6CC216-A3B9-536B-2C6F-53FEA95AE182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2461833" y="5241690"/>
              <a:ext cx="194633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线箭头连接符 176">
              <a:extLst>
                <a:ext uri="{FF2B5EF4-FFF2-40B4-BE49-F238E27FC236}">
                  <a16:creationId xmlns:a16="http://schemas.microsoft.com/office/drawing/2014/main" id="{7DC923B2-681E-5DE2-1F63-8FD1E2486765}"/>
                </a:ext>
              </a:extLst>
            </p:cNvPr>
            <p:cNvCxnSpPr>
              <a:cxnSpLocks/>
            </p:cNvCxnSpPr>
            <p:nvPr/>
          </p:nvCxnSpPr>
          <p:spPr>
            <a:xfrm>
              <a:off x="3240405" y="5352214"/>
              <a:ext cx="0" cy="1513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线箭头连接符 176">
              <a:extLst>
                <a:ext uri="{FF2B5EF4-FFF2-40B4-BE49-F238E27FC236}">
                  <a16:creationId xmlns:a16="http://schemas.microsoft.com/office/drawing/2014/main" id="{3408E912-B90F-C187-BCA8-19E5DD5B911D}"/>
                </a:ext>
              </a:extLst>
            </p:cNvPr>
            <p:cNvCxnSpPr>
              <a:cxnSpLocks/>
              <a:stCxn id="95" idx="1"/>
              <a:endCxn id="96" idx="3"/>
            </p:cNvCxnSpPr>
            <p:nvPr/>
          </p:nvCxnSpPr>
          <p:spPr>
            <a:xfrm flipH="1">
              <a:off x="2461833" y="5614064"/>
              <a:ext cx="194633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75213EF-047B-6690-966A-975302B1F578}"/>
              </a:ext>
            </a:extLst>
          </p:cNvPr>
          <p:cNvSpPr txBox="1"/>
          <p:nvPr/>
        </p:nvSpPr>
        <p:spPr>
          <a:xfrm>
            <a:off x="4720054" y="1505786"/>
            <a:ext cx="665828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effectLst/>
                <a:latin typeface="Candara" panose="020E0502030303020204" pitchFamily="34" charset="0"/>
              </a:rPr>
              <a:t> </a:t>
            </a:r>
            <a:r>
              <a:rPr lang="en-US" sz="2400" b="1" dirty="0">
                <a:solidFill>
                  <a:srgbClr val="B48400"/>
                </a:solidFill>
                <a:effectLst/>
                <a:latin typeface="Candara" panose="020E0502030303020204" pitchFamily="34" charset="0"/>
              </a:rPr>
              <a:t>Short circuit </a:t>
            </a:r>
            <a:r>
              <a:rPr lang="en-US" sz="2200" dirty="0">
                <a:effectLst/>
                <a:latin typeface="Candara" panose="020E0502030303020204" pitchFamily="34" charset="0"/>
              </a:rPr>
              <a:t>the translation in GMMUs by </a:t>
            </a:r>
            <a:r>
              <a:rPr lang="en-US" sz="2200" b="1" dirty="0">
                <a:solidFill>
                  <a:srgbClr val="B48400"/>
                </a:solidFill>
                <a:effectLst/>
                <a:latin typeface="Candara" panose="020E0502030303020204" pitchFamily="34" charset="0"/>
              </a:rPr>
              <a:t>eagerly</a:t>
            </a:r>
            <a:r>
              <a:rPr lang="en-US" sz="2200" b="1" dirty="0">
                <a:effectLst/>
                <a:latin typeface="Candara" panose="020E0502030303020204" pitchFamily="34" charset="0"/>
              </a:rPr>
              <a:t> </a:t>
            </a:r>
            <a:r>
              <a:rPr lang="en-US" sz="2200" dirty="0">
                <a:effectLst/>
                <a:latin typeface="Candara" panose="020E0502030303020204" pitchFamily="34" charset="0"/>
              </a:rPr>
              <a:t>sending the request to the host MMU upon an L2 TLB miss.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06CE33-C7EF-09C2-1C6C-3292745A7EBA}"/>
              </a:ext>
            </a:extLst>
          </p:cNvPr>
          <p:cNvGrpSpPr/>
          <p:nvPr/>
        </p:nvGrpSpPr>
        <p:grpSpPr>
          <a:xfrm>
            <a:off x="4656267" y="3198890"/>
            <a:ext cx="6920703" cy="1061829"/>
            <a:chOff x="4656267" y="3198890"/>
            <a:chExt cx="6920703" cy="1061829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75FAFFF-0493-FE18-3217-F606656000C6}"/>
                </a:ext>
              </a:extLst>
            </p:cNvPr>
            <p:cNvSpPr txBox="1"/>
            <p:nvPr/>
          </p:nvSpPr>
          <p:spPr>
            <a:xfrm>
              <a:off x="5455754" y="3198890"/>
              <a:ext cx="612121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>
                  <a:latin typeface="Candara" panose="020E0502030303020204" pitchFamily="34" charset="0"/>
                </a:rPr>
                <a:t>A</a:t>
              </a:r>
              <a:r>
                <a:rPr lang="en-US" sz="2100" dirty="0">
                  <a:effectLst/>
                  <a:latin typeface="Candara" panose="020E0502030303020204" pitchFamily="34" charset="0"/>
                </a:rPr>
                <a:t>llow the potential local page faults to be served early by the host MMU.</a:t>
              </a:r>
            </a:p>
            <a:p>
              <a:endParaRPr lang="en-US" sz="2100" dirty="0"/>
            </a:p>
          </p:txBody>
        </p:sp>
        <p:pic>
          <p:nvPicPr>
            <p:cNvPr id="108" name="Graphic 107" descr="Smiling face with no fill">
              <a:extLst>
                <a:ext uri="{FF2B5EF4-FFF2-40B4-BE49-F238E27FC236}">
                  <a16:creationId xmlns:a16="http://schemas.microsoft.com/office/drawing/2014/main" id="{D002399D-0CD6-A183-9278-BFBB880F7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56267" y="3215149"/>
              <a:ext cx="550811" cy="550811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B31FDD2-797B-213F-7AF4-4335614DA691}"/>
              </a:ext>
            </a:extLst>
          </p:cNvPr>
          <p:cNvGrpSpPr/>
          <p:nvPr/>
        </p:nvGrpSpPr>
        <p:grpSpPr>
          <a:xfrm>
            <a:off x="4656266" y="4346345"/>
            <a:ext cx="7072508" cy="738664"/>
            <a:chOff x="4656266" y="4346345"/>
            <a:chExt cx="7072508" cy="738664"/>
          </a:xfrm>
        </p:grpSpPr>
        <p:pic>
          <p:nvPicPr>
            <p:cNvPr id="110" name="Graphic 109" descr="Sad face with no fill">
              <a:extLst>
                <a:ext uri="{FF2B5EF4-FFF2-40B4-BE49-F238E27FC236}">
                  <a16:creationId xmlns:a16="http://schemas.microsoft.com/office/drawing/2014/main" id="{EB2CFC41-FEE6-10C7-5A53-57D28DEBB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56266" y="4346345"/>
              <a:ext cx="550811" cy="550811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8124BA1-E0AC-6E85-540F-153989ED4724}"/>
                </a:ext>
              </a:extLst>
            </p:cNvPr>
            <p:cNvSpPr txBox="1"/>
            <p:nvPr/>
          </p:nvSpPr>
          <p:spPr>
            <a:xfrm>
              <a:off x="5455754" y="4346345"/>
              <a:ext cx="62730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>
                  <a:latin typeface="Candara" panose="020E0502030303020204" pitchFamily="34" charset="0"/>
                </a:rPr>
                <a:t>An excessive number of requests being sent to the host MMU.</a:t>
              </a:r>
              <a:endParaRPr lang="en-US" sz="2100" dirty="0"/>
            </a:p>
          </p:txBody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B04B875-8418-032A-3E2E-67EDA633C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17228"/>
              </p:ext>
            </p:extLst>
          </p:nvPr>
        </p:nvGraphicFramePr>
        <p:xfrm>
          <a:off x="3130144" y="2890145"/>
          <a:ext cx="14885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871">
                  <a:extLst>
                    <a:ext uri="{9D8B030D-6E8A-4147-A177-3AD203B41FA5}">
                      <a16:colId xmlns:a16="http://schemas.microsoft.com/office/drawing/2014/main" val="2546695044"/>
                    </a:ext>
                  </a:extLst>
                </a:gridCol>
                <a:gridCol w="981635">
                  <a:extLst>
                    <a:ext uri="{9D8B030D-6E8A-4147-A177-3AD203B41FA5}">
                      <a16:colId xmlns:a16="http://schemas.microsoft.com/office/drawing/2014/main" val="1314678771"/>
                    </a:ext>
                  </a:extLst>
                </a:gridCol>
              </a:tblGrid>
              <a:tr h="2967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439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invalid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143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862263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4F646ADA-1740-9F6B-D336-83997A6516A0}"/>
              </a:ext>
            </a:extLst>
          </p:cNvPr>
          <p:cNvGrpSpPr/>
          <p:nvPr/>
        </p:nvGrpSpPr>
        <p:grpSpPr>
          <a:xfrm>
            <a:off x="3163405" y="3255905"/>
            <a:ext cx="1377125" cy="258543"/>
            <a:chOff x="3163405" y="3255905"/>
            <a:chExt cx="1377125" cy="25854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4DE7E5-C422-F0DC-67FA-D76DC7441FD5}"/>
                </a:ext>
              </a:extLst>
            </p:cNvPr>
            <p:cNvCxnSpPr>
              <a:stCxn id="49" idx="0"/>
            </p:cNvCxnSpPr>
            <p:nvPr/>
          </p:nvCxnSpPr>
          <p:spPr>
            <a:xfrm flipH="1" flipV="1">
              <a:off x="3163405" y="3255905"/>
              <a:ext cx="206192" cy="258543"/>
            </a:xfrm>
            <a:prstGeom prst="line">
              <a:avLst/>
            </a:prstGeom>
            <a:ln w="19050">
              <a:solidFill>
                <a:srgbClr val="14398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0D9B8D4-CB06-2BFC-11E3-6ECE6E9A4E1D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3369597" y="3262909"/>
              <a:ext cx="1170933" cy="251539"/>
            </a:xfrm>
            <a:prstGeom prst="line">
              <a:avLst/>
            </a:prstGeom>
            <a:ln w="19050">
              <a:solidFill>
                <a:srgbClr val="14398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D35B74-096D-3045-0526-B16D52FC42EE}"/>
              </a:ext>
            </a:extLst>
          </p:cNvPr>
          <p:cNvGrpSpPr/>
          <p:nvPr/>
        </p:nvGrpSpPr>
        <p:grpSpPr>
          <a:xfrm>
            <a:off x="1760920" y="2030344"/>
            <a:ext cx="2637128" cy="473915"/>
            <a:chOff x="4148696" y="5836515"/>
            <a:chExt cx="2637128" cy="473915"/>
          </a:xfrm>
        </p:grpSpPr>
        <p:sp>
          <p:nvSpPr>
            <p:cNvPr id="17" name="Cloud Callout 16">
              <a:extLst>
                <a:ext uri="{FF2B5EF4-FFF2-40B4-BE49-F238E27FC236}">
                  <a16:creationId xmlns:a16="http://schemas.microsoft.com/office/drawing/2014/main" id="{0266F6F3-1BED-ACD7-02E4-CCB6D7BC7F73}"/>
                </a:ext>
              </a:extLst>
            </p:cNvPr>
            <p:cNvSpPr/>
            <p:nvPr/>
          </p:nvSpPr>
          <p:spPr>
            <a:xfrm>
              <a:off x="4720054" y="5836515"/>
              <a:ext cx="1494413" cy="473915"/>
            </a:xfrm>
            <a:prstGeom prst="cloudCallout">
              <a:avLst/>
            </a:prstGeom>
            <a:solidFill>
              <a:srgbClr val="1439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C69C25-B843-106B-C95B-6A2E4F69ABCC}"/>
                </a:ext>
              </a:extLst>
            </p:cNvPr>
            <p:cNvSpPr txBox="1"/>
            <p:nvPr/>
          </p:nvSpPr>
          <p:spPr>
            <a:xfrm>
              <a:off x="4148696" y="5842136"/>
              <a:ext cx="2637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unnecessary</a:t>
              </a:r>
              <a:endParaRPr kumimoji="1"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C5B3FDD-730B-B866-C9A2-ABEFDC0DF420}"/>
              </a:ext>
            </a:extLst>
          </p:cNvPr>
          <p:cNvSpPr/>
          <p:nvPr/>
        </p:nvSpPr>
        <p:spPr>
          <a:xfrm>
            <a:off x="1447955" y="3056165"/>
            <a:ext cx="1311340" cy="11915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653674-3CCE-6205-CA89-6FA564774EC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103625" y="2448318"/>
            <a:ext cx="582703" cy="607847"/>
          </a:xfrm>
          <a:prstGeom prst="line">
            <a:avLst/>
          </a:prstGeom>
          <a:ln w="34925">
            <a:solidFill>
              <a:srgbClr val="1439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19">
            <a:extLst>
              <a:ext uri="{FF2B5EF4-FFF2-40B4-BE49-F238E27FC236}">
                <a16:creationId xmlns:a16="http://schemas.microsoft.com/office/drawing/2014/main" id="{A85393D1-692E-AA97-1865-CEE7C9BAF0F1}"/>
              </a:ext>
            </a:extLst>
          </p:cNvPr>
          <p:cNvCxnSpPr>
            <a:cxnSpLocks/>
            <a:endCxn id="91" idx="1"/>
          </p:cNvCxnSpPr>
          <p:nvPr/>
        </p:nvCxnSpPr>
        <p:spPr>
          <a:xfrm rot="5400000">
            <a:off x="579962" y="3388943"/>
            <a:ext cx="2248151" cy="759382"/>
          </a:xfrm>
          <a:prstGeom prst="bentConnector4">
            <a:avLst>
              <a:gd name="adj1" fmla="val -676"/>
              <a:gd name="adj2" fmla="val 158435"/>
            </a:avLst>
          </a:prstGeom>
          <a:ln w="31750">
            <a:solidFill>
              <a:srgbClr val="B484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Short Circuiting in GMMU 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7BCE423-0FEB-C538-1813-9A3C77188A61}"/>
              </a:ext>
            </a:extLst>
          </p:cNvPr>
          <p:cNvGrpSpPr/>
          <p:nvPr/>
        </p:nvGrpSpPr>
        <p:grpSpPr>
          <a:xfrm>
            <a:off x="1134990" y="1195292"/>
            <a:ext cx="2755138" cy="4746506"/>
            <a:chOff x="1134990" y="1195292"/>
            <a:chExt cx="2755138" cy="4746506"/>
          </a:xfrm>
        </p:grpSpPr>
        <p:sp>
          <p:nvSpPr>
            <p:cNvPr id="39" name="矩形 129">
              <a:extLst>
                <a:ext uri="{FF2B5EF4-FFF2-40B4-BE49-F238E27FC236}">
                  <a16:creationId xmlns:a16="http://schemas.microsoft.com/office/drawing/2014/main" id="{53E43F38-0F8B-EA58-3952-56FA78A60AB6}"/>
                </a:ext>
              </a:extLst>
            </p:cNvPr>
            <p:cNvSpPr/>
            <p:nvPr/>
          </p:nvSpPr>
          <p:spPr>
            <a:xfrm>
              <a:off x="1253000" y="1472183"/>
              <a:ext cx="2637128" cy="2956562"/>
            </a:xfrm>
            <a:prstGeom prst="rect">
              <a:avLst/>
            </a:prstGeom>
            <a:solidFill>
              <a:schemeClr val="bg2">
                <a:alpha val="55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130">
              <a:extLst>
                <a:ext uri="{FF2B5EF4-FFF2-40B4-BE49-F238E27FC236}">
                  <a16:creationId xmlns:a16="http://schemas.microsoft.com/office/drawing/2014/main" id="{B79C41E4-3355-F1B9-B058-8E6F1A259CAA}"/>
                </a:ext>
              </a:extLst>
            </p:cNvPr>
            <p:cNvSpPr txBox="1"/>
            <p:nvPr/>
          </p:nvSpPr>
          <p:spPr>
            <a:xfrm>
              <a:off x="1143095" y="1195292"/>
              <a:ext cx="1642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  <a:endPara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131">
              <a:extLst>
                <a:ext uri="{FF2B5EF4-FFF2-40B4-BE49-F238E27FC236}">
                  <a16:creationId xmlns:a16="http://schemas.microsoft.com/office/drawing/2014/main" id="{098C947C-315D-212C-34B6-5DDE15238378}"/>
                </a:ext>
              </a:extLst>
            </p:cNvPr>
            <p:cNvSpPr/>
            <p:nvPr/>
          </p:nvSpPr>
          <p:spPr>
            <a:xfrm>
              <a:off x="1360357" y="2240493"/>
              <a:ext cx="1445138" cy="336589"/>
            </a:xfrm>
            <a:prstGeom prst="rect">
              <a:avLst/>
            </a:prstGeom>
            <a:solidFill>
              <a:srgbClr val="E6E9F5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 TLB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95">
              <a:extLst>
                <a:ext uri="{FF2B5EF4-FFF2-40B4-BE49-F238E27FC236}">
                  <a16:creationId xmlns:a16="http://schemas.microsoft.com/office/drawing/2014/main" id="{D702B456-241A-B4FA-B765-13999B5BC8A4}"/>
                </a:ext>
              </a:extLst>
            </p:cNvPr>
            <p:cNvSpPr/>
            <p:nvPr/>
          </p:nvSpPr>
          <p:spPr>
            <a:xfrm>
              <a:off x="1365391" y="2793518"/>
              <a:ext cx="1451229" cy="1481018"/>
            </a:xfrm>
            <a:prstGeom prst="rect">
              <a:avLst/>
            </a:prstGeom>
            <a:solidFill>
              <a:srgbClr val="E6EAF5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27432" rtlCol="0" anchor="t"/>
            <a:lstStyle/>
            <a:p>
              <a:r>
                <a:rPr kumimoji="1"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GMMU</a:t>
              </a:r>
              <a:endParaRPr kumimoji="1"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96">
              <a:extLst>
                <a:ext uri="{FF2B5EF4-FFF2-40B4-BE49-F238E27FC236}">
                  <a16:creationId xmlns:a16="http://schemas.microsoft.com/office/drawing/2014/main" id="{D988AEB1-E053-73E1-78EB-B60685177171}"/>
                </a:ext>
              </a:extLst>
            </p:cNvPr>
            <p:cNvSpPr/>
            <p:nvPr/>
          </p:nvSpPr>
          <p:spPr>
            <a:xfrm>
              <a:off x="1495118" y="3534027"/>
              <a:ext cx="1199633" cy="244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PW-cache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97">
              <a:extLst>
                <a:ext uri="{FF2B5EF4-FFF2-40B4-BE49-F238E27FC236}">
                  <a16:creationId xmlns:a16="http://schemas.microsoft.com/office/drawing/2014/main" id="{01D9DFCE-774E-3FAF-EE22-437FED00F48C}"/>
                </a:ext>
              </a:extLst>
            </p:cNvPr>
            <p:cNvSpPr/>
            <p:nvPr/>
          </p:nvSpPr>
          <p:spPr>
            <a:xfrm>
              <a:off x="1495118" y="3927320"/>
              <a:ext cx="1199633" cy="244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PT-walk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矩形 169">
              <a:extLst>
                <a:ext uri="{FF2B5EF4-FFF2-40B4-BE49-F238E27FC236}">
                  <a16:creationId xmlns:a16="http://schemas.microsoft.com/office/drawing/2014/main" id="{F4E0A065-832A-D7D9-51AA-5778347D2DC4}"/>
                </a:ext>
              </a:extLst>
            </p:cNvPr>
            <p:cNvSpPr/>
            <p:nvPr/>
          </p:nvSpPr>
          <p:spPr>
            <a:xfrm>
              <a:off x="1495118" y="3140734"/>
              <a:ext cx="1199633" cy="244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PW-queue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121">
              <a:extLst>
                <a:ext uri="{FF2B5EF4-FFF2-40B4-BE49-F238E27FC236}">
                  <a16:creationId xmlns:a16="http://schemas.microsoft.com/office/drawing/2014/main" id="{D842942B-256F-88BF-101D-183F364DABB5}"/>
                </a:ext>
              </a:extLst>
            </p:cNvPr>
            <p:cNvSpPr/>
            <p:nvPr/>
          </p:nvSpPr>
          <p:spPr>
            <a:xfrm>
              <a:off x="1355818" y="1607108"/>
              <a:ext cx="1015096" cy="412817"/>
            </a:xfrm>
            <a:prstGeom prst="rect">
              <a:avLst/>
            </a:prstGeom>
            <a:solidFill>
              <a:srgbClr val="E6EAF5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Compute Unit</a:t>
              </a:r>
              <a:endParaRPr kumimoji="1"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121">
              <a:extLst>
                <a:ext uri="{FF2B5EF4-FFF2-40B4-BE49-F238E27FC236}">
                  <a16:creationId xmlns:a16="http://schemas.microsoft.com/office/drawing/2014/main" id="{330B5C42-3F18-B045-DC36-54D1FDEED3FC}"/>
                </a:ext>
              </a:extLst>
            </p:cNvPr>
            <p:cNvSpPr/>
            <p:nvPr/>
          </p:nvSpPr>
          <p:spPr>
            <a:xfrm>
              <a:off x="2759295" y="1613112"/>
              <a:ext cx="1015096" cy="406814"/>
            </a:xfrm>
            <a:prstGeom prst="rect">
              <a:avLst/>
            </a:prstGeom>
            <a:solidFill>
              <a:srgbClr val="E6EAF5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Compute Unit</a:t>
              </a:r>
              <a:endParaRPr kumimoji="1"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95">
              <a:extLst>
                <a:ext uri="{FF2B5EF4-FFF2-40B4-BE49-F238E27FC236}">
                  <a16:creationId xmlns:a16="http://schemas.microsoft.com/office/drawing/2014/main" id="{04B3B329-7673-4E4A-28C6-640183FEFB59}"/>
                </a:ext>
              </a:extLst>
            </p:cNvPr>
            <p:cNvSpPr/>
            <p:nvPr/>
          </p:nvSpPr>
          <p:spPr>
            <a:xfrm>
              <a:off x="2964803" y="2240492"/>
              <a:ext cx="809588" cy="2034043"/>
            </a:xfrm>
            <a:prstGeom prst="rect">
              <a:avLst/>
            </a:prstGeom>
            <a:solidFill>
              <a:srgbClr val="E6EAF5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73152" rIns="0" rtlCol="0" anchor="t"/>
            <a:lstStyle/>
            <a:p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memory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矩形 29">
              <a:extLst>
                <a:ext uri="{FF2B5EF4-FFF2-40B4-BE49-F238E27FC236}">
                  <a16:creationId xmlns:a16="http://schemas.microsoft.com/office/drawing/2014/main" id="{403A0312-3FC3-9345-2F52-4159142C2923}"/>
                </a:ext>
              </a:extLst>
            </p:cNvPr>
            <p:cNvSpPr/>
            <p:nvPr/>
          </p:nvSpPr>
          <p:spPr>
            <a:xfrm>
              <a:off x="3030387" y="3514448"/>
              <a:ext cx="678419" cy="6714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</a:t>
              </a:r>
            </a:p>
            <a:p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线箭头连接符 176">
              <a:extLst>
                <a:ext uri="{FF2B5EF4-FFF2-40B4-BE49-F238E27FC236}">
                  <a16:creationId xmlns:a16="http://schemas.microsoft.com/office/drawing/2014/main" id="{077F97AF-00B5-DC32-EEC3-9B7BC10E230B}"/>
                </a:ext>
              </a:extLst>
            </p:cNvPr>
            <p:cNvCxnSpPr>
              <a:cxnSpLocks/>
            </p:cNvCxnSpPr>
            <p:nvPr/>
          </p:nvCxnSpPr>
          <p:spPr>
            <a:xfrm>
              <a:off x="1863366" y="2019925"/>
              <a:ext cx="0" cy="21271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线箭头连接符 176">
              <a:extLst>
                <a:ext uri="{FF2B5EF4-FFF2-40B4-BE49-F238E27FC236}">
                  <a16:creationId xmlns:a16="http://schemas.microsoft.com/office/drawing/2014/main" id="{DDCC068C-DB51-551D-2C20-70F4AD3470C6}"/>
                </a:ext>
              </a:extLst>
            </p:cNvPr>
            <p:cNvCxnSpPr>
              <a:cxnSpLocks/>
            </p:cNvCxnSpPr>
            <p:nvPr/>
          </p:nvCxnSpPr>
          <p:spPr>
            <a:xfrm>
              <a:off x="2082926" y="2580771"/>
              <a:ext cx="0" cy="21274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线箭头连接符 176">
              <a:extLst>
                <a:ext uri="{FF2B5EF4-FFF2-40B4-BE49-F238E27FC236}">
                  <a16:creationId xmlns:a16="http://schemas.microsoft.com/office/drawing/2014/main" id="{93CB1F24-5B93-3ACD-BAF7-37BCD7F162CB}"/>
                </a:ext>
              </a:extLst>
            </p:cNvPr>
            <p:cNvCxnSpPr>
              <a:cxnSpLocks/>
            </p:cNvCxnSpPr>
            <p:nvPr/>
          </p:nvCxnSpPr>
          <p:spPr>
            <a:xfrm>
              <a:off x="2082926" y="3393755"/>
              <a:ext cx="0" cy="14894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线箭头连接符 176">
              <a:extLst>
                <a:ext uri="{FF2B5EF4-FFF2-40B4-BE49-F238E27FC236}">
                  <a16:creationId xmlns:a16="http://schemas.microsoft.com/office/drawing/2014/main" id="{D3D296F0-51B9-E0FC-901B-8CECDEB6152B}"/>
                </a:ext>
              </a:extLst>
            </p:cNvPr>
            <p:cNvCxnSpPr>
              <a:cxnSpLocks/>
            </p:cNvCxnSpPr>
            <p:nvPr/>
          </p:nvCxnSpPr>
          <p:spPr>
            <a:xfrm>
              <a:off x="2085562" y="3778378"/>
              <a:ext cx="0" cy="14894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线箭头连接符 176">
              <a:extLst>
                <a:ext uri="{FF2B5EF4-FFF2-40B4-BE49-F238E27FC236}">
                  <a16:creationId xmlns:a16="http://schemas.microsoft.com/office/drawing/2014/main" id="{0E0CB5DB-C2F5-6DF3-12A3-1F06B40D035A}"/>
                </a:ext>
              </a:extLst>
            </p:cNvPr>
            <p:cNvCxnSpPr>
              <a:cxnSpLocks/>
            </p:cNvCxnSpPr>
            <p:nvPr/>
          </p:nvCxnSpPr>
          <p:spPr>
            <a:xfrm>
              <a:off x="2700845" y="4055104"/>
              <a:ext cx="33563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矩形 195">
              <a:extLst>
                <a:ext uri="{FF2B5EF4-FFF2-40B4-BE49-F238E27FC236}">
                  <a16:creationId xmlns:a16="http://schemas.microsoft.com/office/drawing/2014/main" id="{7C351A3A-E935-B12C-52E2-F85C3056C7E2}"/>
                </a:ext>
              </a:extLst>
            </p:cNvPr>
            <p:cNvSpPr/>
            <p:nvPr/>
          </p:nvSpPr>
          <p:spPr>
            <a:xfrm>
              <a:off x="1237269" y="4669489"/>
              <a:ext cx="2637128" cy="1272309"/>
            </a:xfrm>
            <a:prstGeom prst="rect">
              <a:avLst/>
            </a:prstGeom>
            <a:solidFill>
              <a:srgbClr val="EDD4DC">
                <a:alpha val="65000"/>
              </a:srgb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矩形 192">
              <a:extLst>
                <a:ext uri="{FF2B5EF4-FFF2-40B4-BE49-F238E27FC236}">
                  <a16:creationId xmlns:a16="http://schemas.microsoft.com/office/drawing/2014/main" id="{3AD4C7E8-E27A-B941-0E3A-F21D60803CCF}"/>
                </a:ext>
              </a:extLst>
            </p:cNvPr>
            <p:cNvSpPr/>
            <p:nvPr/>
          </p:nvSpPr>
          <p:spPr>
            <a:xfrm>
              <a:off x="1340087" y="4748649"/>
              <a:ext cx="2418573" cy="1087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193">
              <a:extLst>
                <a:ext uri="{FF2B5EF4-FFF2-40B4-BE49-F238E27FC236}">
                  <a16:creationId xmlns:a16="http://schemas.microsoft.com/office/drawing/2014/main" id="{6298C0F2-4EFB-9DD2-AC3A-8F09C437A057}"/>
                </a:ext>
              </a:extLst>
            </p:cNvPr>
            <p:cNvSpPr txBox="1"/>
            <p:nvPr/>
          </p:nvSpPr>
          <p:spPr>
            <a:xfrm>
              <a:off x="1324346" y="4738821"/>
              <a:ext cx="1225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Host MMU</a:t>
              </a:r>
              <a:endParaRPr kumimoji="1"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194">
              <a:extLst>
                <a:ext uri="{FF2B5EF4-FFF2-40B4-BE49-F238E27FC236}">
                  <a16:creationId xmlns:a16="http://schemas.microsoft.com/office/drawing/2014/main" id="{F8C1B89B-CAC1-DC5C-D6F2-0D48CEB200C9}"/>
                </a:ext>
              </a:extLst>
            </p:cNvPr>
            <p:cNvSpPr/>
            <p:nvPr/>
          </p:nvSpPr>
          <p:spPr>
            <a:xfrm>
              <a:off x="1447955" y="5131167"/>
              <a:ext cx="1013878" cy="221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TLB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矩形 195">
              <a:extLst>
                <a:ext uri="{FF2B5EF4-FFF2-40B4-BE49-F238E27FC236}">
                  <a16:creationId xmlns:a16="http://schemas.microsoft.com/office/drawing/2014/main" id="{470A3F52-3A3B-3953-5F3C-1CE759C5C79B}"/>
                </a:ext>
              </a:extLst>
            </p:cNvPr>
            <p:cNvSpPr/>
            <p:nvPr/>
          </p:nvSpPr>
          <p:spPr>
            <a:xfrm>
              <a:off x="2656466" y="5131166"/>
              <a:ext cx="1013878" cy="221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PW-queue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文本框 130">
              <a:extLst>
                <a:ext uri="{FF2B5EF4-FFF2-40B4-BE49-F238E27FC236}">
                  <a16:creationId xmlns:a16="http://schemas.microsoft.com/office/drawing/2014/main" id="{FB0344FC-C79D-D2C2-06AD-6689CB1A875B}"/>
                </a:ext>
              </a:extLst>
            </p:cNvPr>
            <p:cNvSpPr txBox="1"/>
            <p:nvPr/>
          </p:nvSpPr>
          <p:spPr>
            <a:xfrm>
              <a:off x="1134990" y="4391670"/>
              <a:ext cx="625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endPara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195">
              <a:extLst>
                <a:ext uri="{FF2B5EF4-FFF2-40B4-BE49-F238E27FC236}">
                  <a16:creationId xmlns:a16="http://schemas.microsoft.com/office/drawing/2014/main" id="{DEBE43E1-F2C7-93E8-C77F-3613E12BEBFD}"/>
                </a:ext>
              </a:extLst>
            </p:cNvPr>
            <p:cNvSpPr/>
            <p:nvPr/>
          </p:nvSpPr>
          <p:spPr>
            <a:xfrm>
              <a:off x="2656466" y="5503540"/>
              <a:ext cx="1013878" cy="221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PW-cache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矩形 195">
              <a:extLst>
                <a:ext uri="{FF2B5EF4-FFF2-40B4-BE49-F238E27FC236}">
                  <a16:creationId xmlns:a16="http://schemas.microsoft.com/office/drawing/2014/main" id="{206977A4-C57E-DCED-22FE-90198F7D674A}"/>
                </a:ext>
              </a:extLst>
            </p:cNvPr>
            <p:cNvSpPr/>
            <p:nvPr/>
          </p:nvSpPr>
          <p:spPr>
            <a:xfrm>
              <a:off x="1447955" y="5503540"/>
              <a:ext cx="1013878" cy="221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PT-walk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97" name="直线箭头连接符 176">
              <a:extLst>
                <a:ext uri="{FF2B5EF4-FFF2-40B4-BE49-F238E27FC236}">
                  <a16:creationId xmlns:a16="http://schemas.microsoft.com/office/drawing/2014/main" id="{555E41D2-7ED6-9150-B7E4-D24B86F27C7D}"/>
                </a:ext>
              </a:extLst>
            </p:cNvPr>
            <p:cNvCxnSpPr>
              <a:cxnSpLocks/>
            </p:cNvCxnSpPr>
            <p:nvPr/>
          </p:nvCxnSpPr>
          <p:spPr>
            <a:xfrm>
              <a:off x="2076796" y="4272061"/>
              <a:ext cx="6130" cy="39742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线箭头连接符 176">
              <a:extLst>
                <a:ext uri="{FF2B5EF4-FFF2-40B4-BE49-F238E27FC236}">
                  <a16:creationId xmlns:a16="http://schemas.microsoft.com/office/drawing/2014/main" id="{6F6CC216-A3B9-536B-2C6F-53FEA95AE182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2461833" y="5241690"/>
              <a:ext cx="194633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线箭头连接符 176">
              <a:extLst>
                <a:ext uri="{FF2B5EF4-FFF2-40B4-BE49-F238E27FC236}">
                  <a16:creationId xmlns:a16="http://schemas.microsoft.com/office/drawing/2014/main" id="{7DC923B2-681E-5DE2-1F63-8FD1E2486765}"/>
                </a:ext>
              </a:extLst>
            </p:cNvPr>
            <p:cNvCxnSpPr>
              <a:cxnSpLocks/>
            </p:cNvCxnSpPr>
            <p:nvPr/>
          </p:nvCxnSpPr>
          <p:spPr>
            <a:xfrm>
              <a:off x="3240405" y="5352214"/>
              <a:ext cx="0" cy="1513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线箭头连接符 176">
              <a:extLst>
                <a:ext uri="{FF2B5EF4-FFF2-40B4-BE49-F238E27FC236}">
                  <a16:creationId xmlns:a16="http://schemas.microsoft.com/office/drawing/2014/main" id="{3408E912-B90F-C187-BCA8-19E5DD5B911D}"/>
                </a:ext>
              </a:extLst>
            </p:cNvPr>
            <p:cNvCxnSpPr>
              <a:cxnSpLocks/>
              <a:stCxn id="95" idx="1"/>
              <a:endCxn id="96" idx="3"/>
            </p:cNvCxnSpPr>
            <p:nvPr/>
          </p:nvCxnSpPr>
          <p:spPr>
            <a:xfrm flipH="1">
              <a:off x="2461833" y="5614064"/>
              <a:ext cx="194633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矩形 100">
            <a:extLst>
              <a:ext uri="{FF2B5EF4-FFF2-40B4-BE49-F238E27FC236}">
                <a16:creationId xmlns:a16="http://schemas.microsoft.com/office/drawing/2014/main" id="{2105AD6C-2B9E-008E-94FC-C0692267277E}"/>
              </a:ext>
            </a:extLst>
          </p:cNvPr>
          <p:cNvSpPr/>
          <p:nvPr/>
        </p:nvSpPr>
        <p:spPr>
          <a:xfrm>
            <a:off x="1939082" y="2804429"/>
            <a:ext cx="877538" cy="242840"/>
          </a:xfrm>
          <a:prstGeom prst="rect">
            <a:avLst/>
          </a:prstGeom>
          <a:solidFill>
            <a:srgbClr val="14398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PRT</a:t>
            </a:r>
            <a:endParaRPr kumimoji="1"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55FB2C6-33B5-21A5-E87B-C61AD2D080D7}"/>
              </a:ext>
            </a:extLst>
          </p:cNvPr>
          <p:cNvGrpSpPr/>
          <p:nvPr/>
        </p:nvGrpSpPr>
        <p:grpSpPr>
          <a:xfrm>
            <a:off x="5197670" y="1364569"/>
            <a:ext cx="6352281" cy="1364663"/>
            <a:chOff x="5197670" y="1364569"/>
            <a:chExt cx="6352281" cy="1364663"/>
          </a:xfrm>
        </p:grpSpPr>
        <p:sp>
          <p:nvSpPr>
            <p:cNvPr id="71" name="文本框 6">
              <a:extLst>
                <a:ext uri="{FF2B5EF4-FFF2-40B4-BE49-F238E27FC236}">
                  <a16:creationId xmlns:a16="http://schemas.microsoft.com/office/drawing/2014/main" id="{03DC2AAF-E1AA-14E4-ADDD-3141F69EB35B}"/>
                </a:ext>
              </a:extLst>
            </p:cNvPr>
            <p:cNvSpPr txBox="1"/>
            <p:nvPr/>
          </p:nvSpPr>
          <p:spPr>
            <a:xfrm>
              <a:off x="5486194" y="1959791"/>
              <a:ext cx="60637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dirty="0">
                  <a:latin typeface="Candara" panose="020E0502030303020204" pitchFamily="34" charset="0"/>
                  <a:ea typeface="Palatino" pitchFamily="2" charset="77"/>
                  <a:cs typeface="Segoe UI Historic" panose="020B0502040204020203" pitchFamily="34" charset="0"/>
                </a:rPr>
                <a:t>tracks the translations of all pages that reside in the GPU’s local memory.</a:t>
              </a:r>
            </a:p>
          </p:txBody>
        </p:sp>
        <p:sp>
          <p:nvSpPr>
            <p:cNvPr id="103" name="文本框 6">
              <a:extLst>
                <a:ext uri="{FF2B5EF4-FFF2-40B4-BE49-F238E27FC236}">
                  <a16:creationId xmlns:a16="http://schemas.microsoft.com/office/drawing/2014/main" id="{CCC2A265-C9EE-72AC-12E3-283BF16F2B2B}"/>
                </a:ext>
              </a:extLst>
            </p:cNvPr>
            <p:cNvSpPr txBox="1"/>
            <p:nvPr/>
          </p:nvSpPr>
          <p:spPr>
            <a:xfrm>
              <a:off x="5197670" y="1364569"/>
              <a:ext cx="5160580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2400" b="1" dirty="0">
                  <a:latin typeface="Candara" panose="020E0502030303020204" pitchFamily="34" charset="0"/>
                  <a:ea typeface="Palatino" pitchFamily="2" charset="77"/>
                  <a:cs typeface="Segoe UI Historic" panose="020B0502040204020203" pitchFamily="34" charset="0"/>
                </a:rPr>
                <a:t>Pending Request Table (PRT) :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7B721EB-90E8-8D8A-C9C2-46F0D88E35F3}"/>
              </a:ext>
            </a:extLst>
          </p:cNvPr>
          <p:cNvGrpSpPr/>
          <p:nvPr/>
        </p:nvGrpSpPr>
        <p:grpSpPr>
          <a:xfrm>
            <a:off x="4570543" y="3001438"/>
            <a:ext cx="2340091" cy="2977841"/>
            <a:chOff x="4570543" y="3001438"/>
            <a:chExt cx="2340091" cy="2977841"/>
          </a:xfrm>
        </p:grpSpPr>
        <p:sp>
          <p:nvSpPr>
            <p:cNvPr id="113" name="矩形 105">
              <a:extLst>
                <a:ext uri="{FF2B5EF4-FFF2-40B4-BE49-F238E27FC236}">
                  <a16:creationId xmlns:a16="http://schemas.microsoft.com/office/drawing/2014/main" id="{5775BC2F-39B0-0830-B649-84C5AEB60B65}"/>
                </a:ext>
              </a:extLst>
            </p:cNvPr>
            <p:cNvSpPr/>
            <p:nvPr/>
          </p:nvSpPr>
          <p:spPr>
            <a:xfrm>
              <a:off x="4570543" y="3020079"/>
              <a:ext cx="2340091" cy="2921719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9000"/>
              </a:schemeClr>
            </a:solidFill>
            <a:ln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文本框 148">
              <a:extLst>
                <a:ext uri="{FF2B5EF4-FFF2-40B4-BE49-F238E27FC236}">
                  <a16:creationId xmlns:a16="http://schemas.microsoft.com/office/drawing/2014/main" id="{71DFEA5A-A633-AECA-7A95-A9A2C517E20D}"/>
                </a:ext>
              </a:extLst>
            </p:cNvPr>
            <p:cNvSpPr txBox="1"/>
            <p:nvPr/>
          </p:nvSpPr>
          <p:spPr>
            <a:xfrm rot="19835699">
              <a:off x="4933440" y="3942580"/>
              <a:ext cx="542800" cy="195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20"/>
                </a:lnSpc>
              </a:pPr>
              <a:r>
                <a:rPr kumimoji="1" lang="en-US" altLang="zh-CN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kumimoji="1" lang="en-US" altLang="zh-CN" sz="9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kumimoji="1" lang="en-US" altLang="zh-CN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(key)</a:t>
              </a:r>
              <a:endParaRPr kumimoji="1" lang="zh-CN" altLang="en-US" sz="9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8" name="肘形连接符 150">
              <a:extLst>
                <a:ext uri="{FF2B5EF4-FFF2-40B4-BE49-F238E27FC236}">
                  <a16:creationId xmlns:a16="http://schemas.microsoft.com/office/drawing/2014/main" id="{67F69FBE-119A-380F-CFA2-0AE0A006ACB4}"/>
                </a:ext>
              </a:extLst>
            </p:cNvPr>
            <p:cNvCxnSpPr>
              <a:cxnSpLocks/>
              <a:endCxn id="121" idx="1"/>
            </p:cNvCxnSpPr>
            <p:nvPr/>
          </p:nvCxnSpPr>
          <p:spPr>
            <a:xfrm rot="5400000">
              <a:off x="4668054" y="3439293"/>
              <a:ext cx="1093778" cy="787084"/>
            </a:xfrm>
            <a:prstGeom prst="bentConnector4">
              <a:avLst>
                <a:gd name="adj1" fmla="val 17965"/>
                <a:gd name="adj2" fmla="val 115906"/>
              </a:avLst>
            </a:prstGeom>
            <a:ln w="1270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文本框 190">
              <a:extLst>
                <a:ext uri="{FF2B5EF4-FFF2-40B4-BE49-F238E27FC236}">
                  <a16:creationId xmlns:a16="http://schemas.microsoft.com/office/drawing/2014/main" id="{50BBC0E0-7F7F-0556-8321-36E0F150075A}"/>
                </a:ext>
              </a:extLst>
            </p:cNvPr>
            <p:cNvSpPr txBox="1"/>
            <p:nvPr/>
          </p:nvSpPr>
          <p:spPr>
            <a:xfrm>
              <a:off x="4618179" y="300143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PRT</a:t>
              </a:r>
              <a:endParaRPr kumimoji="1"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64">
              <a:extLst>
                <a:ext uri="{FF2B5EF4-FFF2-40B4-BE49-F238E27FC236}">
                  <a16:creationId xmlns:a16="http://schemas.microsoft.com/office/drawing/2014/main" id="{A3B6624F-236D-1DAC-59F2-70A8475B7AE0}"/>
                </a:ext>
              </a:extLst>
            </p:cNvPr>
            <p:cNvSpPr txBox="1"/>
            <p:nvPr/>
          </p:nvSpPr>
          <p:spPr>
            <a:xfrm>
              <a:off x="5013304" y="3323427"/>
              <a:ext cx="783411" cy="20435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ts val="820"/>
                </a:lnSpc>
              </a:pPr>
              <a:r>
                <a:rPr kumimoji="1"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kumimoji="1" lang="zh-CN" altLang="en-US" sz="12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矩形 33">
              <a:extLst>
                <a:ext uri="{FF2B5EF4-FFF2-40B4-BE49-F238E27FC236}">
                  <a16:creationId xmlns:a16="http://schemas.microsoft.com/office/drawing/2014/main" id="{D9DECE4E-1655-4874-C838-C1E8D373EA01}"/>
                </a:ext>
              </a:extLst>
            </p:cNvPr>
            <p:cNvSpPr/>
            <p:nvPr/>
          </p:nvSpPr>
          <p:spPr>
            <a:xfrm>
              <a:off x="4821401" y="4206977"/>
              <a:ext cx="583609" cy="345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>
                <a:lnSpc>
                  <a:spcPts val="1040"/>
                </a:lnSpc>
              </a:pPr>
              <a:r>
                <a:rPr kumimoji="1"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Cuckoo hash</a:t>
              </a:r>
              <a:endParaRPr kumimoji="1"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2" name="直线箭头连接符 41">
              <a:extLst>
                <a:ext uri="{FF2B5EF4-FFF2-40B4-BE49-F238E27FC236}">
                  <a16:creationId xmlns:a16="http://schemas.microsoft.com/office/drawing/2014/main" id="{175EBB7A-FBFB-2BF5-91F6-B5C016964893}"/>
                </a:ext>
              </a:extLst>
            </p:cNvPr>
            <p:cNvCxnSpPr>
              <a:cxnSpLocks/>
              <a:stCxn id="121" idx="0"/>
            </p:cNvCxnSpPr>
            <p:nvPr/>
          </p:nvCxnSpPr>
          <p:spPr>
            <a:xfrm flipV="1">
              <a:off x="5113206" y="4048792"/>
              <a:ext cx="321011" cy="15818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75">
              <a:extLst>
                <a:ext uri="{FF2B5EF4-FFF2-40B4-BE49-F238E27FC236}">
                  <a16:creationId xmlns:a16="http://schemas.microsoft.com/office/drawing/2014/main" id="{E2ABB57A-0718-E435-6B36-E41E25BFFECB}"/>
                </a:ext>
              </a:extLst>
            </p:cNvPr>
            <p:cNvCxnSpPr>
              <a:cxnSpLocks/>
              <a:stCxn id="121" idx="2"/>
            </p:cNvCxnSpPr>
            <p:nvPr/>
          </p:nvCxnSpPr>
          <p:spPr>
            <a:xfrm>
              <a:off x="5113206" y="4552470"/>
              <a:ext cx="345069" cy="34665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77">
              <a:extLst>
                <a:ext uri="{FF2B5EF4-FFF2-40B4-BE49-F238E27FC236}">
                  <a16:creationId xmlns:a16="http://schemas.microsoft.com/office/drawing/2014/main" id="{CDAC6150-3B23-09AA-E4FA-36FF468D520D}"/>
                </a:ext>
              </a:extLst>
            </p:cNvPr>
            <p:cNvSpPr txBox="1"/>
            <p:nvPr/>
          </p:nvSpPr>
          <p:spPr>
            <a:xfrm rot="2650944">
              <a:off x="4885459" y="4642438"/>
              <a:ext cx="542800" cy="195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20"/>
                </a:lnSpc>
              </a:pPr>
              <a:r>
                <a:rPr kumimoji="1" lang="en-US" altLang="zh-CN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kumimoji="1" lang="en-US" altLang="zh-CN" sz="9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kumimoji="1" lang="en-US" altLang="zh-CN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(key)</a:t>
              </a:r>
              <a:endParaRPr kumimoji="1" lang="zh-CN" altLang="en-US" sz="9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81">
              <a:extLst>
                <a:ext uri="{FF2B5EF4-FFF2-40B4-BE49-F238E27FC236}">
                  <a16:creationId xmlns:a16="http://schemas.microsoft.com/office/drawing/2014/main" id="{E9BC36CC-B8B9-C3F3-9814-CDFA15C719B2}"/>
                </a:ext>
              </a:extLst>
            </p:cNvPr>
            <p:cNvSpPr txBox="1"/>
            <p:nvPr/>
          </p:nvSpPr>
          <p:spPr>
            <a:xfrm>
              <a:off x="4931730" y="3686107"/>
              <a:ext cx="526545" cy="15818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820"/>
                </a:lnSpc>
              </a:pPr>
              <a:r>
                <a:rPr kumimoji="1" lang="en-US" altLang="zh-CN" sz="12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bucket</a:t>
              </a:r>
              <a:endParaRPr kumimoji="1" lang="zh-CN" altLang="en-US" sz="1200" b="1" baseline="-25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延迟 186">
              <a:extLst>
                <a:ext uri="{FF2B5EF4-FFF2-40B4-BE49-F238E27FC236}">
                  <a16:creationId xmlns:a16="http://schemas.microsoft.com/office/drawing/2014/main" id="{3391CBDD-CB95-1053-5AE0-F19E21D4D6EA}"/>
                </a:ext>
              </a:extLst>
            </p:cNvPr>
            <p:cNvSpPr/>
            <p:nvPr/>
          </p:nvSpPr>
          <p:spPr>
            <a:xfrm rot="5400000">
              <a:off x="5827197" y="5216185"/>
              <a:ext cx="134339" cy="190258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延迟 187">
              <a:extLst>
                <a:ext uri="{FF2B5EF4-FFF2-40B4-BE49-F238E27FC236}">
                  <a16:creationId xmlns:a16="http://schemas.microsoft.com/office/drawing/2014/main" id="{51217CCD-3309-917D-D9F1-03A0742DC291}"/>
                </a:ext>
              </a:extLst>
            </p:cNvPr>
            <p:cNvSpPr/>
            <p:nvPr/>
          </p:nvSpPr>
          <p:spPr>
            <a:xfrm rot="5400000">
              <a:off x="6428328" y="5216185"/>
              <a:ext cx="134339" cy="190258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文本框 188">
              <a:extLst>
                <a:ext uri="{FF2B5EF4-FFF2-40B4-BE49-F238E27FC236}">
                  <a16:creationId xmlns:a16="http://schemas.microsoft.com/office/drawing/2014/main" id="{155424D1-B628-57A4-12EC-31A6F3FE5C4D}"/>
                </a:ext>
              </a:extLst>
            </p:cNvPr>
            <p:cNvSpPr txBox="1"/>
            <p:nvPr/>
          </p:nvSpPr>
          <p:spPr>
            <a:xfrm>
              <a:off x="4761364" y="5214619"/>
              <a:ext cx="725456" cy="198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20"/>
                </a:lnSpc>
              </a:pPr>
              <a:r>
                <a:rPr kumimoji="1"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compare</a:t>
              </a:r>
              <a:endParaRPr kumimoji="1" lang="zh-CN" altLang="en-US" sz="10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0" name="肘形连接符 193">
              <a:extLst>
                <a:ext uri="{FF2B5EF4-FFF2-40B4-BE49-F238E27FC236}">
                  <a16:creationId xmlns:a16="http://schemas.microsoft.com/office/drawing/2014/main" id="{B79EF878-6EC9-2B49-FDF5-35FAB7683777}"/>
                </a:ext>
              </a:extLst>
            </p:cNvPr>
            <p:cNvCxnSpPr>
              <a:cxnSpLocks/>
              <a:stCxn id="127" idx="3"/>
            </p:cNvCxnSpPr>
            <p:nvPr/>
          </p:nvCxnSpPr>
          <p:spPr>
            <a:xfrm rot="16200000" flipH="1">
              <a:off x="5934604" y="5338246"/>
              <a:ext cx="186401" cy="266875"/>
            </a:xfrm>
            <a:prstGeom prst="bentConnector3">
              <a:avLst>
                <a:gd name="adj1" fmla="val 31575"/>
              </a:avLst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肘形连接符 194">
              <a:extLst>
                <a:ext uri="{FF2B5EF4-FFF2-40B4-BE49-F238E27FC236}">
                  <a16:creationId xmlns:a16="http://schemas.microsoft.com/office/drawing/2014/main" id="{5A0DEBAA-5931-2829-FC35-EE32F1487B64}"/>
                </a:ext>
              </a:extLst>
            </p:cNvPr>
            <p:cNvCxnSpPr>
              <a:cxnSpLocks/>
              <a:stCxn id="128" idx="3"/>
            </p:cNvCxnSpPr>
            <p:nvPr/>
          </p:nvCxnSpPr>
          <p:spPr>
            <a:xfrm rot="5400000">
              <a:off x="6252422" y="5325496"/>
              <a:ext cx="190088" cy="296065"/>
            </a:xfrm>
            <a:prstGeom prst="bentConnector3">
              <a:avLst>
                <a:gd name="adj1" fmla="val 30058"/>
              </a:avLst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延迟 196">
              <a:extLst>
                <a:ext uri="{FF2B5EF4-FFF2-40B4-BE49-F238E27FC236}">
                  <a16:creationId xmlns:a16="http://schemas.microsoft.com/office/drawing/2014/main" id="{6B79555A-DD34-4BDE-FF4B-0E5228E84E5C}"/>
                </a:ext>
              </a:extLst>
            </p:cNvPr>
            <p:cNvSpPr/>
            <p:nvPr/>
          </p:nvSpPr>
          <p:spPr>
            <a:xfrm rot="5400000">
              <a:off x="5571399" y="5210726"/>
              <a:ext cx="134339" cy="190258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延迟 197">
              <a:extLst>
                <a:ext uri="{FF2B5EF4-FFF2-40B4-BE49-F238E27FC236}">
                  <a16:creationId xmlns:a16="http://schemas.microsoft.com/office/drawing/2014/main" id="{54EE4E63-C76C-1D57-3ECA-19F06D0A0046}"/>
                </a:ext>
              </a:extLst>
            </p:cNvPr>
            <p:cNvSpPr/>
            <p:nvPr/>
          </p:nvSpPr>
          <p:spPr>
            <a:xfrm rot="5400000">
              <a:off x="6658430" y="5217818"/>
              <a:ext cx="134339" cy="190258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35" name="肘形连接符 217">
              <a:extLst>
                <a:ext uri="{FF2B5EF4-FFF2-40B4-BE49-F238E27FC236}">
                  <a16:creationId xmlns:a16="http://schemas.microsoft.com/office/drawing/2014/main" id="{B18E0184-839B-C67A-C9CB-C30E4F9EE494}"/>
                </a:ext>
              </a:extLst>
            </p:cNvPr>
            <p:cNvCxnSpPr>
              <a:cxnSpLocks/>
              <a:stCxn id="132" idx="3"/>
            </p:cNvCxnSpPr>
            <p:nvPr/>
          </p:nvCxnSpPr>
          <p:spPr>
            <a:xfrm rot="16200000" flipH="1">
              <a:off x="5781618" y="5229975"/>
              <a:ext cx="208170" cy="494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肘形连接符 218">
              <a:extLst>
                <a:ext uri="{FF2B5EF4-FFF2-40B4-BE49-F238E27FC236}">
                  <a16:creationId xmlns:a16="http://schemas.microsoft.com/office/drawing/2014/main" id="{FC4A6D9E-C1F6-1218-51D1-FD0AC4105775}"/>
                </a:ext>
              </a:extLst>
            </p:cNvPr>
            <p:cNvCxnSpPr>
              <a:cxnSpLocks/>
              <a:stCxn id="133" idx="3"/>
            </p:cNvCxnSpPr>
            <p:nvPr/>
          </p:nvCxnSpPr>
          <p:spPr>
            <a:xfrm rot="5400000">
              <a:off x="6375877" y="5223886"/>
              <a:ext cx="193492" cy="505954"/>
            </a:xfrm>
            <a:prstGeom prst="bentConnector3">
              <a:avLst>
                <a:gd name="adj1" fmla="val 57346"/>
              </a:avLst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肘形连接符 219">
              <a:extLst>
                <a:ext uri="{FF2B5EF4-FFF2-40B4-BE49-F238E27FC236}">
                  <a16:creationId xmlns:a16="http://schemas.microsoft.com/office/drawing/2014/main" id="{A085FCEE-2883-653B-2E1F-4B88D997B400}"/>
                </a:ext>
              </a:extLst>
            </p:cNvPr>
            <p:cNvCxnSpPr>
              <a:cxnSpLocks/>
              <a:endCxn id="133" idx="1"/>
            </p:cNvCxnSpPr>
            <p:nvPr/>
          </p:nvCxnSpPr>
          <p:spPr>
            <a:xfrm>
              <a:off x="4902338" y="5162855"/>
              <a:ext cx="1823262" cy="8292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241">
              <a:extLst>
                <a:ext uri="{FF2B5EF4-FFF2-40B4-BE49-F238E27FC236}">
                  <a16:creationId xmlns:a16="http://schemas.microsoft.com/office/drawing/2014/main" id="{3BBE943A-F40B-1B26-BD7A-B7622832D856}"/>
                </a:ext>
              </a:extLst>
            </p:cNvPr>
            <p:cNvCxnSpPr>
              <a:cxnSpLocks/>
            </p:cNvCxnSpPr>
            <p:nvPr/>
          </p:nvCxnSpPr>
          <p:spPr>
            <a:xfrm>
              <a:off x="6181191" y="5628740"/>
              <a:ext cx="0" cy="1240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242">
              <a:extLst>
                <a:ext uri="{FF2B5EF4-FFF2-40B4-BE49-F238E27FC236}">
                  <a16:creationId xmlns:a16="http://schemas.microsoft.com/office/drawing/2014/main" id="{B4CFE666-2CDE-9C6F-CBCC-E850301BCACA}"/>
                </a:ext>
              </a:extLst>
            </p:cNvPr>
            <p:cNvSpPr txBox="1"/>
            <p:nvPr/>
          </p:nvSpPr>
          <p:spPr>
            <a:xfrm>
              <a:off x="5714153" y="5774928"/>
              <a:ext cx="1007031" cy="204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20"/>
                </a:lnSpc>
              </a:pPr>
              <a:r>
                <a:rPr kumimoji="1"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True/False</a:t>
              </a:r>
              <a:endParaRPr kumimoji="1" lang="zh-CN" altLang="en-US" sz="12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0" name="直线箭头连接符 251">
              <a:extLst>
                <a:ext uri="{FF2B5EF4-FFF2-40B4-BE49-F238E27FC236}">
                  <a16:creationId xmlns:a16="http://schemas.microsoft.com/office/drawing/2014/main" id="{B1E89C9E-265F-1497-AE71-7D7A72DCFFE2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12" y="5169601"/>
              <a:ext cx="0" cy="76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线箭头连接符 261">
              <a:extLst>
                <a:ext uri="{FF2B5EF4-FFF2-40B4-BE49-F238E27FC236}">
                  <a16:creationId xmlns:a16="http://schemas.microsoft.com/office/drawing/2014/main" id="{C180B954-EBC9-878E-19C9-4E5C7CC6CA5D}"/>
                </a:ext>
              </a:extLst>
            </p:cNvPr>
            <p:cNvCxnSpPr>
              <a:cxnSpLocks/>
            </p:cNvCxnSpPr>
            <p:nvPr/>
          </p:nvCxnSpPr>
          <p:spPr>
            <a:xfrm>
              <a:off x="5853975" y="5168401"/>
              <a:ext cx="0" cy="76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263">
              <a:extLst>
                <a:ext uri="{FF2B5EF4-FFF2-40B4-BE49-F238E27FC236}">
                  <a16:creationId xmlns:a16="http://schemas.microsoft.com/office/drawing/2014/main" id="{DE2CB845-C7E5-8DC6-9A80-B15FC95B3D50}"/>
                </a:ext>
              </a:extLst>
            </p:cNvPr>
            <p:cNvSpPr txBox="1"/>
            <p:nvPr/>
          </p:nvSpPr>
          <p:spPr>
            <a:xfrm>
              <a:off x="6045378" y="5183460"/>
              <a:ext cx="378584" cy="198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20"/>
                </a:lnSpc>
              </a:pPr>
              <a:r>
                <a:rPr kumimoji="1"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  <a:endParaRPr kumimoji="1" lang="zh-CN" alt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7" name="直线箭头连接符 275">
              <a:extLst>
                <a:ext uri="{FF2B5EF4-FFF2-40B4-BE49-F238E27FC236}">
                  <a16:creationId xmlns:a16="http://schemas.microsoft.com/office/drawing/2014/main" id="{E10AFEB5-5FD0-5E51-7ED4-75DCB4AF07B5}"/>
                </a:ext>
              </a:extLst>
            </p:cNvPr>
            <p:cNvCxnSpPr>
              <a:cxnSpLocks/>
            </p:cNvCxnSpPr>
            <p:nvPr/>
          </p:nvCxnSpPr>
          <p:spPr>
            <a:xfrm>
              <a:off x="6559570" y="5166112"/>
              <a:ext cx="0" cy="81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矩形 240">
              <a:extLst>
                <a:ext uri="{FF2B5EF4-FFF2-40B4-BE49-F238E27FC236}">
                  <a16:creationId xmlns:a16="http://schemas.microsoft.com/office/drawing/2014/main" id="{A0D85524-0F77-3334-5A80-FA3839E20C8B}"/>
                </a:ext>
              </a:extLst>
            </p:cNvPr>
            <p:cNvSpPr/>
            <p:nvPr/>
          </p:nvSpPr>
          <p:spPr>
            <a:xfrm rot="16200000">
              <a:off x="4780675" y="4838247"/>
              <a:ext cx="518980" cy="275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660"/>
                </a:lnSpc>
                <a:defRPr/>
              </a:pPr>
              <a:r>
                <a:rPr lang="en-US" altLang="zh-CN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finger</a:t>
              </a:r>
            </a:p>
            <a:p>
              <a:pPr lvl="0" algn="ctr">
                <a:lnSpc>
                  <a:spcPts val="660"/>
                </a:lnSpc>
                <a:defRPr/>
              </a:pPr>
              <a:r>
                <a:rPr lang="en-US" altLang="zh-CN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print</a:t>
              </a:r>
              <a:endParaRPr lang="zh-CN" alt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存储的数据 195">
              <a:extLst>
                <a:ext uri="{FF2B5EF4-FFF2-40B4-BE49-F238E27FC236}">
                  <a16:creationId xmlns:a16="http://schemas.microsoft.com/office/drawing/2014/main" id="{BCFE171B-26A6-E490-9B5E-DEC2BC6F3DEE}"/>
                </a:ext>
              </a:extLst>
            </p:cNvPr>
            <p:cNvSpPr/>
            <p:nvPr/>
          </p:nvSpPr>
          <p:spPr>
            <a:xfrm rot="16200000">
              <a:off x="6126755" y="5530929"/>
              <a:ext cx="108872" cy="144751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ACA08FB-0CFC-B606-2846-82BFF7A6C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1870" y="4552470"/>
              <a:ext cx="468" cy="614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9358416-D30C-501E-16ED-C97883987A42}"/>
              </a:ext>
            </a:extLst>
          </p:cNvPr>
          <p:cNvCxnSpPr/>
          <p:nvPr/>
        </p:nvCxnSpPr>
        <p:spPr>
          <a:xfrm>
            <a:off x="2816620" y="2804429"/>
            <a:ext cx="1753923" cy="215650"/>
          </a:xfrm>
          <a:prstGeom prst="line">
            <a:avLst/>
          </a:prstGeom>
          <a:ln w="25400">
            <a:solidFill>
              <a:srgbClr val="14398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7D8EA79-DC46-5085-4E9C-EDA84D19521D}"/>
              </a:ext>
            </a:extLst>
          </p:cNvPr>
          <p:cNvCxnSpPr>
            <a:cxnSpLocks/>
          </p:cNvCxnSpPr>
          <p:nvPr/>
        </p:nvCxnSpPr>
        <p:spPr>
          <a:xfrm>
            <a:off x="2785781" y="3047269"/>
            <a:ext cx="1800493" cy="2894529"/>
          </a:xfrm>
          <a:prstGeom prst="line">
            <a:avLst/>
          </a:prstGeom>
          <a:ln w="25400">
            <a:solidFill>
              <a:srgbClr val="14398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表格 110">
            <a:extLst>
              <a:ext uri="{FF2B5EF4-FFF2-40B4-BE49-F238E27FC236}">
                <a16:creationId xmlns:a16="http://schemas.microsoft.com/office/drawing/2014/main" id="{00D31D0F-569D-D21B-052A-259C7C684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16686"/>
              </p:ext>
            </p:extLst>
          </p:nvPr>
        </p:nvGraphicFramePr>
        <p:xfrm>
          <a:off x="5160090" y="3097979"/>
          <a:ext cx="1658811" cy="18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26">
                  <a:extLst>
                    <a:ext uri="{9D8B030D-6E8A-4147-A177-3AD203B41FA5}">
                      <a16:colId xmlns:a16="http://schemas.microsoft.com/office/drawing/2014/main" val="2546126551"/>
                    </a:ext>
                  </a:extLst>
                </a:gridCol>
                <a:gridCol w="759085">
                  <a:extLst>
                    <a:ext uri="{9D8B030D-6E8A-4147-A177-3AD203B41FA5}">
                      <a16:colId xmlns:a16="http://schemas.microsoft.com/office/drawing/2014/main" val="29219418"/>
                    </a:ext>
                  </a:extLst>
                </a:gridCol>
              </a:tblGrid>
              <a:tr h="1212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VPN</a:t>
                      </a:r>
                      <a:endParaRPr lang="zh-CN" altLang="en-US" sz="12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offset</a:t>
                      </a:r>
                      <a:endParaRPr lang="zh-CN" altLang="en-US" sz="12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014575"/>
                  </a:ext>
                </a:extLst>
              </a:tr>
            </a:tbl>
          </a:graphicData>
        </a:graphic>
      </p:graphicFrame>
      <p:graphicFrame>
        <p:nvGraphicFramePr>
          <p:cNvPr id="114" name="表格 6">
            <a:extLst>
              <a:ext uri="{FF2B5EF4-FFF2-40B4-BE49-F238E27FC236}">
                <a16:creationId xmlns:a16="http://schemas.microsoft.com/office/drawing/2014/main" id="{DA945E4D-8560-6711-C374-978563120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64892"/>
              </p:ext>
            </p:extLst>
          </p:nvPr>
        </p:nvGraphicFramePr>
        <p:xfrm>
          <a:off x="5462433" y="3605240"/>
          <a:ext cx="1267132" cy="1486341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316783">
                  <a:extLst>
                    <a:ext uri="{9D8B030D-6E8A-4147-A177-3AD203B41FA5}">
                      <a16:colId xmlns:a16="http://schemas.microsoft.com/office/drawing/2014/main" val="3049892097"/>
                    </a:ext>
                  </a:extLst>
                </a:gridCol>
                <a:gridCol w="316783">
                  <a:extLst>
                    <a:ext uri="{9D8B030D-6E8A-4147-A177-3AD203B41FA5}">
                      <a16:colId xmlns:a16="http://schemas.microsoft.com/office/drawing/2014/main" val="1171641473"/>
                    </a:ext>
                  </a:extLst>
                </a:gridCol>
                <a:gridCol w="316783">
                  <a:extLst>
                    <a:ext uri="{9D8B030D-6E8A-4147-A177-3AD203B41FA5}">
                      <a16:colId xmlns:a16="http://schemas.microsoft.com/office/drawing/2014/main" val="618742497"/>
                    </a:ext>
                  </a:extLst>
                </a:gridCol>
                <a:gridCol w="316783">
                  <a:extLst>
                    <a:ext uri="{9D8B030D-6E8A-4147-A177-3AD203B41FA5}">
                      <a16:colId xmlns:a16="http://schemas.microsoft.com/office/drawing/2014/main" val="1088959829"/>
                    </a:ext>
                  </a:extLst>
                </a:gridCol>
              </a:tblGrid>
              <a:tr h="150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7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finger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7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endParaRPr lang="zh-CN" altLang="en-US" sz="7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783248"/>
                  </a:ext>
                </a:extLst>
              </a:tr>
              <a:tr h="150523"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042812"/>
                  </a:ext>
                </a:extLst>
              </a:tr>
              <a:tr h="150523"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1D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1D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1D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98085"/>
                  </a:ext>
                </a:extLst>
              </a:tr>
              <a:tr h="150523"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7799"/>
                  </a:ext>
                </a:extLst>
              </a:tr>
              <a:tr h="213515">
                <a:tc gridSpan="4">
                  <a:txBody>
                    <a:bodyPr/>
                    <a:lstStyle/>
                    <a:p>
                      <a:pPr algn="ctr"/>
                      <a:endParaRPr lang="en-US" altLang="zh-CN" sz="6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sz="6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6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72000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973843"/>
                  </a:ext>
                </a:extLst>
              </a:tr>
              <a:tr h="150523">
                <a:tc>
                  <a:txBody>
                    <a:bodyPr/>
                    <a:lstStyle/>
                    <a:p>
                      <a:pPr algn="ctr"/>
                      <a:endParaRPr lang="zh-CN" altLang="en-US" sz="6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000669"/>
                  </a:ext>
                </a:extLst>
              </a:tr>
              <a:tr h="150523">
                <a:tc>
                  <a:txBody>
                    <a:bodyPr/>
                    <a:lstStyle/>
                    <a:p>
                      <a:pPr algn="ctr"/>
                      <a:endParaRPr lang="zh-CN" altLang="en-US" sz="6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174067"/>
                  </a:ext>
                </a:extLst>
              </a:tr>
              <a:tr h="150523">
                <a:tc>
                  <a:txBody>
                    <a:bodyPr/>
                    <a:lstStyle/>
                    <a:p>
                      <a:pPr algn="ctr"/>
                      <a:endParaRPr lang="zh-CN" altLang="en-US" sz="6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1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1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1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248344"/>
                  </a:ext>
                </a:extLst>
              </a:tr>
              <a:tr h="150523">
                <a:tc>
                  <a:txBody>
                    <a:bodyPr/>
                    <a:lstStyle/>
                    <a:p>
                      <a:pPr algn="ctr"/>
                      <a:endParaRPr lang="zh-CN" altLang="en-US" sz="6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650204"/>
                  </a:ext>
                </a:extLst>
              </a:tr>
            </a:tbl>
          </a:graphicData>
        </a:graphic>
      </p:graphicFrame>
      <p:cxnSp>
        <p:nvCxnSpPr>
          <p:cNvPr id="195" name="肘形连接符 227">
            <a:extLst>
              <a:ext uri="{FF2B5EF4-FFF2-40B4-BE49-F238E27FC236}">
                <a16:creationId xmlns:a16="http://schemas.microsoft.com/office/drawing/2014/main" id="{2214DBAA-2ED7-27CD-AFBD-C01F31A203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22753" y="4451626"/>
            <a:ext cx="1230600" cy="360481"/>
          </a:xfrm>
          <a:prstGeom prst="bentConnector3">
            <a:avLst>
              <a:gd name="adj1" fmla="val 34651"/>
            </a:avLst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线箭头连接符 276">
            <a:extLst>
              <a:ext uri="{FF2B5EF4-FFF2-40B4-BE49-F238E27FC236}">
                <a16:creationId xmlns:a16="http://schemas.microsoft.com/office/drawing/2014/main" id="{55BEB96D-68C4-0DBF-DB76-776FEEA08384}"/>
              </a:ext>
            </a:extLst>
          </p:cNvPr>
          <p:cNvCxnSpPr>
            <a:cxnSpLocks/>
          </p:cNvCxnSpPr>
          <p:nvPr/>
        </p:nvCxnSpPr>
        <p:spPr>
          <a:xfrm>
            <a:off x="6071150" y="4016567"/>
            <a:ext cx="0" cy="1226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线箭头连接符 293">
            <a:extLst>
              <a:ext uri="{FF2B5EF4-FFF2-40B4-BE49-F238E27FC236}">
                <a16:creationId xmlns:a16="http://schemas.microsoft.com/office/drawing/2014/main" id="{BAF7398A-2C92-0860-B4CF-730E57303C3B}"/>
              </a:ext>
            </a:extLst>
          </p:cNvPr>
          <p:cNvCxnSpPr>
            <a:cxnSpLocks/>
          </p:cNvCxnSpPr>
          <p:nvPr/>
        </p:nvCxnSpPr>
        <p:spPr>
          <a:xfrm>
            <a:off x="6293157" y="4016567"/>
            <a:ext cx="0" cy="1226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BF5A592D-E679-562A-2366-FA6BB15F588B}"/>
              </a:ext>
            </a:extLst>
          </p:cNvPr>
          <p:cNvGrpSpPr/>
          <p:nvPr/>
        </p:nvGrpSpPr>
        <p:grpSpPr>
          <a:xfrm>
            <a:off x="5668068" y="4884734"/>
            <a:ext cx="816318" cy="361045"/>
            <a:chOff x="5668068" y="4884734"/>
            <a:chExt cx="816318" cy="361045"/>
          </a:xfrm>
        </p:grpSpPr>
        <p:cxnSp>
          <p:nvCxnSpPr>
            <p:cNvPr id="193" name="直线箭头连接符 215">
              <a:extLst>
                <a:ext uri="{FF2B5EF4-FFF2-40B4-BE49-F238E27FC236}">
                  <a16:creationId xmlns:a16="http://schemas.microsoft.com/office/drawing/2014/main" id="{1CA8F0C0-AA82-5811-753E-F17CDA8146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8068" y="4884734"/>
              <a:ext cx="0" cy="3610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线箭头连接符 260">
              <a:extLst>
                <a:ext uri="{FF2B5EF4-FFF2-40B4-BE49-F238E27FC236}">
                  <a16:creationId xmlns:a16="http://schemas.microsoft.com/office/drawing/2014/main" id="{095F0E2E-4701-8618-FA6A-C00815BAB423}"/>
                </a:ext>
              </a:extLst>
            </p:cNvPr>
            <p:cNvCxnSpPr>
              <a:cxnSpLocks/>
            </p:cNvCxnSpPr>
            <p:nvPr/>
          </p:nvCxnSpPr>
          <p:spPr>
            <a:xfrm>
              <a:off x="5938769" y="4884734"/>
              <a:ext cx="0" cy="360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线箭头连接符 265">
              <a:extLst>
                <a:ext uri="{FF2B5EF4-FFF2-40B4-BE49-F238E27FC236}">
                  <a16:creationId xmlns:a16="http://schemas.microsoft.com/office/drawing/2014/main" id="{BA74459C-01DA-B985-B30B-37214D6D9A71}"/>
                </a:ext>
              </a:extLst>
            </p:cNvPr>
            <p:cNvCxnSpPr>
              <a:cxnSpLocks/>
            </p:cNvCxnSpPr>
            <p:nvPr/>
          </p:nvCxnSpPr>
          <p:spPr>
            <a:xfrm>
              <a:off x="6168775" y="4884734"/>
              <a:ext cx="0" cy="3555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线箭头连接符 267">
              <a:extLst>
                <a:ext uri="{FF2B5EF4-FFF2-40B4-BE49-F238E27FC236}">
                  <a16:creationId xmlns:a16="http://schemas.microsoft.com/office/drawing/2014/main" id="{06641975-CD19-2ACF-5A62-058C2F0D4B31}"/>
                </a:ext>
              </a:extLst>
            </p:cNvPr>
            <p:cNvCxnSpPr>
              <a:cxnSpLocks/>
            </p:cNvCxnSpPr>
            <p:nvPr/>
          </p:nvCxnSpPr>
          <p:spPr>
            <a:xfrm>
              <a:off x="6484386" y="4884734"/>
              <a:ext cx="0" cy="360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直线箭头连接符 274">
            <a:extLst>
              <a:ext uri="{FF2B5EF4-FFF2-40B4-BE49-F238E27FC236}">
                <a16:creationId xmlns:a16="http://schemas.microsoft.com/office/drawing/2014/main" id="{B3CD9287-BCB9-3871-9598-4DB75FF9729A}"/>
              </a:ext>
            </a:extLst>
          </p:cNvPr>
          <p:cNvCxnSpPr>
            <a:cxnSpLocks/>
          </p:cNvCxnSpPr>
          <p:nvPr/>
        </p:nvCxnSpPr>
        <p:spPr>
          <a:xfrm>
            <a:off x="6659677" y="4016567"/>
            <a:ext cx="0" cy="1227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6">
            <a:extLst>
              <a:ext uri="{FF2B5EF4-FFF2-40B4-BE49-F238E27FC236}">
                <a16:creationId xmlns:a16="http://schemas.microsoft.com/office/drawing/2014/main" id="{21496F38-E892-5A31-2DC4-CC05A3279C4E}"/>
              </a:ext>
            </a:extLst>
          </p:cNvPr>
          <p:cNvSpPr txBox="1"/>
          <p:nvPr/>
        </p:nvSpPr>
        <p:spPr>
          <a:xfrm>
            <a:off x="7591048" y="3047269"/>
            <a:ext cx="381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Employ a </a:t>
            </a:r>
            <a:r>
              <a:rPr kumimoji="1" lang="en-US" altLang="zh-CN" sz="2000" b="1" dirty="0">
                <a:solidFill>
                  <a:srgbClr val="143981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Cuckoo filter</a:t>
            </a:r>
          </a:p>
        </p:txBody>
      </p:sp>
      <p:cxnSp>
        <p:nvCxnSpPr>
          <p:cNvPr id="203" name="肘形连接符 19">
            <a:extLst>
              <a:ext uri="{FF2B5EF4-FFF2-40B4-BE49-F238E27FC236}">
                <a16:creationId xmlns:a16="http://schemas.microsoft.com/office/drawing/2014/main" id="{4859441F-A30E-3CD6-93BD-E520484F637D}"/>
              </a:ext>
            </a:extLst>
          </p:cNvPr>
          <p:cNvCxnSpPr>
            <a:cxnSpLocks/>
            <a:endCxn id="89" idx="1"/>
          </p:cNvCxnSpPr>
          <p:nvPr/>
        </p:nvCxnSpPr>
        <p:spPr>
          <a:xfrm rot="5400000">
            <a:off x="297135" y="3517217"/>
            <a:ext cx="2728562" cy="848293"/>
          </a:xfrm>
          <a:prstGeom prst="bentConnector4">
            <a:avLst>
              <a:gd name="adj1" fmla="val 1874"/>
              <a:gd name="adj2" fmla="val 150726"/>
            </a:avLst>
          </a:prstGeom>
          <a:ln w="31750">
            <a:solidFill>
              <a:srgbClr val="B484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0DD3180B-C0B4-193F-5B40-06D8F2486DFA}"/>
              </a:ext>
            </a:extLst>
          </p:cNvPr>
          <p:cNvSpPr txBox="1"/>
          <p:nvPr/>
        </p:nvSpPr>
        <p:spPr>
          <a:xfrm>
            <a:off x="7613211" y="4122085"/>
            <a:ext cx="3796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If </a:t>
            </a:r>
            <a:r>
              <a:rPr kumimoji="1" lang="en-US" altLang="zh-CN" sz="2000" b="1" dirty="0">
                <a:solidFill>
                  <a:srgbClr val="B48400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hits</a:t>
            </a: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PRT, performs</a:t>
            </a:r>
            <a:r>
              <a:rPr kumimoji="1" lang="zh-CN" altLang="en-US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</a:t>
            </a:r>
            <a:r>
              <a:rPr kumimoji="1" lang="en-US" altLang="zh-CN" sz="2000" b="1" dirty="0">
                <a:solidFill>
                  <a:srgbClr val="B48400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local</a:t>
            </a:r>
            <a:r>
              <a:rPr kumimoji="1" lang="zh-CN" altLang="en-US" sz="2000" b="1" dirty="0">
                <a:solidFill>
                  <a:srgbClr val="B48400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</a:t>
            </a:r>
            <a:r>
              <a:rPr kumimoji="1" lang="en-US" altLang="zh-CN" sz="2000" b="1" dirty="0">
                <a:solidFill>
                  <a:srgbClr val="B48400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PT-walk</a:t>
            </a: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. </a:t>
            </a:r>
          </a:p>
        </p:txBody>
      </p:sp>
      <p:sp>
        <p:nvSpPr>
          <p:cNvPr id="210" name="文本框 6">
            <a:extLst>
              <a:ext uri="{FF2B5EF4-FFF2-40B4-BE49-F238E27FC236}">
                <a16:creationId xmlns:a16="http://schemas.microsoft.com/office/drawing/2014/main" id="{BD14DF90-A89A-9225-C2E5-724E0F5F4C28}"/>
              </a:ext>
            </a:extLst>
          </p:cNvPr>
          <p:cNvSpPr txBox="1"/>
          <p:nvPr/>
        </p:nvSpPr>
        <p:spPr>
          <a:xfrm>
            <a:off x="7945412" y="3466926"/>
            <a:ext cx="2751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VPN forms fingerprint </a:t>
            </a:r>
            <a:endParaRPr kumimoji="1" lang="en-US" altLang="zh-CN" sz="2000" b="1" dirty="0">
              <a:solidFill>
                <a:srgbClr val="143981"/>
              </a:solidFill>
              <a:latin typeface="Candara" panose="020E0502030303020204" pitchFamily="34" charset="0"/>
              <a:ea typeface="Palatino" pitchFamily="2" charset="77"/>
              <a:cs typeface="Segoe UI Historic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0E0C6-A5F3-45D1-6172-C49B05F8A5E5}"/>
              </a:ext>
            </a:extLst>
          </p:cNvPr>
          <p:cNvSpPr/>
          <p:nvPr/>
        </p:nvSpPr>
        <p:spPr>
          <a:xfrm>
            <a:off x="1447955" y="3056165"/>
            <a:ext cx="1311340" cy="11915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EBFB38-2D4E-FC88-2C1E-CE4B029ECE93}"/>
              </a:ext>
            </a:extLst>
          </p:cNvPr>
          <p:cNvCxnSpPr/>
          <p:nvPr/>
        </p:nvCxnSpPr>
        <p:spPr>
          <a:xfrm>
            <a:off x="1447955" y="3056165"/>
            <a:ext cx="1311340" cy="11915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18E404-FE11-D9D6-5DF3-EF622B4FDC4A}"/>
              </a:ext>
            </a:extLst>
          </p:cNvPr>
          <p:cNvCxnSpPr>
            <a:cxnSpLocks/>
          </p:cNvCxnSpPr>
          <p:nvPr/>
        </p:nvCxnSpPr>
        <p:spPr>
          <a:xfrm flipH="1">
            <a:off x="1473738" y="3070123"/>
            <a:ext cx="1278436" cy="11776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C959D6-4159-6369-5BC8-62D6B98575DF}"/>
              </a:ext>
            </a:extLst>
          </p:cNvPr>
          <p:cNvSpPr txBox="1"/>
          <p:nvPr/>
        </p:nvSpPr>
        <p:spPr>
          <a:xfrm>
            <a:off x="7623706" y="4766157"/>
            <a:ext cx="37763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If </a:t>
            </a:r>
            <a:r>
              <a:rPr kumimoji="1" lang="en-US" altLang="zh-CN" sz="2000" b="1" dirty="0">
                <a:solidFill>
                  <a:srgbClr val="B48400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misses</a:t>
            </a: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PRT, </a:t>
            </a:r>
            <a:r>
              <a:rPr kumimoji="1" lang="en-US" altLang="zh-CN" sz="2000" b="1" dirty="0">
                <a:solidFill>
                  <a:srgbClr val="B48400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bypass</a:t>
            </a:r>
            <a:r>
              <a:rPr kumimoji="1" lang="zh-CN" altLang="en-US" sz="2000" b="1" dirty="0">
                <a:solidFill>
                  <a:srgbClr val="B48400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</a:t>
            </a:r>
            <a:r>
              <a:rPr kumimoji="1" lang="en-US" altLang="zh-CN" sz="2000" b="1" dirty="0">
                <a:solidFill>
                  <a:srgbClr val="B48400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GMMU</a:t>
            </a: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,</a:t>
            </a:r>
            <a:r>
              <a:rPr kumimoji="1" lang="zh-CN" altLang="en-US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</a:t>
            </a: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early forwarded to the host MMU </a:t>
            </a:r>
            <a:r>
              <a:rPr kumimoji="1" lang="en-US" altLang="zh-CN" sz="2000" b="1" dirty="0">
                <a:solidFill>
                  <a:srgbClr val="B48400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without</a:t>
            </a: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a GMMU PT-walk.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9A737-E035-0688-DEB3-9BCFD2C9401F}"/>
              </a:ext>
            </a:extLst>
          </p:cNvPr>
          <p:cNvSpPr/>
          <p:nvPr/>
        </p:nvSpPr>
        <p:spPr>
          <a:xfrm>
            <a:off x="1863366" y="2734567"/>
            <a:ext cx="1044112" cy="3955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91818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02" grpId="0"/>
      <p:bldP spid="209" grpId="0"/>
      <p:bldP spid="210" grpId="0"/>
      <p:bldP spid="6" grpId="0" animBg="1"/>
      <p:bldP spid="6" grpId="1" animBg="1"/>
      <p:bldP spid="7" grpId="0"/>
      <p:bldP spid="8" grpId="0" animBg="1"/>
      <p:bldP spid="8" grpId="1" animBg="1"/>
      <p:bldP spid="8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Short Circuiting in Host MMU </a:t>
            </a:r>
          </a:p>
        </p:txBody>
      </p:sp>
      <p:sp>
        <p:nvSpPr>
          <p:cNvPr id="39" name="矩形 129">
            <a:extLst>
              <a:ext uri="{FF2B5EF4-FFF2-40B4-BE49-F238E27FC236}">
                <a16:creationId xmlns:a16="http://schemas.microsoft.com/office/drawing/2014/main" id="{53E43F38-0F8B-EA58-3952-56FA78A60AB6}"/>
              </a:ext>
            </a:extLst>
          </p:cNvPr>
          <p:cNvSpPr/>
          <p:nvPr/>
        </p:nvSpPr>
        <p:spPr>
          <a:xfrm>
            <a:off x="626072" y="1711025"/>
            <a:ext cx="2637128" cy="2956562"/>
          </a:xfrm>
          <a:prstGeom prst="rect">
            <a:avLst/>
          </a:prstGeom>
          <a:solidFill>
            <a:schemeClr val="bg2">
              <a:alpha val="5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130">
            <a:extLst>
              <a:ext uri="{FF2B5EF4-FFF2-40B4-BE49-F238E27FC236}">
                <a16:creationId xmlns:a16="http://schemas.microsoft.com/office/drawing/2014/main" id="{B79C41E4-3355-F1B9-B058-8E6F1A259CAA}"/>
              </a:ext>
            </a:extLst>
          </p:cNvPr>
          <p:cNvSpPr txBox="1"/>
          <p:nvPr/>
        </p:nvSpPr>
        <p:spPr>
          <a:xfrm>
            <a:off x="516167" y="1391102"/>
            <a:ext cx="164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en-US" altLang="zh-CN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131">
            <a:extLst>
              <a:ext uri="{FF2B5EF4-FFF2-40B4-BE49-F238E27FC236}">
                <a16:creationId xmlns:a16="http://schemas.microsoft.com/office/drawing/2014/main" id="{098C947C-315D-212C-34B6-5DDE15238378}"/>
              </a:ext>
            </a:extLst>
          </p:cNvPr>
          <p:cNvSpPr/>
          <p:nvPr/>
        </p:nvSpPr>
        <p:spPr>
          <a:xfrm>
            <a:off x="733429" y="2479335"/>
            <a:ext cx="1445138" cy="336589"/>
          </a:xfrm>
          <a:prstGeom prst="rect">
            <a:avLst/>
          </a:prstGeom>
          <a:solidFill>
            <a:srgbClr val="E6E9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TLB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95">
            <a:extLst>
              <a:ext uri="{FF2B5EF4-FFF2-40B4-BE49-F238E27FC236}">
                <a16:creationId xmlns:a16="http://schemas.microsoft.com/office/drawing/2014/main" id="{D702B456-241A-B4FA-B765-13999B5BC8A4}"/>
              </a:ext>
            </a:extLst>
          </p:cNvPr>
          <p:cNvSpPr/>
          <p:nvPr/>
        </p:nvSpPr>
        <p:spPr>
          <a:xfrm>
            <a:off x="738463" y="3032360"/>
            <a:ext cx="1451229" cy="1481018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" rtlCol="0" anchor="t"/>
          <a:lstStyle/>
          <a:p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GMMU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96">
            <a:extLst>
              <a:ext uri="{FF2B5EF4-FFF2-40B4-BE49-F238E27FC236}">
                <a16:creationId xmlns:a16="http://schemas.microsoft.com/office/drawing/2014/main" id="{D988AEB1-E053-73E1-78EB-B60685177171}"/>
              </a:ext>
            </a:extLst>
          </p:cNvPr>
          <p:cNvSpPr/>
          <p:nvPr/>
        </p:nvSpPr>
        <p:spPr>
          <a:xfrm>
            <a:off x="868190" y="3772869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PW-cache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97">
            <a:extLst>
              <a:ext uri="{FF2B5EF4-FFF2-40B4-BE49-F238E27FC236}">
                <a16:creationId xmlns:a16="http://schemas.microsoft.com/office/drawing/2014/main" id="{01D9DFCE-774E-3FAF-EE22-437FED00F48C}"/>
              </a:ext>
            </a:extLst>
          </p:cNvPr>
          <p:cNvSpPr/>
          <p:nvPr/>
        </p:nvSpPr>
        <p:spPr>
          <a:xfrm>
            <a:off x="868190" y="4166162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PT-walk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169">
            <a:extLst>
              <a:ext uri="{FF2B5EF4-FFF2-40B4-BE49-F238E27FC236}">
                <a16:creationId xmlns:a16="http://schemas.microsoft.com/office/drawing/2014/main" id="{F4E0A065-832A-D7D9-51AA-5778347D2DC4}"/>
              </a:ext>
            </a:extLst>
          </p:cNvPr>
          <p:cNvSpPr/>
          <p:nvPr/>
        </p:nvSpPr>
        <p:spPr>
          <a:xfrm>
            <a:off x="868190" y="3379576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PW-queue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121">
            <a:extLst>
              <a:ext uri="{FF2B5EF4-FFF2-40B4-BE49-F238E27FC236}">
                <a16:creationId xmlns:a16="http://schemas.microsoft.com/office/drawing/2014/main" id="{D842942B-256F-88BF-101D-183F364DABB5}"/>
              </a:ext>
            </a:extLst>
          </p:cNvPr>
          <p:cNvSpPr/>
          <p:nvPr/>
        </p:nvSpPr>
        <p:spPr>
          <a:xfrm>
            <a:off x="728890" y="1845950"/>
            <a:ext cx="1015096" cy="412817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121">
            <a:extLst>
              <a:ext uri="{FF2B5EF4-FFF2-40B4-BE49-F238E27FC236}">
                <a16:creationId xmlns:a16="http://schemas.microsoft.com/office/drawing/2014/main" id="{330B5C42-3F18-B045-DC36-54D1FDEED3FC}"/>
              </a:ext>
            </a:extLst>
          </p:cNvPr>
          <p:cNvSpPr/>
          <p:nvPr/>
        </p:nvSpPr>
        <p:spPr>
          <a:xfrm>
            <a:off x="2132367" y="1851954"/>
            <a:ext cx="1015096" cy="406814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95">
            <a:extLst>
              <a:ext uri="{FF2B5EF4-FFF2-40B4-BE49-F238E27FC236}">
                <a16:creationId xmlns:a16="http://schemas.microsoft.com/office/drawing/2014/main" id="{04B3B329-7673-4E4A-28C6-640183FEFB59}"/>
              </a:ext>
            </a:extLst>
          </p:cNvPr>
          <p:cNvSpPr/>
          <p:nvPr/>
        </p:nvSpPr>
        <p:spPr>
          <a:xfrm>
            <a:off x="2337875" y="2479334"/>
            <a:ext cx="809588" cy="2034043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3152" rIns="0"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memory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29">
            <a:extLst>
              <a:ext uri="{FF2B5EF4-FFF2-40B4-BE49-F238E27FC236}">
                <a16:creationId xmlns:a16="http://schemas.microsoft.com/office/drawing/2014/main" id="{403A0312-3FC3-9345-2F52-4159142C2923}"/>
              </a:ext>
            </a:extLst>
          </p:cNvPr>
          <p:cNvSpPr/>
          <p:nvPr/>
        </p:nvSpPr>
        <p:spPr>
          <a:xfrm>
            <a:off x="2403459" y="3753290"/>
            <a:ext cx="678419" cy="6714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 195">
            <a:extLst>
              <a:ext uri="{FF2B5EF4-FFF2-40B4-BE49-F238E27FC236}">
                <a16:creationId xmlns:a16="http://schemas.microsoft.com/office/drawing/2014/main" id="{7C351A3A-E935-B12C-52E2-F85C3056C7E2}"/>
              </a:ext>
            </a:extLst>
          </p:cNvPr>
          <p:cNvSpPr/>
          <p:nvPr/>
        </p:nvSpPr>
        <p:spPr>
          <a:xfrm>
            <a:off x="610340" y="4908332"/>
            <a:ext cx="5529619" cy="949338"/>
          </a:xfrm>
          <a:prstGeom prst="rect">
            <a:avLst/>
          </a:prstGeom>
          <a:solidFill>
            <a:srgbClr val="EDD4DC">
              <a:alpha val="65000"/>
            </a:srgb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矩形 192">
            <a:extLst>
              <a:ext uri="{FF2B5EF4-FFF2-40B4-BE49-F238E27FC236}">
                <a16:creationId xmlns:a16="http://schemas.microsoft.com/office/drawing/2014/main" id="{3AD4C7E8-E27A-B941-0E3A-F21D60803CCF}"/>
              </a:ext>
            </a:extLst>
          </p:cNvPr>
          <p:cNvSpPr/>
          <p:nvPr/>
        </p:nvSpPr>
        <p:spPr>
          <a:xfrm>
            <a:off x="713159" y="4987491"/>
            <a:ext cx="5245479" cy="7998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文本框 193">
            <a:extLst>
              <a:ext uri="{FF2B5EF4-FFF2-40B4-BE49-F238E27FC236}">
                <a16:creationId xmlns:a16="http://schemas.microsoft.com/office/drawing/2014/main" id="{6298C0F2-4EFB-9DD2-AC3A-8F09C437A057}"/>
              </a:ext>
            </a:extLst>
          </p:cNvPr>
          <p:cNvSpPr txBox="1"/>
          <p:nvPr/>
        </p:nvSpPr>
        <p:spPr>
          <a:xfrm>
            <a:off x="697418" y="4977663"/>
            <a:ext cx="122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Host MMU</a:t>
            </a:r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矩形 194">
            <a:extLst>
              <a:ext uri="{FF2B5EF4-FFF2-40B4-BE49-F238E27FC236}">
                <a16:creationId xmlns:a16="http://schemas.microsoft.com/office/drawing/2014/main" id="{F8C1B89B-CAC1-DC5C-D6F2-0D48CEB200C9}"/>
              </a:ext>
            </a:extLst>
          </p:cNvPr>
          <p:cNvSpPr/>
          <p:nvPr/>
        </p:nvSpPr>
        <p:spPr>
          <a:xfrm>
            <a:off x="821027" y="5426281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TLB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矩形 195">
            <a:extLst>
              <a:ext uri="{FF2B5EF4-FFF2-40B4-BE49-F238E27FC236}">
                <a16:creationId xmlns:a16="http://schemas.microsoft.com/office/drawing/2014/main" id="{470A3F52-3A3B-3953-5F3C-1CE759C5C79B}"/>
              </a:ext>
            </a:extLst>
          </p:cNvPr>
          <p:cNvSpPr/>
          <p:nvPr/>
        </p:nvSpPr>
        <p:spPr>
          <a:xfrm>
            <a:off x="2165182" y="5423833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PW-queue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本框 130">
            <a:extLst>
              <a:ext uri="{FF2B5EF4-FFF2-40B4-BE49-F238E27FC236}">
                <a16:creationId xmlns:a16="http://schemas.microsoft.com/office/drawing/2014/main" id="{FB0344FC-C79D-D2C2-06AD-6689CB1A875B}"/>
              </a:ext>
            </a:extLst>
          </p:cNvPr>
          <p:cNvSpPr txBox="1"/>
          <p:nvPr/>
        </p:nvSpPr>
        <p:spPr>
          <a:xfrm>
            <a:off x="508062" y="4630512"/>
            <a:ext cx="625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矩形 195">
            <a:extLst>
              <a:ext uri="{FF2B5EF4-FFF2-40B4-BE49-F238E27FC236}">
                <a16:creationId xmlns:a16="http://schemas.microsoft.com/office/drawing/2014/main" id="{DEBE43E1-F2C7-93E8-C77F-3613E12BEBFD}"/>
              </a:ext>
            </a:extLst>
          </p:cNvPr>
          <p:cNvSpPr/>
          <p:nvPr/>
        </p:nvSpPr>
        <p:spPr>
          <a:xfrm>
            <a:off x="3483570" y="5426280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PW-cache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矩形 195">
            <a:extLst>
              <a:ext uri="{FF2B5EF4-FFF2-40B4-BE49-F238E27FC236}">
                <a16:creationId xmlns:a16="http://schemas.microsoft.com/office/drawing/2014/main" id="{206977A4-C57E-DCED-22FE-90198F7D674A}"/>
              </a:ext>
            </a:extLst>
          </p:cNvPr>
          <p:cNvSpPr/>
          <p:nvPr/>
        </p:nvSpPr>
        <p:spPr>
          <a:xfrm>
            <a:off x="4821396" y="5423833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PT-walk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97" name="直线箭头连接符 176">
            <a:extLst>
              <a:ext uri="{FF2B5EF4-FFF2-40B4-BE49-F238E27FC236}">
                <a16:creationId xmlns:a16="http://schemas.microsoft.com/office/drawing/2014/main" id="{555E41D2-7ED6-9150-B7E4-D24B86F27C7D}"/>
              </a:ext>
            </a:extLst>
          </p:cNvPr>
          <p:cNvCxnSpPr>
            <a:cxnSpLocks/>
          </p:cNvCxnSpPr>
          <p:nvPr/>
        </p:nvCxnSpPr>
        <p:spPr>
          <a:xfrm>
            <a:off x="1449868" y="4510903"/>
            <a:ext cx="6130" cy="39742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176">
            <a:extLst>
              <a:ext uri="{FF2B5EF4-FFF2-40B4-BE49-F238E27FC236}">
                <a16:creationId xmlns:a16="http://schemas.microsoft.com/office/drawing/2014/main" id="{6F6CC216-A3B9-536B-2C6F-53FEA95AE182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1834905" y="5534357"/>
            <a:ext cx="330277" cy="244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线箭头连接符 176">
            <a:extLst>
              <a:ext uri="{FF2B5EF4-FFF2-40B4-BE49-F238E27FC236}">
                <a16:creationId xmlns:a16="http://schemas.microsoft.com/office/drawing/2014/main" id="{7DC923B2-681E-5DE2-1F63-8FD1E2486765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3179060" y="5534357"/>
            <a:ext cx="304510" cy="244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线箭头连接符 176">
            <a:extLst>
              <a:ext uri="{FF2B5EF4-FFF2-40B4-BE49-F238E27FC236}">
                <a16:creationId xmlns:a16="http://schemas.microsoft.com/office/drawing/2014/main" id="{3408E912-B90F-C187-BCA8-19E5DD5B911D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4497448" y="5534357"/>
            <a:ext cx="323948" cy="244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100">
            <a:extLst>
              <a:ext uri="{FF2B5EF4-FFF2-40B4-BE49-F238E27FC236}">
                <a16:creationId xmlns:a16="http://schemas.microsoft.com/office/drawing/2014/main" id="{2105AD6C-2B9E-008E-94FC-C0692267277E}"/>
              </a:ext>
            </a:extLst>
          </p:cNvPr>
          <p:cNvSpPr/>
          <p:nvPr/>
        </p:nvSpPr>
        <p:spPr>
          <a:xfrm>
            <a:off x="1312154" y="3043271"/>
            <a:ext cx="877538" cy="2428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PRT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29">
            <a:extLst>
              <a:ext uri="{FF2B5EF4-FFF2-40B4-BE49-F238E27FC236}">
                <a16:creationId xmlns:a16="http://schemas.microsoft.com/office/drawing/2014/main" id="{93AF32F2-7D6A-8EAF-1480-69DEC75194E1}"/>
              </a:ext>
            </a:extLst>
          </p:cNvPr>
          <p:cNvSpPr/>
          <p:nvPr/>
        </p:nvSpPr>
        <p:spPr>
          <a:xfrm>
            <a:off x="3502832" y="1714456"/>
            <a:ext cx="2637128" cy="2956562"/>
          </a:xfrm>
          <a:prstGeom prst="rect">
            <a:avLst/>
          </a:prstGeom>
          <a:solidFill>
            <a:schemeClr val="bg2">
              <a:alpha val="5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130">
            <a:extLst>
              <a:ext uri="{FF2B5EF4-FFF2-40B4-BE49-F238E27FC236}">
                <a16:creationId xmlns:a16="http://schemas.microsoft.com/office/drawing/2014/main" id="{4FA33ED3-DD63-26EA-0943-885A94492884}"/>
              </a:ext>
            </a:extLst>
          </p:cNvPr>
          <p:cNvSpPr txBox="1"/>
          <p:nvPr/>
        </p:nvSpPr>
        <p:spPr>
          <a:xfrm>
            <a:off x="3392927" y="1394533"/>
            <a:ext cx="164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en-US" altLang="zh-CN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131">
            <a:extLst>
              <a:ext uri="{FF2B5EF4-FFF2-40B4-BE49-F238E27FC236}">
                <a16:creationId xmlns:a16="http://schemas.microsoft.com/office/drawing/2014/main" id="{5C501044-DED8-35FC-A38C-5B3DE2715267}"/>
              </a:ext>
            </a:extLst>
          </p:cNvPr>
          <p:cNvSpPr/>
          <p:nvPr/>
        </p:nvSpPr>
        <p:spPr>
          <a:xfrm>
            <a:off x="3610189" y="2482766"/>
            <a:ext cx="1445138" cy="336589"/>
          </a:xfrm>
          <a:prstGeom prst="rect">
            <a:avLst/>
          </a:prstGeom>
          <a:solidFill>
            <a:srgbClr val="E6E9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TLB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95">
            <a:extLst>
              <a:ext uri="{FF2B5EF4-FFF2-40B4-BE49-F238E27FC236}">
                <a16:creationId xmlns:a16="http://schemas.microsoft.com/office/drawing/2014/main" id="{CD9FAA3F-FEB6-A82D-1417-9F35505D1F90}"/>
              </a:ext>
            </a:extLst>
          </p:cNvPr>
          <p:cNvSpPr/>
          <p:nvPr/>
        </p:nvSpPr>
        <p:spPr>
          <a:xfrm>
            <a:off x="3615223" y="3035791"/>
            <a:ext cx="1451229" cy="1481018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" rtlCol="0" anchor="t"/>
          <a:lstStyle/>
          <a:p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GMMU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96">
            <a:extLst>
              <a:ext uri="{FF2B5EF4-FFF2-40B4-BE49-F238E27FC236}">
                <a16:creationId xmlns:a16="http://schemas.microsoft.com/office/drawing/2014/main" id="{0FCD927A-3F46-4779-B311-45058E855772}"/>
              </a:ext>
            </a:extLst>
          </p:cNvPr>
          <p:cNvSpPr/>
          <p:nvPr/>
        </p:nvSpPr>
        <p:spPr>
          <a:xfrm>
            <a:off x="3744950" y="3776300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PW-cache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97">
            <a:extLst>
              <a:ext uri="{FF2B5EF4-FFF2-40B4-BE49-F238E27FC236}">
                <a16:creationId xmlns:a16="http://schemas.microsoft.com/office/drawing/2014/main" id="{98EBFB49-C7C4-5E4F-7FA9-485A036A4EE6}"/>
              </a:ext>
            </a:extLst>
          </p:cNvPr>
          <p:cNvSpPr/>
          <p:nvPr/>
        </p:nvSpPr>
        <p:spPr>
          <a:xfrm>
            <a:off x="3744950" y="4169593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PT-walk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169">
            <a:extLst>
              <a:ext uri="{FF2B5EF4-FFF2-40B4-BE49-F238E27FC236}">
                <a16:creationId xmlns:a16="http://schemas.microsoft.com/office/drawing/2014/main" id="{B6411EB5-634D-A681-39B1-13F904F71D37}"/>
              </a:ext>
            </a:extLst>
          </p:cNvPr>
          <p:cNvSpPr/>
          <p:nvPr/>
        </p:nvSpPr>
        <p:spPr>
          <a:xfrm>
            <a:off x="3744950" y="3383007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PW-queue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121">
            <a:extLst>
              <a:ext uri="{FF2B5EF4-FFF2-40B4-BE49-F238E27FC236}">
                <a16:creationId xmlns:a16="http://schemas.microsoft.com/office/drawing/2014/main" id="{9B8E66FA-3E19-2796-D1E0-C22770830C2F}"/>
              </a:ext>
            </a:extLst>
          </p:cNvPr>
          <p:cNvSpPr/>
          <p:nvPr/>
        </p:nvSpPr>
        <p:spPr>
          <a:xfrm>
            <a:off x="3605650" y="1849381"/>
            <a:ext cx="1015096" cy="412817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21">
            <a:extLst>
              <a:ext uri="{FF2B5EF4-FFF2-40B4-BE49-F238E27FC236}">
                <a16:creationId xmlns:a16="http://schemas.microsoft.com/office/drawing/2014/main" id="{D472D179-B48E-6457-C0C0-1C1FBA98D77D}"/>
              </a:ext>
            </a:extLst>
          </p:cNvPr>
          <p:cNvSpPr/>
          <p:nvPr/>
        </p:nvSpPr>
        <p:spPr>
          <a:xfrm>
            <a:off x="5009127" y="1855385"/>
            <a:ext cx="1015096" cy="406814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95">
            <a:extLst>
              <a:ext uri="{FF2B5EF4-FFF2-40B4-BE49-F238E27FC236}">
                <a16:creationId xmlns:a16="http://schemas.microsoft.com/office/drawing/2014/main" id="{1F7B04C9-B01B-BEE8-3B8E-91FD5F4B4BD6}"/>
              </a:ext>
            </a:extLst>
          </p:cNvPr>
          <p:cNvSpPr/>
          <p:nvPr/>
        </p:nvSpPr>
        <p:spPr>
          <a:xfrm>
            <a:off x="5214635" y="2482765"/>
            <a:ext cx="809588" cy="2034043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3152" rIns="0"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memory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29">
            <a:extLst>
              <a:ext uri="{FF2B5EF4-FFF2-40B4-BE49-F238E27FC236}">
                <a16:creationId xmlns:a16="http://schemas.microsoft.com/office/drawing/2014/main" id="{AC60B937-A963-EC42-69A1-1CC892A03FE0}"/>
              </a:ext>
            </a:extLst>
          </p:cNvPr>
          <p:cNvSpPr/>
          <p:nvPr/>
        </p:nvSpPr>
        <p:spPr>
          <a:xfrm>
            <a:off x="5280219" y="3756721"/>
            <a:ext cx="678419" cy="6714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00">
            <a:extLst>
              <a:ext uri="{FF2B5EF4-FFF2-40B4-BE49-F238E27FC236}">
                <a16:creationId xmlns:a16="http://schemas.microsoft.com/office/drawing/2014/main" id="{DFC1FB54-334A-D1CA-B6B8-CF5DADBF99CB}"/>
              </a:ext>
            </a:extLst>
          </p:cNvPr>
          <p:cNvSpPr/>
          <p:nvPr/>
        </p:nvSpPr>
        <p:spPr>
          <a:xfrm>
            <a:off x="4188914" y="3046702"/>
            <a:ext cx="877538" cy="2428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PRT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肘形连接符 11">
            <a:extLst>
              <a:ext uri="{FF2B5EF4-FFF2-40B4-BE49-F238E27FC236}">
                <a16:creationId xmlns:a16="http://schemas.microsoft.com/office/drawing/2014/main" id="{F536C1B1-0E3E-2EE3-58F6-912970C20507}"/>
              </a:ext>
            </a:extLst>
          </p:cNvPr>
          <p:cNvCxnSpPr>
            <a:cxnSpLocks/>
            <a:endCxn id="2" idx="0"/>
          </p:cNvCxnSpPr>
          <p:nvPr/>
        </p:nvCxnSpPr>
        <p:spPr>
          <a:xfrm rot="16200000" flipV="1">
            <a:off x="3689342" y="2846511"/>
            <a:ext cx="3417095" cy="1152985"/>
          </a:xfrm>
          <a:prstGeom prst="bentConnector5">
            <a:avLst>
              <a:gd name="adj1" fmla="val 564"/>
              <a:gd name="adj2" fmla="val -39117"/>
              <a:gd name="adj3" fmla="val 109984"/>
            </a:avLst>
          </a:prstGeom>
          <a:ln w="31750">
            <a:solidFill>
              <a:srgbClr val="B48400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ECACEE5-2E1F-D374-6EE6-0AB04FD9F7C6}"/>
              </a:ext>
            </a:extLst>
          </p:cNvPr>
          <p:cNvSpPr txBox="1"/>
          <p:nvPr/>
        </p:nvSpPr>
        <p:spPr>
          <a:xfrm>
            <a:off x="6947411" y="1520103"/>
            <a:ext cx="481317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effectLst/>
                <a:latin typeface="Candara" panose="020E0502030303020204" pitchFamily="34" charset="0"/>
              </a:rPr>
              <a:t> </a:t>
            </a:r>
            <a:r>
              <a:rPr lang="en-US" sz="2400" b="1" dirty="0">
                <a:solidFill>
                  <a:srgbClr val="B48400"/>
                </a:solidFill>
                <a:effectLst/>
                <a:latin typeface="Candara" panose="020E0502030303020204" pitchFamily="34" charset="0"/>
              </a:rPr>
              <a:t>Short circuit </a:t>
            </a:r>
            <a:r>
              <a:rPr lang="en-US" sz="2200" dirty="0">
                <a:effectLst/>
                <a:latin typeface="Candara" panose="020E0502030303020204" pitchFamily="34" charset="0"/>
              </a:rPr>
              <a:t>the translation in host MMU by </a:t>
            </a:r>
            <a:r>
              <a:rPr lang="en-US" sz="2200" dirty="0">
                <a:latin typeface="Candara" panose="020E0502030303020204" pitchFamily="34" charset="0"/>
              </a:rPr>
              <a:t>sending translation requests to</a:t>
            </a:r>
            <a:r>
              <a:rPr lang="en-US" sz="2200" dirty="0">
                <a:solidFill>
                  <a:srgbClr val="B48400"/>
                </a:solidFill>
                <a:latin typeface="Candara" panose="020E0502030303020204" pitchFamily="34" charset="0"/>
              </a:rPr>
              <a:t> </a:t>
            </a:r>
            <a:r>
              <a:rPr lang="en-US" sz="2200" b="1" dirty="0">
                <a:solidFill>
                  <a:srgbClr val="B48400"/>
                </a:solidFill>
                <a:latin typeface="Candara" panose="020E0502030303020204" pitchFamily="34" charset="0"/>
              </a:rPr>
              <a:t>remote GPUs</a:t>
            </a:r>
            <a:r>
              <a:rPr lang="en-US" sz="2200" dirty="0">
                <a:latin typeface="Candara" panose="020E0502030303020204" pitchFamily="34" charset="0"/>
              </a:rPr>
              <a:t>.</a:t>
            </a:r>
            <a:endParaRPr lang="en-US" sz="2200" dirty="0">
              <a:effectLst/>
              <a:latin typeface="Candara" panose="020E0502030303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C5E91A6-32C1-33C5-7774-5311E9AD1298}"/>
              </a:ext>
            </a:extLst>
          </p:cNvPr>
          <p:cNvGrpSpPr/>
          <p:nvPr/>
        </p:nvGrpSpPr>
        <p:grpSpPr>
          <a:xfrm>
            <a:off x="6816247" y="3104333"/>
            <a:ext cx="4922523" cy="1061829"/>
            <a:chOff x="4656267" y="3198890"/>
            <a:chExt cx="4922523" cy="106182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AA3A255-9771-C66C-B116-B620259A49F0}"/>
                </a:ext>
              </a:extLst>
            </p:cNvPr>
            <p:cNvSpPr txBox="1"/>
            <p:nvPr/>
          </p:nvSpPr>
          <p:spPr>
            <a:xfrm>
              <a:off x="5455753" y="3198890"/>
              <a:ext cx="4123037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>
                  <a:latin typeface="Candara" panose="020E0502030303020204" pitchFamily="34" charset="0"/>
                </a:rPr>
                <a:t>Avoid the contention and potential overheads in host MMU.</a:t>
              </a:r>
              <a:endParaRPr lang="en-US" sz="2100" dirty="0">
                <a:effectLst/>
                <a:latin typeface="Candara" panose="020E0502030303020204" pitchFamily="34" charset="0"/>
              </a:endParaRPr>
            </a:p>
            <a:p>
              <a:endParaRPr lang="en-US" sz="2100" dirty="0"/>
            </a:p>
          </p:txBody>
        </p:sp>
        <p:pic>
          <p:nvPicPr>
            <p:cNvPr id="69" name="Graphic 68" descr="Smiling face with no fill">
              <a:extLst>
                <a:ext uri="{FF2B5EF4-FFF2-40B4-BE49-F238E27FC236}">
                  <a16:creationId xmlns:a16="http://schemas.microsoft.com/office/drawing/2014/main" id="{78059237-D1B6-5809-DD6B-9DBFE58E0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56267" y="3215149"/>
              <a:ext cx="550811" cy="550811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BA978C3-EEBF-7468-5640-CD240FD04405}"/>
              </a:ext>
            </a:extLst>
          </p:cNvPr>
          <p:cNvGrpSpPr/>
          <p:nvPr/>
        </p:nvGrpSpPr>
        <p:grpSpPr>
          <a:xfrm>
            <a:off x="6816247" y="4080704"/>
            <a:ext cx="4903903" cy="1061829"/>
            <a:chOff x="4656266" y="4346345"/>
            <a:chExt cx="4903903" cy="1061829"/>
          </a:xfrm>
        </p:grpSpPr>
        <p:pic>
          <p:nvPicPr>
            <p:cNvPr id="72" name="Graphic 71" descr="Sad face with no fill">
              <a:extLst>
                <a:ext uri="{FF2B5EF4-FFF2-40B4-BE49-F238E27FC236}">
                  <a16:creationId xmlns:a16="http://schemas.microsoft.com/office/drawing/2014/main" id="{C3AB6D62-4F48-3EE7-4D70-8F4F9826C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56266" y="4346345"/>
              <a:ext cx="550811" cy="550811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FB2FB3A-41BD-8BCC-0913-237EE6F7A0B2}"/>
                </a:ext>
              </a:extLst>
            </p:cNvPr>
            <p:cNvSpPr txBox="1"/>
            <p:nvPr/>
          </p:nvSpPr>
          <p:spPr>
            <a:xfrm>
              <a:off x="5455754" y="4346345"/>
              <a:ext cx="4104415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100" dirty="0">
                  <a:latin typeface="Candara" panose="020E0502030303020204" pitchFamily="34" charset="0"/>
                </a:rPr>
                <a:t>The location of valid page can only be obtained after host MMU page table walk.</a:t>
              </a:r>
              <a:endParaRPr lang="en-US" sz="21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636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Short Circuiting in Host MMU </a:t>
            </a:r>
          </a:p>
        </p:txBody>
      </p:sp>
      <p:sp>
        <p:nvSpPr>
          <p:cNvPr id="39" name="矩形 129">
            <a:extLst>
              <a:ext uri="{FF2B5EF4-FFF2-40B4-BE49-F238E27FC236}">
                <a16:creationId xmlns:a16="http://schemas.microsoft.com/office/drawing/2014/main" id="{53E43F38-0F8B-EA58-3952-56FA78A60AB6}"/>
              </a:ext>
            </a:extLst>
          </p:cNvPr>
          <p:cNvSpPr/>
          <p:nvPr/>
        </p:nvSpPr>
        <p:spPr>
          <a:xfrm>
            <a:off x="626072" y="1711025"/>
            <a:ext cx="2637128" cy="2956562"/>
          </a:xfrm>
          <a:prstGeom prst="rect">
            <a:avLst/>
          </a:prstGeom>
          <a:solidFill>
            <a:schemeClr val="bg2">
              <a:alpha val="5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130">
            <a:extLst>
              <a:ext uri="{FF2B5EF4-FFF2-40B4-BE49-F238E27FC236}">
                <a16:creationId xmlns:a16="http://schemas.microsoft.com/office/drawing/2014/main" id="{B79C41E4-3355-F1B9-B058-8E6F1A259CAA}"/>
              </a:ext>
            </a:extLst>
          </p:cNvPr>
          <p:cNvSpPr txBox="1"/>
          <p:nvPr/>
        </p:nvSpPr>
        <p:spPr>
          <a:xfrm>
            <a:off x="516167" y="1391102"/>
            <a:ext cx="164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en-US" altLang="zh-CN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131">
            <a:extLst>
              <a:ext uri="{FF2B5EF4-FFF2-40B4-BE49-F238E27FC236}">
                <a16:creationId xmlns:a16="http://schemas.microsoft.com/office/drawing/2014/main" id="{098C947C-315D-212C-34B6-5DDE15238378}"/>
              </a:ext>
            </a:extLst>
          </p:cNvPr>
          <p:cNvSpPr/>
          <p:nvPr/>
        </p:nvSpPr>
        <p:spPr>
          <a:xfrm>
            <a:off x="733429" y="2479335"/>
            <a:ext cx="1445138" cy="336589"/>
          </a:xfrm>
          <a:prstGeom prst="rect">
            <a:avLst/>
          </a:prstGeom>
          <a:solidFill>
            <a:srgbClr val="E6E9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TLB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95">
            <a:extLst>
              <a:ext uri="{FF2B5EF4-FFF2-40B4-BE49-F238E27FC236}">
                <a16:creationId xmlns:a16="http://schemas.microsoft.com/office/drawing/2014/main" id="{D702B456-241A-B4FA-B765-13999B5BC8A4}"/>
              </a:ext>
            </a:extLst>
          </p:cNvPr>
          <p:cNvSpPr/>
          <p:nvPr/>
        </p:nvSpPr>
        <p:spPr>
          <a:xfrm>
            <a:off x="738463" y="3032360"/>
            <a:ext cx="1451229" cy="1481018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" rtlCol="0" anchor="t"/>
          <a:lstStyle/>
          <a:p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GMMU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96">
            <a:extLst>
              <a:ext uri="{FF2B5EF4-FFF2-40B4-BE49-F238E27FC236}">
                <a16:creationId xmlns:a16="http://schemas.microsoft.com/office/drawing/2014/main" id="{D988AEB1-E053-73E1-78EB-B60685177171}"/>
              </a:ext>
            </a:extLst>
          </p:cNvPr>
          <p:cNvSpPr/>
          <p:nvPr/>
        </p:nvSpPr>
        <p:spPr>
          <a:xfrm>
            <a:off x="868190" y="3772869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PW-cache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97">
            <a:extLst>
              <a:ext uri="{FF2B5EF4-FFF2-40B4-BE49-F238E27FC236}">
                <a16:creationId xmlns:a16="http://schemas.microsoft.com/office/drawing/2014/main" id="{01D9DFCE-774E-3FAF-EE22-437FED00F48C}"/>
              </a:ext>
            </a:extLst>
          </p:cNvPr>
          <p:cNvSpPr/>
          <p:nvPr/>
        </p:nvSpPr>
        <p:spPr>
          <a:xfrm>
            <a:off x="868190" y="4166162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PT-walk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169">
            <a:extLst>
              <a:ext uri="{FF2B5EF4-FFF2-40B4-BE49-F238E27FC236}">
                <a16:creationId xmlns:a16="http://schemas.microsoft.com/office/drawing/2014/main" id="{F4E0A065-832A-D7D9-51AA-5778347D2DC4}"/>
              </a:ext>
            </a:extLst>
          </p:cNvPr>
          <p:cNvSpPr/>
          <p:nvPr/>
        </p:nvSpPr>
        <p:spPr>
          <a:xfrm>
            <a:off x="868190" y="3379576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PW-queue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121">
            <a:extLst>
              <a:ext uri="{FF2B5EF4-FFF2-40B4-BE49-F238E27FC236}">
                <a16:creationId xmlns:a16="http://schemas.microsoft.com/office/drawing/2014/main" id="{D842942B-256F-88BF-101D-183F364DABB5}"/>
              </a:ext>
            </a:extLst>
          </p:cNvPr>
          <p:cNvSpPr/>
          <p:nvPr/>
        </p:nvSpPr>
        <p:spPr>
          <a:xfrm>
            <a:off x="728890" y="1845950"/>
            <a:ext cx="1015096" cy="412817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121">
            <a:extLst>
              <a:ext uri="{FF2B5EF4-FFF2-40B4-BE49-F238E27FC236}">
                <a16:creationId xmlns:a16="http://schemas.microsoft.com/office/drawing/2014/main" id="{330B5C42-3F18-B045-DC36-54D1FDEED3FC}"/>
              </a:ext>
            </a:extLst>
          </p:cNvPr>
          <p:cNvSpPr/>
          <p:nvPr/>
        </p:nvSpPr>
        <p:spPr>
          <a:xfrm>
            <a:off x="2132367" y="1851954"/>
            <a:ext cx="1015096" cy="406814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95">
            <a:extLst>
              <a:ext uri="{FF2B5EF4-FFF2-40B4-BE49-F238E27FC236}">
                <a16:creationId xmlns:a16="http://schemas.microsoft.com/office/drawing/2014/main" id="{04B3B329-7673-4E4A-28C6-640183FEFB59}"/>
              </a:ext>
            </a:extLst>
          </p:cNvPr>
          <p:cNvSpPr/>
          <p:nvPr/>
        </p:nvSpPr>
        <p:spPr>
          <a:xfrm>
            <a:off x="2337875" y="2479334"/>
            <a:ext cx="809588" cy="2034043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3152" rIns="0"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memory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29">
            <a:extLst>
              <a:ext uri="{FF2B5EF4-FFF2-40B4-BE49-F238E27FC236}">
                <a16:creationId xmlns:a16="http://schemas.microsoft.com/office/drawing/2014/main" id="{403A0312-3FC3-9345-2F52-4159142C2923}"/>
              </a:ext>
            </a:extLst>
          </p:cNvPr>
          <p:cNvSpPr/>
          <p:nvPr/>
        </p:nvSpPr>
        <p:spPr>
          <a:xfrm>
            <a:off x="2403459" y="3753290"/>
            <a:ext cx="678419" cy="6714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 195">
            <a:extLst>
              <a:ext uri="{FF2B5EF4-FFF2-40B4-BE49-F238E27FC236}">
                <a16:creationId xmlns:a16="http://schemas.microsoft.com/office/drawing/2014/main" id="{7C351A3A-E935-B12C-52E2-F85C3056C7E2}"/>
              </a:ext>
            </a:extLst>
          </p:cNvPr>
          <p:cNvSpPr/>
          <p:nvPr/>
        </p:nvSpPr>
        <p:spPr>
          <a:xfrm>
            <a:off x="610340" y="4908332"/>
            <a:ext cx="5529619" cy="949338"/>
          </a:xfrm>
          <a:prstGeom prst="rect">
            <a:avLst/>
          </a:prstGeom>
          <a:solidFill>
            <a:srgbClr val="EDD4DC">
              <a:alpha val="65000"/>
            </a:srgb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矩形 192">
            <a:extLst>
              <a:ext uri="{FF2B5EF4-FFF2-40B4-BE49-F238E27FC236}">
                <a16:creationId xmlns:a16="http://schemas.microsoft.com/office/drawing/2014/main" id="{3AD4C7E8-E27A-B941-0E3A-F21D60803CCF}"/>
              </a:ext>
            </a:extLst>
          </p:cNvPr>
          <p:cNvSpPr/>
          <p:nvPr/>
        </p:nvSpPr>
        <p:spPr>
          <a:xfrm>
            <a:off x="713159" y="4987491"/>
            <a:ext cx="5245479" cy="7998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文本框 193">
            <a:extLst>
              <a:ext uri="{FF2B5EF4-FFF2-40B4-BE49-F238E27FC236}">
                <a16:creationId xmlns:a16="http://schemas.microsoft.com/office/drawing/2014/main" id="{6298C0F2-4EFB-9DD2-AC3A-8F09C437A057}"/>
              </a:ext>
            </a:extLst>
          </p:cNvPr>
          <p:cNvSpPr txBox="1"/>
          <p:nvPr/>
        </p:nvSpPr>
        <p:spPr>
          <a:xfrm>
            <a:off x="697418" y="4977663"/>
            <a:ext cx="122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Host MMU</a:t>
            </a:r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矩形 194">
            <a:extLst>
              <a:ext uri="{FF2B5EF4-FFF2-40B4-BE49-F238E27FC236}">
                <a16:creationId xmlns:a16="http://schemas.microsoft.com/office/drawing/2014/main" id="{F8C1B89B-CAC1-DC5C-D6F2-0D48CEB200C9}"/>
              </a:ext>
            </a:extLst>
          </p:cNvPr>
          <p:cNvSpPr/>
          <p:nvPr/>
        </p:nvSpPr>
        <p:spPr>
          <a:xfrm>
            <a:off x="821027" y="5426281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TLB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矩形 195">
            <a:extLst>
              <a:ext uri="{FF2B5EF4-FFF2-40B4-BE49-F238E27FC236}">
                <a16:creationId xmlns:a16="http://schemas.microsoft.com/office/drawing/2014/main" id="{470A3F52-3A3B-3953-5F3C-1CE759C5C79B}"/>
              </a:ext>
            </a:extLst>
          </p:cNvPr>
          <p:cNvSpPr/>
          <p:nvPr/>
        </p:nvSpPr>
        <p:spPr>
          <a:xfrm>
            <a:off x="2165182" y="5423833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PW-queue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本框 130">
            <a:extLst>
              <a:ext uri="{FF2B5EF4-FFF2-40B4-BE49-F238E27FC236}">
                <a16:creationId xmlns:a16="http://schemas.microsoft.com/office/drawing/2014/main" id="{FB0344FC-C79D-D2C2-06AD-6689CB1A875B}"/>
              </a:ext>
            </a:extLst>
          </p:cNvPr>
          <p:cNvSpPr txBox="1"/>
          <p:nvPr/>
        </p:nvSpPr>
        <p:spPr>
          <a:xfrm>
            <a:off x="508062" y="4630512"/>
            <a:ext cx="625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矩形 195">
            <a:extLst>
              <a:ext uri="{FF2B5EF4-FFF2-40B4-BE49-F238E27FC236}">
                <a16:creationId xmlns:a16="http://schemas.microsoft.com/office/drawing/2014/main" id="{DEBE43E1-F2C7-93E8-C77F-3613E12BEBFD}"/>
              </a:ext>
            </a:extLst>
          </p:cNvPr>
          <p:cNvSpPr/>
          <p:nvPr/>
        </p:nvSpPr>
        <p:spPr>
          <a:xfrm>
            <a:off x="3483570" y="5426280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PW-cache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矩形 195">
            <a:extLst>
              <a:ext uri="{FF2B5EF4-FFF2-40B4-BE49-F238E27FC236}">
                <a16:creationId xmlns:a16="http://schemas.microsoft.com/office/drawing/2014/main" id="{206977A4-C57E-DCED-22FE-90198F7D674A}"/>
              </a:ext>
            </a:extLst>
          </p:cNvPr>
          <p:cNvSpPr/>
          <p:nvPr/>
        </p:nvSpPr>
        <p:spPr>
          <a:xfrm>
            <a:off x="4821396" y="5423833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PT-walk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97" name="直线箭头连接符 176">
            <a:extLst>
              <a:ext uri="{FF2B5EF4-FFF2-40B4-BE49-F238E27FC236}">
                <a16:creationId xmlns:a16="http://schemas.microsoft.com/office/drawing/2014/main" id="{555E41D2-7ED6-9150-B7E4-D24B86F27C7D}"/>
              </a:ext>
            </a:extLst>
          </p:cNvPr>
          <p:cNvCxnSpPr>
            <a:cxnSpLocks/>
          </p:cNvCxnSpPr>
          <p:nvPr/>
        </p:nvCxnSpPr>
        <p:spPr>
          <a:xfrm>
            <a:off x="1449868" y="4510903"/>
            <a:ext cx="6130" cy="39742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176">
            <a:extLst>
              <a:ext uri="{FF2B5EF4-FFF2-40B4-BE49-F238E27FC236}">
                <a16:creationId xmlns:a16="http://schemas.microsoft.com/office/drawing/2014/main" id="{6F6CC216-A3B9-536B-2C6F-53FEA95AE182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1834905" y="5534357"/>
            <a:ext cx="330277" cy="244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线箭头连接符 176">
            <a:extLst>
              <a:ext uri="{FF2B5EF4-FFF2-40B4-BE49-F238E27FC236}">
                <a16:creationId xmlns:a16="http://schemas.microsoft.com/office/drawing/2014/main" id="{7DC923B2-681E-5DE2-1F63-8FD1E2486765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3179060" y="5534357"/>
            <a:ext cx="304510" cy="244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线箭头连接符 176">
            <a:extLst>
              <a:ext uri="{FF2B5EF4-FFF2-40B4-BE49-F238E27FC236}">
                <a16:creationId xmlns:a16="http://schemas.microsoft.com/office/drawing/2014/main" id="{3408E912-B90F-C187-BCA8-19E5DD5B911D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4497448" y="5534357"/>
            <a:ext cx="323948" cy="244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100">
            <a:extLst>
              <a:ext uri="{FF2B5EF4-FFF2-40B4-BE49-F238E27FC236}">
                <a16:creationId xmlns:a16="http://schemas.microsoft.com/office/drawing/2014/main" id="{2105AD6C-2B9E-008E-94FC-C0692267277E}"/>
              </a:ext>
            </a:extLst>
          </p:cNvPr>
          <p:cNvSpPr/>
          <p:nvPr/>
        </p:nvSpPr>
        <p:spPr>
          <a:xfrm>
            <a:off x="1312154" y="3043271"/>
            <a:ext cx="877538" cy="2428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PRT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29">
            <a:extLst>
              <a:ext uri="{FF2B5EF4-FFF2-40B4-BE49-F238E27FC236}">
                <a16:creationId xmlns:a16="http://schemas.microsoft.com/office/drawing/2014/main" id="{93AF32F2-7D6A-8EAF-1480-69DEC75194E1}"/>
              </a:ext>
            </a:extLst>
          </p:cNvPr>
          <p:cNvSpPr/>
          <p:nvPr/>
        </p:nvSpPr>
        <p:spPr>
          <a:xfrm>
            <a:off x="3502832" y="1714456"/>
            <a:ext cx="2637128" cy="2956562"/>
          </a:xfrm>
          <a:prstGeom prst="rect">
            <a:avLst/>
          </a:prstGeom>
          <a:solidFill>
            <a:schemeClr val="bg2">
              <a:alpha val="5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130">
            <a:extLst>
              <a:ext uri="{FF2B5EF4-FFF2-40B4-BE49-F238E27FC236}">
                <a16:creationId xmlns:a16="http://schemas.microsoft.com/office/drawing/2014/main" id="{4FA33ED3-DD63-26EA-0943-885A94492884}"/>
              </a:ext>
            </a:extLst>
          </p:cNvPr>
          <p:cNvSpPr txBox="1"/>
          <p:nvPr/>
        </p:nvSpPr>
        <p:spPr>
          <a:xfrm>
            <a:off x="3392927" y="1394533"/>
            <a:ext cx="164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en-US" altLang="zh-CN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131">
            <a:extLst>
              <a:ext uri="{FF2B5EF4-FFF2-40B4-BE49-F238E27FC236}">
                <a16:creationId xmlns:a16="http://schemas.microsoft.com/office/drawing/2014/main" id="{5C501044-DED8-35FC-A38C-5B3DE2715267}"/>
              </a:ext>
            </a:extLst>
          </p:cNvPr>
          <p:cNvSpPr/>
          <p:nvPr/>
        </p:nvSpPr>
        <p:spPr>
          <a:xfrm>
            <a:off x="3610189" y="2482766"/>
            <a:ext cx="1445138" cy="336589"/>
          </a:xfrm>
          <a:prstGeom prst="rect">
            <a:avLst/>
          </a:prstGeom>
          <a:solidFill>
            <a:srgbClr val="E6E9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TLB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95">
            <a:extLst>
              <a:ext uri="{FF2B5EF4-FFF2-40B4-BE49-F238E27FC236}">
                <a16:creationId xmlns:a16="http://schemas.microsoft.com/office/drawing/2014/main" id="{CD9FAA3F-FEB6-A82D-1417-9F35505D1F90}"/>
              </a:ext>
            </a:extLst>
          </p:cNvPr>
          <p:cNvSpPr/>
          <p:nvPr/>
        </p:nvSpPr>
        <p:spPr>
          <a:xfrm>
            <a:off x="3615223" y="3035791"/>
            <a:ext cx="1451229" cy="1481018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" rtlCol="0" anchor="t"/>
          <a:lstStyle/>
          <a:p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GMMU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96">
            <a:extLst>
              <a:ext uri="{FF2B5EF4-FFF2-40B4-BE49-F238E27FC236}">
                <a16:creationId xmlns:a16="http://schemas.microsoft.com/office/drawing/2014/main" id="{0FCD927A-3F46-4779-B311-45058E855772}"/>
              </a:ext>
            </a:extLst>
          </p:cNvPr>
          <p:cNvSpPr/>
          <p:nvPr/>
        </p:nvSpPr>
        <p:spPr>
          <a:xfrm>
            <a:off x="3744950" y="3776300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PW-cache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97">
            <a:extLst>
              <a:ext uri="{FF2B5EF4-FFF2-40B4-BE49-F238E27FC236}">
                <a16:creationId xmlns:a16="http://schemas.microsoft.com/office/drawing/2014/main" id="{98EBFB49-C7C4-5E4F-7FA9-485A036A4EE6}"/>
              </a:ext>
            </a:extLst>
          </p:cNvPr>
          <p:cNvSpPr/>
          <p:nvPr/>
        </p:nvSpPr>
        <p:spPr>
          <a:xfrm>
            <a:off x="3744950" y="4169593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PT-walk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169">
            <a:extLst>
              <a:ext uri="{FF2B5EF4-FFF2-40B4-BE49-F238E27FC236}">
                <a16:creationId xmlns:a16="http://schemas.microsoft.com/office/drawing/2014/main" id="{B6411EB5-634D-A681-39B1-13F904F71D37}"/>
              </a:ext>
            </a:extLst>
          </p:cNvPr>
          <p:cNvSpPr/>
          <p:nvPr/>
        </p:nvSpPr>
        <p:spPr>
          <a:xfrm>
            <a:off x="3744950" y="3383007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PW-queue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121">
            <a:extLst>
              <a:ext uri="{FF2B5EF4-FFF2-40B4-BE49-F238E27FC236}">
                <a16:creationId xmlns:a16="http://schemas.microsoft.com/office/drawing/2014/main" id="{9B8E66FA-3E19-2796-D1E0-C22770830C2F}"/>
              </a:ext>
            </a:extLst>
          </p:cNvPr>
          <p:cNvSpPr/>
          <p:nvPr/>
        </p:nvSpPr>
        <p:spPr>
          <a:xfrm>
            <a:off x="3605650" y="1849381"/>
            <a:ext cx="1015096" cy="412817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21">
            <a:extLst>
              <a:ext uri="{FF2B5EF4-FFF2-40B4-BE49-F238E27FC236}">
                <a16:creationId xmlns:a16="http://schemas.microsoft.com/office/drawing/2014/main" id="{D472D179-B48E-6457-C0C0-1C1FBA98D77D}"/>
              </a:ext>
            </a:extLst>
          </p:cNvPr>
          <p:cNvSpPr/>
          <p:nvPr/>
        </p:nvSpPr>
        <p:spPr>
          <a:xfrm>
            <a:off x="5009127" y="1855385"/>
            <a:ext cx="1015096" cy="406814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95">
            <a:extLst>
              <a:ext uri="{FF2B5EF4-FFF2-40B4-BE49-F238E27FC236}">
                <a16:creationId xmlns:a16="http://schemas.microsoft.com/office/drawing/2014/main" id="{1F7B04C9-B01B-BEE8-3B8E-91FD5F4B4BD6}"/>
              </a:ext>
            </a:extLst>
          </p:cNvPr>
          <p:cNvSpPr/>
          <p:nvPr/>
        </p:nvSpPr>
        <p:spPr>
          <a:xfrm>
            <a:off x="5214635" y="2482765"/>
            <a:ext cx="809588" cy="2034043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3152" rIns="0"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memory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29">
            <a:extLst>
              <a:ext uri="{FF2B5EF4-FFF2-40B4-BE49-F238E27FC236}">
                <a16:creationId xmlns:a16="http://schemas.microsoft.com/office/drawing/2014/main" id="{AC60B937-A963-EC42-69A1-1CC892A03FE0}"/>
              </a:ext>
            </a:extLst>
          </p:cNvPr>
          <p:cNvSpPr/>
          <p:nvPr/>
        </p:nvSpPr>
        <p:spPr>
          <a:xfrm>
            <a:off x="5280219" y="3756721"/>
            <a:ext cx="678419" cy="6714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00">
            <a:extLst>
              <a:ext uri="{FF2B5EF4-FFF2-40B4-BE49-F238E27FC236}">
                <a16:creationId xmlns:a16="http://schemas.microsoft.com/office/drawing/2014/main" id="{DFC1FB54-334A-D1CA-B6B8-CF5DADBF99CB}"/>
              </a:ext>
            </a:extLst>
          </p:cNvPr>
          <p:cNvSpPr/>
          <p:nvPr/>
        </p:nvSpPr>
        <p:spPr>
          <a:xfrm>
            <a:off x="4188914" y="3046702"/>
            <a:ext cx="877538" cy="2428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PRT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100">
            <a:extLst>
              <a:ext uri="{FF2B5EF4-FFF2-40B4-BE49-F238E27FC236}">
                <a16:creationId xmlns:a16="http://schemas.microsoft.com/office/drawing/2014/main" id="{8D756E28-3DDB-38F2-7B7B-A69C44E34E67}"/>
              </a:ext>
            </a:extLst>
          </p:cNvPr>
          <p:cNvSpPr/>
          <p:nvPr/>
        </p:nvSpPr>
        <p:spPr>
          <a:xfrm>
            <a:off x="2077898" y="4986192"/>
            <a:ext cx="3880739" cy="292740"/>
          </a:xfrm>
          <a:prstGeom prst="rect">
            <a:avLst/>
          </a:prstGeom>
          <a:solidFill>
            <a:srgbClr val="14398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 Table</a:t>
            </a:r>
            <a:endParaRPr kumimoji="1"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7E0D316-EE09-0F0D-826D-0DDBD515ACC5}"/>
              </a:ext>
            </a:extLst>
          </p:cNvPr>
          <p:cNvGrpSpPr/>
          <p:nvPr/>
        </p:nvGrpSpPr>
        <p:grpSpPr>
          <a:xfrm>
            <a:off x="6731130" y="1453225"/>
            <a:ext cx="4832159" cy="1026109"/>
            <a:chOff x="5197670" y="1364569"/>
            <a:chExt cx="6352281" cy="1026109"/>
          </a:xfrm>
        </p:grpSpPr>
        <p:sp>
          <p:nvSpPr>
            <p:cNvPr id="35" name="文本框 6">
              <a:extLst>
                <a:ext uri="{FF2B5EF4-FFF2-40B4-BE49-F238E27FC236}">
                  <a16:creationId xmlns:a16="http://schemas.microsoft.com/office/drawing/2014/main" id="{74D52C9C-AABA-EEE8-3495-79F5CE860012}"/>
                </a:ext>
              </a:extLst>
            </p:cNvPr>
            <p:cNvSpPr txBox="1"/>
            <p:nvPr/>
          </p:nvSpPr>
          <p:spPr>
            <a:xfrm>
              <a:off x="5486194" y="1959791"/>
              <a:ext cx="60637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dirty="0">
                  <a:latin typeface="Candara" panose="020E0502030303020204" pitchFamily="34" charset="0"/>
                  <a:ea typeface="Palatino" pitchFamily="2" charset="77"/>
                  <a:cs typeface="Segoe UI Historic" panose="020B0502040204020203" pitchFamily="34" charset="0"/>
                </a:rPr>
                <a:t>tracks which GPU has the valid page.</a:t>
              </a:r>
            </a:p>
          </p:txBody>
        </p:sp>
        <p:sp>
          <p:nvSpPr>
            <p:cNvPr id="37" name="文本框 6">
              <a:extLst>
                <a:ext uri="{FF2B5EF4-FFF2-40B4-BE49-F238E27FC236}">
                  <a16:creationId xmlns:a16="http://schemas.microsoft.com/office/drawing/2014/main" id="{A39CB3DF-AD62-F977-A332-8684D89EB425}"/>
                </a:ext>
              </a:extLst>
            </p:cNvPr>
            <p:cNvSpPr txBox="1"/>
            <p:nvPr/>
          </p:nvSpPr>
          <p:spPr>
            <a:xfrm>
              <a:off x="5197670" y="1364569"/>
              <a:ext cx="5160580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2400" b="1" dirty="0">
                  <a:latin typeface="Candara" panose="020E0502030303020204" pitchFamily="34" charset="0"/>
                  <a:ea typeface="Palatino" pitchFamily="2" charset="77"/>
                  <a:cs typeface="Segoe UI Historic" panose="020B0502040204020203" pitchFamily="34" charset="0"/>
                </a:rPr>
                <a:t>Forwarding Table (FT) :</a:t>
              </a:r>
            </a:p>
          </p:txBody>
        </p:sp>
      </p:grpSp>
      <p:sp>
        <p:nvSpPr>
          <p:cNvPr id="38" name="文本框 6">
            <a:extLst>
              <a:ext uri="{FF2B5EF4-FFF2-40B4-BE49-F238E27FC236}">
                <a16:creationId xmlns:a16="http://schemas.microsoft.com/office/drawing/2014/main" id="{B62D4FC5-67E4-C861-95DE-57A9940122D6}"/>
              </a:ext>
            </a:extLst>
          </p:cNvPr>
          <p:cNvSpPr txBox="1"/>
          <p:nvPr/>
        </p:nvSpPr>
        <p:spPr>
          <a:xfrm>
            <a:off x="6970039" y="2671690"/>
            <a:ext cx="4612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Employ the same </a:t>
            </a:r>
            <a:r>
              <a:rPr kumimoji="1" lang="en-US" altLang="zh-CN" sz="2000" b="1" dirty="0">
                <a:solidFill>
                  <a:srgbClr val="143981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Cuckoo filter</a:t>
            </a:r>
          </a:p>
        </p:txBody>
      </p:sp>
      <p:cxnSp>
        <p:nvCxnSpPr>
          <p:cNvPr id="55" name="肘形连接符 11">
            <a:extLst>
              <a:ext uri="{FF2B5EF4-FFF2-40B4-BE49-F238E27FC236}">
                <a16:creationId xmlns:a16="http://schemas.microsoft.com/office/drawing/2014/main" id="{F536C1B1-0E3E-2EE3-58F6-912970C20507}"/>
              </a:ext>
            </a:extLst>
          </p:cNvPr>
          <p:cNvCxnSpPr>
            <a:cxnSpLocks/>
            <a:endCxn id="2" idx="0"/>
          </p:cNvCxnSpPr>
          <p:nvPr/>
        </p:nvCxnSpPr>
        <p:spPr>
          <a:xfrm rot="16200000" flipV="1">
            <a:off x="3689342" y="2846511"/>
            <a:ext cx="3417095" cy="1152985"/>
          </a:xfrm>
          <a:prstGeom prst="bentConnector5">
            <a:avLst>
              <a:gd name="adj1" fmla="val 564"/>
              <a:gd name="adj2" fmla="val -39117"/>
              <a:gd name="adj3" fmla="val 109984"/>
            </a:avLst>
          </a:prstGeom>
          <a:ln w="31750">
            <a:solidFill>
              <a:srgbClr val="B48400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">
            <a:extLst>
              <a:ext uri="{FF2B5EF4-FFF2-40B4-BE49-F238E27FC236}">
                <a16:creationId xmlns:a16="http://schemas.microsoft.com/office/drawing/2014/main" id="{C376FBC5-303E-F304-FC1D-481B9CD3F28A}"/>
              </a:ext>
            </a:extLst>
          </p:cNvPr>
          <p:cNvSpPr txBox="1"/>
          <p:nvPr/>
        </p:nvSpPr>
        <p:spPr>
          <a:xfrm>
            <a:off x="7328951" y="3105666"/>
            <a:ext cx="397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VPN + </a:t>
            </a:r>
            <a:r>
              <a:rPr kumimoji="1" lang="en-US" altLang="zh-CN" sz="2000" dirty="0" err="1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GPU</a:t>
            </a:r>
            <a:r>
              <a:rPr kumimoji="1" lang="en-US" altLang="zh-CN" sz="2000" baseline="-25000" dirty="0" err="1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id</a:t>
            </a: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forms fingerprint </a:t>
            </a:r>
            <a:endParaRPr kumimoji="1" lang="en-US" altLang="zh-CN" sz="2000" b="1" dirty="0">
              <a:solidFill>
                <a:srgbClr val="143981"/>
              </a:solidFill>
              <a:latin typeface="Candara" panose="020E0502030303020204" pitchFamily="34" charset="0"/>
              <a:ea typeface="Palatino" pitchFamily="2" charset="77"/>
              <a:cs typeface="Segoe UI Historic" panose="020B05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26AEE8-C712-B995-C887-C77AB5527CA9}"/>
              </a:ext>
            </a:extLst>
          </p:cNvPr>
          <p:cNvGrpSpPr/>
          <p:nvPr/>
        </p:nvGrpSpPr>
        <p:grpSpPr>
          <a:xfrm>
            <a:off x="6804997" y="4288337"/>
            <a:ext cx="4903903" cy="2031325"/>
            <a:chOff x="4656266" y="4346345"/>
            <a:chExt cx="4903903" cy="2031325"/>
          </a:xfrm>
        </p:grpSpPr>
        <p:pic>
          <p:nvPicPr>
            <p:cNvPr id="15" name="Graphic 14" descr="Sad face with no fill">
              <a:extLst>
                <a:ext uri="{FF2B5EF4-FFF2-40B4-BE49-F238E27FC236}">
                  <a16:creationId xmlns:a16="http://schemas.microsoft.com/office/drawing/2014/main" id="{750DAC9F-6A95-6618-8354-A14CC6ACE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56266" y="4346345"/>
              <a:ext cx="550811" cy="5508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4056BB-0962-E4DE-6D1F-3EF670654B91}"/>
                </a:ext>
              </a:extLst>
            </p:cNvPr>
            <p:cNvSpPr txBox="1"/>
            <p:nvPr/>
          </p:nvSpPr>
          <p:spPr>
            <a:xfrm>
              <a:off x="5455754" y="4346345"/>
              <a:ext cx="410441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100" dirty="0">
                  <a:latin typeface="Candara" panose="020E0502030303020204" pitchFamily="34" charset="0"/>
                </a:rPr>
                <a:t>Accessing remote page tables may take longer than accessing the host page table due to network congestion and remote PT-walk contention.</a:t>
              </a:r>
            </a:p>
            <a:p>
              <a:pPr algn="just"/>
              <a:endParaRPr lang="en-US" sz="2100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9A95BF-BF65-DA59-1723-C560B5D14C46}"/>
              </a:ext>
            </a:extLst>
          </p:cNvPr>
          <p:cNvGrpSpPr/>
          <p:nvPr/>
        </p:nvGrpSpPr>
        <p:grpSpPr>
          <a:xfrm>
            <a:off x="8453794" y="4788003"/>
            <a:ext cx="2405795" cy="573332"/>
            <a:chOff x="9176924" y="6169610"/>
            <a:chExt cx="2405795" cy="573332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1E140A3-18C6-1696-3716-450670E31827}"/>
                </a:ext>
              </a:extLst>
            </p:cNvPr>
            <p:cNvSpPr/>
            <p:nvPr/>
          </p:nvSpPr>
          <p:spPr>
            <a:xfrm>
              <a:off x="9176924" y="6169610"/>
              <a:ext cx="2274177" cy="538609"/>
            </a:xfrm>
            <a:prstGeom prst="roundRect">
              <a:avLst/>
            </a:prstGeom>
            <a:solidFill>
              <a:srgbClr val="023393"/>
            </a:solidFill>
            <a:ln>
              <a:solidFill>
                <a:srgbClr val="023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DED0FD-8925-2334-18FB-61C8C34B6489}"/>
                </a:ext>
              </a:extLst>
            </p:cNvPr>
            <p:cNvSpPr txBox="1"/>
            <p:nvPr/>
          </p:nvSpPr>
          <p:spPr>
            <a:xfrm>
              <a:off x="9196355" y="6204333"/>
              <a:ext cx="2386364" cy="538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When to forward ?</a:t>
              </a:r>
            </a:p>
            <a:p>
              <a:endParaRPr lang="en-US" sz="800" b="1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5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Short Circuiting in Host MMU </a:t>
            </a:r>
          </a:p>
        </p:txBody>
      </p:sp>
      <p:sp>
        <p:nvSpPr>
          <p:cNvPr id="39" name="矩形 129">
            <a:extLst>
              <a:ext uri="{FF2B5EF4-FFF2-40B4-BE49-F238E27FC236}">
                <a16:creationId xmlns:a16="http://schemas.microsoft.com/office/drawing/2014/main" id="{53E43F38-0F8B-EA58-3952-56FA78A60AB6}"/>
              </a:ext>
            </a:extLst>
          </p:cNvPr>
          <p:cNvSpPr/>
          <p:nvPr/>
        </p:nvSpPr>
        <p:spPr>
          <a:xfrm>
            <a:off x="626072" y="1711025"/>
            <a:ext cx="2637128" cy="2956562"/>
          </a:xfrm>
          <a:prstGeom prst="rect">
            <a:avLst/>
          </a:prstGeom>
          <a:solidFill>
            <a:schemeClr val="bg2">
              <a:alpha val="5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130">
            <a:extLst>
              <a:ext uri="{FF2B5EF4-FFF2-40B4-BE49-F238E27FC236}">
                <a16:creationId xmlns:a16="http://schemas.microsoft.com/office/drawing/2014/main" id="{B79C41E4-3355-F1B9-B058-8E6F1A259CAA}"/>
              </a:ext>
            </a:extLst>
          </p:cNvPr>
          <p:cNvSpPr txBox="1"/>
          <p:nvPr/>
        </p:nvSpPr>
        <p:spPr>
          <a:xfrm>
            <a:off x="516167" y="1391102"/>
            <a:ext cx="164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en-US" altLang="zh-CN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131">
            <a:extLst>
              <a:ext uri="{FF2B5EF4-FFF2-40B4-BE49-F238E27FC236}">
                <a16:creationId xmlns:a16="http://schemas.microsoft.com/office/drawing/2014/main" id="{098C947C-315D-212C-34B6-5DDE15238378}"/>
              </a:ext>
            </a:extLst>
          </p:cNvPr>
          <p:cNvSpPr/>
          <p:nvPr/>
        </p:nvSpPr>
        <p:spPr>
          <a:xfrm>
            <a:off x="733429" y="2479335"/>
            <a:ext cx="1445138" cy="336589"/>
          </a:xfrm>
          <a:prstGeom prst="rect">
            <a:avLst/>
          </a:prstGeom>
          <a:solidFill>
            <a:srgbClr val="E6E9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TLB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95">
            <a:extLst>
              <a:ext uri="{FF2B5EF4-FFF2-40B4-BE49-F238E27FC236}">
                <a16:creationId xmlns:a16="http://schemas.microsoft.com/office/drawing/2014/main" id="{D702B456-241A-B4FA-B765-13999B5BC8A4}"/>
              </a:ext>
            </a:extLst>
          </p:cNvPr>
          <p:cNvSpPr/>
          <p:nvPr/>
        </p:nvSpPr>
        <p:spPr>
          <a:xfrm>
            <a:off x="738463" y="3032360"/>
            <a:ext cx="1451229" cy="1481018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" rtlCol="0" anchor="t"/>
          <a:lstStyle/>
          <a:p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GMMU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96">
            <a:extLst>
              <a:ext uri="{FF2B5EF4-FFF2-40B4-BE49-F238E27FC236}">
                <a16:creationId xmlns:a16="http://schemas.microsoft.com/office/drawing/2014/main" id="{D988AEB1-E053-73E1-78EB-B60685177171}"/>
              </a:ext>
            </a:extLst>
          </p:cNvPr>
          <p:cNvSpPr/>
          <p:nvPr/>
        </p:nvSpPr>
        <p:spPr>
          <a:xfrm>
            <a:off x="868190" y="3772869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PW-cache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97">
            <a:extLst>
              <a:ext uri="{FF2B5EF4-FFF2-40B4-BE49-F238E27FC236}">
                <a16:creationId xmlns:a16="http://schemas.microsoft.com/office/drawing/2014/main" id="{01D9DFCE-774E-3FAF-EE22-437FED00F48C}"/>
              </a:ext>
            </a:extLst>
          </p:cNvPr>
          <p:cNvSpPr/>
          <p:nvPr/>
        </p:nvSpPr>
        <p:spPr>
          <a:xfrm>
            <a:off x="868190" y="4166162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PT-walk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169">
            <a:extLst>
              <a:ext uri="{FF2B5EF4-FFF2-40B4-BE49-F238E27FC236}">
                <a16:creationId xmlns:a16="http://schemas.microsoft.com/office/drawing/2014/main" id="{F4E0A065-832A-D7D9-51AA-5778347D2DC4}"/>
              </a:ext>
            </a:extLst>
          </p:cNvPr>
          <p:cNvSpPr/>
          <p:nvPr/>
        </p:nvSpPr>
        <p:spPr>
          <a:xfrm>
            <a:off x="868190" y="3379576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PW-queue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121">
            <a:extLst>
              <a:ext uri="{FF2B5EF4-FFF2-40B4-BE49-F238E27FC236}">
                <a16:creationId xmlns:a16="http://schemas.microsoft.com/office/drawing/2014/main" id="{D842942B-256F-88BF-101D-183F364DABB5}"/>
              </a:ext>
            </a:extLst>
          </p:cNvPr>
          <p:cNvSpPr/>
          <p:nvPr/>
        </p:nvSpPr>
        <p:spPr>
          <a:xfrm>
            <a:off x="728890" y="1845950"/>
            <a:ext cx="1015096" cy="412817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121">
            <a:extLst>
              <a:ext uri="{FF2B5EF4-FFF2-40B4-BE49-F238E27FC236}">
                <a16:creationId xmlns:a16="http://schemas.microsoft.com/office/drawing/2014/main" id="{330B5C42-3F18-B045-DC36-54D1FDEED3FC}"/>
              </a:ext>
            </a:extLst>
          </p:cNvPr>
          <p:cNvSpPr/>
          <p:nvPr/>
        </p:nvSpPr>
        <p:spPr>
          <a:xfrm>
            <a:off x="2132367" y="1851954"/>
            <a:ext cx="1015096" cy="406814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95">
            <a:extLst>
              <a:ext uri="{FF2B5EF4-FFF2-40B4-BE49-F238E27FC236}">
                <a16:creationId xmlns:a16="http://schemas.microsoft.com/office/drawing/2014/main" id="{04B3B329-7673-4E4A-28C6-640183FEFB59}"/>
              </a:ext>
            </a:extLst>
          </p:cNvPr>
          <p:cNvSpPr/>
          <p:nvPr/>
        </p:nvSpPr>
        <p:spPr>
          <a:xfrm>
            <a:off x="2337875" y="2479334"/>
            <a:ext cx="809588" cy="2034043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3152" rIns="0"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memory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29">
            <a:extLst>
              <a:ext uri="{FF2B5EF4-FFF2-40B4-BE49-F238E27FC236}">
                <a16:creationId xmlns:a16="http://schemas.microsoft.com/office/drawing/2014/main" id="{403A0312-3FC3-9345-2F52-4159142C2923}"/>
              </a:ext>
            </a:extLst>
          </p:cNvPr>
          <p:cNvSpPr/>
          <p:nvPr/>
        </p:nvSpPr>
        <p:spPr>
          <a:xfrm>
            <a:off x="2403459" y="3753290"/>
            <a:ext cx="678419" cy="6714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 195">
            <a:extLst>
              <a:ext uri="{FF2B5EF4-FFF2-40B4-BE49-F238E27FC236}">
                <a16:creationId xmlns:a16="http://schemas.microsoft.com/office/drawing/2014/main" id="{7C351A3A-E935-B12C-52E2-F85C3056C7E2}"/>
              </a:ext>
            </a:extLst>
          </p:cNvPr>
          <p:cNvSpPr/>
          <p:nvPr/>
        </p:nvSpPr>
        <p:spPr>
          <a:xfrm>
            <a:off x="610340" y="4908332"/>
            <a:ext cx="5529619" cy="949338"/>
          </a:xfrm>
          <a:prstGeom prst="rect">
            <a:avLst/>
          </a:prstGeom>
          <a:solidFill>
            <a:srgbClr val="EDD4DC">
              <a:alpha val="65000"/>
            </a:srgb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矩形 192">
            <a:extLst>
              <a:ext uri="{FF2B5EF4-FFF2-40B4-BE49-F238E27FC236}">
                <a16:creationId xmlns:a16="http://schemas.microsoft.com/office/drawing/2014/main" id="{3AD4C7E8-E27A-B941-0E3A-F21D60803CCF}"/>
              </a:ext>
            </a:extLst>
          </p:cNvPr>
          <p:cNvSpPr/>
          <p:nvPr/>
        </p:nvSpPr>
        <p:spPr>
          <a:xfrm>
            <a:off x="713159" y="4987491"/>
            <a:ext cx="5245479" cy="7998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文本框 193">
            <a:extLst>
              <a:ext uri="{FF2B5EF4-FFF2-40B4-BE49-F238E27FC236}">
                <a16:creationId xmlns:a16="http://schemas.microsoft.com/office/drawing/2014/main" id="{6298C0F2-4EFB-9DD2-AC3A-8F09C437A057}"/>
              </a:ext>
            </a:extLst>
          </p:cNvPr>
          <p:cNvSpPr txBox="1"/>
          <p:nvPr/>
        </p:nvSpPr>
        <p:spPr>
          <a:xfrm>
            <a:off x="697418" y="4977663"/>
            <a:ext cx="122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Host MMU</a:t>
            </a:r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矩形 194">
            <a:extLst>
              <a:ext uri="{FF2B5EF4-FFF2-40B4-BE49-F238E27FC236}">
                <a16:creationId xmlns:a16="http://schemas.microsoft.com/office/drawing/2014/main" id="{F8C1B89B-CAC1-DC5C-D6F2-0D48CEB200C9}"/>
              </a:ext>
            </a:extLst>
          </p:cNvPr>
          <p:cNvSpPr/>
          <p:nvPr/>
        </p:nvSpPr>
        <p:spPr>
          <a:xfrm>
            <a:off x="821027" y="5426281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TLB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矩形 195">
            <a:extLst>
              <a:ext uri="{FF2B5EF4-FFF2-40B4-BE49-F238E27FC236}">
                <a16:creationId xmlns:a16="http://schemas.microsoft.com/office/drawing/2014/main" id="{470A3F52-3A3B-3953-5F3C-1CE759C5C79B}"/>
              </a:ext>
            </a:extLst>
          </p:cNvPr>
          <p:cNvSpPr/>
          <p:nvPr/>
        </p:nvSpPr>
        <p:spPr>
          <a:xfrm>
            <a:off x="2165182" y="5423833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PW-queue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本框 130">
            <a:extLst>
              <a:ext uri="{FF2B5EF4-FFF2-40B4-BE49-F238E27FC236}">
                <a16:creationId xmlns:a16="http://schemas.microsoft.com/office/drawing/2014/main" id="{FB0344FC-C79D-D2C2-06AD-6689CB1A875B}"/>
              </a:ext>
            </a:extLst>
          </p:cNvPr>
          <p:cNvSpPr txBox="1"/>
          <p:nvPr/>
        </p:nvSpPr>
        <p:spPr>
          <a:xfrm>
            <a:off x="508062" y="4630512"/>
            <a:ext cx="625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矩形 195">
            <a:extLst>
              <a:ext uri="{FF2B5EF4-FFF2-40B4-BE49-F238E27FC236}">
                <a16:creationId xmlns:a16="http://schemas.microsoft.com/office/drawing/2014/main" id="{DEBE43E1-F2C7-93E8-C77F-3613E12BEBFD}"/>
              </a:ext>
            </a:extLst>
          </p:cNvPr>
          <p:cNvSpPr/>
          <p:nvPr/>
        </p:nvSpPr>
        <p:spPr>
          <a:xfrm>
            <a:off x="3483570" y="5426280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PW-cache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矩形 195">
            <a:extLst>
              <a:ext uri="{FF2B5EF4-FFF2-40B4-BE49-F238E27FC236}">
                <a16:creationId xmlns:a16="http://schemas.microsoft.com/office/drawing/2014/main" id="{206977A4-C57E-DCED-22FE-90198F7D674A}"/>
              </a:ext>
            </a:extLst>
          </p:cNvPr>
          <p:cNvSpPr/>
          <p:nvPr/>
        </p:nvSpPr>
        <p:spPr>
          <a:xfrm>
            <a:off x="4821396" y="5423833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PT-walk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97" name="直线箭头连接符 176">
            <a:extLst>
              <a:ext uri="{FF2B5EF4-FFF2-40B4-BE49-F238E27FC236}">
                <a16:creationId xmlns:a16="http://schemas.microsoft.com/office/drawing/2014/main" id="{555E41D2-7ED6-9150-B7E4-D24B86F27C7D}"/>
              </a:ext>
            </a:extLst>
          </p:cNvPr>
          <p:cNvCxnSpPr>
            <a:cxnSpLocks/>
          </p:cNvCxnSpPr>
          <p:nvPr/>
        </p:nvCxnSpPr>
        <p:spPr>
          <a:xfrm>
            <a:off x="1449868" y="4510903"/>
            <a:ext cx="6130" cy="39742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176">
            <a:extLst>
              <a:ext uri="{FF2B5EF4-FFF2-40B4-BE49-F238E27FC236}">
                <a16:creationId xmlns:a16="http://schemas.microsoft.com/office/drawing/2014/main" id="{6F6CC216-A3B9-536B-2C6F-53FEA95AE182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1834905" y="5534357"/>
            <a:ext cx="330277" cy="244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线箭头连接符 176">
            <a:extLst>
              <a:ext uri="{FF2B5EF4-FFF2-40B4-BE49-F238E27FC236}">
                <a16:creationId xmlns:a16="http://schemas.microsoft.com/office/drawing/2014/main" id="{7DC923B2-681E-5DE2-1F63-8FD1E2486765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3179060" y="5534357"/>
            <a:ext cx="304510" cy="244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线箭头连接符 176">
            <a:extLst>
              <a:ext uri="{FF2B5EF4-FFF2-40B4-BE49-F238E27FC236}">
                <a16:creationId xmlns:a16="http://schemas.microsoft.com/office/drawing/2014/main" id="{3408E912-B90F-C187-BCA8-19E5DD5B911D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4497448" y="5534357"/>
            <a:ext cx="323948" cy="244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100">
            <a:extLst>
              <a:ext uri="{FF2B5EF4-FFF2-40B4-BE49-F238E27FC236}">
                <a16:creationId xmlns:a16="http://schemas.microsoft.com/office/drawing/2014/main" id="{2105AD6C-2B9E-008E-94FC-C0692267277E}"/>
              </a:ext>
            </a:extLst>
          </p:cNvPr>
          <p:cNvSpPr/>
          <p:nvPr/>
        </p:nvSpPr>
        <p:spPr>
          <a:xfrm>
            <a:off x="1312154" y="3043271"/>
            <a:ext cx="877538" cy="2428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PRT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29">
            <a:extLst>
              <a:ext uri="{FF2B5EF4-FFF2-40B4-BE49-F238E27FC236}">
                <a16:creationId xmlns:a16="http://schemas.microsoft.com/office/drawing/2014/main" id="{93AF32F2-7D6A-8EAF-1480-69DEC75194E1}"/>
              </a:ext>
            </a:extLst>
          </p:cNvPr>
          <p:cNvSpPr/>
          <p:nvPr/>
        </p:nvSpPr>
        <p:spPr>
          <a:xfrm>
            <a:off x="3502832" y="1714456"/>
            <a:ext cx="2637128" cy="2956562"/>
          </a:xfrm>
          <a:prstGeom prst="rect">
            <a:avLst/>
          </a:prstGeom>
          <a:solidFill>
            <a:schemeClr val="bg2">
              <a:alpha val="5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130">
            <a:extLst>
              <a:ext uri="{FF2B5EF4-FFF2-40B4-BE49-F238E27FC236}">
                <a16:creationId xmlns:a16="http://schemas.microsoft.com/office/drawing/2014/main" id="{4FA33ED3-DD63-26EA-0943-885A94492884}"/>
              </a:ext>
            </a:extLst>
          </p:cNvPr>
          <p:cNvSpPr txBox="1"/>
          <p:nvPr/>
        </p:nvSpPr>
        <p:spPr>
          <a:xfrm>
            <a:off x="3392927" y="1394533"/>
            <a:ext cx="164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en-US" altLang="zh-CN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131">
            <a:extLst>
              <a:ext uri="{FF2B5EF4-FFF2-40B4-BE49-F238E27FC236}">
                <a16:creationId xmlns:a16="http://schemas.microsoft.com/office/drawing/2014/main" id="{5C501044-DED8-35FC-A38C-5B3DE2715267}"/>
              </a:ext>
            </a:extLst>
          </p:cNvPr>
          <p:cNvSpPr/>
          <p:nvPr/>
        </p:nvSpPr>
        <p:spPr>
          <a:xfrm>
            <a:off x="3610189" y="2482766"/>
            <a:ext cx="1445138" cy="336589"/>
          </a:xfrm>
          <a:prstGeom prst="rect">
            <a:avLst/>
          </a:prstGeom>
          <a:solidFill>
            <a:srgbClr val="E6E9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TLB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95">
            <a:extLst>
              <a:ext uri="{FF2B5EF4-FFF2-40B4-BE49-F238E27FC236}">
                <a16:creationId xmlns:a16="http://schemas.microsoft.com/office/drawing/2014/main" id="{CD9FAA3F-FEB6-A82D-1417-9F35505D1F90}"/>
              </a:ext>
            </a:extLst>
          </p:cNvPr>
          <p:cNvSpPr/>
          <p:nvPr/>
        </p:nvSpPr>
        <p:spPr>
          <a:xfrm>
            <a:off x="3615223" y="3035791"/>
            <a:ext cx="1451229" cy="1481018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" rtlCol="0" anchor="t"/>
          <a:lstStyle/>
          <a:p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GMMU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96">
            <a:extLst>
              <a:ext uri="{FF2B5EF4-FFF2-40B4-BE49-F238E27FC236}">
                <a16:creationId xmlns:a16="http://schemas.microsoft.com/office/drawing/2014/main" id="{0FCD927A-3F46-4779-B311-45058E855772}"/>
              </a:ext>
            </a:extLst>
          </p:cNvPr>
          <p:cNvSpPr/>
          <p:nvPr/>
        </p:nvSpPr>
        <p:spPr>
          <a:xfrm>
            <a:off x="3744950" y="3776300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PW-cache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97">
            <a:extLst>
              <a:ext uri="{FF2B5EF4-FFF2-40B4-BE49-F238E27FC236}">
                <a16:creationId xmlns:a16="http://schemas.microsoft.com/office/drawing/2014/main" id="{98EBFB49-C7C4-5E4F-7FA9-485A036A4EE6}"/>
              </a:ext>
            </a:extLst>
          </p:cNvPr>
          <p:cNvSpPr/>
          <p:nvPr/>
        </p:nvSpPr>
        <p:spPr>
          <a:xfrm>
            <a:off x="3744950" y="4169593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PT-walk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169">
            <a:extLst>
              <a:ext uri="{FF2B5EF4-FFF2-40B4-BE49-F238E27FC236}">
                <a16:creationId xmlns:a16="http://schemas.microsoft.com/office/drawing/2014/main" id="{B6411EB5-634D-A681-39B1-13F904F71D37}"/>
              </a:ext>
            </a:extLst>
          </p:cNvPr>
          <p:cNvSpPr/>
          <p:nvPr/>
        </p:nvSpPr>
        <p:spPr>
          <a:xfrm>
            <a:off x="3744950" y="3383007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PW-queue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121">
            <a:extLst>
              <a:ext uri="{FF2B5EF4-FFF2-40B4-BE49-F238E27FC236}">
                <a16:creationId xmlns:a16="http://schemas.microsoft.com/office/drawing/2014/main" id="{9B8E66FA-3E19-2796-D1E0-C22770830C2F}"/>
              </a:ext>
            </a:extLst>
          </p:cNvPr>
          <p:cNvSpPr/>
          <p:nvPr/>
        </p:nvSpPr>
        <p:spPr>
          <a:xfrm>
            <a:off x="3605650" y="1849381"/>
            <a:ext cx="1015096" cy="412817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21">
            <a:extLst>
              <a:ext uri="{FF2B5EF4-FFF2-40B4-BE49-F238E27FC236}">
                <a16:creationId xmlns:a16="http://schemas.microsoft.com/office/drawing/2014/main" id="{D472D179-B48E-6457-C0C0-1C1FBA98D77D}"/>
              </a:ext>
            </a:extLst>
          </p:cNvPr>
          <p:cNvSpPr/>
          <p:nvPr/>
        </p:nvSpPr>
        <p:spPr>
          <a:xfrm>
            <a:off x="5009127" y="1855385"/>
            <a:ext cx="1015096" cy="406814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95">
            <a:extLst>
              <a:ext uri="{FF2B5EF4-FFF2-40B4-BE49-F238E27FC236}">
                <a16:creationId xmlns:a16="http://schemas.microsoft.com/office/drawing/2014/main" id="{1F7B04C9-B01B-BEE8-3B8E-91FD5F4B4BD6}"/>
              </a:ext>
            </a:extLst>
          </p:cNvPr>
          <p:cNvSpPr/>
          <p:nvPr/>
        </p:nvSpPr>
        <p:spPr>
          <a:xfrm>
            <a:off x="5214635" y="2482765"/>
            <a:ext cx="809588" cy="2034043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3152" rIns="0"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memory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29">
            <a:extLst>
              <a:ext uri="{FF2B5EF4-FFF2-40B4-BE49-F238E27FC236}">
                <a16:creationId xmlns:a16="http://schemas.microsoft.com/office/drawing/2014/main" id="{AC60B937-A963-EC42-69A1-1CC892A03FE0}"/>
              </a:ext>
            </a:extLst>
          </p:cNvPr>
          <p:cNvSpPr/>
          <p:nvPr/>
        </p:nvSpPr>
        <p:spPr>
          <a:xfrm>
            <a:off x="5280219" y="3756721"/>
            <a:ext cx="678419" cy="6714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00">
            <a:extLst>
              <a:ext uri="{FF2B5EF4-FFF2-40B4-BE49-F238E27FC236}">
                <a16:creationId xmlns:a16="http://schemas.microsoft.com/office/drawing/2014/main" id="{DFC1FB54-334A-D1CA-B6B8-CF5DADBF99CB}"/>
              </a:ext>
            </a:extLst>
          </p:cNvPr>
          <p:cNvSpPr/>
          <p:nvPr/>
        </p:nvSpPr>
        <p:spPr>
          <a:xfrm>
            <a:off x="4188914" y="3046702"/>
            <a:ext cx="877538" cy="2428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PRT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100">
            <a:extLst>
              <a:ext uri="{FF2B5EF4-FFF2-40B4-BE49-F238E27FC236}">
                <a16:creationId xmlns:a16="http://schemas.microsoft.com/office/drawing/2014/main" id="{8D756E28-3DDB-38F2-7B7B-A69C44E34E67}"/>
              </a:ext>
            </a:extLst>
          </p:cNvPr>
          <p:cNvSpPr/>
          <p:nvPr/>
        </p:nvSpPr>
        <p:spPr>
          <a:xfrm>
            <a:off x="2077898" y="4986192"/>
            <a:ext cx="3880739" cy="292740"/>
          </a:xfrm>
          <a:prstGeom prst="rect">
            <a:avLst/>
          </a:prstGeom>
          <a:solidFill>
            <a:srgbClr val="14398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 Table</a:t>
            </a:r>
            <a:endParaRPr kumimoji="1"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6">
            <a:extLst>
              <a:ext uri="{FF2B5EF4-FFF2-40B4-BE49-F238E27FC236}">
                <a16:creationId xmlns:a16="http://schemas.microsoft.com/office/drawing/2014/main" id="{A39CB3DF-AD62-F977-A332-8684D89EB425}"/>
              </a:ext>
            </a:extLst>
          </p:cNvPr>
          <p:cNvSpPr txBox="1"/>
          <p:nvPr/>
        </p:nvSpPr>
        <p:spPr>
          <a:xfrm>
            <a:off x="6731130" y="1453225"/>
            <a:ext cx="392563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When to forward :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063E6C8-919A-F030-EE1A-8432D3629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670527"/>
              </p:ext>
            </p:extLst>
          </p:nvPr>
        </p:nvGraphicFramePr>
        <p:xfrm>
          <a:off x="2229186" y="6112869"/>
          <a:ext cx="52231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17">
                  <a:extLst>
                    <a:ext uri="{9D8B030D-6E8A-4147-A177-3AD203B41FA5}">
                      <a16:colId xmlns:a16="http://schemas.microsoft.com/office/drawing/2014/main" val="2723160286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3212157664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1504017233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1267064806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2807603188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2044613355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4068567408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2642409627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1171099635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3496833514"/>
                    </a:ext>
                  </a:extLst>
                </a:gridCol>
              </a:tblGrid>
              <a:tr h="2760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059056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26FC7E6B-5CFE-A41C-8665-B712F1B4C7F5}"/>
              </a:ext>
            </a:extLst>
          </p:cNvPr>
          <p:cNvGrpSpPr/>
          <p:nvPr/>
        </p:nvGrpSpPr>
        <p:grpSpPr>
          <a:xfrm>
            <a:off x="2183564" y="5657322"/>
            <a:ext cx="5241063" cy="465541"/>
            <a:chOff x="2183564" y="5657322"/>
            <a:chExt cx="5241063" cy="46554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8D8507-935E-7D24-1E65-65617608DCF4}"/>
                </a:ext>
              </a:extLst>
            </p:cNvPr>
            <p:cNvCxnSpPr>
              <a:cxnSpLocks/>
            </p:cNvCxnSpPr>
            <p:nvPr/>
          </p:nvCxnSpPr>
          <p:spPr>
            <a:xfrm>
              <a:off x="2183564" y="5657322"/>
              <a:ext cx="50619" cy="465541"/>
            </a:xfrm>
            <a:prstGeom prst="line">
              <a:avLst/>
            </a:prstGeom>
            <a:ln w="22225">
              <a:solidFill>
                <a:srgbClr val="14398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A13301D-307B-BD8B-E1EC-4C42AC16C222}"/>
                </a:ext>
              </a:extLst>
            </p:cNvPr>
            <p:cNvCxnSpPr>
              <a:cxnSpLocks/>
            </p:cNvCxnSpPr>
            <p:nvPr/>
          </p:nvCxnSpPr>
          <p:spPr>
            <a:xfrm>
              <a:off x="3179060" y="5657322"/>
              <a:ext cx="4245567" cy="465541"/>
            </a:xfrm>
            <a:prstGeom prst="line">
              <a:avLst/>
            </a:prstGeom>
            <a:ln w="22225">
              <a:solidFill>
                <a:srgbClr val="14398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573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Short Circuiting in Host MMU </a:t>
            </a:r>
          </a:p>
        </p:txBody>
      </p:sp>
      <p:sp>
        <p:nvSpPr>
          <p:cNvPr id="39" name="矩形 129">
            <a:extLst>
              <a:ext uri="{FF2B5EF4-FFF2-40B4-BE49-F238E27FC236}">
                <a16:creationId xmlns:a16="http://schemas.microsoft.com/office/drawing/2014/main" id="{53E43F38-0F8B-EA58-3952-56FA78A60AB6}"/>
              </a:ext>
            </a:extLst>
          </p:cNvPr>
          <p:cNvSpPr/>
          <p:nvPr/>
        </p:nvSpPr>
        <p:spPr>
          <a:xfrm>
            <a:off x="626072" y="1711025"/>
            <a:ext cx="2637128" cy="2956562"/>
          </a:xfrm>
          <a:prstGeom prst="rect">
            <a:avLst/>
          </a:prstGeom>
          <a:solidFill>
            <a:schemeClr val="bg2">
              <a:alpha val="5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130">
            <a:extLst>
              <a:ext uri="{FF2B5EF4-FFF2-40B4-BE49-F238E27FC236}">
                <a16:creationId xmlns:a16="http://schemas.microsoft.com/office/drawing/2014/main" id="{B79C41E4-3355-F1B9-B058-8E6F1A259CAA}"/>
              </a:ext>
            </a:extLst>
          </p:cNvPr>
          <p:cNvSpPr txBox="1"/>
          <p:nvPr/>
        </p:nvSpPr>
        <p:spPr>
          <a:xfrm>
            <a:off x="516167" y="1391102"/>
            <a:ext cx="164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en-US" altLang="zh-CN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131">
            <a:extLst>
              <a:ext uri="{FF2B5EF4-FFF2-40B4-BE49-F238E27FC236}">
                <a16:creationId xmlns:a16="http://schemas.microsoft.com/office/drawing/2014/main" id="{098C947C-315D-212C-34B6-5DDE15238378}"/>
              </a:ext>
            </a:extLst>
          </p:cNvPr>
          <p:cNvSpPr/>
          <p:nvPr/>
        </p:nvSpPr>
        <p:spPr>
          <a:xfrm>
            <a:off x="733429" y="2479335"/>
            <a:ext cx="1445138" cy="336589"/>
          </a:xfrm>
          <a:prstGeom prst="rect">
            <a:avLst/>
          </a:prstGeom>
          <a:solidFill>
            <a:srgbClr val="E6E9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TLB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95">
            <a:extLst>
              <a:ext uri="{FF2B5EF4-FFF2-40B4-BE49-F238E27FC236}">
                <a16:creationId xmlns:a16="http://schemas.microsoft.com/office/drawing/2014/main" id="{D702B456-241A-B4FA-B765-13999B5BC8A4}"/>
              </a:ext>
            </a:extLst>
          </p:cNvPr>
          <p:cNvSpPr/>
          <p:nvPr/>
        </p:nvSpPr>
        <p:spPr>
          <a:xfrm>
            <a:off x="738463" y="3032360"/>
            <a:ext cx="1451229" cy="1481018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" rtlCol="0" anchor="t"/>
          <a:lstStyle/>
          <a:p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GMMU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96">
            <a:extLst>
              <a:ext uri="{FF2B5EF4-FFF2-40B4-BE49-F238E27FC236}">
                <a16:creationId xmlns:a16="http://schemas.microsoft.com/office/drawing/2014/main" id="{D988AEB1-E053-73E1-78EB-B60685177171}"/>
              </a:ext>
            </a:extLst>
          </p:cNvPr>
          <p:cNvSpPr/>
          <p:nvPr/>
        </p:nvSpPr>
        <p:spPr>
          <a:xfrm>
            <a:off x="868190" y="3772869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PW-cache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97">
            <a:extLst>
              <a:ext uri="{FF2B5EF4-FFF2-40B4-BE49-F238E27FC236}">
                <a16:creationId xmlns:a16="http://schemas.microsoft.com/office/drawing/2014/main" id="{01D9DFCE-774E-3FAF-EE22-437FED00F48C}"/>
              </a:ext>
            </a:extLst>
          </p:cNvPr>
          <p:cNvSpPr/>
          <p:nvPr/>
        </p:nvSpPr>
        <p:spPr>
          <a:xfrm>
            <a:off x="868190" y="4166162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PT-walk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169">
            <a:extLst>
              <a:ext uri="{FF2B5EF4-FFF2-40B4-BE49-F238E27FC236}">
                <a16:creationId xmlns:a16="http://schemas.microsoft.com/office/drawing/2014/main" id="{F4E0A065-832A-D7D9-51AA-5778347D2DC4}"/>
              </a:ext>
            </a:extLst>
          </p:cNvPr>
          <p:cNvSpPr/>
          <p:nvPr/>
        </p:nvSpPr>
        <p:spPr>
          <a:xfrm>
            <a:off x="868190" y="3379576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PW-queue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121">
            <a:extLst>
              <a:ext uri="{FF2B5EF4-FFF2-40B4-BE49-F238E27FC236}">
                <a16:creationId xmlns:a16="http://schemas.microsoft.com/office/drawing/2014/main" id="{D842942B-256F-88BF-101D-183F364DABB5}"/>
              </a:ext>
            </a:extLst>
          </p:cNvPr>
          <p:cNvSpPr/>
          <p:nvPr/>
        </p:nvSpPr>
        <p:spPr>
          <a:xfrm>
            <a:off x="728890" y="1845950"/>
            <a:ext cx="1015096" cy="412817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121">
            <a:extLst>
              <a:ext uri="{FF2B5EF4-FFF2-40B4-BE49-F238E27FC236}">
                <a16:creationId xmlns:a16="http://schemas.microsoft.com/office/drawing/2014/main" id="{330B5C42-3F18-B045-DC36-54D1FDEED3FC}"/>
              </a:ext>
            </a:extLst>
          </p:cNvPr>
          <p:cNvSpPr/>
          <p:nvPr/>
        </p:nvSpPr>
        <p:spPr>
          <a:xfrm>
            <a:off x="2132367" y="1851954"/>
            <a:ext cx="1015096" cy="406814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95">
            <a:extLst>
              <a:ext uri="{FF2B5EF4-FFF2-40B4-BE49-F238E27FC236}">
                <a16:creationId xmlns:a16="http://schemas.microsoft.com/office/drawing/2014/main" id="{04B3B329-7673-4E4A-28C6-640183FEFB59}"/>
              </a:ext>
            </a:extLst>
          </p:cNvPr>
          <p:cNvSpPr/>
          <p:nvPr/>
        </p:nvSpPr>
        <p:spPr>
          <a:xfrm>
            <a:off x="2337875" y="2479334"/>
            <a:ext cx="809588" cy="2034043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3152" rIns="0"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memory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29">
            <a:extLst>
              <a:ext uri="{FF2B5EF4-FFF2-40B4-BE49-F238E27FC236}">
                <a16:creationId xmlns:a16="http://schemas.microsoft.com/office/drawing/2014/main" id="{403A0312-3FC3-9345-2F52-4159142C2923}"/>
              </a:ext>
            </a:extLst>
          </p:cNvPr>
          <p:cNvSpPr/>
          <p:nvPr/>
        </p:nvSpPr>
        <p:spPr>
          <a:xfrm>
            <a:off x="2403459" y="3753290"/>
            <a:ext cx="678419" cy="6714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 195">
            <a:extLst>
              <a:ext uri="{FF2B5EF4-FFF2-40B4-BE49-F238E27FC236}">
                <a16:creationId xmlns:a16="http://schemas.microsoft.com/office/drawing/2014/main" id="{7C351A3A-E935-B12C-52E2-F85C3056C7E2}"/>
              </a:ext>
            </a:extLst>
          </p:cNvPr>
          <p:cNvSpPr/>
          <p:nvPr/>
        </p:nvSpPr>
        <p:spPr>
          <a:xfrm>
            <a:off x="610340" y="4908332"/>
            <a:ext cx="5529619" cy="949338"/>
          </a:xfrm>
          <a:prstGeom prst="rect">
            <a:avLst/>
          </a:prstGeom>
          <a:solidFill>
            <a:srgbClr val="EDD4DC">
              <a:alpha val="65000"/>
            </a:srgb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矩形 192">
            <a:extLst>
              <a:ext uri="{FF2B5EF4-FFF2-40B4-BE49-F238E27FC236}">
                <a16:creationId xmlns:a16="http://schemas.microsoft.com/office/drawing/2014/main" id="{3AD4C7E8-E27A-B941-0E3A-F21D60803CCF}"/>
              </a:ext>
            </a:extLst>
          </p:cNvPr>
          <p:cNvSpPr/>
          <p:nvPr/>
        </p:nvSpPr>
        <p:spPr>
          <a:xfrm>
            <a:off x="713159" y="4987491"/>
            <a:ext cx="5245479" cy="7998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文本框 193">
            <a:extLst>
              <a:ext uri="{FF2B5EF4-FFF2-40B4-BE49-F238E27FC236}">
                <a16:creationId xmlns:a16="http://schemas.microsoft.com/office/drawing/2014/main" id="{6298C0F2-4EFB-9DD2-AC3A-8F09C437A057}"/>
              </a:ext>
            </a:extLst>
          </p:cNvPr>
          <p:cNvSpPr txBox="1"/>
          <p:nvPr/>
        </p:nvSpPr>
        <p:spPr>
          <a:xfrm>
            <a:off x="697418" y="4977663"/>
            <a:ext cx="122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Host MMU</a:t>
            </a:r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矩形 194">
            <a:extLst>
              <a:ext uri="{FF2B5EF4-FFF2-40B4-BE49-F238E27FC236}">
                <a16:creationId xmlns:a16="http://schemas.microsoft.com/office/drawing/2014/main" id="{F8C1B89B-CAC1-DC5C-D6F2-0D48CEB200C9}"/>
              </a:ext>
            </a:extLst>
          </p:cNvPr>
          <p:cNvSpPr/>
          <p:nvPr/>
        </p:nvSpPr>
        <p:spPr>
          <a:xfrm>
            <a:off x="821027" y="5426281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TLB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矩形 195">
            <a:extLst>
              <a:ext uri="{FF2B5EF4-FFF2-40B4-BE49-F238E27FC236}">
                <a16:creationId xmlns:a16="http://schemas.microsoft.com/office/drawing/2014/main" id="{470A3F52-3A3B-3953-5F3C-1CE759C5C79B}"/>
              </a:ext>
            </a:extLst>
          </p:cNvPr>
          <p:cNvSpPr/>
          <p:nvPr/>
        </p:nvSpPr>
        <p:spPr>
          <a:xfrm>
            <a:off x="2165182" y="5423833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PW-queue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本框 130">
            <a:extLst>
              <a:ext uri="{FF2B5EF4-FFF2-40B4-BE49-F238E27FC236}">
                <a16:creationId xmlns:a16="http://schemas.microsoft.com/office/drawing/2014/main" id="{FB0344FC-C79D-D2C2-06AD-6689CB1A875B}"/>
              </a:ext>
            </a:extLst>
          </p:cNvPr>
          <p:cNvSpPr txBox="1"/>
          <p:nvPr/>
        </p:nvSpPr>
        <p:spPr>
          <a:xfrm>
            <a:off x="508062" y="4630512"/>
            <a:ext cx="625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矩形 195">
            <a:extLst>
              <a:ext uri="{FF2B5EF4-FFF2-40B4-BE49-F238E27FC236}">
                <a16:creationId xmlns:a16="http://schemas.microsoft.com/office/drawing/2014/main" id="{DEBE43E1-F2C7-93E8-C77F-3613E12BEBFD}"/>
              </a:ext>
            </a:extLst>
          </p:cNvPr>
          <p:cNvSpPr/>
          <p:nvPr/>
        </p:nvSpPr>
        <p:spPr>
          <a:xfrm>
            <a:off x="3483570" y="5426280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PW-cache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矩形 195">
            <a:extLst>
              <a:ext uri="{FF2B5EF4-FFF2-40B4-BE49-F238E27FC236}">
                <a16:creationId xmlns:a16="http://schemas.microsoft.com/office/drawing/2014/main" id="{206977A4-C57E-DCED-22FE-90198F7D674A}"/>
              </a:ext>
            </a:extLst>
          </p:cNvPr>
          <p:cNvSpPr/>
          <p:nvPr/>
        </p:nvSpPr>
        <p:spPr>
          <a:xfrm>
            <a:off x="4821396" y="5423833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PT-walk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97" name="直线箭头连接符 176">
            <a:extLst>
              <a:ext uri="{FF2B5EF4-FFF2-40B4-BE49-F238E27FC236}">
                <a16:creationId xmlns:a16="http://schemas.microsoft.com/office/drawing/2014/main" id="{555E41D2-7ED6-9150-B7E4-D24B86F27C7D}"/>
              </a:ext>
            </a:extLst>
          </p:cNvPr>
          <p:cNvCxnSpPr>
            <a:cxnSpLocks/>
          </p:cNvCxnSpPr>
          <p:nvPr/>
        </p:nvCxnSpPr>
        <p:spPr>
          <a:xfrm>
            <a:off x="1449868" y="4510903"/>
            <a:ext cx="6130" cy="39742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176">
            <a:extLst>
              <a:ext uri="{FF2B5EF4-FFF2-40B4-BE49-F238E27FC236}">
                <a16:creationId xmlns:a16="http://schemas.microsoft.com/office/drawing/2014/main" id="{6F6CC216-A3B9-536B-2C6F-53FEA95AE182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1834905" y="5534357"/>
            <a:ext cx="330277" cy="244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线箭头连接符 176">
            <a:extLst>
              <a:ext uri="{FF2B5EF4-FFF2-40B4-BE49-F238E27FC236}">
                <a16:creationId xmlns:a16="http://schemas.microsoft.com/office/drawing/2014/main" id="{7DC923B2-681E-5DE2-1F63-8FD1E2486765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3179060" y="5534357"/>
            <a:ext cx="304510" cy="244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线箭头连接符 176">
            <a:extLst>
              <a:ext uri="{FF2B5EF4-FFF2-40B4-BE49-F238E27FC236}">
                <a16:creationId xmlns:a16="http://schemas.microsoft.com/office/drawing/2014/main" id="{3408E912-B90F-C187-BCA8-19E5DD5B911D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4497448" y="5534357"/>
            <a:ext cx="323948" cy="244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100">
            <a:extLst>
              <a:ext uri="{FF2B5EF4-FFF2-40B4-BE49-F238E27FC236}">
                <a16:creationId xmlns:a16="http://schemas.microsoft.com/office/drawing/2014/main" id="{2105AD6C-2B9E-008E-94FC-C0692267277E}"/>
              </a:ext>
            </a:extLst>
          </p:cNvPr>
          <p:cNvSpPr/>
          <p:nvPr/>
        </p:nvSpPr>
        <p:spPr>
          <a:xfrm>
            <a:off x="1312154" y="3043271"/>
            <a:ext cx="877538" cy="2428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PRT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29">
            <a:extLst>
              <a:ext uri="{FF2B5EF4-FFF2-40B4-BE49-F238E27FC236}">
                <a16:creationId xmlns:a16="http://schemas.microsoft.com/office/drawing/2014/main" id="{93AF32F2-7D6A-8EAF-1480-69DEC75194E1}"/>
              </a:ext>
            </a:extLst>
          </p:cNvPr>
          <p:cNvSpPr/>
          <p:nvPr/>
        </p:nvSpPr>
        <p:spPr>
          <a:xfrm>
            <a:off x="3502832" y="1714456"/>
            <a:ext cx="2637128" cy="2956562"/>
          </a:xfrm>
          <a:prstGeom prst="rect">
            <a:avLst/>
          </a:prstGeom>
          <a:solidFill>
            <a:schemeClr val="bg2">
              <a:alpha val="5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130">
            <a:extLst>
              <a:ext uri="{FF2B5EF4-FFF2-40B4-BE49-F238E27FC236}">
                <a16:creationId xmlns:a16="http://schemas.microsoft.com/office/drawing/2014/main" id="{4FA33ED3-DD63-26EA-0943-885A94492884}"/>
              </a:ext>
            </a:extLst>
          </p:cNvPr>
          <p:cNvSpPr txBox="1"/>
          <p:nvPr/>
        </p:nvSpPr>
        <p:spPr>
          <a:xfrm>
            <a:off x="3392927" y="1394533"/>
            <a:ext cx="164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en-US" altLang="zh-CN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131">
            <a:extLst>
              <a:ext uri="{FF2B5EF4-FFF2-40B4-BE49-F238E27FC236}">
                <a16:creationId xmlns:a16="http://schemas.microsoft.com/office/drawing/2014/main" id="{5C501044-DED8-35FC-A38C-5B3DE2715267}"/>
              </a:ext>
            </a:extLst>
          </p:cNvPr>
          <p:cNvSpPr/>
          <p:nvPr/>
        </p:nvSpPr>
        <p:spPr>
          <a:xfrm>
            <a:off x="3610189" y="2482766"/>
            <a:ext cx="1445138" cy="336589"/>
          </a:xfrm>
          <a:prstGeom prst="rect">
            <a:avLst/>
          </a:prstGeom>
          <a:solidFill>
            <a:srgbClr val="E6E9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TLB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95">
            <a:extLst>
              <a:ext uri="{FF2B5EF4-FFF2-40B4-BE49-F238E27FC236}">
                <a16:creationId xmlns:a16="http://schemas.microsoft.com/office/drawing/2014/main" id="{CD9FAA3F-FEB6-A82D-1417-9F35505D1F90}"/>
              </a:ext>
            </a:extLst>
          </p:cNvPr>
          <p:cNvSpPr/>
          <p:nvPr/>
        </p:nvSpPr>
        <p:spPr>
          <a:xfrm>
            <a:off x="3615223" y="3035791"/>
            <a:ext cx="1451229" cy="1481018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" rtlCol="0" anchor="t"/>
          <a:lstStyle/>
          <a:p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GMMU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96">
            <a:extLst>
              <a:ext uri="{FF2B5EF4-FFF2-40B4-BE49-F238E27FC236}">
                <a16:creationId xmlns:a16="http://schemas.microsoft.com/office/drawing/2014/main" id="{0FCD927A-3F46-4779-B311-45058E855772}"/>
              </a:ext>
            </a:extLst>
          </p:cNvPr>
          <p:cNvSpPr/>
          <p:nvPr/>
        </p:nvSpPr>
        <p:spPr>
          <a:xfrm>
            <a:off x="3744950" y="3776300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PW-cache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97">
            <a:extLst>
              <a:ext uri="{FF2B5EF4-FFF2-40B4-BE49-F238E27FC236}">
                <a16:creationId xmlns:a16="http://schemas.microsoft.com/office/drawing/2014/main" id="{98EBFB49-C7C4-5E4F-7FA9-485A036A4EE6}"/>
              </a:ext>
            </a:extLst>
          </p:cNvPr>
          <p:cNvSpPr/>
          <p:nvPr/>
        </p:nvSpPr>
        <p:spPr>
          <a:xfrm>
            <a:off x="3744950" y="4169593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PT-walk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169">
            <a:extLst>
              <a:ext uri="{FF2B5EF4-FFF2-40B4-BE49-F238E27FC236}">
                <a16:creationId xmlns:a16="http://schemas.microsoft.com/office/drawing/2014/main" id="{B6411EB5-634D-A681-39B1-13F904F71D37}"/>
              </a:ext>
            </a:extLst>
          </p:cNvPr>
          <p:cNvSpPr/>
          <p:nvPr/>
        </p:nvSpPr>
        <p:spPr>
          <a:xfrm>
            <a:off x="3744950" y="3383007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PW-queue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121">
            <a:extLst>
              <a:ext uri="{FF2B5EF4-FFF2-40B4-BE49-F238E27FC236}">
                <a16:creationId xmlns:a16="http://schemas.microsoft.com/office/drawing/2014/main" id="{9B8E66FA-3E19-2796-D1E0-C22770830C2F}"/>
              </a:ext>
            </a:extLst>
          </p:cNvPr>
          <p:cNvSpPr/>
          <p:nvPr/>
        </p:nvSpPr>
        <p:spPr>
          <a:xfrm>
            <a:off x="3605650" y="1849381"/>
            <a:ext cx="1015096" cy="412817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21">
            <a:extLst>
              <a:ext uri="{FF2B5EF4-FFF2-40B4-BE49-F238E27FC236}">
                <a16:creationId xmlns:a16="http://schemas.microsoft.com/office/drawing/2014/main" id="{D472D179-B48E-6457-C0C0-1C1FBA98D77D}"/>
              </a:ext>
            </a:extLst>
          </p:cNvPr>
          <p:cNvSpPr/>
          <p:nvPr/>
        </p:nvSpPr>
        <p:spPr>
          <a:xfrm>
            <a:off x="5009127" y="1855385"/>
            <a:ext cx="1015096" cy="406814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95">
            <a:extLst>
              <a:ext uri="{FF2B5EF4-FFF2-40B4-BE49-F238E27FC236}">
                <a16:creationId xmlns:a16="http://schemas.microsoft.com/office/drawing/2014/main" id="{1F7B04C9-B01B-BEE8-3B8E-91FD5F4B4BD6}"/>
              </a:ext>
            </a:extLst>
          </p:cNvPr>
          <p:cNvSpPr/>
          <p:nvPr/>
        </p:nvSpPr>
        <p:spPr>
          <a:xfrm>
            <a:off x="5214635" y="2482765"/>
            <a:ext cx="809588" cy="2034043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3152" rIns="0"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memory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29">
            <a:extLst>
              <a:ext uri="{FF2B5EF4-FFF2-40B4-BE49-F238E27FC236}">
                <a16:creationId xmlns:a16="http://schemas.microsoft.com/office/drawing/2014/main" id="{AC60B937-A963-EC42-69A1-1CC892A03FE0}"/>
              </a:ext>
            </a:extLst>
          </p:cNvPr>
          <p:cNvSpPr/>
          <p:nvPr/>
        </p:nvSpPr>
        <p:spPr>
          <a:xfrm>
            <a:off x="5280219" y="3756721"/>
            <a:ext cx="678419" cy="6714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00">
            <a:extLst>
              <a:ext uri="{FF2B5EF4-FFF2-40B4-BE49-F238E27FC236}">
                <a16:creationId xmlns:a16="http://schemas.microsoft.com/office/drawing/2014/main" id="{DFC1FB54-334A-D1CA-B6B8-CF5DADBF99CB}"/>
              </a:ext>
            </a:extLst>
          </p:cNvPr>
          <p:cNvSpPr/>
          <p:nvPr/>
        </p:nvSpPr>
        <p:spPr>
          <a:xfrm>
            <a:off x="4188914" y="3046702"/>
            <a:ext cx="877538" cy="2428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PRT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100">
            <a:extLst>
              <a:ext uri="{FF2B5EF4-FFF2-40B4-BE49-F238E27FC236}">
                <a16:creationId xmlns:a16="http://schemas.microsoft.com/office/drawing/2014/main" id="{8D756E28-3DDB-38F2-7B7B-A69C44E34E67}"/>
              </a:ext>
            </a:extLst>
          </p:cNvPr>
          <p:cNvSpPr/>
          <p:nvPr/>
        </p:nvSpPr>
        <p:spPr>
          <a:xfrm>
            <a:off x="2077898" y="4986192"/>
            <a:ext cx="3880739" cy="292740"/>
          </a:xfrm>
          <a:prstGeom prst="rect">
            <a:avLst/>
          </a:prstGeom>
          <a:solidFill>
            <a:srgbClr val="14398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 Table</a:t>
            </a:r>
            <a:endParaRPr kumimoji="1"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6">
            <a:extLst>
              <a:ext uri="{FF2B5EF4-FFF2-40B4-BE49-F238E27FC236}">
                <a16:creationId xmlns:a16="http://schemas.microsoft.com/office/drawing/2014/main" id="{A39CB3DF-AD62-F977-A332-8684D89EB425}"/>
              </a:ext>
            </a:extLst>
          </p:cNvPr>
          <p:cNvSpPr txBox="1"/>
          <p:nvPr/>
        </p:nvSpPr>
        <p:spPr>
          <a:xfrm>
            <a:off x="6731130" y="1453225"/>
            <a:ext cx="392563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When to forward 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8B605B-6D67-6331-3903-0D1195109B9F}"/>
              </a:ext>
            </a:extLst>
          </p:cNvPr>
          <p:cNvSpPr txBox="1"/>
          <p:nvPr/>
        </p:nvSpPr>
        <p:spPr>
          <a:xfrm>
            <a:off x="6971168" y="2255897"/>
            <a:ext cx="48597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If the number of queued requests less than forwarding threshold, only rely on the </a:t>
            </a:r>
            <a:r>
              <a:rPr kumimoji="1" lang="en-US" altLang="zh-CN" sz="2000" b="1" dirty="0">
                <a:solidFill>
                  <a:srgbClr val="B48400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host MMU </a:t>
            </a: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to perform PT-walk.</a:t>
            </a:r>
          </a:p>
          <a:p>
            <a:endParaRPr kumimoji="1" lang="en-US" altLang="zh-CN" sz="2000" dirty="0">
              <a:latin typeface="Candara" panose="020E0502030303020204" pitchFamily="34" charset="0"/>
              <a:ea typeface="Palatino" pitchFamily="2" charset="77"/>
              <a:cs typeface="Segoe UI Historic" panose="020B0502040204020203" pitchFamily="34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063E6C8-919A-F030-EE1A-8432D3629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089989"/>
              </p:ext>
            </p:extLst>
          </p:nvPr>
        </p:nvGraphicFramePr>
        <p:xfrm>
          <a:off x="2229186" y="6112869"/>
          <a:ext cx="52231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17">
                  <a:extLst>
                    <a:ext uri="{9D8B030D-6E8A-4147-A177-3AD203B41FA5}">
                      <a16:colId xmlns:a16="http://schemas.microsoft.com/office/drawing/2014/main" val="2723160286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3212157664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1504017233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1267064806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2807603188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2044613355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4068567408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2642409627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1171099635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3496833514"/>
                    </a:ext>
                  </a:extLst>
                </a:gridCol>
              </a:tblGrid>
              <a:tr h="2272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48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48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48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059056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26FC7E6B-5CFE-A41C-8665-B712F1B4C7F5}"/>
              </a:ext>
            </a:extLst>
          </p:cNvPr>
          <p:cNvGrpSpPr/>
          <p:nvPr/>
        </p:nvGrpSpPr>
        <p:grpSpPr>
          <a:xfrm>
            <a:off x="2183564" y="5657322"/>
            <a:ext cx="5241063" cy="465541"/>
            <a:chOff x="2183564" y="5657322"/>
            <a:chExt cx="5241063" cy="46554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8D8507-935E-7D24-1E65-65617608DCF4}"/>
                </a:ext>
              </a:extLst>
            </p:cNvPr>
            <p:cNvCxnSpPr>
              <a:cxnSpLocks/>
            </p:cNvCxnSpPr>
            <p:nvPr/>
          </p:nvCxnSpPr>
          <p:spPr>
            <a:xfrm>
              <a:off x="2183564" y="5657322"/>
              <a:ext cx="50619" cy="465541"/>
            </a:xfrm>
            <a:prstGeom prst="line">
              <a:avLst/>
            </a:prstGeom>
            <a:ln w="22225">
              <a:solidFill>
                <a:srgbClr val="14398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A13301D-307B-BD8B-E1EC-4C42AC16C222}"/>
                </a:ext>
              </a:extLst>
            </p:cNvPr>
            <p:cNvCxnSpPr>
              <a:cxnSpLocks/>
            </p:cNvCxnSpPr>
            <p:nvPr/>
          </p:nvCxnSpPr>
          <p:spPr>
            <a:xfrm>
              <a:off x="3179060" y="5657322"/>
              <a:ext cx="4245567" cy="465541"/>
            </a:xfrm>
            <a:prstGeom prst="line">
              <a:avLst/>
            </a:prstGeom>
            <a:ln w="22225">
              <a:solidFill>
                <a:srgbClr val="14398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4FE020D-FB37-611A-5080-E3BA23261CAC}"/>
              </a:ext>
            </a:extLst>
          </p:cNvPr>
          <p:cNvSpPr/>
          <p:nvPr/>
        </p:nvSpPr>
        <p:spPr>
          <a:xfrm>
            <a:off x="1939335" y="5323266"/>
            <a:ext cx="4347726" cy="433837"/>
          </a:xfrm>
          <a:prstGeom prst="rect">
            <a:avLst/>
          </a:prstGeom>
          <a:noFill/>
          <a:ln w="50800">
            <a:solidFill>
              <a:srgbClr val="B4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32996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Short Circuiting in Host MMU </a:t>
            </a:r>
          </a:p>
        </p:txBody>
      </p:sp>
      <p:sp>
        <p:nvSpPr>
          <p:cNvPr id="39" name="矩形 129">
            <a:extLst>
              <a:ext uri="{FF2B5EF4-FFF2-40B4-BE49-F238E27FC236}">
                <a16:creationId xmlns:a16="http://schemas.microsoft.com/office/drawing/2014/main" id="{53E43F38-0F8B-EA58-3952-56FA78A60AB6}"/>
              </a:ext>
            </a:extLst>
          </p:cNvPr>
          <p:cNvSpPr/>
          <p:nvPr/>
        </p:nvSpPr>
        <p:spPr>
          <a:xfrm>
            <a:off x="626072" y="1711025"/>
            <a:ext cx="2637128" cy="2956562"/>
          </a:xfrm>
          <a:prstGeom prst="rect">
            <a:avLst/>
          </a:prstGeom>
          <a:solidFill>
            <a:schemeClr val="bg2">
              <a:alpha val="5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130">
            <a:extLst>
              <a:ext uri="{FF2B5EF4-FFF2-40B4-BE49-F238E27FC236}">
                <a16:creationId xmlns:a16="http://schemas.microsoft.com/office/drawing/2014/main" id="{B79C41E4-3355-F1B9-B058-8E6F1A259CAA}"/>
              </a:ext>
            </a:extLst>
          </p:cNvPr>
          <p:cNvSpPr txBox="1"/>
          <p:nvPr/>
        </p:nvSpPr>
        <p:spPr>
          <a:xfrm>
            <a:off x="516167" y="1391102"/>
            <a:ext cx="164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en-US" altLang="zh-CN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131">
            <a:extLst>
              <a:ext uri="{FF2B5EF4-FFF2-40B4-BE49-F238E27FC236}">
                <a16:creationId xmlns:a16="http://schemas.microsoft.com/office/drawing/2014/main" id="{098C947C-315D-212C-34B6-5DDE15238378}"/>
              </a:ext>
            </a:extLst>
          </p:cNvPr>
          <p:cNvSpPr/>
          <p:nvPr/>
        </p:nvSpPr>
        <p:spPr>
          <a:xfrm>
            <a:off x="733429" y="2479335"/>
            <a:ext cx="1445138" cy="336589"/>
          </a:xfrm>
          <a:prstGeom prst="rect">
            <a:avLst/>
          </a:prstGeom>
          <a:solidFill>
            <a:srgbClr val="E6E9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TLB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95">
            <a:extLst>
              <a:ext uri="{FF2B5EF4-FFF2-40B4-BE49-F238E27FC236}">
                <a16:creationId xmlns:a16="http://schemas.microsoft.com/office/drawing/2014/main" id="{D702B456-241A-B4FA-B765-13999B5BC8A4}"/>
              </a:ext>
            </a:extLst>
          </p:cNvPr>
          <p:cNvSpPr/>
          <p:nvPr/>
        </p:nvSpPr>
        <p:spPr>
          <a:xfrm>
            <a:off x="738463" y="3032360"/>
            <a:ext cx="1451229" cy="1481018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" rtlCol="0" anchor="t"/>
          <a:lstStyle/>
          <a:p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GMMU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96">
            <a:extLst>
              <a:ext uri="{FF2B5EF4-FFF2-40B4-BE49-F238E27FC236}">
                <a16:creationId xmlns:a16="http://schemas.microsoft.com/office/drawing/2014/main" id="{D988AEB1-E053-73E1-78EB-B60685177171}"/>
              </a:ext>
            </a:extLst>
          </p:cNvPr>
          <p:cNvSpPr/>
          <p:nvPr/>
        </p:nvSpPr>
        <p:spPr>
          <a:xfrm>
            <a:off x="868190" y="3772869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PW-cache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97">
            <a:extLst>
              <a:ext uri="{FF2B5EF4-FFF2-40B4-BE49-F238E27FC236}">
                <a16:creationId xmlns:a16="http://schemas.microsoft.com/office/drawing/2014/main" id="{01D9DFCE-774E-3FAF-EE22-437FED00F48C}"/>
              </a:ext>
            </a:extLst>
          </p:cNvPr>
          <p:cNvSpPr/>
          <p:nvPr/>
        </p:nvSpPr>
        <p:spPr>
          <a:xfrm>
            <a:off x="868190" y="4166162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PT-walk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169">
            <a:extLst>
              <a:ext uri="{FF2B5EF4-FFF2-40B4-BE49-F238E27FC236}">
                <a16:creationId xmlns:a16="http://schemas.microsoft.com/office/drawing/2014/main" id="{F4E0A065-832A-D7D9-51AA-5778347D2DC4}"/>
              </a:ext>
            </a:extLst>
          </p:cNvPr>
          <p:cNvSpPr/>
          <p:nvPr/>
        </p:nvSpPr>
        <p:spPr>
          <a:xfrm>
            <a:off x="868190" y="3379576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PW-queue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121">
            <a:extLst>
              <a:ext uri="{FF2B5EF4-FFF2-40B4-BE49-F238E27FC236}">
                <a16:creationId xmlns:a16="http://schemas.microsoft.com/office/drawing/2014/main" id="{D842942B-256F-88BF-101D-183F364DABB5}"/>
              </a:ext>
            </a:extLst>
          </p:cNvPr>
          <p:cNvSpPr/>
          <p:nvPr/>
        </p:nvSpPr>
        <p:spPr>
          <a:xfrm>
            <a:off x="728890" y="1845950"/>
            <a:ext cx="1015096" cy="412817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121">
            <a:extLst>
              <a:ext uri="{FF2B5EF4-FFF2-40B4-BE49-F238E27FC236}">
                <a16:creationId xmlns:a16="http://schemas.microsoft.com/office/drawing/2014/main" id="{330B5C42-3F18-B045-DC36-54D1FDEED3FC}"/>
              </a:ext>
            </a:extLst>
          </p:cNvPr>
          <p:cNvSpPr/>
          <p:nvPr/>
        </p:nvSpPr>
        <p:spPr>
          <a:xfrm>
            <a:off x="2132367" y="1851954"/>
            <a:ext cx="1015096" cy="406814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95">
            <a:extLst>
              <a:ext uri="{FF2B5EF4-FFF2-40B4-BE49-F238E27FC236}">
                <a16:creationId xmlns:a16="http://schemas.microsoft.com/office/drawing/2014/main" id="{04B3B329-7673-4E4A-28C6-640183FEFB59}"/>
              </a:ext>
            </a:extLst>
          </p:cNvPr>
          <p:cNvSpPr/>
          <p:nvPr/>
        </p:nvSpPr>
        <p:spPr>
          <a:xfrm>
            <a:off x="2337875" y="2479334"/>
            <a:ext cx="809588" cy="2034043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3152" rIns="0"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memory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29">
            <a:extLst>
              <a:ext uri="{FF2B5EF4-FFF2-40B4-BE49-F238E27FC236}">
                <a16:creationId xmlns:a16="http://schemas.microsoft.com/office/drawing/2014/main" id="{403A0312-3FC3-9345-2F52-4159142C2923}"/>
              </a:ext>
            </a:extLst>
          </p:cNvPr>
          <p:cNvSpPr/>
          <p:nvPr/>
        </p:nvSpPr>
        <p:spPr>
          <a:xfrm>
            <a:off x="2403459" y="3753290"/>
            <a:ext cx="678419" cy="6714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 195">
            <a:extLst>
              <a:ext uri="{FF2B5EF4-FFF2-40B4-BE49-F238E27FC236}">
                <a16:creationId xmlns:a16="http://schemas.microsoft.com/office/drawing/2014/main" id="{7C351A3A-E935-B12C-52E2-F85C3056C7E2}"/>
              </a:ext>
            </a:extLst>
          </p:cNvPr>
          <p:cNvSpPr/>
          <p:nvPr/>
        </p:nvSpPr>
        <p:spPr>
          <a:xfrm>
            <a:off x="610340" y="4908332"/>
            <a:ext cx="5529619" cy="949338"/>
          </a:xfrm>
          <a:prstGeom prst="rect">
            <a:avLst/>
          </a:prstGeom>
          <a:solidFill>
            <a:srgbClr val="EDD4DC">
              <a:alpha val="65000"/>
            </a:srgb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矩形 192">
            <a:extLst>
              <a:ext uri="{FF2B5EF4-FFF2-40B4-BE49-F238E27FC236}">
                <a16:creationId xmlns:a16="http://schemas.microsoft.com/office/drawing/2014/main" id="{3AD4C7E8-E27A-B941-0E3A-F21D60803CCF}"/>
              </a:ext>
            </a:extLst>
          </p:cNvPr>
          <p:cNvSpPr/>
          <p:nvPr/>
        </p:nvSpPr>
        <p:spPr>
          <a:xfrm>
            <a:off x="713159" y="4987491"/>
            <a:ext cx="5245479" cy="7998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文本框 193">
            <a:extLst>
              <a:ext uri="{FF2B5EF4-FFF2-40B4-BE49-F238E27FC236}">
                <a16:creationId xmlns:a16="http://schemas.microsoft.com/office/drawing/2014/main" id="{6298C0F2-4EFB-9DD2-AC3A-8F09C437A057}"/>
              </a:ext>
            </a:extLst>
          </p:cNvPr>
          <p:cNvSpPr txBox="1"/>
          <p:nvPr/>
        </p:nvSpPr>
        <p:spPr>
          <a:xfrm>
            <a:off x="697418" y="4977663"/>
            <a:ext cx="122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Host MMU</a:t>
            </a:r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矩形 194">
            <a:extLst>
              <a:ext uri="{FF2B5EF4-FFF2-40B4-BE49-F238E27FC236}">
                <a16:creationId xmlns:a16="http://schemas.microsoft.com/office/drawing/2014/main" id="{F8C1B89B-CAC1-DC5C-D6F2-0D48CEB200C9}"/>
              </a:ext>
            </a:extLst>
          </p:cNvPr>
          <p:cNvSpPr/>
          <p:nvPr/>
        </p:nvSpPr>
        <p:spPr>
          <a:xfrm>
            <a:off x="821027" y="5426281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TLB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矩形 195">
            <a:extLst>
              <a:ext uri="{FF2B5EF4-FFF2-40B4-BE49-F238E27FC236}">
                <a16:creationId xmlns:a16="http://schemas.microsoft.com/office/drawing/2014/main" id="{470A3F52-3A3B-3953-5F3C-1CE759C5C79B}"/>
              </a:ext>
            </a:extLst>
          </p:cNvPr>
          <p:cNvSpPr/>
          <p:nvPr/>
        </p:nvSpPr>
        <p:spPr>
          <a:xfrm>
            <a:off x="2165182" y="5423833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PW-queue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本框 130">
            <a:extLst>
              <a:ext uri="{FF2B5EF4-FFF2-40B4-BE49-F238E27FC236}">
                <a16:creationId xmlns:a16="http://schemas.microsoft.com/office/drawing/2014/main" id="{FB0344FC-C79D-D2C2-06AD-6689CB1A875B}"/>
              </a:ext>
            </a:extLst>
          </p:cNvPr>
          <p:cNvSpPr txBox="1"/>
          <p:nvPr/>
        </p:nvSpPr>
        <p:spPr>
          <a:xfrm>
            <a:off x="508062" y="4630512"/>
            <a:ext cx="625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矩形 195">
            <a:extLst>
              <a:ext uri="{FF2B5EF4-FFF2-40B4-BE49-F238E27FC236}">
                <a16:creationId xmlns:a16="http://schemas.microsoft.com/office/drawing/2014/main" id="{DEBE43E1-F2C7-93E8-C77F-3613E12BEBFD}"/>
              </a:ext>
            </a:extLst>
          </p:cNvPr>
          <p:cNvSpPr/>
          <p:nvPr/>
        </p:nvSpPr>
        <p:spPr>
          <a:xfrm>
            <a:off x="3483570" y="5426280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PW-cache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矩形 195">
            <a:extLst>
              <a:ext uri="{FF2B5EF4-FFF2-40B4-BE49-F238E27FC236}">
                <a16:creationId xmlns:a16="http://schemas.microsoft.com/office/drawing/2014/main" id="{206977A4-C57E-DCED-22FE-90198F7D674A}"/>
              </a:ext>
            </a:extLst>
          </p:cNvPr>
          <p:cNvSpPr/>
          <p:nvPr/>
        </p:nvSpPr>
        <p:spPr>
          <a:xfrm>
            <a:off x="4821396" y="5423833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PT-walk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97" name="直线箭头连接符 176">
            <a:extLst>
              <a:ext uri="{FF2B5EF4-FFF2-40B4-BE49-F238E27FC236}">
                <a16:creationId xmlns:a16="http://schemas.microsoft.com/office/drawing/2014/main" id="{555E41D2-7ED6-9150-B7E4-D24B86F27C7D}"/>
              </a:ext>
            </a:extLst>
          </p:cNvPr>
          <p:cNvCxnSpPr>
            <a:cxnSpLocks/>
          </p:cNvCxnSpPr>
          <p:nvPr/>
        </p:nvCxnSpPr>
        <p:spPr>
          <a:xfrm>
            <a:off x="1449868" y="4510903"/>
            <a:ext cx="6130" cy="39742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176">
            <a:extLst>
              <a:ext uri="{FF2B5EF4-FFF2-40B4-BE49-F238E27FC236}">
                <a16:creationId xmlns:a16="http://schemas.microsoft.com/office/drawing/2014/main" id="{6F6CC216-A3B9-536B-2C6F-53FEA95AE182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1834905" y="5534357"/>
            <a:ext cx="330277" cy="244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线箭头连接符 176">
            <a:extLst>
              <a:ext uri="{FF2B5EF4-FFF2-40B4-BE49-F238E27FC236}">
                <a16:creationId xmlns:a16="http://schemas.microsoft.com/office/drawing/2014/main" id="{7DC923B2-681E-5DE2-1F63-8FD1E2486765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3179060" y="5534357"/>
            <a:ext cx="304510" cy="244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线箭头连接符 176">
            <a:extLst>
              <a:ext uri="{FF2B5EF4-FFF2-40B4-BE49-F238E27FC236}">
                <a16:creationId xmlns:a16="http://schemas.microsoft.com/office/drawing/2014/main" id="{3408E912-B90F-C187-BCA8-19E5DD5B911D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4497448" y="5534357"/>
            <a:ext cx="323948" cy="244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100">
            <a:extLst>
              <a:ext uri="{FF2B5EF4-FFF2-40B4-BE49-F238E27FC236}">
                <a16:creationId xmlns:a16="http://schemas.microsoft.com/office/drawing/2014/main" id="{2105AD6C-2B9E-008E-94FC-C0692267277E}"/>
              </a:ext>
            </a:extLst>
          </p:cNvPr>
          <p:cNvSpPr/>
          <p:nvPr/>
        </p:nvSpPr>
        <p:spPr>
          <a:xfrm>
            <a:off x="1312154" y="3043271"/>
            <a:ext cx="877538" cy="2428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PRT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29">
            <a:extLst>
              <a:ext uri="{FF2B5EF4-FFF2-40B4-BE49-F238E27FC236}">
                <a16:creationId xmlns:a16="http://schemas.microsoft.com/office/drawing/2014/main" id="{93AF32F2-7D6A-8EAF-1480-69DEC75194E1}"/>
              </a:ext>
            </a:extLst>
          </p:cNvPr>
          <p:cNvSpPr/>
          <p:nvPr/>
        </p:nvSpPr>
        <p:spPr>
          <a:xfrm>
            <a:off x="3502832" y="1714456"/>
            <a:ext cx="2637128" cy="2956562"/>
          </a:xfrm>
          <a:prstGeom prst="rect">
            <a:avLst/>
          </a:prstGeom>
          <a:solidFill>
            <a:schemeClr val="bg2">
              <a:alpha val="5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130">
            <a:extLst>
              <a:ext uri="{FF2B5EF4-FFF2-40B4-BE49-F238E27FC236}">
                <a16:creationId xmlns:a16="http://schemas.microsoft.com/office/drawing/2014/main" id="{4FA33ED3-DD63-26EA-0943-885A94492884}"/>
              </a:ext>
            </a:extLst>
          </p:cNvPr>
          <p:cNvSpPr txBox="1"/>
          <p:nvPr/>
        </p:nvSpPr>
        <p:spPr>
          <a:xfrm>
            <a:off x="3392927" y="1394533"/>
            <a:ext cx="164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en-US" altLang="zh-CN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131">
            <a:extLst>
              <a:ext uri="{FF2B5EF4-FFF2-40B4-BE49-F238E27FC236}">
                <a16:creationId xmlns:a16="http://schemas.microsoft.com/office/drawing/2014/main" id="{5C501044-DED8-35FC-A38C-5B3DE2715267}"/>
              </a:ext>
            </a:extLst>
          </p:cNvPr>
          <p:cNvSpPr/>
          <p:nvPr/>
        </p:nvSpPr>
        <p:spPr>
          <a:xfrm>
            <a:off x="3610189" y="2482766"/>
            <a:ext cx="1445138" cy="336589"/>
          </a:xfrm>
          <a:prstGeom prst="rect">
            <a:avLst/>
          </a:prstGeom>
          <a:solidFill>
            <a:srgbClr val="E6E9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TLB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95">
            <a:extLst>
              <a:ext uri="{FF2B5EF4-FFF2-40B4-BE49-F238E27FC236}">
                <a16:creationId xmlns:a16="http://schemas.microsoft.com/office/drawing/2014/main" id="{CD9FAA3F-FEB6-A82D-1417-9F35505D1F90}"/>
              </a:ext>
            </a:extLst>
          </p:cNvPr>
          <p:cNvSpPr/>
          <p:nvPr/>
        </p:nvSpPr>
        <p:spPr>
          <a:xfrm>
            <a:off x="3615223" y="3035791"/>
            <a:ext cx="1451229" cy="1481018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" rtlCol="0" anchor="t"/>
          <a:lstStyle/>
          <a:p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GMMU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96">
            <a:extLst>
              <a:ext uri="{FF2B5EF4-FFF2-40B4-BE49-F238E27FC236}">
                <a16:creationId xmlns:a16="http://schemas.microsoft.com/office/drawing/2014/main" id="{0FCD927A-3F46-4779-B311-45058E855772}"/>
              </a:ext>
            </a:extLst>
          </p:cNvPr>
          <p:cNvSpPr/>
          <p:nvPr/>
        </p:nvSpPr>
        <p:spPr>
          <a:xfrm>
            <a:off x="3744950" y="3776300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PW-cache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97">
            <a:extLst>
              <a:ext uri="{FF2B5EF4-FFF2-40B4-BE49-F238E27FC236}">
                <a16:creationId xmlns:a16="http://schemas.microsoft.com/office/drawing/2014/main" id="{98EBFB49-C7C4-5E4F-7FA9-485A036A4EE6}"/>
              </a:ext>
            </a:extLst>
          </p:cNvPr>
          <p:cNvSpPr/>
          <p:nvPr/>
        </p:nvSpPr>
        <p:spPr>
          <a:xfrm>
            <a:off x="3744950" y="4169593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PT-walk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169">
            <a:extLst>
              <a:ext uri="{FF2B5EF4-FFF2-40B4-BE49-F238E27FC236}">
                <a16:creationId xmlns:a16="http://schemas.microsoft.com/office/drawing/2014/main" id="{B6411EB5-634D-A681-39B1-13F904F71D37}"/>
              </a:ext>
            </a:extLst>
          </p:cNvPr>
          <p:cNvSpPr/>
          <p:nvPr/>
        </p:nvSpPr>
        <p:spPr>
          <a:xfrm>
            <a:off x="3744950" y="3383007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PW-queue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121">
            <a:extLst>
              <a:ext uri="{FF2B5EF4-FFF2-40B4-BE49-F238E27FC236}">
                <a16:creationId xmlns:a16="http://schemas.microsoft.com/office/drawing/2014/main" id="{9B8E66FA-3E19-2796-D1E0-C22770830C2F}"/>
              </a:ext>
            </a:extLst>
          </p:cNvPr>
          <p:cNvSpPr/>
          <p:nvPr/>
        </p:nvSpPr>
        <p:spPr>
          <a:xfrm>
            <a:off x="3605650" y="1849381"/>
            <a:ext cx="1015096" cy="412817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21">
            <a:extLst>
              <a:ext uri="{FF2B5EF4-FFF2-40B4-BE49-F238E27FC236}">
                <a16:creationId xmlns:a16="http://schemas.microsoft.com/office/drawing/2014/main" id="{D472D179-B48E-6457-C0C0-1C1FBA98D77D}"/>
              </a:ext>
            </a:extLst>
          </p:cNvPr>
          <p:cNvSpPr/>
          <p:nvPr/>
        </p:nvSpPr>
        <p:spPr>
          <a:xfrm>
            <a:off x="5009127" y="1855385"/>
            <a:ext cx="1015096" cy="406814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95">
            <a:extLst>
              <a:ext uri="{FF2B5EF4-FFF2-40B4-BE49-F238E27FC236}">
                <a16:creationId xmlns:a16="http://schemas.microsoft.com/office/drawing/2014/main" id="{1F7B04C9-B01B-BEE8-3B8E-91FD5F4B4BD6}"/>
              </a:ext>
            </a:extLst>
          </p:cNvPr>
          <p:cNvSpPr/>
          <p:nvPr/>
        </p:nvSpPr>
        <p:spPr>
          <a:xfrm>
            <a:off x="5214635" y="2482765"/>
            <a:ext cx="809588" cy="2034043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3152" rIns="0"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memory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29">
            <a:extLst>
              <a:ext uri="{FF2B5EF4-FFF2-40B4-BE49-F238E27FC236}">
                <a16:creationId xmlns:a16="http://schemas.microsoft.com/office/drawing/2014/main" id="{AC60B937-A963-EC42-69A1-1CC892A03FE0}"/>
              </a:ext>
            </a:extLst>
          </p:cNvPr>
          <p:cNvSpPr/>
          <p:nvPr/>
        </p:nvSpPr>
        <p:spPr>
          <a:xfrm>
            <a:off x="5280219" y="3756721"/>
            <a:ext cx="678419" cy="6714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00">
            <a:extLst>
              <a:ext uri="{FF2B5EF4-FFF2-40B4-BE49-F238E27FC236}">
                <a16:creationId xmlns:a16="http://schemas.microsoft.com/office/drawing/2014/main" id="{DFC1FB54-334A-D1CA-B6B8-CF5DADBF99CB}"/>
              </a:ext>
            </a:extLst>
          </p:cNvPr>
          <p:cNvSpPr/>
          <p:nvPr/>
        </p:nvSpPr>
        <p:spPr>
          <a:xfrm>
            <a:off x="4188914" y="3046702"/>
            <a:ext cx="877538" cy="2428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PRT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100">
            <a:extLst>
              <a:ext uri="{FF2B5EF4-FFF2-40B4-BE49-F238E27FC236}">
                <a16:creationId xmlns:a16="http://schemas.microsoft.com/office/drawing/2014/main" id="{8D756E28-3DDB-38F2-7B7B-A69C44E34E67}"/>
              </a:ext>
            </a:extLst>
          </p:cNvPr>
          <p:cNvSpPr/>
          <p:nvPr/>
        </p:nvSpPr>
        <p:spPr>
          <a:xfrm>
            <a:off x="2077898" y="4986192"/>
            <a:ext cx="3880739" cy="292740"/>
          </a:xfrm>
          <a:prstGeom prst="rect">
            <a:avLst/>
          </a:prstGeom>
          <a:solidFill>
            <a:srgbClr val="14398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 Table</a:t>
            </a:r>
            <a:endParaRPr kumimoji="1"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6">
            <a:extLst>
              <a:ext uri="{FF2B5EF4-FFF2-40B4-BE49-F238E27FC236}">
                <a16:creationId xmlns:a16="http://schemas.microsoft.com/office/drawing/2014/main" id="{A39CB3DF-AD62-F977-A332-8684D89EB425}"/>
              </a:ext>
            </a:extLst>
          </p:cNvPr>
          <p:cNvSpPr txBox="1"/>
          <p:nvPr/>
        </p:nvSpPr>
        <p:spPr>
          <a:xfrm>
            <a:off x="6731130" y="1453225"/>
            <a:ext cx="392563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When to forward :</a:t>
            </a:r>
          </a:p>
        </p:txBody>
      </p:sp>
      <p:cxnSp>
        <p:nvCxnSpPr>
          <p:cNvPr id="55" name="肘形连接符 11">
            <a:extLst>
              <a:ext uri="{FF2B5EF4-FFF2-40B4-BE49-F238E27FC236}">
                <a16:creationId xmlns:a16="http://schemas.microsoft.com/office/drawing/2014/main" id="{F536C1B1-0E3E-2EE3-58F6-912970C20507}"/>
              </a:ext>
            </a:extLst>
          </p:cNvPr>
          <p:cNvCxnSpPr>
            <a:cxnSpLocks/>
            <a:endCxn id="2" idx="0"/>
          </p:cNvCxnSpPr>
          <p:nvPr/>
        </p:nvCxnSpPr>
        <p:spPr>
          <a:xfrm rot="16200000" flipV="1">
            <a:off x="3689342" y="2846511"/>
            <a:ext cx="3417095" cy="1152985"/>
          </a:xfrm>
          <a:prstGeom prst="bentConnector5">
            <a:avLst>
              <a:gd name="adj1" fmla="val 564"/>
              <a:gd name="adj2" fmla="val -39117"/>
              <a:gd name="adj3" fmla="val 109984"/>
            </a:avLst>
          </a:prstGeom>
          <a:ln w="44450">
            <a:solidFill>
              <a:srgbClr val="B48400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8B605B-6D67-6331-3903-0D1195109B9F}"/>
              </a:ext>
            </a:extLst>
          </p:cNvPr>
          <p:cNvSpPr txBox="1"/>
          <p:nvPr/>
        </p:nvSpPr>
        <p:spPr>
          <a:xfrm>
            <a:off x="6971168" y="2255897"/>
            <a:ext cx="485976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If the number of queued requests less than forwarding threshold, only rely on the </a:t>
            </a:r>
            <a:r>
              <a:rPr kumimoji="1" lang="en-US" altLang="zh-CN" sz="2000" b="1" dirty="0">
                <a:solidFill>
                  <a:srgbClr val="B48400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host MMU </a:t>
            </a: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to perform PT-walk.</a:t>
            </a:r>
          </a:p>
          <a:p>
            <a:endParaRPr kumimoji="1" lang="en-US" altLang="zh-CN" sz="2000" dirty="0">
              <a:latin typeface="Candara" panose="020E0502030303020204" pitchFamily="34" charset="0"/>
              <a:ea typeface="Palatino" pitchFamily="2" charset="77"/>
              <a:cs typeface="Segoe UI Historic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If exceeds forwarding threshold, also forwarded to a </a:t>
            </a:r>
            <a:r>
              <a:rPr kumimoji="1" lang="en-US" altLang="zh-CN" sz="2000" b="1" dirty="0">
                <a:solidFill>
                  <a:srgbClr val="B48400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remote GPU </a:t>
            </a: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according to the </a:t>
            </a:r>
            <a:r>
              <a:rPr kumimoji="1" lang="en-US" altLang="zh-CN" sz="2000" b="1" dirty="0">
                <a:solidFill>
                  <a:srgbClr val="B48400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FT</a:t>
            </a: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Candara" panose="020E0502030303020204" pitchFamily="34" charset="0"/>
              <a:ea typeface="Palatino" pitchFamily="2" charset="77"/>
              <a:cs typeface="Segoe UI Historic" panose="020B0502040204020203" pitchFamily="34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063E6C8-919A-F030-EE1A-8432D3629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934790"/>
              </p:ext>
            </p:extLst>
          </p:nvPr>
        </p:nvGraphicFramePr>
        <p:xfrm>
          <a:off x="2229186" y="6112869"/>
          <a:ext cx="52231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17">
                  <a:extLst>
                    <a:ext uri="{9D8B030D-6E8A-4147-A177-3AD203B41FA5}">
                      <a16:colId xmlns:a16="http://schemas.microsoft.com/office/drawing/2014/main" val="2723160286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3212157664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1504017233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1267064806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2807603188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2044613355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4068567408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2642409627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1171099635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3496833514"/>
                    </a:ext>
                  </a:extLst>
                </a:gridCol>
              </a:tblGrid>
              <a:tr h="2272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48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48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48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48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48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48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48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48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059056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26FC7E6B-5CFE-A41C-8665-B712F1B4C7F5}"/>
              </a:ext>
            </a:extLst>
          </p:cNvPr>
          <p:cNvGrpSpPr/>
          <p:nvPr/>
        </p:nvGrpSpPr>
        <p:grpSpPr>
          <a:xfrm>
            <a:off x="2183564" y="5657322"/>
            <a:ext cx="5241063" cy="465541"/>
            <a:chOff x="2183564" y="5657322"/>
            <a:chExt cx="5241063" cy="46554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8D8507-935E-7D24-1E65-65617608DCF4}"/>
                </a:ext>
              </a:extLst>
            </p:cNvPr>
            <p:cNvCxnSpPr>
              <a:cxnSpLocks/>
            </p:cNvCxnSpPr>
            <p:nvPr/>
          </p:nvCxnSpPr>
          <p:spPr>
            <a:xfrm>
              <a:off x="2183564" y="5657322"/>
              <a:ext cx="50619" cy="465541"/>
            </a:xfrm>
            <a:prstGeom prst="line">
              <a:avLst/>
            </a:prstGeom>
            <a:ln w="22225">
              <a:solidFill>
                <a:srgbClr val="14398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A13301D-307B-BD8B-E1EC-4C42AC16C222}"/>
                </a:ext>
              </a:extLst>
            </p:cNvPr>
            <p:cNvCxnSpPr>
              <a:cxnSpLocks/>
            </p:cNvCxnSpPr>
            <p:nvPr/>
          </p:nvCxnSpPr>
          <p:spPr>
            <a:xfrm>
              <a:off x="3179060" y="5657322"/>
              <a:ext cx="4245567" cy="465541"/>
            </a:xfrm>
            <a:prstGeom prst="line">
              <a:avLst/>
            </a:prstGeom>
            <a:ln w="22225">
              <a:solidFill>
                <a:srgbClr val="14398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5AF4CA7-4C55-8ADC-9F2D-0D85810C8105}"/>
              </a:ext>
            </a:extLst>
          </p:cNvPr>
          <p:cNvSpPr/>
          <p:nvPr/>
        </p:nvSpPr>
        <p:spPr>
          <a:xfrm>
            <a:off x="1939335" y="5323266"/>
            <a:ext cx="4347726" cy="433837"/>
          </a:xfrm>
          <a:prstGeom prst="rect">
            <a:avLst/>
          </a:prstGeom>
          <a:noFill/>
          <a:ln w="50800">
            <a:solidFill>
              <a:srgbClr val="B4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10446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Short Circuiting in Host MMU </a:t>
            </a:r>
          </a:p>
        </p:txBody>
      </p:sp>
      <p:sp>
        <p:nvSpPr>
          <p:cNvPr id="39" name="矩形 129">
            <a:extLst>
              <a:ext uri="{FF2B5EF4-FFF2-40B4-BE49-F238E27FC236}">
                <a16:creationId xmlns:a16="http://schemas.microsoft.com/office/drawing/2014/main" id="{53E43F38-0F8B-EA58-3952-56FA78A60AB6}"/>
              </a:ext>
            </a:extLst>
          </p:cNvPr>
          <p:cNvSpPr/>
          <p:nvPr/>
        </p:nvSpPr>
        <p:spPr>
          <a:xfrm>
            <a:off x="626072" y="1711025"/>
            <a:ext cx="2637128" cy="2956562"/>
          </a:xfrm>
          <a:prstGeom prst="rect">
            <a:avLst/>
          </a:prstGeom>
          <a:solidFill>
            <a:schemeClr val="bg2">
              <a:alpha val="5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130">
            <a:extLst>
              <a:ext uri="{FF2B5EF4-FFF2-40B4-BE49-F238E27FC236}">
                <a16:creationId xmlns:a16="http://schemas.microsoft.com/office/drawing/2014/main" id="{B79C41E4-3355-F1B9-B058-8E6F1A259CAA}"/>
              </a:ext>
            </a:extLst>
          </p:cNvPr>
          <p:cNvSpPr txBox="1"/>
          <p:nvPr/>
        </p:nvSpPr>
        <p:spPr>
          <a:xfrm>
            <a:off x="516167" y="1391102"/>
            <a:ext cx="164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en-US" altLang="zh-CN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131">
            <a:extLst>
              <a:ext uri="{FF2B5EF4-FFF2-40B4-BE49-F238E27FC236}">
                <a16:creationId xmlns:a16="http://schemas.microsoft.com/office/drawing/2014/main" id="{098C947C-315D-212C-34B6-5DDE15238378}"/>
              </a:ext>
            </a:extLst>
          </p:cNvPr>
          <p:cNvSpPr/>
          <p:nvPr/>
        </p:nvSpPr>
        <p:spPr>
          <a:xfrm>
            <a:off x="733429" y="2479335"/>
            <a:ext cx="1445138" cy="336589"/>
          </a:xfrm>
          <a:prstGeom prst="rect">
            <a:avLst/>
          </a:prstGeom>
          <a:solidFill>
            <a:srgbClr val="E6E9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TLB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95">
            <a:extLst>
              <a:ext uri="{FF2B5EF4-FFF2-40B4-BE49-F238E27FC236}">
                <a16:creationId xmlns:a16="http://schemas.microsoft.com/office/drawing/2014/main" id="{D702B456-241A-B4FA-B765-13999B5BC8A4}"/>
              </a:ext>
            </a:extLst>
          </p:cNvPr>
          <p:cNvSpPr/>
          <p:nvPr/>
        </p:nvSpPr>
        <p:spPr>
          <a:xfrm>
            <a:off x="738463" y="3032360"/>
            <a:ext cx="1451229" cy="1481018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" rtlCol="0" anchor="t"/>
          <a:lstStyle/>
          <a:p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GMMU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96">
            <a:extLst>
              <a:ext uri="{FF2B5EF4-FFF2-40B4-BE49-F238E27FC236}">
                <a16:creationId xmlns:a16="http://schemas.microsoft.com/office/drawing/2014/main" id="{D988AEB1-E053-73E1-78EB-B60685177171}"/>
              </a:ext>
            </a:extLst>
          </p:cNvPr>
          <p:cNvSpPr/>
          <p:nvPr/>
        </p:nvSpPr>
        <p:spPr>
          <a:xfrm>
            <a:off x="868190" y="3772869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PW-cache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97">
            <a:extLst>
              <a:ext uri="{FF2B5EF4-FFF2-40B4-BE49-F238E27FC236}">
                <a16:creationId xmlns:a16="http://schemas.microsoft.com/office/drawing/2014/main" id="{01D9DFCE-774E-3FAF-EE22-437FED00F48C}"/>
              </a:ext>
            </a:extLst>
          </p:cNvPr>
          <p:cNvSpPr/>
          <p:nvPr/>
        </p:nvSpPr>
        <p:spPr>
          <a:xfrm>
            <a:off x="868190" y="4166162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PT-walk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169">
            <a:extLst>
              <a:ext uri="{FF2B5EF4-FFF2-40B4-BE49-F238E27FC236}">
                <a16:creationId xmlns:a16="http://schemas.microsoft.com/office/drawing/2014/main" id="{F4E0A065-832A-D7D9-51AA-5778347D2DC4}"/>
              </a:ext>
            </a:extLst>
          </p:cNvPr>
          <p:cNvSpPr/>
          <p:nvPr/>
        </p:nvSpPr>
        <p:spPr>
          <a:xfrm>
            <a:off x="868190" y="3379576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PW-queue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121">
            <a:extLst>
              <a:ext uri="{FF2B5EF4-FFF2-40B4-BE49-F238E27FC236}">
                <a16:creationId xmlns:a16="http://schemas.microsoft.com/office/drawing/2014/main" id="{D842942B-256F-88BF-101D-183F364DABB5}"/>
              </a:ext>
            </a:extLst>
          </p:cNvPr>
          <p:cNvSpPr/>
          <p:nvPr/>
        </p:nvSpPr>
        <p:spPr>
          <a:xfrm>
            <a:off x="728890" y="1845950"/>
            <a:ext cx="1015096" cy="412817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121">
            <a:extLst>
              <a:ext uri="{FF2B5EF4-FFF2-40B4-BE49-F238E27FC236}">
                <a16:creationId xmlns:a16="http://schemas.microsoft.com/office/drawing/2014/main" id="{330B5C42-3F18-B045-DC36-54D1FDEED3FC}"/>
              </a:ext>
            </a:extLst>
          </p:cNvPr>
          <p:cNvSpPr/>
          <p:nvPr/>
        </p:nvSpPr>
        <p:spPr>
          <a:xfrm>
            <a:off x="2132367" y="1851954"/>
            <a:ext cx="1015096" cy="406814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95">
            <a:extLst>
              <a:ext uri="{FF2B5EF4-FFF2-40B4-BE49-F238E27FC236}">
                <a16:creationId xmlns:a16="http://schemas.microsoft.com/office/drawing/2014/main" id="{04B3B329-7673-4E4A-28C6-640183FEFB59}"/>
              </a:ext>
            </a:extLst>
          </p:cNvPr>
          <p:cNvSpPr/>
          <p:nvPr/>
        </p:nvSpPr>
        <p:spPr>
          <a:xfrm>
            <a:off x="2337875" y="2479334"/>
            <a:ext cx="809588" cy="2034043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3152" rIns="0"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memory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29">
            <a:extLst>
              <a:ext uri="{FF2B5EF4-FFF2-40B4-BE49-F238E27FC236}">
                <a16:creationId xmlns:a16="http://schemas.microsoft.com/office/drawing/2014/main" id="{403A0312-3FC3-9345-2F52-4159142C2923}"/>
              </a:ext>
            </a:extLst>
          </p:cNvPr>
          <p:cNvSpPr/>
          <p:nvPr/>
        </p:nvSpPr>
        <p:spPr>
          <a:xfrm>
            <a:off x="2403459" y="3753290"/>
            <a:ext cx="678419" cy="6714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 195">
            <a:extLst>
              <a:ext uri="{FF2B5EF4-FFF2-40B4-BE49-F238E27FC236}">
                <a16:creationId xmlns:a16="http://schemas.microsoft.com/office/drawing/2014/main" id="{7C351A3A-E935-B12C-52E2-F85C3056C7E2}"/>
              </a:ext>
            </a:extLst>
          </p:cNvPr>
          <p:cNvSpPr/>
          <p:nvPr/>
        </p:nvSpPr>
        <p:spPr>
          <a:xfrm>
            <a:off x="610340" y="4908332"/>
            <a:ext cx="5529619" cy="949338"/>
          </a:xfrm>
          <a:prstGeom prst="rect">
            <a:avLst/>
          </a:prstGeom>
          <a:solidFill>
            <a:srgbClr val="EDD4DC">
              <a:alpha val="65000"/>
            </a:srgb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矩形 192">
            <a:extLst>
              <a:ext uri="{FF2B5EF4-FFF2-40B4-BE49-F238E27FC236}">
                <a16:creationId xmlns:a16="http://schemas.microsoft.com/office/drawing/2014/main" id="{3AD4C7E8-E27A-B941-0E3A-F21D60803CCF}"/>
              </a:ext>
            </a:extLst>
          </p:cNvPr>
          <p:cNvSpPr/>
          <p:nvPr/>
        </p:nvSpPr>
        <p:spPr>
          <a:xfrm>
            <a:off x="713159" y="4987491"/>
            <a:ext cx="5245479" cy="7998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文本框 193">
            <a:extLst>
              <a:ext uri="{FF2B5EF4-FFF2-40B4-BE49-F238E27FC236}">
                <a16:creationId xmlns:a16="http://schemas.microsoft.com/office/drawing/2014/main" id="{6298C0F2-4EFB-9DD2-AC3A-8F09C437A057}"/>
              </a:ext>
            </a:extLst>
          </p:cNvPr>
          <p:cNvSpPr txBox="1"/>
          <p:nvPr/>
        </p:nvSpPr>
        <p:spPr>
          <a:xfrm>
            <a:off x="697418" y="4977663"/>
            <a:ext cx="122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Host MMU</a:t>
            </a:r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矩形 194">
            <a:extLst>
              <a:ext uri="{FF2B5EF4-FFF2-40B4-BE49-F238E27FC236}">
                <a16:creationId xmlns:a16="http://schemas.microsoft.com/office/drawing/2014/main" id="{F8C1B89B-CAC1-DC5C-D6F2-0D48CEB200C9}"/>
              </a:ext>
            </a:extLst>
          </p:cNvPr>
          <p:cNvSpPr/>
          <p:nvPr/>
        </p:nvSpPr>
        <p:spPr>
          <a:xfrm>
            <a:off x="821027" y="5426281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TLB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矩形 195">
            <a:extLst>
              <a:ext uri="{FF2B5EF4-FFF2-40B4-BE49-F238E27FC236}">
                <a16:creationId xmlns:a16="http://schemas.microsoft.com/office/drawing/2014/main" id="{470A3F52-3A3B-3953-5F3C-1CE759C5C79B}"/>
              </a:ext>
            </a:extLst>
          </p:cNvPr>
          <p:cNvSpPr/>
          <p:nvPr/>
        </p:nvSpPr>
        <p:spPr>
          <a:xfrm>
            <a:off x="2165182" y="5423833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PW-queue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本框 130">
            <a:extLst>
              <a:ext uri="{FF2B5EF4-FFF2-40B4-BE49-F238E27FC236}">
                <a16:creationId xmlns:a16="http://schemas.microsoft.com/office/drawing/2014/main" id="{FB0344FC-C79D-D2C2-06AD-6689CB1A875B}"/>
              </a:ext>
            </a:extLst>
          </p:cNvPr>
          <p:cNvSpPr txBox="1"/>
          <p:nvPr/>
        </p:nvSpPr>
        <p:spPr>
          <a:xfrm>
            <a:off x="508062" y="4630512"/>
            <a:ext cx="625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矩形 195">
            <a:extLst>
              <a:ext uri="{FF2B5EF4-FFF2-40B4-BE49-F238E27FC236}">
                <a16:creationId xmlns:a16="http://schemas.microsoft.com/office/drawing/2014/main" id="{DEBE43E1-F2C7-93E8-C77F-3613E12BEBFD}"/>
              </a:ext>
            </a:extLst>
          </p:cNvPr>
          <p:cNvSpPr/>
          <p:nvPr/>
        </p:nvSpPr>
        <p:spPr>
          <a:xfrm>
            <a:off x="3483570" y="5426280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PW-cache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矩形 195">
            <a:extLst>
              <a:ext uri="{FF2B5EF4-FFF2-40B4-BE49-F238E27FC236}">
                <a16:creationId xmlns:a16="http://schemas.microsoft.com/office/drawing/2014/main" id="{206977A4-C57E-DCED-22FE-90198F7D674A}"/>
              </a:ext>
            </a:extLst>
          </p:cNvPr>
          <p:cNvSpPr/>
          <p:nvPr/>
        </p:nvSpPr>
        <p:spPr>
          <a:xfrm>
            <a:off x="4821396" y="5423833"/>
            <a:ext cx="1013878" cy="221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PT-walk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97" name="直线箭头连接符 176">
            <a:extLst>
              <a:ext uri="{FF2B5EF4-FFF2-40B4-BE49-F238E27FC236}">
                <a16:creationId xmlns:a16="http://schemas.microsoft.com/office/drawing/2014/main" id="{555E41D2-7ED6-9150-B7E4-D24B86F27C7D}"/>
              </a:ext>
            </a:extLst>
          </p:cNvPr>
          <p:cNvCxnSpPr>
            <a:cxnSpLocks/>
          </p:cNvCxnSpPr>
          <p:nvPr/>
        </p:nvCxnSpPr>
        <p:spPr>
          <a:xfrm>
            <a:off x="1449868" y="4510903"/>
            <a:ext cx="6130" cy="39742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176">
            <a:extLst>
              <a:ext uri="{FF2B5EF4-FFF2-40B4-BE49-F238E27FC236}">
                <a16:creationId xmlns:a16="http://schemas.microsoft.com/office/drawing/2014/main" id="{6F6CC216-A3B9-536B-2C6F-53FEA95AE182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1834905" y="5534357"/>
            <a:ext cx="330277" cy="244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线箭头连接符 176">
            <a:extLst>
              <a:ext uri="{FF2B5EF4-FFF2-40B4-BE49-F238E27FC236}">
                <a16:creationId xmlns:a16="http://schemas.microsoft.com/office/drawing/2014/main" id="{7DC923B2-681E-5DE2-1F63-8FD1E2486765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3179060" y="5534357"/>
            <a:ext cx="304510" cy="244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线箭头连接符 176">
            <a:extLst>
              <a:ext uri="{FF2B5EF4-FFF2-40B4-BE49-F238E27FC236}">
                <a16:creationId xmlns:a16="http://schemas.microsoft.com/office/drawing/2014/main" id="{3408E912-B90F-C187-BCA8-19E5DD5B911D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4497448" y="5534357"/>
            <a:ext cx="323948" cy="244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100">
            <a:extLst>
              <a:ext uri="{FF2B5EF4-FFF2-40B4-BE49-F238E27FC236}">
                <a16:creationId xmlns:a16="http://schemas.microsoft.com/office/drawing/2014/main" id="{2105AD6C-2B9E-008E-94FC-C0692267277E}"/>
              </a:ext>
            </a:extLst>
          </p:cNvPr>
          <p:cNvSpPr/>
          <p:nvPr/>
        </p:nvSpPr>
        <p:spPr>
          <a:xfrm>
            <a:off x="1312154" y="3043271"/>
            <a:ext cx="877538" cy="2428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PRT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29">
            <a:extLst>
              <a:ext uri="{FF2B5EF4-FFF2-40B4-BE49-F238E27FC236}">
                <a16:creationId xmlns:a16="http://schemas.microsoft.com/office/drawing/2014/main" id="{93AF32F2-7D6A-8EAF-1480-69DEC75194E1}"/>
              </a:ext>
            </a:extLst>
          </p:cNvPr>
          <p:cNvSpPr/>
          <p:nvPr/>
        </p:nvSpPr>
        <p:spPr>
          <a:xfrm>
            <a:off x="3502832" y="1714456"/>
            <a:ext cx="2637128" cy="2956562"/>
          </a:xfrm>
          <a:prstGeom prst="rect">
            <a:avLst/>
          </a:prstGeom>
          <a:solidFill>
            <a:schemeClr val="bg2">
              <a:alpha val="5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130">
            <a:extLst>
              <a:ext uri="{FF2B5EF4-FFF2-40B4-BE49-F238E27FC236}">
                <a16:creationId xmlns:a16="http://schemas.microsoft.com/office/drawing/2014/main" id="{4FA33ED3-DD63-26EA-0943-885A94492884}"/>
              </a:ext>
            </a:extLst>
          </p:cNvPr>
          <p:cNvSpPr txBox="1"/>
          <p:nvPr/>
        </p:nvSpPr>
        <p:spPr>
          <a:xfrm>
            <a:off x="3392927" y="1394533"/>
            <a:ext cx="164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en-US" altLang="zh-CN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131">
            <a:extLst>
              <a:ext uri="{FF2B5EF4-FFF2-40B4-BE49-F238E27FC236}">
                <a16:creationId xmlns:a16="http://schemas.microsoft.com/office/drawing/2014/main" id="{5C501044-DED8-35FC-A38C-5B3DE2715267}"/>
              </a:ext>
            </a:extLst>
          </p:cNvPr>
          <p:cNvSpPr/>
          <p:nvPr/>
        </p:nvSpPr>
        <p:spPr>
          <a:xfrm>
            <a:off x="3610189" y="2482766"/>
            <a:ext cx="1445138" cy="336589"/>
          </a:xfrm>
          <a:prstGeom prst="rect">
            <a:avLst/>
          </a:prstGeom>
          <a:solidFill>
            <a:srgbClr val="E6E9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TLB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95">
            <a:extLst>
              <a:ext uri="{FF2B5EF4-FFF2-40B4-BE49-F238E27FC236}">
                <a16:creationId xmlns:a16="http://schemas.microsoft.com/office/drawing/2014/main" id="{CD9FAA3F-FEB6-A82D-1417-9F35505D1F90}"/>
              </a:ext>
            </a:extLst>
          </p:cNvPr>
          <p:cNvSpPr/>
          <p:nvPr/>
        </p:nvSpPr>
        <p:spPr>
          <a:xfrm>
            <a:off x="3615223" y="3035791"/>
            <a:ext cx="1451229" cy="1481018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" rtlCol="0" anchor="t"/>
          <a:lstStyle/>
          <a:p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GMMU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96">
            <a:extLst>
              <a:ext uri="{FF2B5EF4-FFF2-40B4-BE49-F238E27FC236}">
                <a16:creationId xmlns:a16="http://schemas.microsoft.com/office/drawing/2014/main" id="{0FCD927A-3F46-4779-B311-45058E855772}"/>
              </a:ext>
            </a:extLst>
          </p:cNvPr>
          <p:cNvSpPr/>
          <p:nvPr/>
        </p:nvSpPr>
        <p:spPr>
          <a:xfrm>
            <a:off x="3744950" y="3776300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PW-cache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97">
            <a:extLst>
              <a:ext uri="{FF2B5EF4-FFF2-40B4-BE49-F238E27FC236}">
                <a16:creationId xmlns:a16="http://schemas.microsoft.com/office/drawing/2014/main" id="{98EBFB49-C7C4-5E4F-7FA9-485A036A4EE6}"/>
              </a:ext>
            </a:extLst>
          </p:cNvPr>
          <p:cNvSpPr/>
          <p:nvPr/>
        </p:nvSpPr>
        <p:spPr>
          <a:xfrm>
            <a:off x="3744950" y="4169593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PT-walk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169">
            <a:extLst>
              <a:ext uri="{FF2B5EF4-FFF2-40B4-BE49-F238E27FC236}">
                <a16:creationId xmlns:a16="http://schemas.microsoft.com/office/drawing/2014/main" id="{B6411EB5-634D-A681-39B1-13F904F71D37}"/>
              </a:ext>
            </a:extLst>
          </p:cNvPr>
          <p:cNvSpPr/>
          <p:nvPr/>
        </p:nvSpPr>
        <p:spPr>
          <a:xfrm>
            <a:off x="3744950" y="3383007"/>
            <a:ext cx="1199633" cy="244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PW-queue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121">
            <a:extLst>
              <a:ext uri="{FF2B5EF4-FFF2-40B4-BE49-F238E27FC236}">
                <a16:creationId xmlns:a16="http://schemas.microsoft.com/office/drawing/2014/main" id="{9B8E66FA-3E19-2796-D1E0-C22770830C2F}"/>
              </a:ext>
            </a:extLst>
          </p:cNvPr>
          <p:cNvSpPr/>
          <p:nvPr/>
        </p:nvSpPr>
        <p:spPr>
          <a:xfrm>
            <a:off x="3605650" y="1849381"/>
            <a:ext cx="1015096" cy="412817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21">
            <a:extLst>
              <a:ext uri="{FF2B5EF4-FFF2-40B4-BE49-F238E27FC236}">
                <a16:creationId xmlns:a16="http://schemas.microsoft.com/office/drawing/2014/main" id="{D472D179-B48E-6457-C0C0-1C1FBA98D77D}"/>
              </a:ext>
            </a:extLst>
          </p:cNvPr>
          <p:cNvSpPr/>
          <p:nvPr/>
        </p:nvSpPr>
        <p:spPr>
          <a:xfrm>
            <a:off x="5009127" y="1855385"/>
            <a:ext cx="1015096" cy="406814"/>
          </a:xfrm>
          <a:prstGeom prst="rect">
            <a:avLst/>
          </a:prstGeom>
          <a:solidFill>
            <a:srgbClr val="E6EAF5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Unit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95">
            <a:extLst>
              <a:ext uri="{FF2B5EF4-FFF2-40B4-BE49-F238E27FC236}">
                <a16:creationId xmlns:a16="http://schemas.microsoft.com/office/drawing/2014/main" id="{1F7B04C9-B01B-BEE8-3B8E-91FD5F4B4BD6}"/>
              </a:ext>
            </a:extLst>
          </p:cNvPr>
          <p:cNvSpPr/>
          <p:nvPr/>
        </p:nvSpPr>
        <p:spPr>
          <a:xfrm>
            <a:off x="5214635" y="2482765"/>
            <a:ext cx="809588" cy="2034043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3152" rIns="0"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memory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29">
            <a:extLst>
              <a:ext uri="{FF2B5EF4-FFF2-40B4-BE49-F238E27FC236}">
                <a16:creationId xmlns:a16="http://schemas.microsoft.com/office/drawing/2014/main" id="{AC60B937-A963-EC42-69A1-1CC892A03FE0}"/>
              </a:ext>
            </a:extLst>
          </p:cNvPr>
          <p:cNvSpPr/>
          <p:nvPr/>
        </p:nvSpPr>
        <p:spPr>
          <a:xfrm>
            <a:off x="5280219" y="3756721"/>
            <a:ext cx="678419" cy="6714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  <a:p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00">
            <a:extLst>
              <a:ext uri="{FF2B5EF4-FFF2-40B4-BE49-F238E27FC236}">
                <a16:creationId xmlns:a16="http://schemas.microsoft.com/office/drawing/2014/main" id="{DFC1FB54-334A-D1CA-B6B8-CF5DADBF99CB}"/>
              </a:ext>
            </a:extLst>
          </p:cNvPr>
          <p:cNvSpPr/>
          <p:nvPr/>
        </p:nvSpPr>
        <p:spPr>
          <a:xfrm>
            <a:off x="4188914" y="3046702"/>
            <a:ext cx="877538" cy="2428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PRT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100">
            <a:extLst>
              <a:ext uri="{FF2B5EF4-FFF2-40B4-BE49-F238E27FC236}">
                <a16:creationId xmlns:a16="http://schemas.microsoft.com/office/drawing/2014/main" id="{8D756E28-3DDB-38F2-7B7B-A69C44E34E67}"/>
              </a:ext>
            </a:extLst>
          </p:cNvPr>
          <p:cNvSpPr/>
          <p:nvPr/>
        </p:nvSpPr>
        <p:spPr>
          <a:xfrm>
            <a:off x="2077898" y="4986192"/>
            <a:ext cx="3880739" cy="292740"/>
          </a:xfrm>
          <a:prstGeom prst="rect">
            <a:avLst/>
          </a:prstGeom>
          <a:solidFill>
            <a:srgbClr val="14398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 Table</a:t>
            </a:r>
            <a:endParaRPr kumimoji="1"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6">
            <a:extLst>
              <a:ext uri="{FF2B5EF4-FFF2-40B4-BE49-F238E27FC236}">
                <a16:creationId xmlns:a16="http://schemas.microsoft.com/office/drawing/2014/main" id="{A39CB3DF-AD62-F977-A332-8684D89EB425}"/>
              </a:ext>
            </a:extLst>
          </p:cNvPr>
          <p:cNvSpPr txBox="1"/>
          <p:nvPr/>
        </p:nvSpPr>
        <p:spPr>
          <a:xfrm>
            <a:off x="6731130" y="1453225"/>
            <a:ext cx="392563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When to forward :</a:t>
            </a:r>
          </a:p>
        </p:txBody>
      </p:sp>
      <p:cxnSp>
        <p:nvCxnSpPr>
          <p:cNvPr id="55" name="肘形连接符 11">
            <a:extLst>
              <a:ext uri="{FF2B5EF4-FFF2-40B4-BE49-F238E27FC236}">
                <a16:creationId xmlns:a16="http://schemas.microsoft.com/office/drawing/2014/main" id="{F536C1B1-0E3E-2EE3-58F6-912970C20507}"/>
              </a:ext>
            </a:extLst>
          </p:cNvPr>
          <p:cNvCxnSpPr>
            <a:cxnSpLocks/>
            <a:stCxn id="2" idx="0"/>
            <a:endCxn id="14" idx="0"/>
          </p:cNvCxnSpPr>
          <p:nvPr/>
        </p:nvCxnSpPr>
        <p:spPr>
          <a:xfrm rot="16200000" flipH="1">
            <a:off x="2631876" y="3903975"/>
            <a:ext cx="4398413" cy="19375"/>
          </a:xfrm>
          <a:prstGeom prst="bentConnector5">
            <a:avLst>
              <a:gd name="adj1" fmla="val -5197"/>
              <a:gd name="adj2" fmla="val 9258875"/>
              <a:gd name="adj3" fmla="val 69749"/>
            </a:avLst>
          </a:prstGeom>
          <a:ln w="44450">
            <a:solidFill>
              <a:srgbClr val="B48400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8B605B-6D67-6331-3903-0D1195109B9F}"/>
              </a:ext>
            </a:extLst>
          </p:cNvPr>
          <p:cNvSpPr txBox="1"/>
          <p:nvPr/>
        </p:nvSpPr>
        <p:spPr>
          <a:xfrm>
            <a:off x="6971168" y="2255897"/>
            <a:ext cx="48597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If the number of queued requests less than forwarding threshold, only rely on the </a:t>
            </a:r>
            <a:r>
              <a:rPr kumimoji="1" lang="en-US" altLang="zh-CN" sz="2000" b="1" dirty="0">
                <a:solidFill>
                  <a:srgbClr val="B48400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host MMU </a:t>
            </a: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to perform PT-walk.</a:t>
            </a:r>
          </a:p>
          <a:p>
            <a:endParaRPr kumimoji="1" lang="en-US" altLang="zh-CN" sz="2000" dirty="0">
              <a:latin typeface="Candara" panose="020E0502030303020204" pitchFamily="34" charset="0"/>
              <a:ea typeface="Palatino" pitchFamily="2" charset="77"/>
              <a:cs typeface="Segoe UI Historic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If exceeds forwarding threshold, also forwarded to a </a:t>
            </a:r>
            <a:r>
              <a:rPr kumimoji="1" lang="en-US" altLang="zh-CN" sz="2000" b="1" dirty="0">
                <a:solidFill>
                  <a:srgbClr val="B48400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remote GPU </a:t>
            </a: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according to the </a:t>
            </a:r>
            <a:r>
              <a:rPr kumimoji="1" lang="en-US" altLang="zh-CN" sz="2000" b="1" dirty="0">
                <a:solidFill>
                  <a:srgbClr val="B48400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FT</a:t>
            </a: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Candara" panose="020E0502030303020204" pitchFamily="34" charset="0"/>
              <a:ea typeface="Palatino" pitchFamily="2" charset="77"/>
              <a:cs typeface="Segoe UI Historic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If the </a:t>
            </a:r>
            <a:r>
              <a:rPr kumimoji="1" lang="en-US" altLang="zh-CN" sz="2000" b="1" dirty="0">
                <a:solidFill>
                  <a:srgbClr val="B48400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remote lookup succeeds</a:t>
            </a: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but the request still waits in the host PW-queue, the request is </a:t>
            </a:r>
            <a:r>
              <a:rPr kumimoji="1" lang="en-US" altLang="zh-CN" sz="2000" b="1" dirty="0">
                <a:solidFill>
                  <a:srgbClr val="B48400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removed</a:t>
            </a:r>
            <a:r>
              <a:rPr kumimoji="1" lang="en-US" altLang="zh-CN" sz="200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from the PW-queue.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063E6C8-919A-F030-EE1A-8432D3629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14323"/>
              </p:ext>
            </p:extLst>
          </p:nvPr>
        </p:nvGraphicFramePr>
        <p:xfrm>
          <a:off x="2229186" y="6112869"/>
          <a:ext cx="52231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17">
                  <a:extLst>
                    <a:ext uri="{9D8B030D-6E8A-4147-A177-3AD203B41FA5}">
                      <a16:colId xmlns:a16="http://schemas.microsoft.com/office/drawing/2014/main" val="2723160286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3212157664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1504017233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1267064806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2807603188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2044613355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4068567408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2642409627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1171099635"/>
                    </a:ext>
                  </a:extLst>
                </a:gridCol>
                <a:gridCol w="522317">
                  <a:extLst>
                    <a:ext uri="{9D8B030D-6E8A-4147-A177-3AD203B41FA5}">
                      <a16:colId xmlns:a16="http://schemas.microsoft.com/office/drawing/2014/main" val="3496833514"/>
                    </a:ext>
                  </a:extLst>
                </a:gridCol>
              </a:tblGrid>
              <a:tr h="2272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48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B48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48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48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48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484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059056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26FC7E6B-5CFE-A41C-8665-B712F1B4C7F5}"/>
              </a:ext>
            </a:extLst>
          </p:cNvPr>
          <p:cNvGrpSpPr/>
          <p:nvPr/>
        </p:nvGrpSpPr>
        <p:grpSpPr>
          <a:xfrm>
            <a:off x="2183564" y="5657322"/>
            <a:ext cx="5241063" cy="465541"/>
            <a:chOff x="2183564" y="5657322"/>
            <a:chExt cx="5241063" cy="46554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8D8507-935E-7D24-1E65-65617608DCF4}"/>
                </a:ext>
              </a:extLst>
            </p:cNvPr>
            <p:cNvCxnSpPr>
              <a:cxnSpLocks/>
            </p:cNvCxnSpPr>
            <p:nvPr/>
          </p:nvCxnSpPr>
          <p:spPr>
            <a:xfrm>
              <a:off x="2183564" y="5657322"/>
              <a:ext cx="50619" cy="465541"/>
            </a:xfrm>
            <a:prstGeom prst="line">
              <a:avLst/>
            </a:prstGeom>
            <a:ln w="22225">
              <a:solidFill>
                <a:srgbClr val="14398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A13301D-307B-BD8B-E1EC-4C42AC16C222}"/>
                </a:ext>
              </a:extLst>
            </p:cNvPr>
            <p:cNvCxnSpPr>
              <a:cxnSpLocks/>
            </p:cNvCxnSpPr>
            <p:nvPr/>
          </p:nvCxnSpPr>
          <p:spPr>
            <a:xfrm>
              <a:off x="3179060" y="5657322"/>
              <a:ext cx="4245567" cy="465541"/>
            </a:xfrm>
            <a:prstGeom prst="line">
              <a:avLst/>
            </a:prstGeom>
            <a:ln w="22225">
              <a:solidFill>
                <a:srgbClr val="14398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C54F643-E0B8-817B-F463-6DAD7C5EAED4}"/>
              </a:ext>
            </a:extLst>
          </p:cNvPr>
          <p:cNvSpPr txBox="1"/>
          <p:nvPr/>
        </p:nvSpPr>
        <p:spPr>
          <a:xfrm>
            <a:off x="5280219" y="11473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succeed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F3C5A2-C723-A98C-8F40-6ED9B2E67CB6}"/>
              </a:ext>
            </a:extLst>
          </p:cNvPr>
          <p:cNvSpPr/>
          <p:nvPr/>
        </p:nvSpPr>
        <p:spPr>
          <a:xfrm>
            <a:off x="4226588" y="6041549"/>
            <a:ext cx="697766" cy="547937"/>
          </a:xfrm>
          <a:prstGeom prst="rect">
            <a:avLst/>
          </a:prstGeom>
          <a:noFill/>
          <a:ln w="38100">
            <a:solidFill>
              <a:srgbClr val="1439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4135FA-E8B3-6C4C-0164-15262C303899}"/>
              </a:ext>
            </a:extLst>
          </p:cNvPr>
          <p:cNvCxnSpPr>
            <a:cxnSpLocks/>
          </p:cNvCxnSpPr>
          <p:nvPr/>
        </p:nvCxnSpPr>
        <p:spPr>
          <a:xfrm>
            <a:off x="4226588" y="6058387"/>
            <a:ext cx="697766" cy="52002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CB10C4-880F-13CD-7DEC-364083B15721}"/>
              </a:ext>
            </a:extLst>
          </p:cNvPr>
          <p:cNvCxnSpPr>
            <a:cxnSpLocks/>
          </p:cNvCxnSpPr>
          <p:nvPr/>
        </p:nvCxnSpPr>
        <p:spPr>
          <a:xfrm flipH="1">
            <a:off x="4226588" y="6058387"/>
            <a:ext cx="667887" cy="52002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94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D79A6988-BDA3-88AF-80BF-D7AF5DEEABAE}"/>
              </a:ext>
            </a:extLst>
          </p:cNvPr>
          <p:cNvSpPr txBox="1"/>
          <p:nvPr/>
        </p:nvSpPr>
        <p:spPr>
          <a:xfrm>
            <a:off x="1186960" y="1396191"/>
            <a:ext cx="1005312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Simulator:   </a:t>
            </a:r>
            <a:r>
              <a:rPr kumimoji="1" lang="en-US" altLang="zh-CN" sz="2400" dirty="0" err="1">
                <a:latin typeface="Candara" panose="020E0502030303020204" pitchFamily="34" charset="0"/>
                <a:ea typeface="PingFang SC" panose="020B0400000000000000" pitchFamily="34" charset="-122"/>
              </a:rPr>
              <a:t>MGPUSim</a:t>
            </a: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 [ISCA 19’]</a:t>
            </a:r>
          </a:p>
          <a:p>
            <a:endParaRPr kumimoji="1" lang="en-US" altLang="zh-CN" sz="11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Workloads:   10 applications from Hetero-Mark, AMDAPPSDK , SHOC, and DNN Mark benchmark suites.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1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Hardware setup:</a:t>
            </a:r>
            <a:endParaRPr kumimoji="1" lang="en" altLang="zh-CN" sz="24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Candara" panose="020E0502030303020204" pitchFamily="34" charset="0"/>
              <a:ea typeface="PingFang SC" panose="020B0400000000000000" pitchFamily="34" charset="-122"/>
            </a:endParaRPr>
          </a:p>
        </p:txBody>
      </p:sp>
      <p:graphicFrame>
        <p:nvGraphicFramePr>
          <p:cNvPr id="11" name="Table 15">
            <a:extLst>
              <a:ext uri="{FF2B5EF4-FFF2-40B4-BE49-F238E27FC236}">
                <a16:creationId xmlns:a16="http://schemas.microsoft.com/office/drawing/2014/main" id="{B438C896-702C-9DD8-B3BC-55FEE485E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16658"/>
              </p:ext>
            </p:extLst>
          </p:nvPr>
        </p:nvGraphicFramePr>
        <p:xfrm>
          <a:off x="2031999" y="3420793"/>
          <a:ext cx="81280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7115">
                  <a:extLst>
                    <a:ext uri="{9D8B030D-6E8A-4147-A177-3AD203B41FA5}">
                      <a16:colId xmlns:a16="http://schemas.microsoft.com/office/drawing/2014/main" val="2240970114"/>
                    </a:ext>
                  </a:extLst>
                </a:gridCol>
                <a:gridCol w="4940885">
                  <a:extLst>
                    <a:ext uri="{9D8B030D-6E8A-4147-A177-3AD203B41FA5}">
                      <a16:colId xmlns:a16="http://schemas.microsoft.com/office/drawing/2014/main" val="4219739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Configuration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76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Host MMU TLB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2048 entries, 64 way, GPU shared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2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Page table walk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Host MMU 16 shared page table walker,</a:t>
                      </a:r>
                    </a:p>
                    <a:p>
                      <a:r>
                        <a:rPr lang="en-US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GMMU 8 shared page table walker,</a:t>
                      </a:r>
                    </a:p>
                    <a:p>
                      <a:r>
                        <a:rPr lang="en-US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100-cycle latency per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9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Page table cache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128 entries shared across page table walker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5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CPU-GPU interconnection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150-cycle latency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564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43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Evaluation</a:t>
            </a:r>
          </a:p>
        </p:txBody>
      </p:sp>
      <p:graphicFrame>
        <p:nvGraphicFramePr>
          <p:cNvPr id="2" name="图表 4">
            <a:extLst>
              <a:ext uri="{FF2B5EF4-FFF2-40B4-BE49-F238E27FC236}">
                <a16:creationId xmlns:a16="http://schemas.microsoft.com/office/drawing/2014/main" id="{FF039766-A002-030C-E698-08927F85D8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684375"/>
              </p:ext>
            </p:extLst>
          </p:nvPr>
        </p:nvGraphicFramePr>
        <p:xfrm>
          <a:off x="479929" y="1635371"/>
          <a:ext cx="10802360" cy="3587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5DED1F-7198-86EC-1846-3B9B147E09E8}"/>
              </a:ext>
            </a:extLst>
          </p:cNvPr>
          <p:cNvSpPr txBox="1"/>
          <p:nvPr/>
        </p:nvSpPr>
        <p:spPr>
          <a:xfrm>
            <a:off x="1086992" y="5096017"/>
            <a:ext cx="10888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Candara" panose="020E0502030303020204" pitchFamily="34" charset="0"/>
              </a:rPr>
              <a:t>Trans-FW achieves an average of 53.8% performance improvement.</a:t>
            </a:r>
          </a:p>
          <a:p>
            <a:endParaRPr lang="en-US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6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1136800" y="4723836"/>
            <a:ext cx="3932193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0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Ever-growing application complexity and input dataset sizes</a:t>
            </a: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1792" y="365760"/>
            <a:ext cx="510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Why Multi-GPU Systems?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pic>
        <p:nvPicPr>
          <p:cNvPr id="3078" name="Picture 6" descr="Trends in Training Dataset Sizes - LessWrong">
            <a:extLst>
              <a:ext uri="{FF2B5EF4-FFF2-40B4-BE49-F238E27FC236}">
                <a16:creationId xmlns:a16="http://schemas.microsoft.com/office/drawing/2014/main" id="{C42691B3-672A-093B-989E-D4F5FFC59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539"/>
          <a:stretch/>
        </p:blipFill>
        <p:spPr bwMode="auto">
          <a:xfrm>
            <a:off x="1385089" y="1559428"/>
            <a:ext cx="2958311" cy="293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4C92A3-4E74-263E-FC1C-CC79C636B300}"/>
              </a:ext>
            </a:extLst>
          </p:cNvPr>
          <p:cNvSpPr txBox="1"/>
          <p:nvPr/>
        </p:nvSpPr>
        <p:spPr>
          <a:xfrm>
            <a:off x="5373792" y="4723836"/>
            <a:ext cx="6615007" cy="1232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0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Single GPU is insufficient to satisfy performance demands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Multi-GPU systems enable further scaling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1050" b="1" dirty="0">
              <a:latin typeface="Candara" panose="020E0502030303020204" pitchFamily="34" charset="0"/>
              <a:ea typeface="Palatino" pitchFamily="2" charset="77"/>
              <a:cs typeface="Segoe UI Historic" panose="020B0502040204020203" pitchFamily="34" charset="0"/>
            </a:endParaRPr>
          </a:p>
        </p:txBody>
      </p:sp>
      <p:pic>
        <p:nvPicPr>
          <p:cNvPr id="6" name="Picture 2" descr="DGX-1: World's First Deep Learning Supercomputer in Box - YouTube">
            <a:extLst>
              <a:ext uri="{FF2B5EF4-FFF2-40B4-BE49-F238E27FC236}">
                <a16:creationId xmlns:a16="http://schemas.microsoft.com/office/drawing/2014/main" id="{FDDAD12B-DF1E-46F8-C427-F0CAE1C03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069" y="1779553"/>
            <a:ext cx="3579581" cy="201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ere's the full view of the DGX-2's top and bottom internal structure laid out. Of course the most eye-catching is the 16 Tesla V100 32GB NVLink GPU modules that give rise to its 2 PFLOPS of compute performance.">
            <a:extLst>
              <a:ext uri="{FF2B5EF4-FFF2-40B4-BE49-F238E27FC236}">
                <a16:creationId xmlns:a16="http://schemas.microsoft.com/office/drawing/2014/main" id="{A35FD12A-11C4-0854-9743-D8083EE14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618" y="2134164"/>
            <a:ext cx="4324064" cy="252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BF4F80-AA52-9501-CF62-B57AA2D71CD0}"/>
              </a:ext>
            </a:extLst>
          </p:cNvPr>
          <p:cNvSpPr txBox="1"/>
          <p:nvPr/>
        </p:nvSpPr>
        <p:spPr>
          <a:xfrm>
            <a:off x="5051964" y="2937670"/>
            <a:ext cx="6936835" cy="523220"/>
          </a:xfrm>
          <a:prstGeom prst="rect">
            <a:avLst/>
          </a:prstGeom>
          <a:solidFill>
            <a:srgbClr val="14398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Multi-GPU is here  !    (NVIDIA DGX, Intel Xe) </a:t>
            </a:r>
          </a:p>
        </p:txBody>
      </p:sp>
    </p:spTree>
    <p:extLst>
      <p:ext uri="{BB962C8B-B14F-4D97-AF65-F5344CB8AC3E}">
        <p14:creationId xmlns:p14="http://schemas.microsoft.com/office/powerpoint/2010/main" val="249069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Evaluation</a:t>
            </a:r>
          </a:p>
        </p:txBody>
      </p:sp>
      <p:graphicFrame>
        <p:nvGraphicFramePr>
          <p:cNvPr id="4" name="图表 4">
            <a:extLst>
              <a:ext uri="{FF2B5EF4-FFF2-40B4-BE49-F238E27FC236}">
                <a16:creationId xmlns:a16="http://schemas.microsoft.com/office/drawing/2014/main" id="{24D601E8-6742-5404-D3FD-AE795AA14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7861704"/>
              </p:ext>
            </p:extLst>
          </p:nvPr>
        </p:nvGraphicFramePr>
        <p:xfrm>
          <a:off x="547210" y="2037532"/>
          <a:ext cx="10888780" cy="4113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3B5136-0602-8F22-4354-856AF54FA6E3}"/>
              </a:ext>
            </a:extLst>
          </p:cNvPr>
          <p:cNvSpPr txBox="1"/>
          <p:nvPr/>
        </p:nvSpPr>
        <p:spPr>
          <a:xfrm>
            <a:off x="1086992" y="1443418"/>
            <a:ext cx="83737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andara" panose="020E0502030303020204" pitchFamily="34" charset="0"/>
              </a:rPr>
              <a:t>The reduced percentage of each latency component.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00A53-A1BA-4641-0AFE-1F2BBF39DE5A}"/>
              </a:ext>
            </a:extLst>
          </p:cNvPr>
          <p:cNvGrpSpPr/>
          <p:nvPr/>
        </p:nvGrpSpPr>
        <p:grpSpPr>
          <a:xfrm rot="10800000">
            <a:off x="6702293" y="6073816"/>
            <a:ext cx="2637128" cy="473915"/>
            <a:chOff x="4148697" y="5836515"/>
            <a:chExt cx="2637128" cy="473915"/>
          </a:xfrm>
        </p:grpSpPr>
        <p:sp>
          <p:nvSpPr>
            <p:cNvPr id="3" name="Cloud Callout 2">
              <a:extLst>
                <a:ext uri="{FF2B5EF4-FFF2-40B4-BE49-F238E27FC236}">
                  <a16:creationId xmlns:a16="http://schemas.microsoft.com/office/drawing/2014/main" id="{7614D721-CDEA-8415-ABC2-75B47F89CE69}"/>
                </a:ext>
              </a:extLst>
            </p:cNvPr>
            <p:cNvSpPr/>
            <p:nvPr/>
          </p:nvSpPr>
          <p:spPr>
            <a:xfrm>
              <a:off x="4720054" y="5836515"/>
              <a:ext cx="1494413" cy="473915"/>
            </a:xfrm>
            <a:prstGeom prst="cloudCallout">
              <a:avLst/>
            </a:prstGeom>
            <a:solidFill>
              <a:srgbClr val="1439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ED2AE7-6209-718F-8734-FC7568A5338A}"/>
                </a:ext>
              </a:extLst>
            </p:cNvPr>
            <p:cNvSpPr txBox="1"/>
            <p:nvPr/>
          </p:nvSpPr>
          <p:spPr>
            <a:xfrm rot="10800000">
              <a:off x="4148697" y="5873417"/>
              <a:ext cx="263712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40%</a:t>
              </a:r>
              <a:endParaRPr kumimoji="1"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23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More Results in the Paper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B5136-0602-8F22-4354-856AF54FA6E3}"/>
              </a:ext>
            </a:extLst>
          </p:cNvPr>
          <p:cNvSpPr txBox="1"/>
          <p:nvPr/>
        </p:nvSpPr>
        <p:spPr>
          <a:xfrm>
            <a:off x="800744" y="1534410"/>
            <a:ext cx="10641183" cy="4265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Candara" panose="020E0502030303020204" pitchFamily="34" charset="0"/>
              </a:rPr>
              <a:t>Sensitivity to </a:t>
            </a:r>
            <a:r>
              <a:rPr lang="en-US" sz="2800" b="1" dirty="0">
                <a:latin typeface="Candara" panose="020E0502030303020204" pitchFamily="34" charset="0"/>
              </a:rPr>
              <a:t>forwarding threshold, </a:t>
            </a:r>
            <a:r>
              <a:rPr lang="en-US" sz="2800" b="1" dirty="0">
                <a:effectLst/>
                <a:latin typeface="Candara" panose="020E0502030303020204" pitchFamily="34" charset="0"/>
              </a:rPr>
              <a:t>number of GPUs, PT-walk threads, host-MMU configuration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Candara" panose="020E0502030303020204" pitchFamily="34" charset="0"/>
              </a:rPr>
              <a:t>Sensitivity to remote access latency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Candara" panose="020E0502030303020204" pitchFamily="34" charset="0"/>
              </a:rPr>
              <a:t>Compared with page replication, remote mapping, large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Candara" panose="020E0502030303020204" pitchFamily="34" charset="0"/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Candara" panose="020E0502030303020204" pitchFamily="34" charset="0"/>
              </a:rPr>
              <a:t>Compared with state-of-the-art PW-cache prefetching, TLB optimization</a:t>
            </a:r>
          </a:p>
        </p:txBody>
      </p:sp>
    </p:spTree>
    <p:extLst>
      <p:ext uri="{BB962C8B-B14F-4D97-AF65-F5344CB8AC3E}">
        <p14:creationId xmlns:p14="http://schemas.microsoft.com/office/powerpoint/2010/main" val="2212637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1146379" y="1337299"/>
            <a:ext cx="953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Candara" panose="020E0502030303020204" pitchFamily="34" charset="0"/>
                <a:ea typeface="PingFang SC" panose="020B0400000000000000" pitchFamily="34" charset="-122"/>
              </a:rPr>
              <a:t>Problem: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Address translation overheads in multi-GPU systems under unified virtual memory.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83AC10-C56C-3E42-BB5D-0376604D0807}"/>
              </a:ext>
            </a:extLst>
          </p:cNvPr>
          <p:cNvSpPr txBox="1"/>
          <p:nvPr/>
        </p:nvSpPr>
        <p:spPr>
          <a:xfrm>
            <a:off x="1146379" y="3055824"/>
            <a:ext cx="8242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Candara" panose="020E0502030303020204" pitchFamily="34" charset="0"/>
                <a:ea typeface="PingFang SC" panose="020B0400000000000000" pitchFamily="34" charset="-122"/>
              </a:rPr>
              <a:t>Key idea: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address translation </a:t>
            </a:r>
            <a:r>
              <a:rPr kumimoji="1" lang="en-US" altLang="zh-CN" sz="28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</a:rPr>
              <a:t>sharing</a:t>
            </a:r>
            <a:r>
              <a:rPr kumimoji="1" lang="en-US" altLang="zh-CN" sz="2800" dirty="0">
                <a:solidFill>
                  <a:srgbClr val="B48400"/>
                </a:solidFill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and </a:t>
            </a:r>
            <a:r>
              <a:rPr kumimoji="1" lang="en-US" altLang="zh-CN" sz="28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</a:rPr>
              <a:t>forwarding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4F97CF-B11C-2743-9B68-1153233FCFDB}"/>
              </a:ext>
            </a:extLst>
          </p:cNvPr>
          <p:cNvSpPr txBox="1"/>
          <p:nvPr/>
        </p:nvSpPr>
        <p:spPr>
          <a:xfrm>
            <a:off x="1146379" y="3579044"/>
            <a:ext cx="1699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Candara" panose="020E0502030303020204" pitchFamily="34" charset="0"/>
                <a:ea typeface="PingFang SC" panose="020B0400000000000000" pitchFamily="34" charset="-122"/>
              </a:rPr>
              <a:t>Trans-FW: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EFF0B3-1318-0847-9071-BAFEAAC54572}"/>
              </a:ext>
            </a:extLst>
          </p:cNvPr>
          <p:cNvSpPr txBox="1"/>
          <p:nvPr/>
        </p:nvSpPr>
        <p:spPr>
          <a:xfrm>
            <a:off x="1528796" y="4114351"/>
            <a:ext cx="98171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Short circuit in GMMU </a:t>
            </a:r>
            <a:r>
              <a:rPr kumimoji="1" lang="en-US" altLang="zh-CN" sz="28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</a:rPr>
              <a:t>reduces unnecessary page table walks</a:t>
            </a:r>
            <a:endParaRPr kumimoji="1" lang="en-US" altLang="zh-CN" sz="28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342900" indent="-342900">
              <a:buAutoNum type="alphaUcPeriod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Short circuit in host MMU </a:t>
            </a:r>
            <a:r>
              <a:rPr kumimoji="1" lang="en-US" altLang="zh-CN" sz="28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</a:rPr>
              <a:t>mitigates contention in host MMU</a:t>
            </a:r>
          </a:p>
          <a:p>
            <a:pPr marL="342900" indent="-342900">
              <a:buAutoNum type="alphaUcPeriod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PRT &amp; FT with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</a:rPr>
              <a:t>minimal</a:t>
            </a:r>
            <a:r>
              <a:rPr kumimoji="1" lang="zh-CN" altLang="en-US" sz="28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</a:rPr>
              <a:t>hardware</a:t>
            </a:r>
            <a:r>
              <a:rPr kumimoji="1" lang="zh-CN" altLang="en-US" sz="28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</a:rPr>
              <a:t>overhead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B1EC01-166C-1F4F-9138-9F5D0A620F2A}"/>
              </a:ext>
            </a:extLst>
          </p:cNvPr>
          <p:cNvSpPr txBox="1"/>
          <p:nvPr/>
        </p:nvSpPr>
        <p:spPr>
          <a:xfrm>
            <a:off x="1077381" y="5713461"/>
            <a:ext cx="9671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Improves </a:t>
            </a:r>
            <a:r>
              <a:rPr kumimoji="1" lang="en-US" altLang="zh-CN" sz="2800" b="1" dirty="0">
                <a:latin typeface="Candara" panose="020E0502030303020204" pitchFamily="34" charset="0"/>
                <a:ea typeface="PingFang SC" panose="020B0400000000000000" pitchFamily="34" charset="-122"/>
              </a:rPr>
              <a:t>performance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by </a:t>
            </a:r>
            <a:r>
              <a:rPr kumimoji="1" lang="en-US" altLang="zh-CN" sz="2800" b="1" dirty="0">
                <a:solidFill>
                  <a:srgbClr val="FF0000"/>
                </a:solidFill>
                <a:latin typeface="Candara" panose="020E0502030303020204" pitchFamily="34" charset="0"/>
                <a:ea typeface="PingFang SC" panose="020B0400000000000000" pitchFamily="34" charset="-122"/>
              </a:rPr>
              <a:t>53.8%</a:t>
            </a:r>
            <a:r>
              <a:rPr kumimoji="1" lang="en-US" altLang="zh-CN" sz="2800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on average.</a:t>
            </a:r>
            <a:endParaRPr kumimoji="1" lang="zh-CN" altLang="en-US" sz="2800" dirty="0">
              <a:latin typeface="Candara" panose="020E0502030303020204" pitchFamily="34" charset="0"/>
              <a:ea typeface="PingFang SC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369177-6121-8A4E-B9A3-D8FE9D93D0C1}"/>
              </a:ext>
            </a:extLst>
          </p:cNvPr>
          <p:cNvSpPr txBox="1"/>
          <p:nvPr/>
        </p:nvSpPr>
        <p:spPr>
          <a:xfrm>
            <a:off x="2067005" y="2384919"/>
            <a:ext cx="8740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i="1" dirty="0"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Three latency penalties in address translation process</a:t>
            </a:r>
            <a:endParaRPr kumimoji="1" lang="zh-CN" altLang="en-US" sz="2800" i="1" dirty="0"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cxnSp>
        <p:nvCxnSpPr>
          <p:cNvPr id="2" name="直线连接符 20">
            <a:extLst>
              <a:ext uri="{FF2B5EF4-FFF2-40B4-BE49-F238E27FC236}">
                <a16:creationId xmlns:a16="http://schemas.microsoft.com/office/drawing/2014/main" id="{5EC599F2-755F-DE23-C6B5-33A1BD23D5CE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21">
            <a:extLst>
              <a:ext uri="{FF2B5EF4-FFF2-40B4-BE49-F238E27FC236}">
                <a16:creationId xmlns:a16="http://schemas.microsoft.com/office/drawing/2014/main" id="{173D03ED-64C4-6573-7869-A8637BAF4027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198989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539" y="5273952"/>
            <a:ext cx="1537023" cy="473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675" y="1954620"/>
            <a:ext cx="11112650" cy="15735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Trans-FW: Short Circuiting Page Table Walk in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Multi-GPU Systems via Remote Forwarding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6512"/>
            <a:ext cx="9144000" cy="625412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1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Bingyao</a:t>
            </a:r>
            <a:r>
              <a:rPr lang="en-US" sz="1800" b="1" i="1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  <a:r>
              <a:rPr lang="en-US" sz="1800" b="1" i="1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Jieming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Yin</a:t>
            </a:r>
            <a:r>
              <a:rPr lang="en-US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Anup Holey</a:t>
            </a:r>
            <a:r>
              <a:rPr lang="en-US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Youtao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Zhang</a:t>
            </a:r>
            <a:r>
              <a:rPr lang="en-US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 Yang</a:t>
            </a:r>
            <a:r>
              <a:rPr lang="en-US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Xulong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Tang</a:t>
            </a:r>
            <a:r>
              <a:rPr lang="en-US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altLang="zh-CN" sz="16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Pittsburgh,  </a:t>
            </a:r>
            <a:r>
              <a:rPr lang="en-US" sz="16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Lehigh University, </a:t>
            </a:r>
            <a:r>
              <a:rPr lang="en-US" sz="16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  <a:endParaRPr lang="en-US" sz="1600" baseline="30000" dirty="0">
              <a:solidFill>
                <a:srgbClr val="003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070047-CEC8-F24B-814E-AB5D3F957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703" y="5225532"/>
            <a:ext cx="1685434" cy="6254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2530246-BF16-4E4C-BB29-8C3EB4FC12AE}"/>
              </a:ext>
            </a:extLst>
          </p:cNvPr>
          <p:cNvSpPr txBox="1"/>
          <p:nvPr/>
        </p:nvSpPr>
        <p:spPr>
          <a:xfrm>
            <a:off x="4104532" y="1304650"/>
            <a:ext cx="4160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latin typeface="Candara" panose="020E0502030303020204" pitchFamily="34" charset="0"/>
                <a:ea typeface="PingFang SC" panose="020B0400000000000000" pitchFamily="34" charset="-122"/>
              </a:rPr>
              <a:t>Thanks!</a:t>
            </a:r>
            <a:r>
              <a:rPr kumimoji="1" lang="zh-CN" altLang="en-US" sz="5400" b="1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5400" b="1" dirty="0">
                <a:latin typeface="Candara" panose="020E0502030303020204" pitchFamily="34" charset="0"/>
                <a:ea typeface="PingFang SC" panose="020B0400000000000000" pitchFamily="34" charset="-122"/>
              </a:rPr>
              <a:t>Q&amp;A </a:t>
            </a:r>
            <a:endParaRPr kumimoji="1" lang="zh-CN" altLang="en-US" sz="5400" b="1" dirty="0">
              <a:latin typeface="Candara" panose="020E0502030303020204" pitchFamily="34" charset="0"/>
              <a:ea typeface="PingFang SC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563A9B-1483-7F40-9759-B3681397B4A7}"/>
              </a:ext>
            </a:extLst>
          </p:cNvPr>
          <p:cNvSpPr txBox="1"/>
          <p:nvPr/>
        </p:nvSpPr>
        <p:spPr>
          <a:xfrm>
            <a:off x="4700010" y="4481849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3393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Email: bil35@pitt.edu</a:t>
            </a:r>
            <a:endParaRPr kumimoji="1" lang="zh-CN" altLang="en-US" b="1" dirty="0">
              <a:solidFill>
                <a:srgbClr val="003393"/>
              </a:solidFill>
              <a:latin typeface="Arial" panose="020B0604020202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6B9688-FFA0-19F7-EE6A-370B1AFDE3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183" b="22886"/>
          <a:stretch/>
        </p:blipFill>
        <p:spPr>
          <a:xfrm>
            <a:off x="7573176" y="5317592"/>
            <a:ext cx="1968061" cy="41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3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530246-BF16-4E4C-BB29-8C3EB4FC12AE}"/>
              </a:ext>
            </a:extLst>
          </p:cNvPr>
          <p:cNvSpPr txBox="1"/>
          <p:nvPr/>
        </p:nvSpPr>
        <p:spPr>
          <a:xfrm>
            <a:off x="4006325" y="2332261"/>
            <a:ext cx="4179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latin typeface="Candara" panose="020E0502030303020204" pitchFamily="34" charset="0"/>
                <a:ea typeface="PingFang SC" panose="020B0400000000000000" pitchFamily="34" charset="-122"/>
              </a:rPr>
              <a:t>Backup slides</a:t>
            </a:r>
            <a:endParaRPr kumimoji="1" lang="zh-CN" altLang="en-US" sz="5400" b="1" dirty="0">
              <a:latin typeface="Candara" panose="020E0502030303020204" pitchFamily="34" charset="0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5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00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Driver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Handled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VS. Host MMU Handled Page Fault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93237E-BA30-8A82-F102-88081B0FC181}"/>
              </a:ext>
            </a:extLst>
          </p:cNvPr>
          <p:cNvGrpSpPr/>
          <p:nvPr/>
        </p:nvGrpSpPr>
        <p:grpSpPr>
          <a:xfrm>
            <a:off x="2092021" y="837543"/>
            <a:ext cx="8007948" cy="4464968"/>
            <a:chOff x="2097879" y="904886"/>
            <a:chExt cx="8007948" cy="4464968"/>
          </a:xfrm>
        </p:grpSpPr>
        <p:grpSp>
          <p:nvGrpSpPr>
            <p:cNvPr id="6" name="组合 10">
              <a:extLst>
                <a:ext uri="{FF2B5EF4-FFF2-40B4-BE49-F238E27FC236}">
                  <a16:creationId xmlns:a16="http://schemas.microsoft.com/office/drawing/2014/main" id="{2BD25298-7612-234B-6317-B0C6C5604010}"/>
                </a:ext>
              </a:extLst>
            </p:cNvPr>
            <p:cNvGrpSpPr/>
            <p:nvPr/>
          </p:nvGrpSpPr>
          <p:grpSpPr>
            <a:xfrm>
              <a:off x="2097879" y="904886"/>
              <a:ext cx="8007948" cy="4464968"/>
              <a:chOff x="5015698" y="2720047"/>
              <a:chExt cx="7039962" cy="2707435"/>
            </a:xfrm>
          </p:grpSpPr>
          <p:graphicFrame>
            <p:nvGraphicFramePr>
              <p:cNvPr id="9" name="图表 2">
                <a:extLst>
                  <a:ext uri="{FF2B5EF4-FFF2-40B4-BE49-F238E27FC236}">
                    <a16:creationId xmlns:a16="http://schemas.microsoft.com/office/drawing/2014/main" id="{38AF10FA-B1F2-C460-B236-07825FACCD3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91229531"/>
                  </p:ext>
                </p:extLst>
              </p:nvPr>
            </p:nvGraphicFramePr>
            <p:xfrm>
              <a:off x="5015698" y="2720047"/>
              <a:ext cx="6640356" cy="270743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cxnSp>
            <p:nvCxnSpPr>
              <p:cNvPr id="10" name="直线箭头连接符 6">
                <a:extLst>
                  <a:ext uri="{FF2B5EF4-FFF2-40B4-BE49-F238E27FC236}">
                    <a16:creationId xmlns:a16="http://schemas.microsoft.com/office/drawing/2014/main" id="{EC8BBB33-6552-4F2D-5B1D-2FD5194AE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6999" y="3151895"/>
                <a:ext cx="0" cy="7804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8">
                <a:extLst>
                  <a:ext uri="{FF2B5EF4-FFF2-40B4-BE49-F238E27FC236}">
                    <a16:creationId xmlns:a16="http://schemas.microsoft.com/office/drawing/2014/main" id="{910341B1-3D0A-93FB-EFED-9B42B181A610}"/>
                  </a:ext>
                </a:extLst>
              </p:cNvPr>
              <p:cNvSpPr txBox="1"/>
              <p:nvPr/>
            </p:nvSpPr>
            <p:spPr>
              <a:xfrm>
                <a:off x="11047764" y="3459822"/>
                <a:ext cx="1007896" cy="2239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~ 4.5x</a:t>
                </a:r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E5EFEE-C939-626B-9117-47C6D22F9842}"/>
                </a:ext>
              </a:extLst>
            </p:cNvPr>
            <p:cNvSpPr txBox="1"/>
            <p:nvPr/>
          </p:nvSpPr>
          <p:spPr>
            <a:xfrm>
              <a:off x="3457858" y="1625759"/>
              <a:ext cx="1209675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F0BA3FD-50A6-D94E-92FD-54A4FE01FA1A}"/>
              </a:ext>
            </a:extLst>
          </p:cNvPr>
          <p:cNvSpPr txBox="1"/>
          <p:nvPr/>
        </p:nvSpPr>
        <p:spPr>
          <a:xfrm>
            <a:off x="4880448" y="5938462"/>
            <a:ext cx="3779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Host MMU approach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CCEDCF0-F3C8-F3B5-DC4D-ACD5F65E420F}"/>
              </a:ext>
            </a:extLst>
          </p:cNvPr>
          <p:cNvSpPr/>
          <p:nvPr/>
        </p:nvSpPr>
        <p:spPr>
          <a:xfrm>
            <a:off x="1855504" y="4709121"/>
            <a:ext cx="8882139" cy="1180926"/>
          </a:xfrm>
          <a:prstGeom prst="roundRect">
            <a:avLst>
              <a:gd name="adj" fmla="val 10214"/>
            </a:avLst>
          </a:prstGeom>
          <a:solidFill>
            <a:schemeClr val="bg1"/>
          </a:solidFill>
          <a:ln w="2540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Candara" panose="020E0502030303020204" pitchFamily="34" charset="0"/>
              </a:rPr>
              <a:t>Address translation overheads: driver 4.5x higher than host MMU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6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Candara" panose="020E0502030303020204" pitchFamily="34" charset="0"/>
              </a:rPr>
              <a:t>Increasing gap between driver approach and host MMU approach</a:t>
            </a:r>
          </a:p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14091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B5136-0602-8F22-4354-856AF54FA6E3}"/>
              </a:ext>
            </a:extLst>
          </p:cNvPr>
          <p:cNvSpPr txBox="1"/>
          <p:nvPr/>
        </p:nvSpPr>
        <p:spPr>
          <a:xfrm>
            <a:off x="1086992" y="1443418"/>
            <a:ext cx="100827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andara" panose="020E0502030303020204" pitchFamily="34" charset="0"/>
              </a:rPr>
              <a:t>Percentage of replicated PT-walk to all host MMU PT-walk.</a:t>
            </a:r>
          </a:p>
        </p:txBody>
      </p:sp>
      <p:graphicFrame>
        <p:nvGraphicFramePr>
          <p:cNvPr id="2" name="图表 3">
            <a:extLst>
              <a:ext uri="{FF2B5EF4-FFF2-40B4-BE49-F238E27FC236}">
                <a16:creationId xmlns:a16="http://schemas.microsoft.com/office/drawing/2014/main" id="{412735CE-53CE-75C7-FE0A-16BA3147FE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141737"/>
              </p:ext>
            </p:extLst>
          </p:nvPr>
        </p:nvGraphicFramePr>
        <p:xfrm>
          <a:off x="318481" y="2075425"/>
          <a:ext cx="10950787" cy="3183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FF88F443-003B-94C8-FCDA-E03EA10F6195}"/>
              </a:ext>
            </a:extLst>
          </p:cNvPr>
          <p:cNvGrpSpPr/>
          <p:nvPr/>
        </p:nvGrpSpPr>
        <p:grpSpPr>
          <a:xfrm>
            <a:off x="1044788" y="4631112"/>
            <a:ext cx="10860395" cy="1472424"/>
            <a:chOff x="922732" y="4670476"/>
            <a:chExt cx="10860395" cy="14724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722BA2-ABD4-F950-8A5D-73BB72521323}"/>
                </a:ext>
              </a:extLst>
            </p:cNvPr>
            <p:cNvSpPr txBox="1"/>
            <p:nvPr/>
          </p:nvSpPr>
          <p:spPr>
            <a:xfrm>
              <a:off x="1086992" y="4721885"/>
              <a:ext cx="10696135" cy="13696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effectLst/>
                  <a:latin typeface="Candara" panose="020E0502030303020204" pitchFamily="34" charset="0"/>
                </a:rPr>
                <a:t>65% of those replicated requests (i.e., 22.6%) in host MMU are eliminated.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1100" b="1" dirty="0">
                <a:effectLst/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b="1" dirty="0">
                  <a:latin typeface="Candara" panose="020E0502030303020204" pitchFamily="34" charset="0"/>
                </a:rPr>
                <a:t> S</a:t>
              </a:r>
              <a:r>
                <a:rPr lang="en-US" sz="2400" b="1" dirty="0">
                  <a:effectLst/>
                  <a:latin typeface="Candara" panose="020E0502030303020204" pitchFamily="34" charset="0"/>
                </a:rPr>
                <a:t>hort-circuiting the local GMMU</a:t>
              </a:r>
              <a:r>
                <a:rPr lang="en-US" sz="2400" b="1" dirty="0">
                  <a:latin typeface="Candara" panose="020E0502030303020204" pitchFamily="34" charset="0"/>
                </a:rPr>
                <a:t> </a:t>
              </a:r>
              <a:r>
                <a:rPr lang="en-US" sz="2400" b="1" dirty="0">
                  <a:effectLst/>
                  <a:latin typeface="Candara" panose="020E0502030303020204" pitchFamily="34" charset="0"/>
                </a:rPr>
                <a:t>reduces 49.6% of the total GMMU PT-walk memory accesses.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B537F19-7507-8434-28B5-7745E0F04E23}"/>
                </a:ext>
              </a:extLst>
            </p:cNvPr>
            <p:cNvSpPr/>
            <p:nvPr/>
          </p:nvSpPr>
          <p:spPr>
            <a:xfrm>
              <a:off x="922732" y="4670476"/>
              <a:ext cx="10486885" cy="1472424"/>
            </a:xfrm>
            <a:prstGeom prst="roundRect">
              <a:avLst>
                <a:gd name="adj" fmla="val 10504"/>
              </a:avLst>
            </a:prstGeom>
            <a:noFill/>
            <a:ln w="25400"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340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1792" y="365760"/>
            <a:ext cx="431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Multi-GPU Scalability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03CA84-01FD-7667-DD68-8D2768A3C248}"/>
              </a:ext>
            </a:extLst>
          </p:cNvPr>
          <p:cNvGrpSpPr/>
          <p:nvPr/>
        </p:nvGrpSpPr>
        <p:grpSpPr>
          <a:xfrm>
            <a:off x="-1262647" y="1066207"/>
            <a:ext cx="8538091" cy="3959862"/>
            <a:chOff x="862754" y="2534925"/>
            <a:chExt cx="6731846" cy="3126020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60FD6269-8F28-4776-92CB-16A06D115A5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28728755"/>
                </p:ext>
              </p:extLst>
            </p:nvPr>
          </p:nvGraphicFramePr>
          <p:xfrm>
            <a:off x="862754" y="2534925"/>
            <a:ext cx="6731846" cy="31260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9898BB-0545-003D-84B6-08FC2ABEE22F}"/>
                </a:ext>
              </a:extLst>
            </p:cNvPr>
            <p:cNvSpPr txBox="1"/>
            <p:nvPr/>
          </p:nvSpPr>
          <p:spPr>
            <a:xfrm>
              <a:off x="2880835" y="3110302"/>
              <a:ext cx="209968" cy="316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8C0D521-D423-C6E1-1D94-152CEED72D4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48C730-5EB0-D55C-88BF-5ACA06B33081}"/>
              </a:ext>
            </a:extLst>
          </p:cNvPr>
          <p:cNvSpPr txBox="1"/>
          <p:nvPr/>
        </p:nvSpPr>
        <p:spPr>
          <a:xfrm>
            <a:off x="7419070" y="1795061"/>
            <a:ext cx="353173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Candara" panose="020E0502030303020204" pitchFamily="34" charset="0"/>
              </a:rPr>
              <a:t>NUMA</a:t>
            </a:r>
            <a:r>
              <a:rPr lang="zh-CN" altLang="en-US" sz="2800" b="1" dirty="0"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latin typeface="Candara" panose="020E0502030303020204" pitchFamily="34" charset="0"/>
              </a:rPr>
              <a:t>data</a:t>
            </a:r>
            <a:r>
              <a:rPr lang="zh-CN" altLang="en-US" sz="2800" b="1" dirty="0"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latin typeface="Candara" panose="020E0502030303020204" pitchFamily="34" charset="0"/>
              </a:rPr>
              <a:t>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Candara" panose="020E0502030303020204" pitchFamily="34" charset="0"/>
              </a:rPr>
              <a:t>Data</a:t>
            </a:r>
            <a:r>
              <a:rPr lang="zh-CN" altLang="en-US" sz="2800" b="1" dirty="0"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latin typeface="Candara" panose="020E0502030303020204" pitchFamily="34" charset="0"/>
              </a:rPr>
              <a:t>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Candara" panose="020E0502030303020204" pitchFamily="34" charset="0"/>
              </a:rPr>
              <a:t>Address</a:t>
            </a:r>
            <a:r>
              <a:rPr lang="zh-CN" altLang="en-US" sz="2800" b="1" dirty="0"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latin typeface="Candara" panose="020E0502030303020204" pitchFamily="34" charset="0"/>
              </a:rPr>
              <a:t>translation</a:t>
            </a:r>
          </a:p>
          <a:p>
            <a:endParaRPr lang="en-US" altLang="zh-CN" sz="2800" b="1" dirty="0">
              <a:latin typeface="Candara" panose="020E0502030303020204" pitchFamily="34" charset="0"/>
            </a:endParaRPr>
          </a:p>
          <a:p>
            <a:r>
              <a:rPr lang="zh-CN" altLang="en-US" sz="2800" b="1" dirty="0">
                <a:latin typeface="Candara" panose="020E0502030303020204" pitchFamily="34" charset="0"/>
              </a:rPr>
              <a:t>                 </a:t>
            </a:r>
            <a:r>
              <a:rPr lang="en-US" altLang="zh-CN" sz="2800" b="1" dirty="0">
                <a:latin typeface="Candara" panose="020E0502030303020204" pitchFamily="34" charset="0"/>
              </a:rPr>
              <a:t>……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35593E-A017-AC14-19FB-D73BD745903D}"/>
              </a:ext>
            </a:extLst>
          </p:cNvPr>
          <p:cNvCxnSpPr>
            <a:cxnSpLocks/>
          </p:cNvCxnSpPr>
          <p:nvPr/>
        </p:nvCxnSpPr>
        <p:spPr>
          <a:xfrm>
            <a:off x="4958896" y="1995630"/>
            <a:ext cx="0" cy="1158587"/>
          </a:xfrm>
          <a:prstGeom prst="straightConnector1">
            <a:avLst/>
          </a:prstGeom>
          <a:ln w="38100">
            <a:solidFill>
              <a:srgbClr val="B484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24729A-7C45-211A-A5DF-1BBA59ECDE26}"/>
              </a:ext>
            </a:extLst>
          </p:cNvPr>
          <p:cNvCxnSpPr>
            <a:cxnSpLocks/>
          </p:cNvCxnSpPr>
          <p:nvPr/>
        </p:nvCxnSpPr>
        <p:spPr>
          <a:xfrm>
            <a:off x="1601456" y="3157086"/>
            <a:ext cx="463969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9F33F4-1C27-477E-8AF4-F685CE5F5E31}"/>
              </a:ext>
            </a:extLst>
          </p:cNvPr>
          <p:cNvCxnSpPr>
            <a:cxnSpLocks/>
          </p:cNvCxnSpPr>
          <p:nvPr/>
        </p:nvCxnSpPr>
        <p:spPr>
          <a:xfrm>
            <a:off x="3507312" y="2433554"/>
            <a:ext cx="60773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8F995E5-4B62-7A61-B340-A8EAEB9A4391}"/>
              </a:ext>
            </a:extLst>
          </p:cNvPr>
          <p:cNvCxnSpPr>
            <a:cxnSpLocks/>
          </p:cNvCxnSpPr>
          <p:nvPr/>
        </p:nvCxnSpPr>
        <p:spPr>
          <a:xfrm>
            <a:off x="4943054" y="2004834"/>
            <a:ext cx="7112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D23C0FF-E857-6D9D-82A0-0CCE388B6BE7}"/>
              </a:ext>
            </a:extLst>
          </p:cNvPr>
          <p:cNvSpPr txBox="1"/>
          <p:nvPr/>
        </p:nvSpPr>
        <p:spPr>
          <a:xfrm>
            <a:off x="4234109" y="2307224"/>
            <a:ext cx="98135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2.4x</a:t>
            </a: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58F1C7-A03B-C370-EDB0-93B34DE03DB4}"/>
              </a:ext>
            </a:extLst>
          </p:cNvPr>
          <p:cNvCxnSpPr>
            <a:cxnSpLocks/>
          </p:cNvCxnSpPr>
          <p:nvPr/>
        </p:nvCxnSpPr>
        <p:spPr>
          <a:xfrm>
            <a:off x="3509067" y="2433554"/>
            <a:ext cx="0" cy="728035"/>
          </a:xfrm>
          <a:prstGeom prst="straightConnector1">
            <a:avLst/>
          </a:prstGeom>
          <a:ln w="38100">
            <a:solidFill>
              <a:srgbClr val="B484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FA7961-E3DF-3C72-73C9-CFF15EE4662D}"/>
              </a:ext>
            </a:extLst>
          </p:cNvPr>
          <p:cNvSpPr txBox="1"/>
          <p:nvPr/>
        </p:nvSpPr>
        <p:spPr>
          <a:xfrm>
            <a:off x="2377386" y="2451994"/>
            <a:ext cx="98135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1.8x</a:t>
            </a: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5B135C-6532-F5EB-9AC8-E11B1D83C604}"/>
              </a:ext>
            </a:extLst>
          </p:cNvPr>
          <p:cNvGrpSpPr/>
          <p:nvPr/>
        </p:nvGrpSpPr>
        <p:grpSpPr>
          <a:xfrm>
            <a:off x="1281010" y="2213018"/>
            <a:ext cx="320446" cy="2155385"/>
            <a:chOff x="1281010" y="2213018"/>
            <a:chExt cx="320446" cy="215538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7E943A-FC41-122E-CC57-DA8A9B82A533}"/>
                </a:ext>
              </a:extLst>
            </p:cNvPr>
            <p:cNvSpPr txBox="1"/>
            <p:nvPr/>
          </p:nvSpPr>
          <p:spPr>
            <a:xfrm>
              <a:off x="1288742" y="2213018"/>
              <a:ext cx="306742" cy="47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74B3B8-1EC6-CCAC-4C4A-F1EDECE0DD7D}"/>
                </a:ext>
              </a:extLst>
            </p:cNvPr>
            <p:cNvSpPr txBox="1"/>
            <p:nvPr/>
          </p:nvSpPr>
          <p:spPr>
            <a:xfrm>
              <a:off x="1294714" y="2643570"/>
              <a:ext cx="306742" cy="47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01B654-742D-ABBF-AF46-2DBCAEA43CC8}"/>
                </a:ext>
              </a:extLst>
            </p:cNvPr>
            <p:cNvSpPr txBox="1"/>
            <p:nvPr/>
          </p:nvSpPr>
          <p:spPr>
            <a:xfrm>
              <a:off x="1291708" y="3070140"/>
              <a:ext cx="306742" cy="47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42B6C3-DB45-A8ED-B67F-470B4FCCF7D9}"/>
                </a:ext>
              </a:extLst>
            </p:cNvPr>
            <p:cNvSpPr txBox="1"/>
            <p:nvPr/>
          </p:nvSpPr>
          <p:spPr>
            <a:xfrm>
              <a:off x="1291708" y="3481001"/>
              <a:ext cx="306742" cy="47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EDAD13-6C9A-8875-E7B0-73759ECA64D2}"/>
                </a:ext>
              </a:extLst>
            </p:cNvPr>
            <p:cNvSpPr txBox="1"/>
            <p:nvPr/>
          </p:nvSpPr>
          <p:spPr>
            <a:xfrm>
              <a:off x="1281010" y="3891862"/>
              <a:ext cx="306742" cy="47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A0892E8-D50A-4631-AD6C-509F81ED1D51}"/>
              </a:ext>
            </a:extLst>
          </p:cNvPr>
          <p:cNvSpPr txBox="1"/>
          <p:nvPr/>
        </p:nvSpPr>
        <p:spPr>
          <a:xfrm>
            <a:off x="1905543" y="6304361"/>
            <a:ext cx="8841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</a:rPr>
              <a:t>[1] https://developer.nvidia.com/blog/easy-multi-gpu-deep-learning-digits-2/</a:t>
            </a:r>
          </a:p>
        </p:txBody>
      </p:sp>
    </p:spTree>
    <p:extLst>
      <p:ext uri="{BB962C8B-B14F-4D97-AF65-F5344CB8AC3E}">
        <p14:creationId xmlns:p14="http://schemas.microsoft.com/office/powerpoint/2010/main" val="383382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3" grpId="0" animBg="1"/>
      <p:bldP spid="42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1792" y="365760"/>
            <a:ext cx="431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Multi-GPU Scalability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03CA84-01FD-7667-DD68-8D2768A3C248}"/>
              </a:ext>
            </a:extLst>
          </p:cNvPr>
          <p:cNvGrpSpPr/>
          <p:nvPr/>
        </p:nvGrpSpPr>
        <p:grpSpPr>
          <a:xfrm>
            <a:off x="-1262647" y="1066207"/>
            <a:ext cx="8538091" cy="3959862"/>
            <a:chOff x="862754" y="2534925"/>
            <a:chExt cx="6731846" cy="3126020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60FD6269-8F28-4776-92CB-16A06D115A55}"/>
                </a:ext>
              </a:extLst>
            </p:cNvPr>
            <p:cNvGraphicFramePr/>
            <p:nvPr/>
          </p:nvGraphicFramePr>
          <p:xfrm>
            <a:off x="862754" y="2534925"/>
            <a:ext cx="6731846" cy="31260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9898BB-0545-003D-84B6-08FC2ABEE22F}"/>
                </a:ext>
              </a:extLst>
            </p:cNvPr>
            <p:cNvSpPr txBox="1"/>
            <p:nvPr/>
          </p:nvSpPr>
          <p:spPr>
            <a:xfrm>
              <a:off x="2880835" y="3110302"/>
              <a:ext cx="209968" cy="316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8C0D521-D423-C6E1-1D94-152CEED72D4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48C730-5EB0-D55C-88BF-5ACA06B33081}"/>
              </a:ext>
            </a:extLst>
          </p:cNvPr>
          <p:cNvSpPr txBox="1"/>
          <p:nvPr/>
        </p:nvSpPr>
        <p:spPr>
          <a:xfrm>
            <a:off x="7419070" y="1795061"/>
            <a:ext cx="35317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Candara" panose="020E0502030303020204" pitchFamily="34" charset="0"/>
              </a:rPr>
              <a:t>NUMA</a:t>
            </a:r>
            <a:r>
              <a:rPr lang="zh-CN" altLang="en-US" sz="2800" b="1" dirty="0"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latin typeface="Candara" panose="020E0502030303020204" pitchFamily="34" charset="0"/>
              </a:rPr>
              <a:t>data</a:t>
            </a:r>
            <a:r>
              <a:rPr lang="zh-CN" altLang="en-US" sz="2800" b="1" dirty="0"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latin typeface="Candara" panose="020E0502030303020204" pitchFamily="34" charset="0"/>
              </a:rPr>
              <a:t>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Candara" panose="020E0502030303020204" pitchFamily="34" charset="0"/>
              </a:rPr>
              <a:t>Data</a:t>
            </a:r>
            <a:r>
              <a:rPr lang="zh-CN" altLang="en-US" sz="2800" b="1" dirty="0"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latin typeface="Candara" panose="020E0502030303020204" pitchFamily="34" charset="0"/>
              </a:rPr>
              <a:t>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Address</a:t>
            </a:r>
            <a:r>
              <a:rPr lang="zh-CN" altLang="en-US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translation</a:t>
            </a:r>
          </a:p>
          <a:p>
            <a:endParaRPr lang="en-US" altLang="zh-CN" sz="2800" b="1" dirty="0">
              <a:latin typeface="Candara" panose="020E0502030303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64C3AA-B3EF-485E-BC8A-C2A2929B0C8B}"/>
              </a:ext>
            </a:extLst>
          </p:cNvPr>
          <p:cNvGrpSpPr/>
          <p:nvPr/>
        </p:nvGrpSpPr>
        <p:grpSpPr>
          <a:xfrm>
            <a:off x="1281010" y="1995630"/>
            <a:ext cx="4960145" cy="2372773"/>
            <a:chOff x="576978" y="2149769"/>
            <a:chExt cx="4960145" cy="2372773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58F1C7-A03B-C370-EDB0-93B34DE03DB4}"/>
                </a:ext>
              </a:extLst>
            </p:cNvPr>
            <p:cNvCxnSpPr>
              <a:cxnSpLocks/>
            </p:cNvCxnSpPr>
            <p:nvPr/>
          </p:nvCxnSpPr>
          <p:spPr>
            <a:xfrm>
              <a:off x="2805035" y="2587693"/>
              <a:ext cx="0" cy="728035"/>
            </a:xfrm>
            <a:prstGeom prst="straightConnector1">
              <a:avLst/>
            </a:prstGeom>
            <a:ln w="38100">
              <a:solidFill>
                <a:srgbClr val="B484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35593E-A017-AC14-19FB-D73BD745903D}"/>
                </a:ext>
              </a:extLst>
            </p:cNvPr>
            <p:cNvCxnSpPr>
              <a:cxnSpLocks/>
            </p:cNvCxnSpPr>
            <p:nvPr/>
          </p:nvCxnSpPr>
          <p:spPr>
            <a:xfrm>
              <a:off x="4254864" y="2149769"/>
              <a:ext cx="0" cy="1158587"/>
            </a:xfrm>
            <a:prstGeom prst="straightConnector1">
              <a:avLst/>
            </a:prstGeom>
            <a:ln w="38100">
              <a:solidFill>
                <a:srgbClr val="B484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24729A-7C45-211A-A5DF-1BBA59ECDE26}"/>
                </a:ext>
              </a:extLst>
            </p:cNvPr>
            <p:cNvCxnSpPr>
              <a:cxnSpLocks/>
            </p:cNvCxnSpPr>
            <p:nvPr/>
          </p:nvCxnSpPr>
          <p:spPr>
            <a:xfrm>
              <a:off x="897424" y="3311225"/>
              <a:ext cx="463969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F9F33F4-1C27-477E-8AF4-F685CE5F5E31}"/>
                </a:ext>
              </a:extLst>
            </p:cNvPr>
            <p:cNvCxnSpPr>
              <a:cxnSpLocks/>
            </p:cNvCxnSpPr>
            <p:nvPr/>
          </p:nvCxnSpPr>
          <p:spPr>
            <a:xfrm>
              <a:off x="2803280" y="2587693"/>
              <a:ext cx="60773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F995E5-4B62-7A61-B340-A8EAEB9A4391}"/>
                </a:ext>
              </a:extLst>
            </p:cNvPr>
            <p:cNvCxnSpPr>
              <a:cxnSpLocks/>
            </p:cNvCxnSpPr>
            <p:nvPr/>
          </p:nvCxnSpPr>
          <p:spPr>
            <a:xfrm>
              <a:off x="4239022" y="2158973"/>
              <a:ext cx="71120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FA7961-E3DF-3C72-73C9-CFF15EE4662D}"/>
                </a:ext>
              </a:extLst>
            </p:cNvPr>
            <p:cNvSpPr txBox="1"/>
            <p:nvPr/>
          </p:nvSpPr>
          <p:spPr>
            <a:xfrm>
              <a:off x="1673354" y="2606133"/>
              <a:ext cx="98135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1.8x</a:t>
              </a:r>
              <a:endPara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D23C0FF-E857-6D9D-82A0-0CCE388B6BE7}"/>
                </a:ext>
              </a:extLst>
            </p:cNvPr>
            <p:cNvSpPr txBox="1"/>
            <p:nvPr/>
          </p:nvSpPr>
          <p:spPr>
            <a:xfrm>
              <a:off x="3530077" y="2461363"/>
              <a:ext cx="98135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2.4x</a:t>
              </a:r>
              <a:endPara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7E943A-FC41-122E-CC57-DA8A9B82A533}"/>
                </a:ext>
              </a:extLst>
            </p:cNvPr>
            <p:cNvSpPr txBox="1"/>
            <p:nvPr/>
          </p:nvSpPr>
          <p:spPr>
            <a:xfrm>
              <a:off x="584710" y="2367157"/>
              <a:ext cx="306742" cy="47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74B3B8-1EC6-CCAC-4C4A-F1EDECE0DD7D}"/>
                </a:ext>
              </a:extLst>
            </p:cNvPr>
            <p:cNvSpPr txBox="1"/>
            <p:nvPr/>
          </p:nvSpPr>
          <p:spPr>
            <a:xfrm>
              <a:off x="590682" y="2797709"/>
              <a:ext cx="306742" cy="47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01B654-742D-ABBF-AF46-2DBCAEA43CC8}"/>
                </a:ext>
              </a:extLst>
            </p:cNvPr>
            <p:cNvSpPr txBox="1"/>
            <p:nvPr/>
          </p:nvSpPr>
          <p:spPr>
            <a:xfrm>
              <a:off x="587676" y="3224279"/>
              <a:ext cx="306742" cy="47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42B6C3-DB45-A8ED-B67F-470B4FCCF7D9}"/>
                </a:ext>
              </a:extLst>
            </p:cNvPr>
            <p:cNvSpPr txBox="1"/>
            <p:nvPr/>
          </p:nvSpPr>
          <p:spPr>
            <a:xfrm>
              <a:off x="587676" y="3635140"/>
              <a:ext cx="306742" cy="47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EDAD13-6C9A-8875-E7B0-73759ECA64D2}"/>
                </a:ext>
              </a:extLst>
            </p:cNvPr>
            <p:cNvSpPr txBox="1"/>
            <p:nvPr/>
          </p:nvSpPr>
          <p:spPr>
            <a:xfrm>
              <a:off x="576978" y="4046001"/>
              <a:ext cx="306742" cy="47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A0892E8-D50A-4631-AD6C-509F81ED1D51}"/>
              </a:ext>
            </a:extLst>
          </p:cNvPr>
          <p:cNvSpPr txBox="1"/>
          <p:nvPr/>
        </p:nvSpPr>
        <p:spPr>
          <a:xfrm>
            <a:off x="1905543" y="6304361"/>
            <a:ext cx="8841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</a:rPr>
              <a:t>[1] https://developer.nvidia.com/blog/easy-multi-gpu-deep-learning-digits-2/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40DD40-DA04-4098-92A1-667C8821AED9}"/>
              </a:ext>
            </a:extLst>
          </p:cNvPr>
          <p:cNvSpPr txBox="1"/>
          <p:nvPr/>
        </p:nvSpPr>
        <p:spPr>
          <a:xfrm>
            <a:off x="7831843" y="3475100"/>
            <a:ext cx="270619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dirty="0">
              <a:latin typeface="Candara" panose="020E05020303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Candara" panose="020E0502030303020204" pitchFamily="34" charset="0"/>
              </a:rPr>
              <a:t>Before data access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Candara" panose="020E0502030303020204" pitchFamily="34" charset="0"/>
              </a:rPr>
              <a:t>On the critical path</a:t>
            </a:r>
          </a:p>
          <a:p>
            <a:endParaRPr lang="en-US" altLang="zh-CN" sz="2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4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8022" y="6091059"/>
            <a:ext cx="1537023" cy="473915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819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Address Translation Hampers Scalability 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3294" name="文本框 6">
            <a:extLst>
              <a:ext uri="{FF2B5EF4-FFF2-40B4-BE49-F238E27FC236}">
                <a16:creationId xmlns:a16="http://schemas.microsoft.com/office/drawing/2014/main" id="{EE25CB91-74A4-AED6-6201-989E69D47741}"/>
              </a:ext>
            </a:extLst>
          </p:cNvPr>
          <p:cNvSpPr txBox="1"/>
          <p:nvPr/>
        </p:nvSpPr>
        <p:spPr>
          <a:xfrm>
            <a:off x="7253122" y="3429000"/>
            <a:ext cx="4655773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>
                <a:solidFill>
                  <a:srgbClr val="023393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Address translation process 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solidFill>
                  <a:srgbClr val="023393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latency penalties :</a:t>
            </a:r>
          </a:p>
        </p:txBody>
      </p:sp>
      <p:sp>
        <p:nvSpPr>
          <p:cNvPr id="3154" name="矩形 195">
            <a:extLst>
              <a:ext uri="{FF2B5EF4-FFF2-40B4-BE49-F238E27FC236}">
                <a16:creationId xmlns:a16="http://schemas.microsoft.com/office/drawing/2014/main" id="{AC5A7CD0-77A1-CDBA-5E88-8E9AC2B754C0}"/>
              </a:ext>
            </a:extLst>
          </p:cNvPr>
          <p:cNvSpPr/>
          <p:nvPr/>
        </p:nvSpPr>
        <p:spPr>
          <a:xfrm>
            <a:off x="952883" y="4950686"/>
            <a:ext cx="5763782" cy="3338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UVM driver (Software)</a:t>
            </a:r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92" name="Elbow Connector 3291">
            <a:extLst>
              <a:ext uri="{FF2B5EF4-FFF2-40B4-BE49-F238E27FC236}">
                <a16:creationId xmlns:a16="http://schemas.microsoft.com/office/drawing/2014/main" id="{68D91623-B87F-4FD8-AA5F-4198BF653A9A}"/>
              </a:ext>
            </a:extLst>
          </p:cNvPr>
          <p:cNvCxnSpPr>
            <a:cxnSpLocks/>
            <a:stCxn id="3108" idx="2"/>
            <a:endCxn id="3154" idx="0"/>
          </p:cNvCxnSpPr>
          <p:nvPr/>
        </p:nvCxnSpPr>
        <p:spPr>
          <a:xfrm rot="16200000" flipH="1">
            <a:off x="2497065" y="3612976"/>
            <a:ext cx="635463" cy="2039956"/>
          </a:xfrm>
          <a:prstGeom prst="bentConnector3">
            <a:avLst>
              <a:gd name="adj1" fmla="val 61668"/>
            </a:avLst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6" name="文本框 6">
            <a:extLst>
              <a:ext uri="{FF2B5EF4-FFF2-40B4-BE49-F238E27FC236}">
                <a16:creationId xmlns:a16="http://schemas.microsoft.com/office/drawing/2014/main" id="{63D91F3E-4422-F2A4-9657-A339EE040810}"/>
              </a:ext>
            </a:extLst>
          </p:cNvPr>
          <p:cNvSpPr txBox="1"/>
          <p:nvPr/>
        </p:nvSpPr>
        <p:spPr>
          <a:xfrm>
            <a:off x="177354" y="4446825"/>
            <a:ext cx="1674397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1600" b="1" dirty="0">
                <a:solidFill>
                  <a:srgbClr val="C00000"/>
                </a:solidFill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Local page fault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A1E64A-E1B3-B218-FFA8-ED4996BD8068}"/>
              </a:ext>
            </a:extLst>
          </p:cNvPr>
          <p:cNvGrpSpPr/>
          <p:nvPr/>
        </p:nvGrpSpPr>
        <p:grpSpPr>
          <a:xfrm>
            <a:off x="842978" y="1309899"/>
            <a:ext cx="5873687" cy="3262398"/>
            <a:chOff x="842978" y="1436899"/>
            <a:chExt cx="5873687" cy="3262398"/>
          </a:xfrm>
        </p:grpSpPr>
        <p:sp>
          <p:nvSpPr>
            <p:cNvPr id="3100" name="矩形 129">
              <a:extLst>
                <a:ext uri="{FF2B5EF4-FFF2-40B4-BE49-F238E27FC236}">
                  <a16:creationId xmlns:a16="http://schemas.microsoft.com/office/drawing/2014/main" id="{A363068D-A2BB-7B95-9D32-F4A82C75A9B6}"/>
                </a:ext>
              </a:extLst>
            </p:cNvPr>
            <p:cNvSpPr/>
            <p:nvPr/>
          </p:nvSpPr>
          <p:spPr>
            <a:xfrm>
              <a:off x="952883" y="1742735"/>
              <a:ext cx="2637128" cy="2956562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8039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1" name="文本框 130">
              <a:extLst>
                <a:ext uri="{FF2B5EF4-FFF2-40B4-BE49-F238E27FC236}">
                  <a16:creationId xmlns:a16="http://schemas.microsoft.com/office/drawing/2014/main" id="{1B4B1AB0-F6FA-DA7F-CCF1-FBCD0372D55C}"/>
                </a:ext>
              </a:extLst>
            </p:cNvPr>
            <p:cNvSpPr txBox="1"/>
            <p:nvPr/>
          </p:nvSpPr>
          <p:spPr>
            <a:xfrm>
              <a:off x="842978" y="1452853"/>
              <a:ext cx="1642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GPU0</a:t>
              </a:r>
              <a:endPara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2" name="矩形 131">
              <a:extLst>
                <a:ext uri="{FF2B5EF4-FFF2-40B4-BE49-F238E27FC236}">
                  <a16:creationId xmlns:a16="http://schemas.microsoft.com/office/drawing/2014/main" id="{8A8E93A6-05A1-B227-AE97-F7C936F45F3C}"/>
                </a:ext>
              </a:extLst>
            </p:cNvPr>
            <p:cNvSpPr/>
            <p:nvPr/>
          </p:nvSpPr>
          <p:spPr>
            <a:xfrm>
              <a:off x="1060240" y="2511045"/>
              <a:ext cx="1445138" cy="336589"/>
            </a:xfrm>
            <a:prstGeom prst="rect">
              <a:avLst/>
            </a:prstGeom>
            <a:solidFill>
              <a:srgbClr val="E6E9F5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 TLB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6" name="矩形 95">
              <a:extLst>
                <a:ext uri="{FF2B5EF4-FFF2-40B4-BE49-F238E27FC236}">
                  <a16:creationId xmlns:a16="http://schemas.microsoft.com/office/drawing/2014/main" id="{DA03118A-1AF8-85B3-7A4C-9221CD6A8046}"/>
                </a:ext>
              </a:extLst>
            </p:cNvPr>
            <p:cNvSpPr/>
            <p:nvPr/>
          </p:nvSpPr>
          <p:spPr>
            <a:xfrm>
              <a:off x="1065274" y="3064070"/>
              <a:ext cx="1451229" cy="1481018"/>
            </a:xfrm>
            <a:prstGeom prst="rect">
              <a:avLst/>
            </a:prstGeom>
            <a:solidFill>
              <a:srgbClr val="DEE4A6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GMMU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7" name="矩形 96">
              <a:extLst>
                <a:ext uri="{FF2B5EF4-FFF2-40B4-BE49-F238E27FC236}">
                  <a16:creationId xmlns:a16="http://schemas.microsoft.com/office/drawing/2014/main" id="{660A32C4-7E09-934C-7894-C4F2BDE49468}"/>
                </a:ext>
              </a:extLst>
            </p:cNvPr>
            <p:cNvSpPr/>
            <p:nvPr/>
          </p:nvSpPr>
          <p:spPr>
            <a:xfrm>
              <a:off x="1195001" y="3804579"/>
              <a:ext cx="1199633" cy="244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PW-cache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8" name="矩形 97">
              <a:extLst>
                <a:ext uri="{FF2B5EF4-FFF2-40B4-BE49-F238E27FC236}">
                  <a16:creationId xmlns:a16="http://schemas.microsoft.com/office/drawing/2014/main" id="{68BFB6CD-530B-B48D-344C-57BC07664596}"/>
                </a:ext>
              </a:extLst>
            </p:cNvPr>
            <p:cNvSpPr/>
            <p:nvPr/>
          </p:nvSpPr>
          <p:spPr>
            <a:xfrm>
              <a:off x="1195001" y="4197872"/>
              <a:ext cx="1199633" cy="244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PT-walk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1" name="矩形 169">
              <a:extLst>
                <a:ext uri="{FF2B5EF4-FFF2-40B4-BE49-F238E27FC236}">
                  <a16:creationId xmlns:a16="http://schemas.microsoft.com/office/drawing/2014/main" id="{9829D5C9-13A1-FE10-EE96-B54D6988CBC4}"/>
                </a:ext>
              </a:extLst>
            </p:cNvPr>
            <p:cNvSpPr/>
            <p:nvPr/>
          </p:nvSpPr>
          <p:spPr>
            <a:xfrm>
              <a:off x="1195001" y="3411286"/>
              <a:ext cx="1199633" cy="244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PW-queue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50" name="矩形 121">
              <a:extLst>
                <a:ext uri="{FF2B5EF4-FFF2-40B4-BE49-F238E27FC236}">
                  <a16:creationId xmlns:a16="http://schemas.microsoft.com/office/drawing/2014/main" id="{0E3B15B2-0E38-3055-3843-3B0CDDBCCB4A}"/>
                </a:ext>
              </a:extLst>
            </p:cNvPr>
            <p:cNvSpPr/>
            <p:nvPr/>
          </p:nvSpPr>
          <p:spPr>
            <a:xfrm>
              <a:off x="1055701" y="1877660"/>
              <a:ext cx="1015096" cy="412817"/>
            </a:xfrm>
            <a:prstGeom prst="rect">
              <a:avLst/>
            </a:prstGeom>
            <a:solidFill>
              <a:srgbClr val="A8CCD4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Compute Unit</a:t>
              </a:r>
              <a:endParaRPr kumimoji="1"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51" name="矩形 121">
              <a:extLst>
                <a:ext uri="{FF2B5EF4-FFF2-40B4-BE49-F238E27FC236}">
                  <a16:creationId xmlns:a16="http://schemas.microsoft.com/office/drawing/2014/main" id="{2F773B28-7B12-AAF2-C75D-1AE622BA91B2}"/>
                </a:ext>
              </a:extLst>
            </p:cNvPr>
            <p:cNvSpPr/>
            <p:nvPr/>
          </p:nvSpPr>
          <p:spPr>
            <a:xfrm>
              <a:off x="2459178" y="1883664"/>
              <a:ext cx="1015096" cy="406814"/>
            </a:xfrm>
            <a:prstGeom prst="rect">
              <a:avLst/>
            </a:prstGeom>
            <a:solidFill>
              <a:srgbClr val="A8CCD4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Compute Unit</a:t>
              </a:r>
              <a:endParaRPr kumimoji="1"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53" name="矩形 95">
              <a:extLst>
                <a:ext uri="{FF2B5EF4-FFF2-40B4-BE49-F238E27FC236}">
                  <a16:creationId xmlns:a16="http://schemas.microsoft.com/office/drawing/2014/main" id="{8FB97563-659D-3570-C371-0AB5C9FE59D2}"/>
                </a:ext>
              </a:extLst>
            </p:cNvPr>
            <p:cNvSpPr/>
            <p:nvPr/>
          </p:nvSpPr>
          <p:spPr>
            <a:xfrm>
              <a:off x="2664686" y="2511044"/>
              <a:ext cx="809588" cy="2034043"/>
            </a:xfrm>
            <a:prstGeom prst="rect">
              <a:avLst/>
            </a:prstGeom>
            <a:solidFill>
              <a:srgbClr val="EDD4DB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73152" rIns="0" rtlCol="0" anchor="t"/>
            <a:lstStyle/>
            <a:p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memory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54" name="矩形 29">
              <a:extLst>
                <a:ext uri="{FF2B5EF4-FFF2-40B4-BE49-F238E27FC236}">
                  <a16:creationId xmlns:a16="http://schemas.microsoft.com/office/drawing/2014/main" id="{2C636220-0D82-BC7D-31E4-F83781B2CE08}"/>
                </a:ext>
              </a:extLst>
            </p:cNvPr>
            <p:cNvSpPr/>
            <p:nvPr/>
          </p:nvSpPr>
          <p:spPr>
            <a:xfrm>
              <a:off x="2730270" y="3785000"/>
              <a:ext cx="678419" cy="6714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</a:t>
              </a:r>
            </a:p>
            <a:p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3" name="矩形 129">
              <a:extLst>
                <a:ext uri="{FF2B5EF4-FFF2-40B4-BE49-F238E27FC236}">
                  <a16:creationId xmlns:a16="http://schemas.microsoft.com/office/drawing/2014/main" id="{D89518D5-136A-3DC1-68A3-8413AA8C4995}"/>
                </a:ext>
              </a:extLst>
            </p:cNvPr>
            <p:cNvSpPr/>
            <p:nvPr/>
          </p:nvSpPr>
          <p:spPr>
            <a:xfrm>
              <a:off x="4079537" y="1726781"/>
              <a:ext cx="2637128" cy="2956562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8039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4" name="文本框 130">
              <a:extLst>
                <a:ext uri="{FF2B5EF4-FFF2-40B4-BE49-F238E27FC236}">
                  <a16:creationId xmlns:a16="http://schemas.microsoft.com/office/drawing/2014/main" id="{A9AA2BDC-8E75-2782-F22E-57F7880AD0A0}"/>
                </a:ext>
              </a:extLst>
            </p:cNvPr>
            <p:cNvSpPr txBox="1"/>
            <p:nvPr/>
          </p:nvSpPr>
          <p:spPr>
            <a:xfrm>
              <a:off x="3969632" y="1436899"/>
              <a:ext cx="1642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GPU1</a:t>
              </a:r>
              <a:endPara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5" name="矩形 131">
              <a:extLst>
                <a:ext uri="{FF2B5EF4-FFF2-40B4-BE49-F238E27FC236}">
                  <a16:creationId xmlns:a16="http://schemas.microsoft.com/office/drawing/2014/main" id="{9642E7AC-8433-048E-40B9-D6787BF75CCF}"/>
                </a:ext>
              </a:extLst>
            </p:cNvPr>
            <p:cNvSpPr/>
            <p:nvPr/>
          </p:nvSpPr>
          <p:spPr>
            <a:xfrm>
              <a:off x="4186894" y="2495091"/>
              <a:ext cx="1445138" cy="336589"/>
            </a:xfrm>
            <a:prstGeom prst="rect">
              <a:avLst/>
            </a:prstGeom>
            <a:solidFill>
              <a:srgbClr val="E6E9F5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 TLB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6" name="矩形 95">
              <a:extLst>
                <a:ext uri="{FF2B5EF4-FFF2-40B4-BE49-F238E27FC236}">
                  <a16:creationId xmlns:a16="http://schemas.microsoft.com/office/drawing/2014/main" id="{AB07CC3E-9240-91A2-1F90-4613F09E0D32}"/>
                </a:ext>
              </a:extLst>
            </p:cNvPr>
            <p:cNvSpPr/>
            <p:nvPr/>
          </p:nvSpPr>
          <p:spPr>
            <a:xfrm>
              <a:off x="4191928" y="3048116"/>
              <a:ext cx="1451229" cy="1481018"/>
            </a:xfrm>
            <a:prstGeom prst="rect">
              <a:avLst/>
            </a:prstGeom>
            <a:solidFill>
              <a:srgbClr val="DEE4A6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GMMU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7" name="矩形 96">
              <a:extLst>
                <a:ext uri="{FF2B5EF4-FFF2-40B4-BE49-F238E27FC236}">
                  <a16:creationId xmlns:a16="http://schemas.microsoft.com/office/drawing/2014/main" id="{E3FAC1A5-55A6-D92F-EDD5-240F77CE5ED3}"/>
                </a:ext>
              </a:extLst>
            </p:cNvPr>
            <p:cNvSpPr/>
            <p:nvPr/>
          </p:nvSpPr>
          <p:spPr>
            <a:xfrm>
              <a:off x="4321655" y="3788625"/>
              <a:ext cx="1199633" cy="244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PW-cache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8" name="矩形 97">
              <a:extLst>
                <a:ext uri="{FF2B5EF4-FFF2-40B4-BE49-F238E27FC236}">
                  <a16:creationId xmlns:a16="http://schemas.microsoft.com/office/drawing/2014/main" id="{E66E9703-B33C-ABD0-570B-BAA7D15E0C9B}"/>
                </a:ext>
              </a:extLst>
            </p:cNvPr>
            <p:cNvSpPr/>
            <p:nvPr/>
          </p:nvSpPr>
          <p:spPr>
            <a:xfrm>
              <a:off x="4321655" y="4181918"/>
              <a:ext cx="1199633" cy="244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PT-walk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9" name="矩形 169">
              <a:extLst>
                <a:ext uri="{FF2B5EF4-FFF2-40B4-BE49-F238E27FC236}">
                  <a16:creationId xmlns:a16="http://schemas.microsoft.com/office/drawing/2014/main" id="{11F69550-CAC5-245B-F0C7-7EF340868225}"/>
                </a:ext>
              </a:extLst>
            </p:cNvPr>
            <p:cNvSpPr/>
            <p:nvPr/>
          </p:nvSpPr>
          <p:spPr>
            <a:xfrm>
              <a:off x="4321655" y="3395332"/>
              <a:ext cx="1199633" cy="244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PW-queue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1" name="矩形 121">
              <a:extLst>
                <a:ext uri="{FF2B5EF4-FFF2-40B4-BE49-F238E27FC236}">
                  <a16:creationId xmlns:a16="http://schemas.microsoft.com/office/drawing/2014/main" id="{1C966E48-6BB0-2831-7DE8-DD30AE1AFF70}"/>
                </a:ext>
              </a:extLst>
            </p:cNvPr>
            <p:cNvSpPr/>
            <p:nvPr/>
          </p:nvSpPr>
          <p:spPr>
            <a:xfrm>
              <a:off x="4182355" y="1861706"/>
              <a:ext cx="1015096" cy="412817"/>
            </a:xfrm>
            <a:prstGeom prst="rect">
              <a:avLst/>
            </a:prstGeom>
            <a:solidFill>
              <a:srgbClr val="A8CCD4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Compute Unit</a:t>
              </a:r>
              <a:endParaRPr kumimoji="1"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2" name="矩形 121">
              <a:extLst>
                <a:ext uri="{FF2B5EF4-FFF2-40B4-BE49-F238E27FC236}">
                  <a16:creationId xmlns:a16="http://schemas.microsoft.com/office/drawing/2014/main" id="{22F10F65-B946-A15C-B8DB-1AFF726BA699}"/>
                </a:ext>
              </a:extLst>
            </p:cNvPr>
            <p:cNvSpPr/>
            <p:nvPr/>
          </p:nvSpPr>
          <p:spPr>
            <a:xfrm>
              <a:off x="5585832" y="1867710"/>
              <a:ext cx="1015096" cy="406814"/>
            </a:xfrm>
            <a:prstGeom prst="rect">
              <a:avLst/>
            </a:prstGeom>
            <a:solidFill>
              <a:srgbClr val="A8CCD4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Compute Unit</a:t>
              </a:r>
              <a:endParaRPr kumimoji="1"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3" name="矩形 95">
              <a:extLst>
                <a:ext uri="{FF2B5EF4-FFF2-40B4-BE49-F238E27FC236}">
                  <a16:creationId xmlns:a16="http://schemas.microsoft.com/office/drawing/2014/main" id="{3C2849AF-6760-5FFD-B31D-9B1759D39C40}"/>
                </a:ext>
              </a:extLst>
            </p:cNvPr>
            <p:cNvSpPr/>
            <p:nvPr/>
          </p:nvSpPr>
          <p:spPr>
            <a:xfrm>
              <a:off x="5791340" y="2495090"/>
              <a:ext cx="809588" cy="2034043"/>
            </a:xfrm>
            <a:prstGeom prst="rect">
              <a:avLst/>
            </a:prstGeom>
            <a:solidFill>
              <a:srgbClr val="EDD4DB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73152" rIns="0" rtlCol="0" anchor="t"/>
            <a:lstStyle/>
            <a:p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memory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4" name="矩形 29">
              <a:extLst>
                <a:ext uri="{FF2B5EF4-FFF2-40B4-BE49-F238E27FC236}">
                  <a16:creationId xmlns:a16="http://schemas.microsoft.com/office/drawing/2014/main" id="{D3FF05D5-9443-1ABA-B0B8-6CEA12CA93E7}"/>
                </a:ext>
              </a:extLst>
            </p:cNvPr>
            <p:cNvSpPr/>
            <p:nvPr/>
          </p:nvSpPr>
          <p:spPr>
            <a:xfrm>
              <a:off x="5856924" y="3769046"/>
              <a:ext cx="678419" cy="6714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</a:t>
              </a:r>
            </a:p>
            <a:p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00" name="椭圆 167">
            <a:extLst>
              <a:ext uri="{FF2B5EF4-FFF2-40B4-BE49-F238E27FC236}">
                <a16:creationId xmlns:a16="http://schemas.microsoft.com/office/drawing/2014/main" id="{EFC2237C-B6F9-0AB0-EC19-D777F53F2061}"/>
              </a:ext>
            </a:extLst>
          </p:cNvPr>
          <p:cNvSpPr/>
          <p:nvPr/>
        </p:nvSpPr>
        <p:spPr>
          <a:xfrm>
            <a:off x="2320696" y="4612318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08" name="Group 3307">
            <a:extLst>
              <a:ext uri="{FF2B5EF4-FFF2-40B4-BE49-F238E27FC236}">
                <a16:creationId xmlns:a16="http://schemas.microsoft.com/office/drawing/2014/main" id="{C33924C8-0EE5-7D82-C8A4-268C1F2145B1}"/>
              </a:ext>
            </a:extLst>
          </p:cNvPr>
          <p:cNvGrpSpPr/>
          <p:nvPr/>
        </p:nvGrpSpPr>
        <p:grpSpPr>
          <a:xfrm>
            <a:off x="7321426" y="4491474"/>
            <a:ext cx="4418599" cy="2230739"/>
            <a:chOff x="7770997" y="2718938"/>
            <a:chExt cx="4190345" cy="2230739"/>
          </a:xfrm>
        </p:grpSpPr>
        <p:sp>
          <p:nvSpPr>
            <p:cNvPr id="3301" name="椭圆 167">
              <a:extLst>
                <a:ext uri="{FF2B5EF4-FFF2-40B4-BE49-F238E27FC236}">
                  <a16:creationId xmlns:a16="http://schemas.microsoft.com/office/drawing/2014/main" id="{8CA2E4EC-F483-DC87-FCAC-2F45D4595886}"/>
                </a:ext>
              </a:extLst>
            </p:cNvPr>
            <p:cNvSpPr/>
            <p:nvPr/>
          </p:nvSpPr>
          <p:spPr>
            <a:xfrm>
              <a:off x="7826776" y="298531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03" name="TextBox 3302">
              <a:extLst>
                <a:ext uri="{FF2B5EF4-FFF2-40B4-BE49-F238E27FC236}">
                  <a16:creationId xmlns:a16="http://schemas.microsoft.com/office/drawing/2014/main" id="{2E78CFD7-9F2F-0828-37E8-F8D3CAA6B9FF}"/>
                </a:ext>
              </a:extLst>
            </p:cNvPr>
            <p:cNvSpPr txBox="1"/>
            <p:nvPr/>
          </p:nvSpPr>
          <p:spPr>
            <a:xfrm>
              <a:off x="8143312" y="2718938"/>
              <a:ext cx="3818030" cy="22307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zh-CN" b="1" dirty="0">
                  <a:latin typeface="Candara" panose="020E0502030303020204" pitchFamily="34" charset="0"/>
                  <a:ea typeface="Palatino" pitchFamily="2" charset="77"/>
                  <a:cs typeface="Segoe UI Historic" panose="020B0502040204020203" pitchFamily="34" charset="0"/>
                </a:rPr>
                <a:t>Waiting in the GMMU</a:t>
              </a:r>
              <a:r>
                <a:rPr kumimoji="1" lang="zh-CN" altLang="en-US" b="1" dirty="0">
                  <a:latin typeface="Candara" panose="020E0502030303020204" pitchFamily="34" charset="0"/>
                  <a:ea typeface="Palatino" pitchFamily="2" charset="77"/>
                  <a:cs typeface="Segoe UI Historic" panose="020B0502040204020203" pitchFamily="34" charset="0"/>
                </a:rPr>
                <a:t> </a:t>
              </a:r>
              <a:r>
                <a:rPr kumimoji="1" lang="en-US" altLang="zh-CN" b="1" dirty="0">
                  <a:latin typeface="Candara" panose="020E0502030303020204" pitchFamily="34" charset="0"/>
                  <a:ea typeface="Palatino" pitchFamily="2" charset="77"/>
                  <a:cs typeface="Segoe UI Historic" panose="020B0502040204020203" pitchFamily="34" charset="0"/>
                </a:rPr>
                <a:t>PW-queue</a:t>
              </a:r>
            </a:p>
            <a:p>
              <a:pPr>
                <a:lnSpc>
                  <a:spcPct val="200000"/>
                </a:lnSpc>
              </a:pPr>
              <a:r>
                <a:rPr kumimoji="1" lang="en-US" altLang="zh-CN" b="1" dirty="0">
                  <a:latin typeface="Candara" panose="020E0502030303020204" pitchFamily="34" charset="0"/>
                  <a:ea typeface="Palatino" pitchFamily="2" charset="77"/>
                  <a:cs typeface="Segoe UI Historic" panose="020B0502040204020203" pitchFamily="34" charset="0"/>
                </a:rPr>
                <a:t>Memory access in the GMMU</a:t>
              </a:r>
              <a:r>
                <a:rPr kumimoji="1" lang="zh-CN" altLang="en-US" b="1" dirty="0">
                  <a:latin typeface="Candara" panose="020E0502030303020204" pitchFamily="34" charset="0"/>
                  <a:ea typeface="Palatino" pitchFamily="2" charset="77"/>
                  <a:cs typeface="Segoe UI Historic" panose="020B0502040204020203" pitchFamily="34" charset="0"/>
                </a:rPr>
                <a:t> </a:t>
              </a:r>
              <a:r>
                <a:rPr kumimoji="1" lang="en-US" altLang="zh-CN" b="1" dirty="0">
                  <a:latin typeface="Candara" panose="020E0502030303020204" pitchFamily="34" charset="0"/>
                  <a:ea typeface="Palatino" pitchFamily="2" charset="77"/>
                  <a:cs typeface="Segoe UI Historic" panose="020B0502040204020203" pitchFamily="34" charset="0"/>
                </a:rPr>
                <a:t>PT-walk</a:t>
              </a:r>
            </a:p>
            <a:p>
              <a:pPr>
                <a:lnSpc>
                  <a:spcPct val="200000"/>
                </a:lnSpc>
              </a:pPr>
              <a:r>
                <a:rPr kumimoji="1" lang="en-US" altLang="zh-CN" b="1" dirty="0">
                  <a:latin typeface="Candara" panose="020E0502030303020204" pitchFamily="34" charset="0"/>
                  <a:ea typeface="Palatino" pitchFamily="2" charset="77"/>
                  <a:cs typeface="Segoe UI Historic" panose="020B0502040204020203" pitchFamily="34" charset="0"/>
                </a:rPr>
                <a:t>Handling</a:t>
              </a:r>
              <a:r>
                <a:rPr kumimoji="1" lang="zh-CN" altLang="en-US" b="1" dirty="0">
                  <a:latin typeface="Candara" panose="020E0502030303020204" pitchFamily="34" charset="0"/>
                  <a:ea typeface="Palatino" pitchFamily="2" charset="77"/>
                  <a:cs typeface="Segoe UI Historic" panose="020B0502040204020203" pitchFamily="34" charset="0"/>
                </a:rPr>
                <a:t> </a:t>
              </a:r>
              <a:r>
                <a:rPr kumimoji="1" lang="en-US" altLang="zh-CN" b="1" dirty="0">
                  <a:latin typeface="Candara" panose="020E0502030303020204" pitchFamily="34" charset="0"/>
                  <a:ea typeface="Palatino" pitchFamily="2" charset="77"/>
                  <a:cs typeface="Segoe UI Historic" panose="020B0502040204020203" pitchFamily="34" charset="0"/>
                </a:rPr>
                <a:t>local page fault</a:t>
              </a:r>
            </a:p>
          </p:txBody>
        </p:sp>
        <p:sp>
          <p:nvSpPr>
            <p:cNvPr id="3304" name="椭圆 167">
              <a:extLst>
                <a:ext uri="{FF2B5EF4-FFF2-40B4-BE49-F238E27FC236}">
                  <a16:creationId xmlns:a16="http://schemas.microsoft.com/office/drawing/2014/main" id="{39555513-E919-248E-31A3-DDBA0B55524F}"/>
                </a:ext>
              </a:extLst>
            </p:cNvPr>
            <p:cNvSpPr/>
            <p:nvPr/>
          </p:nvSpPr>
          <p:spPr>
            <a:xfrm>
              <a:off x="7826776" y="3542088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05" name="椭圆 167">
              <a:extLst>
                <a:ext uri="{FF2B5EF4-FFF2-40B4-BE49-F238E27FC236}">
                  <a16:creationId xmlns:a16="http://schemas.microsoft.com/office/drawing/2014/main" id="{E721171D-B045-682F-61B3-2A0E7EB90B4A}"/>
                </a:ext>
              </a:extLst>
            </p:cNvPr>
            <p:cNvSpPr/>
            <p:nvPr/>
          </p:nvSpPr>
          <p:spPr>
            <a:xfrm>
              <a:off x="7826776" y="4072306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1"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06" name="TextBox 3305">
              <a:extLst>
                <a:ext uri="{FF2B5EF4-FFF2-40B4-BE49-F238E27FC236}">
                  <a16:creationId xmlns:a16="http://schemas.microsoft.com/office/drawing/2014/main" id="{80A7B717-8574-4C36-460D-6B8419E1250C}"/>
                </a:ext>
              </a:extLst>
            </p:cNvPr>
            <p:cNvSpPr txBox="1"/>
            <p:nvPr/>
          </p:nvSpPr>
          <p:spPr>
            <a:xfrm>
              <a:off x="7770997" y="311190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ndara" panose="020E0502030303020204" pitchFamily="34" charset="0"/>
                </a:rPr>
                <a:t>+</a:t>
              </a:r>
            </a:p>
          </p:txBody>
        </p:sp>
        <p:sp>
          <p:nvSpPr>
            <p:cNvPr id="3307" name="TextBox 3306">
              <a:extLst>
                <a:ext uri="{FF2B5EF4-FFF2-40B4-BE49-F238E27FC236}">
                  <a16:creationId xmlns:a16="http://schemas.microsoft.com/office/drawing/2014/main" id="{7660B3A5-EA5E-A6B6-4286-48AF47CBF9AE}"/>
                </a:ext>
              </a:extLst>
            </p:cNvPr>
            <p:cNvSpPr txBox="1"/>
            <p:nvPr/>
          </p:nvSpPr>
          <p:spPr>
            <a:xfrm>
              <a:off x="7770997" y="36819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ndara" panose="020E0502030303020204" pitchFamily="34" charset="0"/>
                </a:rPr>
                <a:t>+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9F192D4-F67B-F7C2-9546-A9C4AD0649FE}"/>
              </a:ext>
            </a:extLst>
          </p:cNvPr>
          <p:cNvSpPr txBox="1"/>
          <p:nvPr/>
        </p:nvSpPr>
        <p:spPr>
          <a:xfrm>
            <a:off x="7206191" y="1582876"/>
            <a:ext cx="42306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andara" panose="020E0502030303020204" pitchFamily="34" charset="0"/>
              </a:rPr>
              <a:t>Driver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altLang="zh-CN" sz="2200" b="1" dirty="0">
                <a:latin typeface="Candara" panose="020E0502030303020204" pitchFamily="34" charset="0"/>
              </a:rPr>
              <a:t>handled local page fault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latin typeface="Candara" panose="020E0502030303020204" pitchFamily="34" charset="0"/>
            </a:endParaRPr>
          </a:p>
        </p:txBody>
      </p:sp>
      <p:cxnSp>
        <p:nvCxnSpPr>
          <p:cNvPr id="3125" name="直线箭头连接符 176">
            <a:extLst>
              <a:ext uri="{FF2B5EF4-FFF2-40B4-BE49-F238E27FC236}">
                <a16:creationId xmlns:a16="http://schemas.microsoft.com/office/drawing/2014/main" id="{878035D8-F355-C46B-C89A-8F12A888A061}"/>
              </a:ext>
            </a:extLst>
          </p:cNvPr>
          <p:cNvCxnSpPr>
            <a:cxnSpLocks/>
          </p:cNvCxnSpPr>
          <p:nvPr/>
        </p:nvCxnSpPr>
        <p:spPr>
          <a:xfrm>
            <a:off x="1563249" y="2163477"/>
            <a:ext cx="0" cy="21271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7" name="直线箭头连接符 176">
            <a:extLst>
              <a:ext uri="{FF2B5EF4-FFF2-40B4-BE49-F238E27FC236}">
                <a16:creationId xmlns:a16="http://schemas.microsoft.com/office/drawing/2014/main" id="{E2BB003C-E37E-58F0-CAD1-4E2F31AD6459}"/>
              </a:ext>
            </a:extLst>
          </p:cNvPr>
          <p:cNvCxnSpPr>
            <a:cxnSpLocks/>
          </p:cNvCxnSpPr>
          <p:nvPr/>
        </p:nvCxnSpPr>
        <p:spPr>
          <a:xfrm>
            <a:off x="1782809" y="2724323"/>
            <a:ext cx="0" cy="21274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1" name="直线箭头连接符 176">
            <a:extLst>
              <a:ext uri="{FF2B5EF4-FFF2-40B4-BE49-F238E27FC236}">
                <a16:creationId xmlns:a16="http://schemas.microsoft.com/office/drawing/2014/main" id="{8B5374DE-67E9-2C5D-F662-61AAB649E5B5}"/>
              </a:ext>
            </a:extLst>
          </p:cNvPr>
          <p:cNvCxnSpPr>
            <a:cxnSpLocks/>
          </p:cNvCxnSpPr>
          <p:nvPr/>
        </p:nvCxnSpPr>
        <p:spPr>
          <a:xfrm>
            <a:off x="1782809" y="3537307"/>
            <a:ext cx="0" cy="14894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5" name="直线箭头连接符 176">
            <a:extLst>
              <a:ext uri="{FF2B5EF4-FFF2-40B4-BE49-F238E27FC236}">
                <a16:creationId xmlns:a16="http://schemas.microsoft.com/office/drawing/2014/main" id="{EDEAC965-B197-4CB1-6931-1C1F241E37C5}"/>
              </a:ext>
            </a:extLst>
          </p:cNvPr>
          <p:cNvCxnSpPr>
            <a:cxnSpLocks/>
          </p:cNvCxnSpPr>
          <p:nvPr/>
        </p:nvCxnSpPr>
        <p:spPr>
          <a:xfrm>
            <a:off x="1785445" y="3921930"/>
            <a:ext cx="0" cy="14894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98" name="椭圆 167">
            <a:extLst>
              <a:ext uri="{FF2B5EF4-FFF2-40B4-BE49-F238E27FC236}">
                <a16:creationId xmlns:a16="http://schemas.microsoft.com/office/drawing/2014/main" id="{3F9A78C8-C288-5D9E-8942-2CE1BC99DE5D}"/>
              </a:ext>
            </a:extLst>
          </p:cNvPr>
          <p:cNvSpPr/>
          <p:nvPr/>
        </p:nvSpPr>
        <p:spPr>
          <a:xfrm>
            <a:off x="2240080" y="3146353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9" name="椭圆 167">
            <a:extLst>
              <a:ext uri="{FF2B5EF4-FFF2-40B4-BE49-F238E27FC236}">
                <a16:creationId xmlns:a16="http://schemas.microsoft.com/office/drawing/2014/main" id="{A9738562-9242-7530-1F05-1AB480A6230D}"/>
              </a:ext>
            </a:extLst>
          </p:cNvPr>
          <p:cNvSpPr/>
          <p:nvPr/>
        </p:nvSpPr>
        <p:spPr>
          <a:xfrm>
            <a:off x="2240080" y="392063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68" name="直线箭头连接符 176">
            <a:extLst>
              <a:ext uri="{FF2B5EF4-FFF2-40B4-BE49-F238E27FC236}">
                <a16:creationId xmlns:a16="http://schemas.microsoft.com/office/drawing/2014/main" id="{F53196F4-26BA-99C2-AF39-453A44B0B75E}"/>
              </a:ext>
            </a:extLst>
          </p:cNvPr>
          <p:cNvCxnSpPr>
            <a:cxnSpLocks/>
          </p:cNvCxnSpPr>
          <p:nvPr/>
        </p:nvCxnSpPr>
        <p:spPr>
          <a:xfrm>
            <a:off x="2400728" y="4198656"/>
            <a:ext cx="33563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47B13AD-6797-27B9-AAE1-E5406DFA436B}"/>
              </a:ext>
            </a:extLst>
          </p:cNvPr>
          <p:cNvSpPr txBox="1"/>
          <p:nvPr/>
        </p:nvSpPr>
        <p:spPr>
          <a:xfrm>
            <a:off x="7206191" y="2101651"/>
            <a:ext cx="47710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andara" panose="020E0502030303020204" pitchFamily="34" charset="0"/>
              </a:rPr>
              <a:t>Host MMU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altLang="zh-CN" sz="2200" b="1" dirty="0">
                <a:latin typeface="Candara" panose="020E0502030303020204" pitchFamily="34" charset="0"/>
              </a:rPr>
              <a:t>handled local page fault</a:t>
            </a:r>
            <a:endParaRPr lang="en-US" sz="2200" b="1" dirty="0">
              <a:latin typeface="Candara" panose="020E0502030303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8C3F376-5988-4574-C840-383DAA30079E}"/>
              </a:ext>
            </a:extLst>
          </p:cNvPr>
          <p:cNvGrpSpPr/>
          <p:nvPr/>
        </p:nvGrpSpPr>
        <p:grpSpPr>
          <a:xfrm>
            <a:off x="913875" y="4915243"/>
            <a:ext cx="5802790" cy="1165167"/>
            <a:chOff x="913875" y="5399806"/>
            <a:chExt cx="5802790" cy="1165167"/>
          </a:xfrm>
        </p:grpSpPr>
        <p:sp>
          <p:nvSpPr>
            <p:cNvPr id="42" name="矩形 195">
              <a:extLst>
                <a:ext uri="{FF2B5EF4-FFF2-40B4-BE49-F238E27FC236}">
                  <a16:creationId xmlns:a16="http://schemas.microsoft.com/office/drawing/2014/main" id="{7CEF94F0-9B1D-1536-4E9D-3E5DA0C0326B}"/>
                </a:ext>
              </a:extLst>
            </p:cNvPr>
            <p:cNvSpPr/>
            <p:nvPr/>
          </p:nvSpPr>
          <p:spPr>
            <a:xfrm>
              <a:off x="952883" y="5423300"/>
              <a:ext cx="5763782" cy="1141673"/>
            </a:xfrm>
            <a:prstGeom prst="rect">
              <a:avLst/>
            </a:prstGeom>
            <a:solidFill>
              <a:srgbClr val="FBD1BE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" name="组合 104">
              <a:extLst>
                <a:ext uri="{FF2B5EF4-FFF2-40B4-BE49-F238E27FC236}">
                  <a16:creationId xmlns:a16="http://schemas.microsoft.com/office/drawing/2014/main" id="{12B8A1B7-A824-3C97-DD45-B6B502955E1C}"/>
                </a:ext>
              </a:extLst>
            </p:cNvPr>
            <p:cNvGrpSpPr/>
            <p:nvPr/>
          </p:nvGrpSpPr>
          <p:grpSpPr>
            <a:xfrm>
              <a:off x="1539805" y="5512583"/>
              <a:ext cx="4999848" cy="931107"/>
              <a:chOff x="3072661" y="4051659"/>
              <a:chExt cx="1886864" cy="931107"/>
            </a:xfrm>
          </p:grpSpPr>
          <p:sp>
            <p:nvSpPr>
              <p:cNvPr id="4" name="矩形 192">
                <a:extLst>
                  <a:ext uri="{FF2B5EF4-FFF2-40B4-BE49-F238E27FC236}">
                    <a16:creationId xmlns:a16="http://schemas.microsoft.com/office/drawing/2014/main" id="{6C0DD242-4966-6792-8FCD-BB472E7FAE88}"/>
                  </a:ext>
                </a:extLst>
              </p:cNvPr>
              <p:cNvSpPr/>
              <p:nvPr/>
            </p:nvSpPr>
            <p:spPr>
              <a:xfrm>
                <a:off x="3072661" y="4051659"/>
                <a:ext cx="1886864" cy="9311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文本框 193">
                <a:extLst>
                  <a:ext uri="{FF2B5EF4-FFF2-40B4-BE49-F238E27FC236}">
                    <a16:creationId xmlns:a16="http://schemas.microsoft.com/office/drawing/2014/main" id="{A6D8442B-9D9E-63A3-9683-BD183CF7A801}"/>
                  </a:ext>
                </a:extLst>
              </p:cNvPr>
              <p:cNvSpPr txBox="1"/>
              <p:nvPr/>
            </p:nvSpPr>
            <p:spPr>
              <a:xfrm>
                <a:off x="3084225" y="4070394"/>
                <a:ext cx="4623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Host MMU</a:t>
                </a:r>
                <a:endParaRPr kumimoji="1" lang="zh-CN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 194">
                <a:extLst>
                  <a:ext uri="{FF2B5EF4-FFF2-40B4-BE49-F238E27FC236}">
                    <a16:creationId xmlns:a16="http://schemas.microsoft.com/office/drawing/2014/main" id="{3D33C04A-1AEA-FBF4-8BB7-3485943A7C1C}"/>
                  </a:ext>
                </a:extLst>
              </p:cNvPr>
              <p:cNvSpPr/>
              <p:nvPr/>
            </p:nvSpPr>
            <p:spPr>
              <a:xfrm>
                <a:off x="3534967" y="4139521"/>
                <a:ext cx="1190190" cy="2545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TLB</a:t>
                </a:r>
                <a:endParaRPr kumimoji="1" lang="zh-CN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195">
                <a:extLst>
                  <a:ext uri="{FF2B5EF4-FFF2-40B4-BE49-F238E27FC236}">
                    <a16:creationId xmlns:a16="http://schemas.microsoft.com/office/drawing/2014/main" id="{1749F387-358E-E480-5FBB-C9246B88B3A2}"/>
                  </a:ext>
                </a:extLst>
              </p:cNvPr>
              <p:cNvSpPr/>
              <p:nvPr/>
            </p:nvSpPr>
            <p:spPr>
              <a:xfrm>
                <a:off x="3852851" y="4624610"/>
                <a:ext cx="407601" cy="2871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PW-cache</a:t>
                </a:r>
                <a:endParaRPr kumimoji="1" lang="zh-CN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文本框 130">
              <a:extLst>
                <a:ext uri="{FF2B5EF4-FFF2-40B4-BE49-F238E27FC236}">
                  <a16:creationId xmlns:a16="http://schemas.microsoft.com/office/drawing/2014/main" id="{8362F1D9-4D2E-DE0F-5739-817F64A5A87C}"/>
                </a:ext>
              </a:extLst>
            </p:cNvPr>
            <p:cNvSpPr txBox="1"/>
            <p:nvPr/>
          </p:nvSpPr>
          <p:spPr>
            <a:xfrm>
              <a:off x="913875" y="5399806"/>
              <a:ext cx="625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endPara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195">
              <a:extLst>
                <a:ext uri="{FF2B5EF4-FFF2-40B4-BE49-F238E27FC236}">
                  <a16:creationId xmlns:a16="http://schemas.microsoft.com/office/drawing/2014/main" id="{C170D8C8-5B0E-BE5D-65CA-63B23F36D469}"/>
                </a:ext>
              </a:extLst>
            </p:cNvPr>
            <p:cNvSpPr/>
            <p:nvPr/>
          </p:nvSpPr>
          <p:spPr>
            <a:xfrm>
              <a:off x="2080999" y="6091407"/>
              <a:ext cx="1080070" cy="2871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PW-queue</a:t>
              </a:r>
              <a:endPara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95">
              <a:extLst>
                <a:ext uri="{FF2B5EF4-FFF2-40B4-BE49-F238E27FC236}">
                  <a16:creationId xmlns:a16="http://schemas.microsoft.com/office/drawing/2014/main" id="{943118A0-C671-CAEE-A67C-9221F480A0E9}"/>
                </a:ext>
              </a:extLst>
            </p:cNvPr>
            <p:cNvSpPr/>
            <p:nvPr/>
          </p:nvSpPr>
          <p:spPr>
            <a:xfrm>
              <a:off x="5084452" y="6085534"/>
              <a:ext cx="1169801" cy="2871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PT-walk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32" name="直线箭头连接符 176">
              <a:extLst>
                <a:ext uri="{FF2B5EF4-FFF2-40B4-BE49-F238E27FC236}">
                  <a16:creationId xmlns:a16="http://schemas.microsoft.com/office/drawing/2014/main" id="{0F30B750-616B-1BC6-1FED-8873EB607B1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3161069" y="6234964"/>
              <a:ext cx="44609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线箭头连接符 176">
              <a:extLst>
                <a:ext uri="{FF2B5EF4-FFF2-40B4-BE49-F238E27FC236}">
                  <a16:creationId xmlns:a16="http://schemas.microsoft.com/office/drawing/2014/main" id="{9A357733-1567-5536-E339-42A7D0EC99E0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687236" y="6229091"/>
              <a:ext cx="39721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7E55151D-ABF7-45DC-6B22-1C6659E18683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 rot="5400000">
              <a:off x="3363161" y="5112842"/>
              <a:ext cx="236438" cy="172069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B8D2B40-BD13-44DD-816C-302C7E4904B6}"/>
              </a:ext>
            </a:extLst>
          </p:cNvPr>
          <p:cNvSpPr txBox="1"/>
          <p:nvPr/>
        </p:nvSpPr>
        <p:spPr>
          <a:xfrm>
            <a:off x="7227947" y="2820480"/>
            <a:ext cx="377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Host MMU approach</a:t>
            </a:r>
          </a:p>
        </p:txBody>
      </p:sp>
    </p:spTree>
    <p:extLst>
      <p:ext uri="{BB962C8B-B14F-4D97-AF65-F5344CB8AC3E}">
        <p14:creationId xmlns:p14="http://schemas.microsoft.com/office/powerpoint/2010/main" val="272014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4" grpId="0"/>
      <p:bldP spid="3154" grpId="0" animBg="1"/>
      <p:bldP spid="3154" grpId="1" animBg="1"/>
      <p:bldP spid="3154" grpId="2" animBg="1"/>
      <p:bldP spid="3296" grpId="0"/>
      <p:bldP spid="3296" grpId="1"/>
      <p:bldP spid="3300" grpId="0" animBg="1"/>
      <p:bldP spid="3300" grpId="1" animBg="1"/>
      <p:bldP spid="3300" grpId="2" animBg="1"/>
      <p:bldP spid="45" grpId="0"/>
      <p:bldP spid="3298" grpId="0" animBg="1"/>
      <p:bldP spid="3299" grpId="0" animBg="1"/>
      <p:bldP spid="51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Performance Overhead for Address Translation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885EC0C-553A-1722-02DC-99033A00BA37}"/>
              </a:ext>
            </a:extLst>
          </p:cNvPr>
          <p:cNvGrpSpPr/>
          <p:nvPr/>
        </p:nvGrpSpPr>
        <p:grpSpPr>
          <a:xfrm>
            <a:off x="1190987" y="1226898"/>
            <a:ext cx="2747033" cy="4802141"/>
            <a:chOff x="1190987" y="1315798"/>
            <a:chExt cx="2747033" cy="4802141"/>
          </a:xfrm>
        </p:grpSpPr>
        <p:sp>
          <p:nvSpPr>
            <p:cNvPr id="2" name="矩形 129">
              <a:extLst>
                <a:ext uri="{FF2B5EF4-FFF2-40B4-BE49-F238E27FC236}">
                  <a16:creationId xmlns:a16="http://schemas.microsoft.com/office/drawing/2014/main" id="{1F36183D-4F56-636D-C1EB-FED96B42DF2E}"/>
                </a:ext>
              </a:extLst>
            </p:cNvPr>
            <p:cNvSpPr/>
            <p:nvPr/>
          </p:nvSpPr>
          <p:spPr>
            <a:xfrm>
              <a:off x="1300892" y="1592689"/>
              <a:ext cx="2637128" cy="2956562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8039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文本框 130">
              <a:extLst>
                <a:ext uri="{FF2B5EF4-FFF2-40B4-BE49-F238E27FC236}">
                  <a16:creationId xmlns:a16="http://schemas.microsoft.com/office/drawing/2014/main" id="{2E9537F4-70C6-7869-B9E7-7549AA5A3A52}"/>
                </a:ext>
              </a:extLst>
            </p:cNvPr>
            <p:cNvSpPr txBox="1"/>
            <p:nvPr/>
          </p:nvSpPr>
          <p:spPr>
            <a:xfrm>
              <a:off x="1190987" y="1315798"/>
              <a:ext cx="1642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  <a:endPara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131">
              <a:extLst>
                <a:ext uri="{FF2B5EF4-FFF2-40B4-BE49-F238E27FC236}">
                  <a16:creationId xmlns:a16="http://schemas.microsoft.com/office/drawing/2014/main" id="{57C2A41E-5502-D21E-2C2E-90DD2DF25C26}"/>
                </a:ext>
              </a:extLst>
            </p:cNvPr>
            <p:cNvSpPr/>
            <p:nvPr/>
          </p:nvSpPr>
          <p:spPr>
            <a:xfrm>
              <a:off x="1408249" y="2360999"/>
              <a:ext cx="1445138" cy="336589"/>
            </a:xfrm>
            <a:prstGeom prst="rect">
              <a:avLst/>
            </a:prstGeom>
            <a:solidFill>
              <a:srgbClr val="E6E9F5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 TLB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95">
              <a:extLst>
                <a:ext uri="{FF2B5EF4-FFF2-40B4-BE49-F238E27FC236}">
                  <a16:creationId xmlns:a16="http://schemas.microsoft.com/office/drawing/2014/main" id="{A9FD5F37-5DB3-9A0D-0625-AB9692FE6C6B}"/>
                </a:ext>
              </a:extLst>
            </p:cNvPr>
            <p:cNvSpPr/>
            <p:nvPr/>
          </p:nvSpPr>
          <p:spPr>
            <a:xfrm>
              <a:off x="1413283" y="2914024"/>
              <a:ext cx="1451229" cy="1481018"/>
            </a:xfrm>
            <a:prstGeom prst="rect">
              <a:avLst/>
            </a:prstGeom>
            <a:solidFill>
              <a:srgbClr val="DEE4A6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GMMU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96">
              <a:extLst>
                <a:ext uri="{FF2B5EF4-FFF2-40B4-BE49-F238E27FC236}">
                  <a16:creationId xmlns:a16="http://schemas.microsoft.com/office/drawing/2014/main" id="{811B38D9-6B43-676D-2D36-19F880820F46}"/>
                </a:ext>
              </a:extLst>
            </p:cNvPr>
            <p:cNvSpPr/>
            <p:nvPr/>
          </p:nvSpPr>
          <p:spPr>
            <a:xfrm>
              <a:off x="1543010" y="3654533"/>
              <a:ext cx="1199633" cy="244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PW-cache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97">
              <a:extLst>
                <a:ext uri="{FF2B5EF4-FFF2-40B4-BE49-F238E27FC236}">
                  <a16:creationId xmlns:a16="http://schemas.microsoft.com/office/drawing/2014/main" id="{5861955A-FB5C-F185-E52B-47E92610F822}"/>
                </a:ext>
              </a:extLst>
            </p:cNvPr>
            <p:cNvSpPr/>
            <p:nvPr/>
          </p:nvSpPr>
          <p:spPr>
            <a:xfrm>
              <a:off x="1543010" y="4047826"/>
              <a:ext cx="1199633" cy="244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PT-walk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169">
              <a:extLst>
                <a:ext uri="{FF2B5EF4-FFF2-40B4-BE49-F238E27FC236}">
                  <a16:creationId xmlns:a16="http://schemas.microsoft.com/office/drawing/2014/main" id="{31B4C436-422C-2A47-6871-E82954F1C8D3}"/>
                </a:ext>
              </a:extLst>
            </p:cNvPr>
            <p:cNvSpPr/>
            <p:nvPr/>
          </p:nvSpPr>
          <p:spPr>
            <a:xfrm>
              <a:off x="1543010" y="3261240"/>
              <a:ext cx="1199633" cy="244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PW-queue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22F156D3-8482-D013-06BB-860B76762739}"/>
                </a:ext>
              </a:extLst>
            </p:cNvPr>
            <p:cNvSpPr/>
            <p:nvPr/>
          </p:nvSpPr>
          <p:spPr>
            <a:xfrm>
              <a:off x="1403710" y="1727614"/>
              <a:ext cx="1015096" cy="412817"/>
            </a:xfrm>
            <a:prstGeom prst="rect">
              <a:avLst/>
            </a:prstGeom>
            <a:solidFill>
              <a:srgbClr val="A8CCD4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Compute Unit</a:t>
              </a:r>
              <a:endParaRPr kumimoji="1"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21">
              <a:extLst>
                <a:ext uri="{FF2B5EF4-FFF2-40B4-BE49-F238E27FC236}">
                  <a16:creationId xmlns:a16="http://schemas.microsoft.com/office/drawing/2014/main" id="{BF06D092-E3C1-04B1-4509-8730E6F1B576}"/>
                </a:ext>
              </a:extLst>
            </p:cNvPr>
            <p:cNvSpPr/>
            <p:nvPr/>
          </p:nvSpPr>
          <p:spPr>
            <a:xfrm>
              <a:off x="2807187" y="1733618"/>
              <a:ext cx="1015096" cy="406814"/>
            </a:xfrm>
            <a:prstGeom prst="rect">
              <a:avLst/>
            </a:prstGeom>
            <a:solidFill>
              <a:srgbClr val="A8CCD4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Compute Unit</a:t>
              </a:r>
              <a:endParaRPr kumimoji="1"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95">
              <a:extLst>
                <a:ext uri="{FF2B5EF4-FFF2-40B4-BE49-F238E27FC236}">
                  <a16:creationId xmlns:a16="http://schemas.microsoft.com/office/drawing/2014/main" id="{18381AD0-B458-28EA-8555-C76F09FA64DA}"/>
                </a:ext>
              </a:extLst>
            </p:cNvPr>
            <p:cNvSpPr/>
            <p:nvPr/>
          </p:nvSpPr>
          <p:spPr>
            <a:xfrm>
              <a:off x="3012695" y="2360998"/>
              <a:ext cx="809588" cy="2034043"/>
            </a:xfrm>
            <a:prstGeom prst="rect">
              <a:avLst/>
            </a:prstGeom>
            <a:solidFill>
              <a:srgbClr val="EDD4DB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73152" rIns="0" rtlCol="0" anchor="t"/>
            <a:lstStyle/>
            <a:p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memory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9">
              <a:extLst>
                <a:ext uri="{FF2B5EF4-FFF2-40B4-BE49-F238E27FC236}">
                  <a16:creationId xmlns:a16="http://schemas.microsoft.com/office/drawing/2014/main" id="{F77B019A-95D4-9909-194A-AE2B2CBBCFB9}"/>
                </a:ext>
              </a:extLst>
            </p:cNvPr>
            <p:cNvSpPr/>
            <p:nvPr/>
          </p:nvSpPr>
          <p:spPr>
            <a:xfrm>
              <a:off x="3078279" y="3634954"/>
              <a:ext cx="678419" cy="6714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</a:t>
              </a:r>
            </a:p>
            <a:p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线箭头连接符 176">
              <a:extLst>
                <a:ext uri="{FF2B5EF4-FFF2-40B4-BE49-F238E27FC236}">
                  <a16:creationId xmlns:a16="http://schemas.microsoft.com/office/drawing/2014/main" id="{4499FB96-6641-DA3C-9835-89BF48D9C879}"/>
                </a:ext>
              </a:extLst>
            </p:cNvPr>
            <p:cNvCxnSpPr>
              <a:cxnSpLocks/>
            </p:cNvCxnSpPr>
            <p:nvPr/>
          </p:nvCxnSpPr>
          <p:spPr>
            <a:xfrm>
              <a:off x="1911258" y="2140431"/>
              <a:ext cx="0" cy="21271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箭头连接符 176">
              <a:extLst>
                <a:ext uri="{FF2B5EF4-FFF2-40B4-BE49-F238E27FC236}">
                  <a16:creationId xmlns:a16="http://schemas.microsoft.com/office/drawing/2014/main" id="{7AC650D8-2A0F-8001-18BE-920308323618}"/>
                </a:ext>
              </a:extLst>
            </p:cNvPr>
            <p:cNvCxnSpPr>
              <a:cxnSpLocks/>
            </p:cNvCxnSpPr>
            <p:nvPr/>
          </p:nvCxnSpPr>
          <p:spPr>
            <a:xfrm>
              <a:off x="2130818" y="2701277"/>
              <a:ext cx="0" cy="21274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箭头连接符 176">
              <a:extLst>
                <a:ext uri="{FF2B5EF4-FFF2-40B4-BE49-F238E27FC236}">
                  <a16:creationId xmlns:a16="http://schemas.microsoft.com/office/drawing/2014/main" id="{7348F88B-68AA-697D-1280-D4E6BD602C1B}"/>
                </a:ext>
              </a:extLst>
            </p:cNvPr>
            <p:cNvCxnSpPr>
              <a:cxnSpLocks/>
            </p:cNvCxnSpPr>
            <p:nvPr/>
          </p:nvCxnSpPr>
          <p:spPr>
            <a:xfrm>
              <a:off x="2130818" y="3514261"/>
              <a:ext cx="0" cy="14894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线箭头连接符 176">
              <a:extLst>
                <a:ext uri="{FF2B5EF4-FFF2-40B4-BE49-F238E27FC236}">
                  <a16:creationId xmlns:a16="http://schemas.microsoft.com/office/drawing/2014/main" id="{C7EF0D2F-B8E3-0868-58F7-64A316449B73}"/>
                </a:ext>
              </a:extLst>
            </p:cNvPr>
            <p:cNvCxnSpPr>
              <a:cxnSpLocks/>
            </p:cNvCxnSpPr>
            <p:nvPr/>
          </p:nvCxnSpPr>
          <p:spPr>
            <a:xfrm>
              <a:off x="2133454" y="3898884"/>
              <a:ext cx="0" cy="14894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线箭头连接符 176">
              <a:extLst>
                <a:ext uri="{FF2B5EF4-FFF2-40B4-BE49-F238E27FC236}">
                  <a16:creationId xmlns:a16="http://schemas.microsoft.com/office/drawing/2014/main" id="{E6C9BB0F-A5C0-CE9C-6DEF-B827C8BE99E5}"/>
                </a:ext>
              </a:extLst>
            </p:cNvPr>
            <p:cNvCxnSpPr>
              <a:cxnSpLocks/>
            </p:cNvCxnSpPr>
            <p:nvPr/>
          </p:nvCxnSpPr>
          <p:spPr>
            <a:xfrm>
              <a:off x="2748737" y="4175610"/>
              <a:ext cx="33563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矩形 195">
              <a:extLst>
                <a:ext uri="{FF2B5EF4-FFF2-40B4-BE49-F238E27FC236}">
                  <a16:creationId xmlns:a16="http://schemas.microsoft.com/office/drawing/2014/main" id="{570FE01A-5E7E-EA1D-AF8B-6EEC6DE5CDC6}"/>
                </a:ext>
              </a:extLst>
            </p:cNvPr>
            <p:cNvSpPr/>
            <p:nvPr/>
          </p:nvSpPr>
          <p:spPr>
            <a:xfrm>
              <a:off x="1300892" y="4845630"/>
              <a:ext cx="2637128" cy="1272309"/>
            </a:xfrm>
            <a:prstGeom prst="rect">
              <a:avLst/>
            </a:prstGeom>
            <a:solidFill>
              <a:srgbClr val="FBD1BE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192">
              <a:extLst>
                <a:ext uri="{FF2B5EF4-FFF2-40B4-BE49-F238E27FC236}">
                  <a16:creationId xmlns:a16="http://schemas.microsoft.com/office/drawing/2014/main" id="{69F8FCDD-8AD7-042D-E825-23CD355A5838}"/>
                </a:ext>
              </a:extLst>
            </p:cNvPr>
            <p:cNvSpPr/>
            <p:nvPr/>
          </p:nvSpPr>
          <p:spPr>
            <a:xfrm>
              <a:off x="1403710" y="4924790"/>
              <a:ext cx="2418573" cy="1087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193">
              <a:extLst>
                <a:ext uri="{FF2B5EF4-FFF2-40B4-BE49-F238E27FC236}">
                  <a16:creationId xmlns:a16="http://schemas.microsoft.com/office/drawing/2014/main" id="{E4167460-C85C-8F10-DAEF-0435AA127AB7}"/>
                </a:ext>
              </a:extLst>
            </p:cNvPr>
            <p:cNvSpPr txBox="1"/>
            <p:nvPr/>
          </p:nvSpPr>
          <p:spPr>
            <a:xfrm>
              <a:off x="1387969" y="4914962"/>
              <a:ext cx="1225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Host MMU</a:t>
              </a:r>
              <a:endParaRPr kumimoji="1"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194">
              <a:extLst>
                <a:ext uri="{FF2B5EF4-FFF2-40B4-BE49-F238E27FC236}">
                  <a16:creationId xmlns:a16="http://schemas.microsoft.com/office/drawing/2014/main" id="{69A71BC8-0F2F-BE5E-A500-4E814BBC950D}"/>
                </a:ext>
              </a:extLst>
            </p:cNvPr>
            <p:cNvSpPr/>
            <p:nvPr/>
          </p:nvSpPr>
          <p:spPr>
            <a:xfrm>
              <a:off x="1511578" y="5307308"/>
              <a:ext cx="1013878" cy="221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TLB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195">
              <a:extLst>
                <a:ext uri="{FF2B5EF4-FFF2-40B4-BE49-F238E27FC236}">
                  <a16:creationId xmlns:a16="http://schemas.microsoft.com/office/drawing/2014/main" id="{540E8857-B52C-295E-3431-F64FCA4F219D}"/>
                </a:ext>
              </a:extLst>
            </p:cNvPr>
            <p:cNvSpPr/>
            <p:nvPr/>
          </p:nvSpPr>
          <p:spPr>
            <a:xfrm>
              <a:off x="2720089" y="5307307"/>
              <a:ext cx="1013878" cy="221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PW-queue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130">
              <a:extLst>
                <a:ext uri="{FF2B5EF4-FFF2-40B4-BE49-F238E27FC236}">
                  <a16:creationId xmlns:a16="http://schemas.microsoft.com/office/drawing/2014/main" id="{A2991DE4-D78A-6ECA-D0B1-2D82B8CE20F5}"/>
                </a:ext>
              </a:extLst>
            </p:cNvPr>
            <p:cNvSpPr txBox="1"/>
            <p:nvPr/>
          </p:nvSpPr>
          <p:spPr>
            <a:xfrm>
              <a:off x="1190987" y="4563777"/>
              <a:ext cx="625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endPara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195">
              <a:extLst>
                <a:ext uri="{FF2B5EF4-FFF2-40B4-BE49-F238E27FC236}">
                  <a16:creationId xmlns:a16="http://schemas.microsoft.com/office/drawing/2014/main" id="{B9FF6819-2D6F-D92F-1F9D-53347FD77704}"/>
                </a:ext>
              </a:extLst>
            </p:cNvPr>
            <p:cNvSpPr/>
            <p:nvPr/>
          </p:nvSpPr>
          <p:spPr>
            <a:xfrm>
              <a:off x="2720089" y="5679681"/>
              <a:ext cx="1013878" cy="221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PW-cache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195">
              <a:extLst>
                <a:ext uri="{FF2B5EF4-FFF2-40B4-BE49-F238E27FC236}">
                  <a16:creationId xmlns:a16="http://schemas.microsoft.com/office/drawing/2014/main" id="{60F85145-1633-45ED-95AF-F124E683A04A}"/>
                </a:ext>
              </a:extLst>
            </p:cNvPr>
            <p:cNvSpPr/>
            <p:nvPr/>
          </p:nvSpPr>
          <p:spPr>
            <a:xfrm>
              <a:off x="1511578" y="5679681"/>
              <a:ext cx="1013878" cy="221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PT-walk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54" name="直线箭头连接符 176">
              <a:extLst>
                <a:ext uri="{FF2B5EF4-FFF2-40B4-BE49-F238E27FC236}">
                  <a16:creationId xmlns:a16="http://schemas.microsoft.com/office/drawing/2014/main" id="{7EA7FBAD-E998-8BAB-1CF0-24B75CB3B9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8806" y="4292177"/>
              <a:ext cx="0" cy="101513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线箭头连接符 176">
              <a:extLst>
                <a:ext uri="{FF2B5EF4-FFF2-40B4-BE49-F238E27FC236}">
                  <a16:creationId xmlns:a16="http://schemas.microsoft.com/office/drawing/2014/main" id="{E53C1F3A-1176-EF43-03CD-F9CD5E761CF8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2525456" y="5417831"/>
              <a:ext cx="194633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线箭头连接符 176">
              <a:extLst>
                <a:ext uri="{FF2B5EF4-FFF2-40B4-BE49-F238E27FC236}">
                  <a16:creationId xmlns:a16="http://schemas.microsoft.com/office/drawing/2014/main" id="{6C2FFD3E-7067-F3C2-EA77-863F7D63462C}"/>
                </a:ext>
              </a:extLst>
            </p:cNvPr>
            <p:cNvCxnSpPr>
              <a:cxnSpLocks/>
            </p:cNvCxnSpPr>
            <p:nvPr/>
          </p:nvCxnSpPr>
          <p:spPr>
            <a:xfrm>
              <a:off x="3304028" y="5528355"/>
              <a:ext cx="0" cy="1513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线箭头连接符 176">
              <a:extLst>
                <a:ext uri="{FF2B5EF4-FFF2-40B4-BE49-F238E27FC236}">
                  <a16:creationId xmlns:a16="http://schemas.microsoft.com/office/drawing/2014/main" id="{1A671B5D-FBC8-16C3-33D1-F3E1993668DC}"/>
                </a:ext>
              </a:extLst>
            </p:cNvPr>
            <p:cNvCxnSpPr>
              <a:cxnSpLocks/>
              <a:stCxn id="52" idx="1"/>
              <a:endCxn id="53" idx="3"/>
            </p:cNvCxnSpPr>
            <p:nvPr/>
          </p:nvCxnSpPr>
          <p:spPr>
            <a:xfrm flipH="1">
              <a:off x="2525456" y="5790205"/>
              <a:ext cx="194633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9C92B65-24A7-F7AF-B8A9-486E112C845A}"/>
              </a:ext>
            </a:extLst>
          </p:cNvPr>
          <p:cNvGrpSpPr/>
          <p:nvPr/>
        </p:nvGrpSpPr>
        <p:grpSpPr>
          <a:xfrm>
            <a:off x="4582748" y="1210182"/>
            <a:ext cx="7058025" cy="4082804"/>
            <a:chOff x="4724398" y="1493160"/>
            <a:chExt cx="7058025" cy="4082804"/>
          </a:xfrm>
        </p:grpSpPr>
        <p:graphicFrame>
          <p:nvGraphicFramePr>
            <p:cNvPr id="68" name="图表 6">
              <a:extLst>
                <a:ext uri="{FF2B5EF4-FFF2-40B4-BE49-F238E27FC236}">
                  <a16:creationId xmlns:a16="http://schemas.microsoft.com/office/drawing/2014/main" id="{9922BFF5-C22A-692B-A60F-2EF000DA8BE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35423591"/>
                </p:ext>
              </p:extLst>
            </p:nvPr>
          </p:nvGraphicFramePr>
          <p:xfrm>
            <a:off x="4724398" y="1514185"/>
            <a:ext cx="7058025" cy="40617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DF97EAB-933D-CC0F-8EE4-2636581686FE}"/>
                </a:ext>
              </a:extLst>
            </p:cNvPr>
            <p:cNvSpPr txBox="1"/>
            <p:nvPr/>
          </p:nvSpPr>
          <p:spPr>
            <a:xfrm>
              <a:off x="7323224" y="1493160"/>
              <a:ext cx="2618378" cy="369332"/>
            </a:xfrm>
            <a:prstGeom prst="rect">
              <a:avLst/>
            </a:prstGeom>
            <a:solidFill>
              <a:schemeClr val="bg1"/>
            </a:solidFill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andara" panose="020E0502030303020204" pitchFamily="34" charset="0"/>
                  <a:cs typeface="Arial" panose="020B0604020202020204" pitchFamily="34" charset="0"/>
                </a:rPr>
                <a:t>Local page fault latency</a:t>
              </a:r>
            </a:p>
          </p:txBody>
        </p:sp>
        <p:cxnSp>
          <p:nvCxnSpPr>
            <p:cNvPr id="70" name="Straight Arrow Connector 17">
              <a:extLst>
                <a:ext uri="{FF2B5EF4-FFF2-40B4-BE49-F238E27FC236}">
                  <a16:creationId xmlns:a16="http://schemas.microsoft.com/office/drawing/2014/main" id="{1F4780B4-F4E6-3444-A7F8-A26E5CFC0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3411" y="1810684"/>
              <a:ext cx="213315" cy="2351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949E8E3-BEEC-33BE-4331-FF693C30FEA4}"/>
                </a:ext>
              </a:extLst>
            </p:cNvPr>
            <p:cNvSpPr/>
            <p:nvPr/>
          </p:nvSpPr>
          <p:spPr>
            <a:xfrm>
              <a:off x="8040097" y="2028675"/>
              <a:ext cx="426629" cy="159440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: Rounded Corners 11">
            <a:extLst>
              <a:ext uri="{FF2B5EF4-FFF2-40B4-BE49-F238E27FC236}">
                <a16:creationId xmlns:a16="http://schemas.microsoft.com/office/drawing/2014/main" id="{7498CC70-BB28-6277-242C-403E909BE19E}"/>
              </a:ext>
            </a:extLst>
          </p:cNvPr>
          <p:cNvSpPr/>
          <p:nvPr/>
        </p:nvSpPr>
        <p:spPr>
          <a:xfrm>
            <a:off x="5254399" y="4952748"/>
            <a:ext cx="6224569" cy="1076291"/>
          </a:xfrm>
          <a:prstGeom prst="roundRect">
            <a:avLst>
              <a:gd name="adj" fmla="val 7817"/>
            </a:avLst>
          </a:prstGeom>
          <a:solidFill>
            <a:srgbClr val="143981"/>
          </a:solidFill>
          <a:ln w="28575">
            <a:solidFill>
              <a:srgbClr val="1439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bIns="91440"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Handling local page faults causes significant overhead Accounts for 86.1% of the L2 TLB miss latency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A49BE9-C031-41E2-9E5C-133B4E8D6F53}"/>
              </a:ext>
            </a:extLst>
          </p:cNvPr>
          <p:cNvSpPr/>
          <p:nvPr/>
        </p:nvSpPr>
        <p:spPr>
          <a:xfrm>
            <a:off x="8642577" y="2534878"/>
            <a:ext cx="426629" cy="78222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F61FC0-8812-4082-9FE1-F43589A54544}"/>
              </a:ext>
            </a:extLst>
          </p:cNvPr>
          <p:cNvSpPr txBox="1"/>
          <p:nvPr/>
        </p:nvSpPr>
        <p:spPr>
          <a:xfrm>
            <a:off x="7838142" y="1992986"/>
            <a:ext cx="2945605" cy="307777"/>
          </a:xfrm>
          <a:prstGeom prst="rect">
            <a:avLst/>
          </a:prstGeom>
          <a:solidFill>
            <a:schemeClr val="bg1"/>
          </a:solidFill>
          <a:ln w="15875">
            <a:solidFill>
              <a:srgbClr val="14398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Address translation related – 50% </a:t>
            </a:r>
          </a:p>
        </p:txBody>
      </p:sp>
      <p:cxnSp>
        <p:nvCxnSpPr>
          <p:cNvPr id="43" name="Straight Arrow Connector 17">
            <a:extLst>
              <a:ext uri="{FF2B5EF4-FFF2-40B4-BE49-F238E27FC236}">
                <a16:creationId xmlns:a16="http://schemas.microsoft.com/office/drawing/2014/main" id="{02C177BD-54D7-4F12-8509-66DDE9BA0849}"/>
              </a:ext>
            </a:extLst>
          </p:cNvPr>
          <p:cNvCxnSpPr>
            <a:cxnSpLocks/>
          </p:cNvCxnSpPr>
          <p:nvPr/>
        </p:nvCxnSpPr>
        <p:spPr>
          <a:xfrm flipV="1">
            <a:off x="8855891" y="2350340"/>
            <a:ext cx="0" cy="17242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49AC1A9-BC59-CC97-6F8B-0026A1F95B7D}"/>
              </a:ext>
            </a:extLst>
          </p:cNvPr>
          <p:cNvSpPr/>
          <p:nvPr/>
        </p:nvSpPr>
        <p:spPr>
          <a:xfrm>
            <a:off x="8523516" y="2658926"/>
            <a:ext cx="672118" cy="41544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53AB8D-3956-4276-8C8B-9940CB920F95}"/>
              </a:ext>
            </a:extLst>
          </p:cNvPr>
          <p:cNvSpPr txBox="1"/>
          <p:nvPr/>
        </p:nvSpPr>
        <p:spPr>
          <a:xfrm>
            <a:off x="9286039" y="2683138"/>
            <a:ext cx="2264329" cy="307777"/>
          </a:xfrm>
          <a:prstGeom prst="rect">
            <a:avLst/>
          </a:prstGeom>
          <a:solidFill>
            <a:schemeClr val="bg1"/>
          </a:solidFill>
          <a:ln w="15875">
            <a:solidFill>
              <a:srgbClr val="14398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Host MMU PW-queue – 20%</a:t>
            </a:r>
          </a:p>
        </p:txBody>
      </p:sp>
      <p:sp>
        <p:nvSpPr>
          <p:cNvPr id="4" name="Rectangle: Rounded Corners 11">
            <a:extLst>
              <a:ext uri="{FF2B5EF4-FFF2-40B4-BE49-F238E27FC236}">
                <a16:creationId xmlns:a16="http://schemas.microsoft.com/office/drawing/2014/main" id="{C99673C5-2EFF-2437-E10C-89BFC80C19DF}"/>
              </a:ext>
            </a:extLst>
          </p:cNvPr>
          <p:cNvSpPr/>
          <p:nvPr/>
        </p:nvSpPr>
        <p:spPr>
          <a:xfrm>
            <a:off x="2742643" y="2848928"/>
            <a:ext cx="6986585" cy="1206140"/>
          </a:xfrm>
          <a:prstGeom prst="roundRect">
            <a:avLst>
              <a:gd name="adj" fmla="val 7817"/>
            </a:avLst>
          </a:prstGeom>
          <a:solidFill>
            <a:srgbClr val="143981"/>
          </a:solidFill>
          <a:ln w="28575">
            <a:solidFill>
              <a:srgbClr val="1439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bIns="9144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Why</a:t>
            </a:r>
            <a:r>
              <a:rPr lang="zh-CN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such</a:t>
            </a:r>
            <a:r>
              <a:rPr lang="zh-CN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high</a:t>
            </a:r>
            <a:r>
              <a:rPr lang="zh-CN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local</a:t>
            </a:r>
            <a:r>
              <a:rPr lang="zh-CN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page</a:t>
            </a:r>
            <a:r>
              <a:rPr lang="zh-CN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faults</a:t>
            </a:r>
            <a:r>
              <a:rPr lang="zh-CN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endParaRPr lang="en-US" altLang="zh-CN" sz="28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handling</a:t>
            </a:r>
            <a:r>
              <a:rPr lang="zh-CN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overheads?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41" grpId="0" animBg="1"/>
      <p:bldP spid="41" grpId="1" animBg="1"/>
      <p:bldP spid="42" grpId="0" animBg="1"/>
      <p:bldP spid="42" grpId="1" animBg="1"/>
      <p:bldP spid="6" grpId="0" animBg="1"/>
      <p:bldP spid="6" grpId="1" animBg="1"/>
      <p:bldP spid="49" grpId="0" animBg="1"/>
      <p:bldP spid="49" grpId="1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Page Sharing Characterization</a:t>
            </a:r>
          </a:p>
        </p:txBody>
      </p:sp>
      <p:graphicFrame>
        <p:nvGraphicFramePr>
          <p:cNvPr id="6" name="图表 4">
            <a:extLst>
              <a:ext uri="{FF2B5EF4-FFF2-40B4-BE49-F238E27FC236}">
                <a16:creationId xmlns:a16="http://schemas.microsoft.com/office/drawing/2014/main" id="{2770B02D-443F-02DE-153A-7A1D141D0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277512"/>
              </p:ext>
            </p:extLst>
          </p:nvPr>
        </p:nvGraphicFramePr>
        <p:xfrm>
          <a:off x="318481" y="987465"/>
          <a:ext cx="6924657" cy="3798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4">
            <a:extLst>
              <a:ext uri="{FF2B5EF4-FFF2-40B4-BE49-F238E27FC236}">
                <a16:creationId xmlns:a16="http://schemas.microsoft.com/office/drawing/2014/main" id="{78136861-9130-5B04-09AA-C008E7E32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344174"/>
              </p:ext>
            </p:extLst>
          </p:nvPr>
        </p:nvGraphicFramePr>
        <p:xfrm>
          <a:off x="5337871" y="1298899"/>
          <a:ext cx="6535648" cy="29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F129125E-FAB3-01C3-7E39-B3857F81F620}"/>
              </a:ext>
            </a:extLst>
          </p:cNvPr>
          <p:cNvGrpSpPr/>
          <p:nvPr/>
        </p:nvGrpSpPr>
        <p:grpSpPr>
          <a:xfrm>
            <a:off x="1012548" y="4459537"/>
            <a:ext cx="5138904" cy="1560817"/>
            <a:chOff x="1036993" y="4392307"/>
            <a:chExt cx="5339370" cy="1560817"/>
          </a:xfrm>
        </p:grpSpPr>
        <p:sp>
          <p:nvSpPr>
            <p:cNvPr id="10" name="Rectangle: Rounded Corners 5">
              <a:extLst>
                <a:ext uri="{FF2B5EF4-FFF2-40B4-BE49-F238E27FC236}">
                  <a16:creationId xmlns:a16="http://schemas.microsoft.com/office/drawing/2014/main" id="{27ED2DF9-5054-F151-0182-5B3D95B31EF4}"/>
                </a:ext>
              </a:extLst>
            </p:cNvPr>
            <p:cNvSpPr/>
            <p:nvPr/>
          </p:nvSpPr>
          <p:spPr>
            <a:xfrm>
              <a:off x="1036993" y="4411357"/>
              <a:ext cx="5339370" cy="1541767"/>
            </a:xfrm>
            <a:prstGeom prst="roundRect">
              <a:avLst>
                <a:gd name="adj" fmla="val 525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  <a:p>
              <a:r>
                <a:rPr lang="en-US" sz="20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 Significant pages shared by multiple GPUs</a:t>
              </a:r>
            </a:p>
            <a:p>
              <a:endParaRPr lang="en-US" sz="400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Page migration -&gt; local page faults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Address translation sharing </a:t>
              </a:r>
            </a:p>
          </p:txBody>
        </p:sp>
        <p:sp>
          <p:nvSpPr>
            <p:cNvPr id="11" name="Rectangle: Rounded Corners 2">
              <a:extLst>
                <a:ext uri="{FF2B5EF4-FFF2-40B4-BE49-F238E27FC236}">
                  <a16:creationId xmlns:a16="http://schemas.microsoft.com/office/drawing/2014/main" id="{021C3966-8966-4A30-3086-F8AB042A8E04}"/>
                </a:ext>
              </a:extLst>
            </p:cNvPr>
            <p:cNvSpPr/>
            <p:nvPr/>
          </p:nvSpPr>
          <p:spPr>
            <a:xfrm>
              <a:off x="1036993" y="4392307"/>
              <a:ext cx="5339369" cy="473915"/>
            </a:xfrm>
            <a:prstGeom prst="roundRect">
              <a:avLst>
                <a:gd name="adj" fmla="val 5932"/>
              </a:avLst>
            </a:prstGeom>
            <a:solidFill>
              <a:srgbClr val="1539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latin typeface="Candara" panose="020E0502030303020204" pitchFamily="34" charset="0"/>
                </a:rPr>
                <a:t>Observation: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43F0D4-D6AC-E286-1E60-47CF6706221F}"/>
              </a:ext>
            </a:extLst>
          </p:cNvPr>
          <p:cNvGrpSpPr/>
          <p:nvPr/>
        </p:nvGrpSpPr>
        <p:grpSpPr>
          <a:xfrm>
            <a:off x="6455968" y="4469061"/>
            <a:ext cx="5138903" cy="1560817"/>
            <a:chOff x="1036993" y="4392307"/>
            <a:chExt cx="5339370" cy="1560817"/>
          </a:xfrm>
        </p:grpSpPr>
        <p:sp>
          <p:nvSpPr>
            <p:cNvPr id="19" name="Rectangle: Rounded Corners 26">
              <a:extLst>
                <a:ext uri="{FF2B5EF4-FFF2-40B4-BE49-F238E27FC236}">
                  <a16:creationId xmlns:a16="http://schemas.microsoft.com/office/drawing/2014/main" id="{B8CFF920-1FC2-7A53-DBE7-686EDCB08729}"/>
                </a:ext>
              </a:extLst>
            </p:cNvPr>
            <p:cNvSpPr/>
            <p:nvPr/>
          </p:nvSpPr>
          <p:spPr>
            <a:xfrm>
              <a:off x="1036993" y="4411357"/>
              <a:ext cx="5339370" cy="1541767"/>
            </a:xfrm>
            <a:prstGeom prst="roundRect">
              <a:avLst>
                <a:gd name="adj" fmla="val 525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Local PW-cache misses and page faults can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be resolved by other GPUs</a:t>
              </a:r>
              <a:endParaRPr lang="en-US" sz="20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713C0C5-CA14-41A7-5D64-89BAD6F2AFCA}"/>
                </a:ext>
              </a:extLst>
            </p:cNvPr>
            <p:cNvSpPr/>
            <p:nvPr/>
          </p:nvSpPr>
          <p:spPr>
            <a:xfrm>
              <a:off x="1036993" y="4392307"/>
              <a:ext cx="5339369" cy="473915"/>
            </a:xfrm>
            <a:prstGeom prst="roundRect">
              <a:avLst>
                <a:gd name="adj" fmla="val 5932"/>
              </a:avLst>
            </a:prstGeom>
            <a:solidFill>
              <a:srgbClr val="1539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latin typeface="Candara" panose="020E0502030303020204" pitchFamily="34" charset="0"/>
                </a:rPr>
                <a:t>Observation: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614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3" name="文本框 6">
            <a:extLst>
              <a:ext uri="{FF2B5EF4-FFF2-40B4-BE49-F238E27FC236}">
                <a16:creationId xmlns:a16="http://schemas.microsoft.com/office/drawing/2014/main" id="{E95248CF-0F40-4E5A-B6BC-0FA7302DE6B1}"/>
              </a:ext>
            </a:extLst>
          </p:cNvPr>
          <p:cNvSpPr txBox="1"/>
          <p:nvPr/>
        </p:nvSpPr>
        <p:spPr>
          <a:xfrm>
            <a:off x="1086992" y="1433452"/>
            <a:ext cx="10484401" cy="363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The current address translation process is not efficient due to substantial local page faults. </a:t>
            </a:r>
          </a:p>
          <a:p>
            <a:pPr>
              <a:lnSpc>
                <a:spcPct val="150000"/>
              </a:lnSpc>
            </a:pPr>
            <a:endParaRPr kumimoji="1" lang="en-US" altLang="zh-CN" b="1" dirty="0">
              <a:latin typeface="Candara" panose="020E0502030303020204" pitchFamily="34" charset="0"/>
              <a:ea typeface="Palatino" pitchFamily="2" charset="77"/>
              <a:cs typeface="Segoe UI Historic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Significant</a:t>
            </a:r>
            <a:r>
              <a:rPr kumimoji="1" lang="zh-CN" altLang="en-US" sz="24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</a:t>
            </a:r>
            <a:r>
              <a:rPr kumimoji="1" lang="en-US" altLang="zh-CN" sz="24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local</a:t>
            </a:r>
            <a:r>
              <a:rPr kumimoji="1" lang="zh-CN" altLang="en-US" sz="24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</a:t>
            </a:r>
            <a:r>
              <a:rPr kumimoji="1" lang="en-US" altLang="zh-CN" sz="24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page</a:t>
            </a:r>
            <a:r>
              <a:rPr kumimoji="1" lang="zh-CN" altLang="en-US" sz="24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</a:t>
            </a:r>
            <a:r>
              <a:rPr kumimoji="1" lang="en-US" altLang="zh-CN" sz="24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faults</a:t>
            </a:r>
            <a:r>
              <a:rPr kumimoji="1" lang="zh-CN" altLang="en-US" sz="24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</a:t>
            </a:r>
            <a:r>
              <a:rPr kumimoji="1" lang="en-US" altLang="zh-CN" sz="24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make</a:t>
            </a:r>
            <a:r>
              <a:rPr kumimoji="1" lang="zh-CN" altLang="en-US" sz="24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</a:t>
            </a:r>
            <a:r>
              <a:rPr kumimoji="1" lang="en-US" altLang="zh-CN" sz="24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the</a:t>
            </a:r>
            <a:r>
              <a:rPr kumimoji="1" lang="zh-CN" altLang="en-US" sz="24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</a:t>
            </a:r>
            <a:r>
              <a:rPr kumimoji="1" lang="en-US" altLang="zh-CN" sz="24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GMMU page table walk</a:t>
            </a:r>
            <a:r>
              <a:rPr kumimoji="1" lang="zh-CN" altLang="en-US" sz="24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</a:t>
            </a:r>
            <a:r>
              <a:rPr kumimoji="1" lang="en-US" altLang="zh-CN" sz="24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unnecessary.</a:t>
            </a:r>
          </a:p>
          <a:p>
            <a:pPr>
              <a:lnSpc>
                <a:spcPct val="150000"/>
              </a:lnSpc>
            </a:pPr>
            <a:endParaRPr kumimoji="1" lang="en-US" altLang="zh-CN" b="1" dirty="0">
              <a:latin typeface="Candara" panose="020E0502030303020204" pitchFamily="34" charset="0"/>
              <a:ea typeface="Palatino" pitchFamily="2" charset="77"/>
              <a:cs typeface="Segoe UI Historic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It is beneficial to mitigate host MMU contention by employing the remote GPU to serve the translation requests.</a:t>
            </a:r>
          </a:p>
        </p:txBody>
      </p:sp>
    </p:spTree>
    <p:extLst>
      <p:ext uri="{BB962C8B-B14F-4D97-AF65-F5344CB8AC3E}">
        <p14:creationId xmlns:p14="http://schemas.microsoft.com/office/powerpoint/2010/main" val="182322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Trans-FW     (</a:t>
            </a:r>
            <a:r>
              <a:rPr kumimoji="1" lang="en-US" altLang="zh-CN" sz="3600" b="1" dirty="0">
                <a:solidFill>
                  <a:srgbClr val="B48400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Trans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lation </a:t>
            </a:r>
            <a:r>
              <a:rPr kumimoji="1" lang="en-US" altLang="zh-CN" sz="3600" b="1" dirty="0">
                <a:solidFill>
                  <a:srgbClr val="B48400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F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or</a:t>
            </a:r>
            <a:r>
              <a:rPr kumimoji="1" lang="en-US" altLang="zh-CN" sz="3600" b="1" dirty="0">
                <a:solidFill>
                  <a:srgbClr val="B48400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w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arding)</a:t>
            </a:r>
          </a:p>
        </p:txBody>
      </p:sp>
      <p:sp>
        <p:nvSpPr>
          <p:cNvPr id="2" name="圆角矩形 2">
            <a:extLst>
              <a:ext uri="{FF2B5EF4-FFF2-40B4-BE49-F238E27FC236}">
                <a16:creationId xmlns:a16="http://schemas.microsoft.com/office/drawing/2014/main" id="{5ED8D785-57BC-1316-4F0A-93BA9F2091A4}"/>
              </a:ext>
            </a:extLst>
          </p:cNvPr>
          <p:cNvSpPr/>
          <p:nvPr/>
        </p:nvSpPr>
        <p:spPr>
          <a:xfrm>
            <a:off x="4272634" y="3143523"/>
            <a:ext cx="2161372" cy="1043366"/>
          </a:xfrm>
          <a:prstGeom prst="roundRect">
            <a:avLst>
              <a:gd name="adj" fmla="val 6411"/>
            </a:avLst>
          </a:prstGeom>
          <a:solidFill>
            <a:srgbClr val="EDD4DB">
              <a:alpha val="45866"/>
            </a:srgb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61494444-FCBE-2545-1290-92301D62EEA0}"/>
              </a:ext>
            </a:extLst>
          </p:cNvPr>
          <p:cNvSpPr txBox="1"/>
          <p:nvPr/>
        </p:nvSpPr>
        <p:spPr>
          <a:xfrm>
            <a:off x="4810255" y="1495261"/>
            <a:ext cx="1099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andara" panose="020E0502030303020204" pitchFamily="34" charset="0"/>
                <a:cs typeface="Arial" panose="020B0604020202020204" pitchFamily="34" charset="0"/>
              </a:rPr>
              <a:t>Request</a:t>
            </a:r>
            <a:endParaRPr kumimoji="1" lang="zh-CN" altLang="en-US" sz="20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肘形连接符 11">
            <a:extLst>
              <a:ext uri="{FF2B5EF4-FFF2-40B4-BE49-F238E27FC236}">
                <a16:creationId xmlns:a16="http://schemas.microsoft.com/office/drawing/2014/main" id="{5306FF95-DB95-8673-C85A-A9ACB607C4BD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6445041" y="4179421"/>
            <a:ext cx="1178249" cy="839855"/>
          </a:xfrm>
          <a:prstGeom prst="bentConnector2">
            <a:avLst/>
          </a:prstGeom>
          <a:ln w="31750">
            <a:solidFill>
              <a:srgbClr val="B48400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肘形连接符 19">
            <a:extLst>
              <a:ext uri="{FF2B5EF4-FFF2-40B4-BE49-F238E27FC236}">
                <a16:creationId xmlns:a16="http://schemas.microsoft.com/office/drawing/2014/main" id="{A941056F-2C15-B51D-75EF-4EFEDDA706F0}"/>
              </a:ext>
            </a:extLst>
          </p:cNvPr>
          <p:cNvCxnSpPr>
            <a:cxnSpLocks/>
            <a:stCxn id="2" idx="1"/>
            <a:endCxn id="12" idx="1"/>
          </p:cNvCxnSpPr>
          <p:nvPr/>
        </p:nvCxnSpPr>
        <p:spPr>
          <a:xfrm rot="10800000" flipH="1" flipV="1">
            <a:off x="4272633" y="3665206"/>
            <a:ext cx="1" cy="1354070"/>
          </a:xfrm>
          <a:prstGeom prst="bentConnector3">
            <a:avLst>
              <a:gd name="adj1" fmla="val -22860000000"/>
            </a:avLst>
          </a:prstGeom>
          <a:ln w="31750">
            <a:solidFill>
              <a:srgbClr val="B484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23">
            <a:extLst>
              <a:ext uri="{FF2B5EF4-FFF2-40B4-BE49-F238E27FC236}">
                <a16:creationId xmlns:a16="http://schemas.microsoft.com/office/drawing/2014/main" id="{BAF51495-ABA1-7D2F-8AC0-0F080B710E00}"/>
              </a:ext>
            </a:extLst>
          </p:cNvPr>
          <p:cNvSpPr/>
          <p:nvPr/>
        </p:nvSpPr>
        <p:spPr>
          <a:xfrm>
            <a:off x="4274917" y="2208986"/>
            <a:ext cx="2170126" cy="642859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>
              <a:lnSpc>
                <a:spcPts val="780"/>
              </a:lnSpc>
            </a:pPr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GPU L2 TLB</a:t>
            </a:r>
            <a:r>
              <a:rPr kumimoji="1" lang="zh-CN" altLang="en-US" sz="2000" b="1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miss</a:t>
            </a:r>
            <a:endParaRPr kumimoji="1" lang="zh-CN" altLang="en-US" sz="2000" b="1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圆角矩形 6">
            <a:extLst>
              <a:ext uri="{FF2B5EF4-FFF2-40B4-BE49-F238E27FC236}">
                <a16:creationId xmlns:a16="http://schemas.microsoft.com/office/drawing/2014/main" id="{C853933F-C4E9-0AE1-EC81-3F915136E10A}"/>
              </a:ext>
            </a:extLst>
          </p:cNvPr>
          <p:cNvSpPr/>
          <p:nvPr/>
        </p:nvSpPr>
        <p:spPr>
          <a:xfrm>
            <a:off x="6718200" y="3151134"/>
            <a:ext cx="1810180" cy="1028287"/>
          </a:xfrm>
          <a:prstGeom prst="roundRect">
            <a:avLst>
              <a:gd name="adj" fmla="val 7309"/>
            </a:avLst>
          </a:prstGeom>
          <a:solidFill>
            <a:srgbClr val="F8DA45">
              <a:alpha val="10662"/>
            </a:srgb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Candara" panose="020E0502030303020204" pitchFamily="34" charset="0"/>
                <a:cs typeface="Arial" panose="020B0604020202020204" pitchFamily="34" charset="0"/>
              </a:rPr>
              <a:t>Remote</a:t>
            </a:r>
            <a:r>
              <a:rPr kumimoji="1" lang="zh-CN" altLang="en-US" sz="20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2000" b="1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2000" b="1" dirty="0">
                <a:latin typeface="Candara" panose="020E0502030303020204" pitchFamily="34" charset="0"/>
                <a:cs typeface="Arial" panose="020B0604020202020204" pitchFamily="34" charset="0"/>
              </a:rPr>
              <a:t>GMMU</a:t>
            </a:r>
            <a:r>
              <a:rPr kumimoji="1" lang="en-US" altLang="zh-CN" sz="2000" b="1" baseline="-25000" dirty="0">
                <a:latin typeface="Candara" panose="020E0502030303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2000" b="1" baseline="-25000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7">
            <a:extLst>
              <a:ext uri="{FF2B5EF4-FFF2-40B4-BE49-F238E27FC236}">
                <a16:creationId xmlns:a16="http://schemas.microsoft.com/office/drawing/2014/main" id="{1E3836A1-728B-0612-D5CF-C65FBF090438}"/>
              </a:ext>
            </a:extLst>
          </p:cNvPr>
          <p:cNvSpPr/>
          <p:nvPr/>
        </p:nvSpPr>
        <p:spPr>
          <a:xfrm>
            <a:off x="4272635" y="4451694"/>
            <a:ext cx="2172406" cy="1135163"/>
          </a:xfrm>
          <a:prstGeom prst="roundRect">
            <a:avLst>
              <a:gd name="adj" fmla="val 9341"/>
            </a:avLst>
          </a:prstGeom>
          <a:solidFill>
            <a:srgbClr val="5285C4">
              <a:alpha val="21000"/>
            </a:srgb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05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线连接符 28">
            <a:extLst>
              <a:ext uri="{FF2B5EF4-FFF2-40B4-BE49-F238E27FC236}">
                <a16:creationId xmlns:a16="http://schemas.microsoft.com/office/drawing/2014/main" id="{EF16D505-E0F4-4E4E-9857-5F50293E1B39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353320" y="4186889"/>
            <a:ext cx="5518" cy="264805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4">
            <a:extLst>
              <a:ext uri="{FF2B5EF4-FFF2-40B4-BE49-F238E27FC236}">
                <a16:creationId xmlns:a16="http://schemas.microsoft.com/office/drawing/2014/main" id="{2B146487-F728-74CF-655B-8B0B06C78DAA}"/>
              </a:ext>
            </a:extLst>
          </p:cNvPr>
          <p:cNvSpPr/>
          <p:nvPr/>
        </p:nvSpPr>
        <p:spPr>
          <a:xfrm>
            <a:off x="4713533" y="4776822"/>
            <a:ext cx="124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Host MMU</a:t>
            </a:r>
            <a:endParaRPr kumimoji="1" lang="zh-CN" altLang="en-US" b="1" baseline="-25000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9">
            <a:extLst>
              <a:ext uri="{FF2B5EF4-FFF2-40B4-BE49-F238E27FC236}">
                <a16:creationId xmlns:a16="http://schemas.microsoft.com/office/drawing/2014/main" id="{3DE1D789-4288-88DE-CDB7-9D980698792C}"/>
              </a:ext>
            </a:extLst>
          </p:cNvPr>
          <p:cNvSpPr txBox="1"/>
          <p:nvPr/>
        </p:nvSpPr>
        <p:spPr>
          <a:xfrm>
            <a:off x="4875219" y="3480540"/>
            <a:ext cx="102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GMMU</a:t>
            </a:r>
            <a:r>
              <a:rPr kumimoji="1" lang="en-US" altLang="zh-CN" b="1" baseline="-25000" dirty="0">
                <a:latin typeface="Candara" panose="020E0502030303020204" pitchFamily="34" charset="0"/>
                <a:cs typeface="Arial" panose="020B0604020202020204" pitchFamily="34" charset="0"/>
              </a:rPr>
              <a:t>0</a:t>
            </a:r>
            <a:endParaRPr kumimoji="1" lang="zh-CN" altLang="en-US" b="1" baseline="-25000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线连接符 45">
            <a:extLst>
              <a:ext uri="{FF2B5EF4-FFF2-40B4-BE49-F238E27FC236}">
                <a16:creationId xmlns:a16="http://schemas.microsoft.com/office/drawing/2014/main" id="{AEAD7293-3CD4-B3D5-C2AC-8F0110F45BD0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 flipH="1">
            <a:off x="5353320" y="2851845"/>
            <a:ext cx="6660" cy="291678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37">
            <a:extLst>
              <a:ext uri="{FF2B5EF4-FFF2-40B4-BE49-F238E27FC236}">
                <a16:creationId xmlns:a16="http://schemas.microsoft.com/office/drawing/2014/main" id="{85C2989E-E63B-4670-8D3D-2A67C0068F71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5359980" y="1895371"/>
            <a:ext cx="0" cy="313615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Notched Right Arrow 59">
            <a:extLst>
              <a:ext uri="{FF2B5EF4-FFF2-40B4-BE49-F238E27FC236}">
                <a16:creationId xmlns:a16="http://schemas.microsoft.com/office/drawing/2014/main" id="{C08D254C-2EDA-A76B-3577-ADDA9CC3D941}"/>
              </a:ext>
            </a:extLst>
          </p:cNvPr>
          <p:cNvSpPr/>
          <p:nvPr/>
        </p:nvSpPr>
        <p:spPr>
          <a:xfrm>
            <a:off x="541641" y="3727554"/>
            <a:ext cx="3419279" cy="986262"/>
          </a:xfrm>
          <a:prstGeom prst="notchedRightArrow">
            <a:avLst>
              <a:gd name="adj1" fmla="val 50000"/>
              <a:gd name="adj2" fmla="val 45910"/>
            </a:avLst>
          </a:prstGeom>
          <a:solidFill>
            <a:srgbClr val="1439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Short circuiting in GMMU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5B9FC71-984B-C69D-B1F5-F27794A4CC16}"/>
              </a:ext>
            </a:extLst>
          </p:cNvPr>
          <p:cNvGrpSpPr/>
          <p:nvPr/>
        </p:nvGrpSpPr>
        <p:grpSpPr>
          <a:xfrm>
            <a:off x="7762990" y="4348956"/>
            <a:ext cx="3808403" cy="986262"/>
            <a:chOff x="7762989" y="4391980"/>
            <a:chExt cx="3808403" cy="986262"/>
          </a:xfrm>
        </p:grpSpPr>
        <p:sp>
          <p:nvSpPr>
            <p:cNvPr id="61" name="Notched Right Arrow 60">
              <a:extLst>
                <a:ext uri="{FF2B5EF4-FFF2-40B4-BE49-F238E27FC236}">
                  <a16:creationId xmlns:a16="http://schemas.microsoft.com/office/drawing/2014/main" id="{217BA7B6-6655-D441-429B-630ADD81D915}"/>
                </a:ext>
              </a:extLst>
            </p:cNvPr>
            <p:cNvSpPr/>
            <p:nvPr/>
          </p:nvSpPr>
          <p:spPr>
            <a:xfrm rot="10800000">
              <a:off x="7762989" y="4391980"/>
              <a:ext cx="3808403" cy="986262"/>
            </a:xfrm>
            <a:prstGeom prst="notchedRightArrow">
              <a:avLst>
                <a:gd name="adj1" fmla="val 50000"/>
                <a:gd name="adj2" fmla="val 45910"/>
              </a:avLst>
            </a:prstGeom>
            <a:solidFill>
              <a:srgbClr val="1439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endParaRPr lang="en-US" sz="2000" b="1" dirty="0">
                <a:latin typeface="Candara" panose="020E0502030303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F59B6CC-300B-967B-5A36-ED67D59E884C}"/>
                </a:ext>
              </a:extLst>
            </p:cNvPr>
            <p:cNvSpPr txBox="1"/>
            <p:nvPr/>
          </p:nvSpPr>
          <p:spPr>
            <a:xfrm>
              <a:off x="7875259" y="4685056"/>
              <a:ext cx="352485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Short circuiting in host MMU</a:t>
              </a:r>
            </a:p>
          </p:txBody>
        </p:sp>
      </p:grpSp>
      <p:sp>
        <p:nvSpPr>
          <p:cNvPr id="26" name="圆角矩形 26">
            <a:extLst>
              <a:ext uri="{FF2B5EF4-FFF2-40B4-BE49-F238E27FC236}">
                <a16:creationId xmlns:a16="http://schemas.microsoft.com/office/drawing/2014/main" id="{2D586525-B2B9-7088-51F6-03CF4295CC8D}"/>
              </a:ext>
            </a:extLst>
          </p:cNvPr>
          <p:cNvSpPr/>
          <p:nvPr/>
        </p:nvSpPr>
        <p:spPr>
          <a:xfrm>
            <a:off x="4386653" y="3141392"/>
            <a:ext cx="1899270" cy="604794"/>
          </a:xfrm>
          <a:prstGeom prst="roundRect">
            <a:avLst>
              <a:gd name="adj" fmla="val 24284"/>
            </a:avLst>
          </a:prstGeom>
          <a:solidFill>
            <a:schemeClr val="bg1"/>
          </a:solidFill>
          <a:ln w="317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2000"/>
              </a:lnSpc>
            </a:pPr>
            <a:r>
              <a:rPr kumimoji="1" lang="en-US" altLang="zh-CN" sz="2000" b="1" dirty="0">
                <a:solidFill>
                  <a:srgbClr val="C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Pending </a:t>
            </a:r>
          </a:p>
          <a:p>
            <a:pPr algn="ctr">
              <a:lnSpc>
                <a:spcPts val="2000"/>
              </a:lnSpc>
            </a:pPr>
            <a:r>
              <a:rPr kumimoji="1" lang="en-US" altLang="zh-CN" sz="2000" b="1" dirty="0">
                <a:solidFill>
                  <a:srgbClr val="C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Request Table</a:t>
            </a:r>
            <a:endParaRPr kumimoji="1" lang="zh-CN" altLang="en-US" sz="2000" b="1" baseline="-25000" dirty="0">
              <a:solidFill>
                <a:srgbClr val="C0000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圆角矩形 48">
            <a:extLst>
              <a:ext uri="{FF2B5EF4-FFF2-40B4-BE49-F238E27FC236}">
                <a16:creationId xmlns:a16="http://schemas.microsoft.com/office/drawing/2014/main" id="{909C25EA-5FF0-F9BC-436D-E731B8FDFB79}"/>
              </a:ext>
            </a:extLst>
          </p:cNvPr>
          <p:cNvSpPr/>
          <p:nvPr/>
        </p:nvSpPr>
        <p:spPr>
          <a:xfrm>
            <a:off x="4444925" y="4918006"/>
            <a:ext cx="1840998" cy="661768"/>
          </a:xfrm>
          <a:prstGeom prst="roundRect">
            <a:avLst>
              <a:gd name="adj" fmla="val 19250"/>
            </a:avLst>
          </a:prstGeom>
          <a:ln w="317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kumimoji="1" lang="en-US" altLang="zh-CN" sz="2000" b="1" dirty="0">
                <a:solidFill>
                  <a:srgbClr val="C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Forwarding</a:t>
            </a:r>
            <a:r>
              <a:rPr kumimoji="1" lang="zh-CN" altLang="en-US" sz="2000" b="1" dirty="0">
                <a:solidFill>
                  <a:srgbClr val="C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Table</a:t>
            </a:r>
            <a:endParaRPr kumimoji="1" lang="zh-CN" altLang="en-US" sz="2000" b="1" dirty="0">
              <a:solidFill>
                <a:srgbClr val="C0000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42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-0.04727 0.0506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5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-0.07037 L -1.04167E-6 2.96296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-0.03776 -0.0465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" y="-233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0949 L -4.16667E-6 0.0002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60" grpId="0" animBg="1"/>
      <p:bldP spid="26" grpId="0" animBg="1"/>
      <p:bldP spid="26" grpId="1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11159</TotalTime>
  <Words>1501</Words>
  <Application>Microsoft Macintosh PowerPoint</Application>
  <PresentationFormat>Widescreen</PresentationFormat>
  <Paragraphs>529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Arial</vt:lpstr>
      <vt:lpstr>Candara</vt:lpstr>
      <vt:lpstr>Garamond</vt:lpstr>
      <vt:lpstr>Office 主题​​</vt:lpstr>
      <vt:lpstr>Trans-FW: Short Circuiting Page Table Walk in Multi-GPU Systems via Remote Forwarding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Trans-FW: Short Circuiting Page Table Walk in Multi-GPU Systems via Remote Forwarding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1</dc:title>
  <dc:creator>Li, Bingyao</dc:creator>
  <cp:lastModifiedBy>Li, Bingyao</cp:lastModifiedBy>
  <cp:revision>276</cp:revision>
  <dcterms:created xsi:type="dcterms:W3CDTF">2021-09-16T17:20:08Z</dcterms:created>
  <dcterms:modified xsi:type="dcterms:W3CDTF">2023-05-30T00:42:28Z</dcterms:modified>
</cp:coreProperties>
</file>