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9833CD6A.xml" ContentType="application/vnd.ms-powerpoint.comments+xml"/>
  <Override PartName="/ppt/comments/modernComment_101_1804720E.xml" ContentType="application/vnd.ms-powerpoint.comments+xml"/>
  <Override PartName="/ppt/comments/modernComment_102_91895EC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D30DA24-86EE-2C79-E855-CC0B8AC9CAF2}" name="Libin Leo(UST,IN)" initials="LL" userId="S::220602@ust-global.com::75be8707-f56f-4961-931c-09e5be027db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2"/>
    <p:restoredTop sz="94710"/>
  </p:normalViewPr>
  <p:slideViewPr>
    <p:cSldViewPr snapToGrid="0">
      <p:cViewPr varScale="1">
        <p:scale>
          <a:sx n="112" d="100"/>
          <a:sy n="112" d="100"/>
        </p:scale>
        <p:origin x="16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modernComment_100_9833CD6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B4CE6E-579E-504A-9923-009762661177}" authorId="{0D30DA24-86EE-2C79-E855-CC0B8AC9CAF2}" created="2023-07-05T06:38:37.222">
    <pc:sldMkLst xmlns:pc="http://schemas.microsoft.com/office/powerpoint/2013/main/command">
      <pc:docMk/>
      <pc:sldMk cId="2553531754" sldId="256"/>
    </pc:sldMkLst>
    <p188:txBody>
      <a:bodyPr/>
      <a:lstStyle/>
      <a:p>
        <a:r>
          <a:rPr lang="en-US"/>
          <a:t>Login page</a:t>
        </a:r>
      </a:p>
    </p188:txBody>
  </p188:cm>
</p188:cmLst>
</file>

<file path=ppt/comments/modernComment_101_180472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730A97-E3A3-EE4C-B13A-CACA529228BD}" authorId="{0D30DA24-86EE-2C79-E855-CC0B8AC9CAF2}" created="2023-07-05T06:39:01.591">
    <pc:sldMkLst xmlns:pc="http://schemas.microsoft.com/office/powerpoint/2013/main/command">
      <pc:docMk/>
      <pc:sldMk cId="402944526" sldId="257"/>
    </pc:sldMkLst>
    <p188:txBody>
      <a:bodyPr/>
      <a:lstStyle/>
      <a:p>
        <a:r>
          <a:rPr lang="en-US"/>
          <a:t>Registration page</a:t>
        </a:r>
      </a:p>
    </p188:txBody>
  </p188:cm>
</p188:cmLst>
</file>

<file path=ppt/comments/modernComment_102_91895EC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1C6D8B5-A9D5-0D41-949F-7F57495F6AFA}" authorId="{0D30DA24-86EE-2C79-E855-CC0B8AC9CAF2}" created="2023-07-05T06:39:19.803">
    <pc:sldMkLst xmlns:pc="http://schemas.microsoft.com/office/powerpoint/2013/main/command">
      <pc:docMk/>
      <pc:sldMk cId="2441699019" sldId="258"/>
    </pc:sldMkLst>
    <p188:txBody>
      <a:bodyPr/>
      <a:lstStyle/>
      <a:p>
        <a:r>
          <a:rPr lang="en-US"/>
          <a:t>Home page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403E-FAFC-AA54-282B-130926C8D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85536-2CFA-0C63-EF6E-4FC5FD9B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22808-FBFE-FC41-076D-F0054C74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B7A-6221-E949-A011-820C7B8526A5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6FF50-2CA0-9D05-5BC2-B1941979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3AD66-B53A-38F8-9579-D3A0E962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C591-0D3A-4E4F-8801-C8B502E3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4DCE-C1E5-549E-D649-A01F4FFC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2127C-1C57-6D50-0BF3-24A66D8E8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910B-5646-AB83-536D-0B49B9B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B7A-6221-E949-A011-820C7B8526A5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4194-D6F5-7827-0E1B-AEF27396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1B2E-496D-1E0C-EB57-272D5982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C591-0D3A-4E4F-8801-C8B502E3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0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DD5FD-E46B-EA72-3414-6FE6F927D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21C-BA59-F996-8F9F-6B2A397CC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3D197-7D41-23ED-9F0C-BC1CA821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B7A-6221-E949-A011-820C7B8526A5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AE27-141C-8FFD-AD36-0DA910EE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338EA-E83E-546E-2FF1-B99975D1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C591-0D3A-4E4F-8801-C8B502E3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D1D9-4FFC-78F4-9AA1-372746D0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3A86-B202-826D-4945-8A67DF6A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E244A-0233-5A1A-B2FF-01A4C0C5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B7A-6221-E949-A011-820C7B8526A5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2A94E-69FD-4476-6581-D8552A1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C9B0-92ED-F777-8ACF-07F2BFB5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C591-0D3A-4E4F-8801-C8B502E3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6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3A02-45DB-DF71-05D4-0A55FD61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8C806-9C1B-3555-3FB5-03EAFA3C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B4C1-4860-BE91-914B-292E8280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B7A-6221-E949-A011-820C7B8526A5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7AC6-5FA4-C88E-203C-6741C9D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6348-95A4-9113-E1C9-11DFE718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C591-0D3A-4E4F-8801-C8B502E3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1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19C5-4BD1-090F-3BF1-C312EB2C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F3DB-F096-478F-515B-B3F281412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075AC-00E3-CE53-43CB-80991847E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74DB8-12DB-D962-B1C6-B38E423A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B7A-6221-E949-A011-820C7B8526A5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65F42-C9B2-76B4-3FD5-DB8E9633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D6BE4-42B6-37BE-ABA6-BB258BE3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C591-0D3A-4E4F-8801-C8B502E3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C3D8-FC21-8D98-D037-5C3C8987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7DE29-1265-58CD-417C-8996E55E4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7B54B-8251-8B1E-F345-411EFF582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1393C-9BBD-F6DC-7F30-F7C831D5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10D18-0E18-AE8A-7C36-336E259AD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993F6-B1DD-EFAA-5E97-D9135754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B7A-6221-E949-A011-820C7B8526A5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D405C-DC79-A16C-2A2C-B7922124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4E799-DB1D-EFB4-7F50-0A0D50D8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C591-0D3A-4E4F-8801-C8B502E3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0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E11C-2528-D9A6-16D6-25654130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4E56D-870D-CFF6-5366-D9103C0D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B7A-6221-E949-A011-820C7B8526A5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48544-171B-E200-F50C-3A94DD7C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FC83C-76C8-079B-ACED-B888E34A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C591-0D3A-4E4F-8801-C8B502E3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5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4714B-0DF8-A003-4CE4-F633F9CF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B7A-6221-E949-A011-820C7B8526A5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F901-6CC0-2E26-7023-A7335D43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91B38-6703-2D51-B02A-064CB088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C591-0D3A-4E4F-8801-C8B502E3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7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3D20-B62D-CB4C-1740-67BDA5BC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B37C-2ABB-2C5D-A0EF-DA1331B1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B160-50B0-E3F4-5BCF-50F34C015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40CA9-8164-A63D-5F77-13D1AE57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B7A-6221-E949-A011-820C7B8526A5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EC26-C245-5B8D-8F53-A2DB558B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BE115-51BC-B990-9052-0AFF580E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C591-0D3A-4E4F-8801-C8B502E3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9927-7D26-F9B8-2C27-2575B40F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68A5B-2BF4-3435-4140-246F8636A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4A381-FC94-D1A0-9A7E-7D116B3F4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1B887-EAC5-0CBF-B958-FC84590A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B7A-6221-E949-A011-820C7B8526A5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AD71F-06CA-818D-4591-4F5C1B97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1FFAD-1752-D4BC-F799-025F04B5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C591-0D3A-4E4F-8801-C8B502E3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1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61B2D-F36B-F34D-8A9D-9322BCAF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9FDD-42E4-F3C3-8BA5-16FADE7F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D75FC-0715-C8C0-523D-D7471C838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EB7A-6221-E949-A011-820C7B8526A5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317C-05BA-7C55-1BD2-B3FC66DF1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81D3-5943-B07A-03E7-E272950D5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C591-0D3A-4E4F-8801-C8B502E30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1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0_9833CD6A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eepngimg.com/png/66327-butterfly-lilac-geometry-color-vector-graphics-drawing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1_1804720E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eepngimg.com/png/66327-butterfly-lilac-geometry-color-vector-graphics-drawing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19.png"/><Relationship Id="rId26" Type="http://schemas.openxmlformats.org/officeDocument/2006/relationships/image" Target="../media/image24.png"/><Relationship Id="rId3" Type="http://schemas.openxmlformats.org/officeDocument/2006/relationships/image" Target="../media/image4.png"/><Relationship Id="rId21" Type="http://schemas.openxmlformats.org/officeDocument/2006/relationships/hyperlink" Target="https://www.maxpixel.net/Octopus-Vector-Graphic-Octopus-Tentacles-Silhouette-3311636" TargetMode="External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5" Type="http://schemas.openxmlformats.org/officeDocument/2006/relationships/hyperlink" Target="https://pixabay.com/en/abstract-background-graphic-design-1066344/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20" Type="http://schemas.openxmlformats.org/officeDocument/2006/relationships/image" Target="../media/image21.jpe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24" Type="http://schemas.openxmlformats.org/officeDocument/2006/relationships/image" Target="../media/image23.jpe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www.wallpaperflare.com/art-purple-graphic-design-drawing-music-colorful-illustration-wallpaper-oerf" TargetMode="External"/><Relationship Id="rId28" Type="http://schemas.openxmlformats.org/officeDocument/2006/relationships/image" Target="../media/image25.pn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31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Relationship Id="rId22" Type="http://schemas.openxmlformats.org/officeDocument/2006/relationships/image" Target="../media/image22.jpeg"/><Relationship Id="rId27" Type="http://schemas.openxmlformats.org/officeDocument/2006/relationships/hyperlink" Target="https://pixabay.com/illustrations/digital-art-graphic-polygon-963368/" TargetMode="External"/><Relationship Id="rId30" Type="http://schemas.openxmlformats.org/officeDocument/2006/relationships/hyperlink" Target="https://freepngimg.com/png/66327-butterfly-lilac-geometry-color-vector-graphics-drawi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jpeg"/><Relationship Id="rId18" Type="http://schemas.openxmlformats.org/officeDocument/2006/relationships/image" Target="../media/image38.jpeg"/><Relationship Id="rId3" Type="http://schemas.openxmlformats.org/officeDocument/2006/relationships/image" Target="../media/image27.png"/><Relationship Id="rId21" Type="http://schemas.openxmlformats.org/officeDocument/2006/relationships/hyperlink" Target="https://pixabay.com/illustrations/digital-art-graphic-polygon-963368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17" Type="http://schemas.openxmlformats.org/officeDocument/2006/relationships/hyperlink" Target="https://www.wallpaperflare.com/art-purple-graphic-design-drawing-music-colorful-illustration-wallpaper-oerf" TargetMode="External"/><Relationship Id="rId2" Type="http://schemas.microsoft.com/office/2018/10/relationships/comments" Target="../comments/modernComment_102_91895ECB.xml"/><Relationship Id="rId16" Type="http://schemas.openxmlformats.org/officeDocument/2006/relationships/image" Target="../media/image37.jpe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7.png"/><Relationship Id="rId24" Type="http://schemas.openxmlformats.org/officeDocument/2006/relationships/image" Target="../media/image26.png"/><Relationship Id="rId5" Type="http://schemas.openxmlformats.org/officeDocument/2006/relationships/image" Target="../media/image29.png"/><Relationship Id="rId15" Type="http://schemas.openxmlformats.org/officeDocument/2006/relationships/hyperlink" Target="https://www.maxpixel.net/Octopus-Vector-Graphic-Octopus-Tentacles-Silhouette-3311636" TargetMode="External"/><Relationship Id="rId23" Type="http://schemas.openxmlformats.org/officeDocument/2006/relationships/hyperlink" Target="https://freepngimg.com/png/66327-butterfly-lilac-geometry-color-vector-graphics-drawing" TargetMode="External"/><Relationship Id="rId10" Type="http://schemas.openxmlformats.org/officeDocument/2006/relationships/image" Target="../media/image6.png"/><Relationship Id="rId19" Type="http://schemas.openxmlformats.org/officeDocument/2006/relationships/hyperlink" Target="https://pixabay.com/en/abstract-background-graphic-design-1066344/" TargetMode="External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6.jpeg"/><Relationship Id="rId2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FCC7-0388-D856-9ACA-08526AE66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EAE5D-D7ED-7151-3D33-FB46DA73B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drawing, painting, illustration, art&#10;&#10;Description automatically generated">
            <a:extLst>
              <a:ext uri="{FF2B5EF4-FFF2-40B4-BE49-F238E27FC236}">
                <a16:creationId xmlns:a16="http://schemas.microsoft.com/office/drawing/2014/main" id="{820D8070-1E45-35E7-AD90-4ACD707AB39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50800" dir="15240000" sx="1000" sy="1000" algn="ctr" rotWithShape="0">
              <a:srgbClr val="000000">
                <a:alpha val="41768"/>
              </a:srgbClr>
            </a:outerShdw>
          </a:effec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C3EC462-5AA1-726C-D12B-33F44B27690B}"/>
              </a:ext>
            </a:extLst>
          </p:cNvPr>
          <p:cNvSpPr/>
          <p:nvPr/>
        </p:nvSpPr>
        <p:spPr>
          <a:xfrm>
            <a:off x="8510754" y="1418897"/>
            <a:ext cx="3074275" cy="3962400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37810B-CF0B-31B1-664D-8D0F9645D089}"/>
              </a:ext>
            </a:extLst>
          </p:cNvPr>
          <p:cNvSpPr/>
          <p:nvPr/>
        </p:nvSpPr>
        <p:spPr>
          <a:xfrm>
            <a:off x="8875984" y="2371775"/>
            <a:ext cx="2343807" cy="403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AE857D-37EC-2751-DC00-A1EADF0BC97A}"/>
              </a:ext>
            </a:extLst>
          </p:cNvPr>
          <p:cNvSpPr/>
          <p:nvPr/>
        </p:nvSpPr>
        <p:spPr>
          <a:xfrm>
            <a:off x="8875984" y="3019151"/>
            <a:ext cx="2343807" cy="403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F0B7AF9-7870-25A3-4E3D-8AA354CBF926}"/>
              </a:ext>
            </a:extLst>
          </p:cNvPr>
          <p:cNvSpPr/>
          <p:nvPr/>
        </p:nvSpPr>
        <p:spPr>
          <a:xfrm>
            <a:off x="8875984" y="3755204"/>
            <a:ext cx="2343807" cy="40990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585DB-EB75-C77C-9E28-B90AB989D254}"/>
              </a:ext>
            </a:extLst>
          </p:cNvPr>
          <p:cNvSpPr txBox="1"/>
          <p:nvPr/>
        </p:nvSpPr>
        <p:spPr>
          <a:xfrm>
            <a:off x="8979775" y="4651861"/>
            <a:ext cx="234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Don’t have an account? </a:t>
            </a:r>
            <a:r>
              <a:rPr lang="en-US" sz="1200" u="sng" dirty="0">
                <a:solidFill>
                  <a:schemeClr val="accent1"/>
                </a:solidFill>
              </a:rPr>
              <a:t>Click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A7EF2-8D5A-633A-9966-A2BB3AAADB0E}"/>
              </a:ext>
            </a:extLst>
          </p:cNvPr>
          <p:cNvSpPr txBox="1"/>
          <p:nvPr/>
        </p:nvSpPr>
        <p:spPr>
          <a:xfrm>
            <a:off x="9436950" y="4252826"/>
            <a:ext cx="1221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chemeClr val="accent1"/>
                </a:solidFill>
              </a:rPr>
              <a:t>Forgot password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204311-665E-501F-942C-C50EBADD6469}"/>
              </a:ext>
            </a:extLst>
          </p:cNvPr>
          <p:cNvSpPr/>
          <p:nvPr/>
        </p:nvSpPr>
        <p:spPr>
          <a:xfrm>
            <a:off x="7189076" y="376516"/>
            <a:ext cx="1114096" cy="292388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E47D5-96E4-66C8-376F-F88751E2EA9C}"/>
              </a:ext>
            </a:extLst>
          </p:cNvPr>
          <p:cNvSpPr txBox="1"/>
          <p:nvPr/>
        </p:nvSpPr>
        <p:spPr>
          <a:xfrm>
            <a:off x="8484271" y="376516"/>
            <a:ext cx="1114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    Register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36048-CEA3-9E85-F672-ACC9B3D3264B}"/>
              </a:ext>
            </a:extLst>
          </p:cNvPr>
          <p:cNvSpPr txBox="1"/>
          <p:nvPr/>
        </p:nvSpPr>
        <p:spPr>
          <a:xfrm>
            <a:off x="9584764" y="391065"/>
            <a:ext cx="1114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About 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B3B999-A7EB-C104-6952-54F122E9BCE2}"/>
              </a:ext>
            </a:extLst>
          </p:cNvPr>
          <p:cNvSpPr txBox="1"/>
          <p:nvPr/>
        </p:nvSpPr>
        <p:spPr>
          <a:xfrm>
            <a:off x="10558041" y="393872"/>
            <a:ext cx="1114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Contact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E2EB60-9776-06D9-6323-7BD8F2193800}"/>
              </a:ext>
            </a:extLst>
          </p:cNvPr>
          <p:cNvSpPr txBox="1"/>
          <p:nvPr/>
        </p:nvSpPr>
        <p:spPr>
          <a:xfrm>
            <a:off x="152255" y="6327595"/>
            <a:ext cx="320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</a:rPr>
              <a:t>About us      Policy     Terms of Use Privacy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68430-501D-588A-B526-1FB7C278F26C}"/>
              </a:ext>
            </a:extLst>
          </p:cNvPr>
          <p:cNvSpPr txBox="1"/>
          <p:nvPr/>
        </p:nvSpPr>
        <p:spPr>
          <a:xfrm>
            <a:off x="8096653" y="6327594"/>
            <a:ext cx="471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</a:rPr>
              <a:t>Copyright 2023 </a:t>
            </a:r>
            <a:r>
              <a:rPr lang="en-US" sz="1400" dirty="0" err="1">
                <a:solidFill>
                  <a:schemeClr val="bg1"/>
                </a:solidFill>
                <a:highlight>
                  <a:srgbClr val="000000"/>
                </a:highlight>
              </a:rPr>
              <a:t>PhotoBooth</a:t>
            </a:r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</a:rPr>
              <a:t>. All Rights Reserved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281061-FD3D-85D6-4174-440D9FF274D8}"/>
              </a:ext>
            </a:extLst>
          </p:cNvPr>
          <p:cNvSpPr txBox="1"/>
          <p:nvPr/>
        </p:nvSpPr>
        <p:spPr>
          <a:xfrm>
            <a:off x="830364" y="316103"/>
            <a:ext cx="3526540" cy="46166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lumMod val="50000"/>
                <a:lumOff val="50000"/>
                <a:alpha val="3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Designator</a:t>
            </a:r>
          </a:p>
        </p:txBody>
      </p:sp>
      <p:pic>
        <p:nvPicPr>
          <p:cNvPr id="52" name="Picture 51" descr="A purple and blue butterfly&#10;&#10;Description automatically generated">
            <a:extLst>
              <a:ext uri="{FF2B5EF4-FFF2-40B4-BE49-F238E27FC236}">
                <a16:creationId xmlns:a16="http://schemas.microsoft.com/office/drawing/2014/main" id="{8EC9EAF5-8434-012D-7E7C-4A160E0D427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68336" y="1507773"/>
            <a:ext cx="675535" cy="735196"/>
          </a:xfrm>
          <a:prstGeom prst="rect">
            <a:avLst/>
          </a:prstGeom>
        </p:spPr>
      </p:pic>
      <p:pic>
        <p:nvPicPr>
          <p:cNvPr id="54" name="Picture 53" descr="A purple and blue butterfly&#10;&#10;Description automatically generated">
            <a:extLst>
              <a:ext uri="{FF2B5EF4-FFF2-40B4-BE49-F238E27FC236}">
                <a16:creationId xmlns:a16="http://schemas.microsoft.com/office/drawing/2014/main" id="{709D7FD4-D7A4-7352-1FCB-5B99745047F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13944" y="179337"/>
            <a:ext cx="675535" cy="7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317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FCC7-0388-D856-9ACA-08526AE66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EAE5D-D7ED-7151-3D33-FB46DA73B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drawing, painting, illustration, art&#10;&#10;Description automatically generated">
            <a:extLst>
              <a:ext uri="{FF2B5EF4-FFF2-40B4-BE49-F238E27FC236}">
                <a16:creationId xmlns:a16="http://schemas.microsoft.com/office/drawing/2014/main" id="{820D8070-1E45-35E7-AD90-4ACD707AB39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C3EC462-5AA1-726C-D12B-33F44B27690B}"/>
              </a:ext>
            </a:extLst>
          </p:cNvPr>
          <p:cNvSpPr/>
          <p:nvPr/>
        </p:nvSpPr>
        <p:spPr>
          <a:xfrm>
            <a:off x="8510754" y="1418897"/>
            <a:ext cx="3074275" cy="3962400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37810B-CF0B-31B1-664D-8D0F9645D089}"/>
              </a:ext>
            </a:extLst>
          </p:cNvPr>
          <p:cNvSpPr/>
          <p:nvPr/>
        </p:nvSpPr>
        <p:spPr>
          <a:xfrm>
            <a:off x="8875983" y="2813428"/>
            <a:ext cx="2343807" cy="290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AE857D-37EC-2751-DC00-A1EADF0BC97A}"/>
              </a:ext>
            </a:extLst>
          </p:cNvPr>
          <p:cNvSpPr/>
          <p:nvPr/>
        </p:nvSpPr>
        <p:spPr>
          <a:xfrm>
            <a:off x="8875983" y="3337462"/>
            <a:ext cx="2343807" cy="2905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F0B7AF9-7870-25A3-4E3D-8AA354CBF926}"/>
              </a:ext>
            </a:extLst>
          </p:cNvPr>
          <p:cNvSpPr/>
          <p:nvPr/>
        </p:nvSpPr>
        <p:spPr>
          <a:xfrm>
            <a:off x="8875984" y="4441804"/>
            <a:ext cx="2343807" cy="40990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36048-CEA3-9E85-F672-ACC9B3D3264B}"/>
              </a:ext>
            </a:extLst>
          </p:cNvPr>
          <p:cNvSpPr txBox="1"/>
          <p:nvPr/>
        </p:nvSpPr>
        <p:spPr>
          <a:xfrm>
            <a:off x="9560793" y="382944"/>
            <a:ext cx="1114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About 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B3B999-A7EB-C104-6952-54F122E9BCE2}"/>
              </a:ext>
            </a:extLst>
          </p:cNvPr>
          <p:cNvSpPr txBox="1"/>
          <p:nvPr/>
        </p:nvSpPr>
        <p:spPr>
          <a:xfrm>
            <a:off x="10558041" y="393872"/>
            <a:ext cx="1114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Contact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E2EB60-9776-06D9-6323-7BD8F2193800}"/>
              </a:ext>
            </a:extLst>
          </p:cNvPr>
          <p:cNvSpPr txBox="1"/>
          <p:nvPr/>
        </p:nvSpPr>
        <p:spPr>
          <a:xfrm>
            <a:off x="152255" y="6327595"/>
            <a:ext cx="338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About us         Privacy Policy     Terms of 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68430-501D-588A-B526-1FB7C278F26C}"/>
              </a:ext>
            </a:extLst>
          </p:cNvPr>
          <p:cNvSpPr txBox="1"/>
          <p:nvPr/>
        </p:nvSpPr>
        <p:spPr>
          <a:xfrm>
            <a:off x="8096653" y="6327594"/>
            <a:ext cx="471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Copyright 2023 </a:t>
            </a:r>
            <a:r>
              <a:rPr lang="en-US" sz="1400" dirty="0" err="1">
                <a:solidFill>
                  <a:schemeClr val="bg1"/>
                </a:solidFill>
              </a:rPr>
              <a:t>PhotoBooth</a:t>
            </a:r>
            <a:r>
              <a:rPr lang="en-US" sz="1400" dirty="0">
                <a:solidFill>
                  <a:schemeClr val="bg1"/>
                </a:solidFill>
              </a:rPr>
              <a:t>. All Rights Reserved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204311-665E-501F-942C-C50EBADD6469}"/>
              </a:ext>
            </a:extLst>
          </p:cNvPr>
          <p:cNvSpPr/>
          <p:nvPr/>
        </p:nvSpPr>
        <p:spPr>
          <a:xfrm>
            <a:off x="7167336" y="376516"/>
            <a:ext cx="1114096" cy="2923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FFFFFF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1FF7A-610B-165F-0DEA-98D82BA9A343}"/>
              </a:ext>
            </a:extLst>
          </p:cNvPr>
          <p:cNvSpPr/>
          <p:nvPr/>
        </p:nvSpPr>
        <p:spPr>
          <a:xfrm>
            <a:off x="8164584" y="405748"/>
            <a:ext cx="1114096" cy="292388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3B6397-B148-E9B0-F379-6EEA4D477FD2}"/>
              </a:ext>
            </a:extLst>
          </p:cNvPr>
          <p:cNvSpPr/>
          <p:nvPr/>
        </p:nvSpPr>
        <p:spPr>
          <a:xfrm>
            <a:off x="8853513" y="2261967"/>
            <a:ext cx="2343807" cy="290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tx1"/>
                </a:solidFill>
              </a:rPr>
              <a:t>Full name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52FBD3F-2937-2BD0-1EFD-DC2B2DE98A0C}"/>
              </a:ext>
            </a:extLst>
          </p:cNvPr>
          <p:cNvSpPr/>
          <p:nvPr/>
        </p:nvSpPr>
        <p:spPr>
          <a:xfrm>
            <a:off x="8875983" y="3874189"/>
            <a:ext cx="2343807" cy="2905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tx1"/>
                </a:solidFill>
              </a:rPr>
              <a:t>Confirm Password</a:t>
            </a:r>
          </a:p>
        </p:txBody>
      </p:sp>
      <p:pic>
        <p:nvPicPr>
          <p:cNvPr id="18" name="Picture 17" descr="A purple and blue butterfly&#10;&#10;Description automatically generated">
            <a:extLst>
              <a:ext uri="{FF2B5EF4-FFF2-40B4-BE49-F238E27FC236}">
                <a16:creationId xmlns:a16="http://schemas.microsoft.com/office/drawing/2014/main" id="{670EC171-C2A2-4148-BAEB-BB13B0214BE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68336" y="1482373"/>
            <a:ext cx="675535" cy="7351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0CB7CA-1539-7387-6CBC-0D70BC2E6431}"/>
              </a:ext>
            </a:extLst>
          </p:cNvPr>
          <p:cNvSpPr txBox="1"/>
          <p:nvPr/>
        </p:nvSpPr>
        <p:spPr>
          <a:xfrm>
            <a:off x="830364" y="316103"/>
            <a:ext cx="3526540" cy="46166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lumMod val="50000"/>
                <a:lumOff val="50000"/>
                <a:alpha val="3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Designator</a:t>
            </a:r>
          </a:p>
        </p:txBody>
      </p:sp>
      <p:pic>
        <p:nvPicPr>
          <p:cNvPr id="33" name="Picture 32" descr="A purple and blue butterfly&#10;&#10;Description automatically generated">
            <a:extLst>
              <a:ext uri="{FF2B5EF4-FFF2-40B4-BE49-F238E27FC236}">
                <a16:creationId xmlns:a16="http://schemas.microsoft.com/office/drawing/2014/main" id="{81F88D3F-8FF7-B4ED-1E83-2DAE4A916A2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13944" y="179337"/>
            <a:ext cx="675535" cy="7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45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B9D6701B-AC33-BEBF-FDDE-D1770ED56AC6}"/>
              </a:ext>
            </a:extLst>
          </p:cNvPr>
          <p:cNvSpPr/>
          <p:nvPr/>
        </p:nvSpPr>
        <p:spPr>
          <a:xfrm>
            <a:off x="185277" y="1225794"/>
            <a:ext cx="11722468" cy="1447443"/>
          </a:xfrm>
          <a:prstGeom prst="rect">
            <a:avLst/>
          </a:prstGeom>
          <a:solidFill>
            <a:schemeClr val="tx1"/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5D260EA-DAFE-FDF5-F07F-DE2580B4A6C6}"/>
              </a:ext>
            </a:extLst>
          </p:cNvPr>
          <p:cNvSpPr/>
          <p:nvPr/>
        </p:nvSpPr>
        <p:spPr>
          <a:xfrm>
            <a:off x="200358" y="2989554"/>
            <a:ext cx="11707387" cy="2336628"/>
          </a:xfrm>
          <a:prstGeom prst="rect">
            <a:avLst/>
          </a:prstGeom>
          <a:solidFill>
            <a:schemeClr val="tx1"/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ack and white image of a person&#10;&#10;Description automatically generated with low confidence">
            <a:extLst>
              <a:ext uri="{FF2B5EF4-FFF2-40B4-BE49-F238E27FC236}">
                <a16:creationId xmlns:a16="http://schemas.microsoft.com/office/drawing/2014/main" id="{C35AC93F-15DD-756C-FD40-32C0DF8430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3331" y="185260"/>
            <a:ext cx="524414" cy="525484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9440AE15-7940-B631-9A83-EFE502F7A8D7}"/>
              </a:ext>
            </a:extLst>
          </p:cNvPr>
          <p:cNvSpPr/>
          <p:nvPr/>
        </p:nvSpPr>
        <p:spPr>
          <a:xfrm>
            <a:off x="0" y="6842040"/>
            <a:ext cx="12192000" cy="1517532"/>
          </a:xfrm>
          <a:prstGeom prst="rect">
            <a:avLst/>
          </a:prstGeom>
          <a:solidFill>
            <a:schemeClr val="bg1"/>
          </a:solidFill>
          <a:ln>
            <a:solidFill>
              <a:srgbClr val="A5A5A5">
                <a:alpha val="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8A6BF3F-9518-CD44-7CFA-CE8DA965262C}"/>
              </a:ext>
            </a:extLst>
          </p:cNvPr>
          <p:cNvSpPr/>
          <p:nvPr/>
        </p:nvSpPr>
        <p:spPr>
          <a:xfrm>
            <a:off x="0" y="7597980"/>
            <a:ext cx="12192000" cy="7615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7" name="Picture 106" descr="A picture containing screenshot, graphics, clipart, art&#10;&#10;Description automatically generated">
            <a:extLst>
              <a:ext uri="{FF2B5EF4-FFF2-40B4-BE49-F238E27FC236}">
                <a16:creationId xmlns:a16="http://schemas.microsoft.com/office/drawing/2014/main" id="{C218788A-CD02-E1F8-8871-083C805FE7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54" y="7612070"/>
            <a:ext cx="623076" cy="6230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2477CBA7-F625-5DC7-47A8-FAF776556557}"/>
              </a:ext>
            </a:extLst>
          </p:cNvPr>
          <p:cNvSpPr txBox="1"/>
          <p:nvPr/>
        </p:nvSpPr>
        <p:spPr>
          <a:xfrm>
            <a:off x="602882" y="7741612"/>
            <a:ext cx="1388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atura MT Script Capitals" panose="03020802060602070202" pitchFamily="66" charset="77"/>
                <a:ea typeface="Ayuthaya" pitchFamily="2" charset="-34"/>
                <a:cs typeface="Ayuthaya" pitchFamily="2" charset="-34"/>
              </a:rPr>
              <a:t>Design Booth</a:t>
            </a:r>
          </a:p>
          <a:p>
            <a:endParaRPr lang="en-US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E18FC99D-DF10-64A5-682B-41E308FA8B34}"/>
              </a:ext>
            </a:extLst>
          </p:cNvPr>
          <p:cNvSpPr/>
          <p:nvPr/>
        </p:nvSpPr>
        <p:spPr>
          <a:xfrm>
            <a:off x="949041" y="228306"/>
            <a:ext cx="7764649" cy="424110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bg1"/>
                </a:solidFill>
              </a:rPr>
              <a:t>Search Designs</a:t>
            </a:r>
          </a:p>
        </p:txBody>
      </p:sp>
      <p:pic>
        <p:nvPicPr>
          <p:cNvPr id="128" name="Picture 127" descr="A black magnifying glass&#10;&#10;Description automatically generated with medium confidence">
            <a:extLst>
              <a:ext uri="{FF2B5EF4-FFF2-40B4-BE49-F238E27FC236}">
                <a16:creationId xmlns:a16="http://schemas.microsoft.com/office/drawing/2014/main" id="{7991F1E5-12E7-8319-E1C3-0FE71B6A446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8394" y="258987"/>
            <a:ext cx="373126" cy="373126"/>
          </a:xfrm>
          <a:prstGeom prst="rect">
            <a:avLst/>
          </a:prstGeom>
        </p:spPr>
      </p:pic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9607EA79-80AA-2564-396D-4CCB1A741D9D}"/>
              </a:ext>
            </a:extLst>
          </p:cNvPr>
          <p:cNvSpPr/>
          <p:nvPr/>
        </p:nvSpPr>
        <p:spPr>
          <a:xfrm>
            <a:off x="8883635" y="225021"/>
            <a:ext cx="1804013" cy="4209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32CA8FF-279C-201D-659A-D07F2D0ED2E1}"/>
              </a:ext>
            </a:extLst>
          </p:cNvPr>
          <p:cNvSpPr txBox="1"/>
          <p:nvPr/>
        </p:nvSpPr>
        <p:spPr>
          <a:xfrm>
            <a:off x="9244624" y="325326"/>
            <a:ext cx="137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utami" panose="020B0502040204020203" pitchFamily="34" charset="0"/>
                <a:cs typeface="Gautami" panose="020B0502040204020203" pitchFamily="34" charset="0"/>
              </a:rPr>
              <a:t>Upload Designs</a:t>
            </a:r>
          </a:p>
        </p:txBody>
      </p:sp>
      <p:pic>
        <p:nvPicPr>
          <p:cNvPr id="132" name="Picture 13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64ED4E0-0E43-1FF9-27AE-EAABF6A56A9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4103" y="157268"/>
            <a:ext cx="531899" cy="531899"/>
          </a:xfrm>
          <a:prstGeom prst="rect">
            <a:avLst/>
          </a:prstGeom>
        </p:spPr>
      </p:pic>
      <p:pic>
        <p:nvPicPr>
          <p:cNvPr id="134" name="Picture 133" descr="A yellow bell with a red circle and a number on it&#10;&#10;Description automatically generated with medium confidence">
            <a:extLst>
              <a:ext uri="{FF2B5EF4-FFF2-40B4-BE49-F238E27FC236}">
                <a16:creationId xmlns:a16="http://schemas.microsoft.com/office/drawing/2014/main" id="{6F1D7326-40F7-A56E-1950-1C102EC5167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0578" y="249401"/>
            <a:ext cx="363255" cy="363255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F2C17028-B632-DD4B-80C8-6A52A38E774A}"/>
              </a:ext>
            </a:extLst>
          </p:cNvPr>
          <p:cNvSpPr txBox="1"/>
          <p:nvPr/>
        </p:nvSpPr>
        <p:spPr>
          <a:xfrm>
            <a:off x="9118958" y="7744427"/>
            <a:ext cx="6822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0" i="0" dirty="0">
                <a:solidFill>
                  <a:schemeClr val="bg1"/>
                </a:solidFill>
                <a:effectLst/>
                <a:latin typeface="Muli-Regular"/>
              </a:rPr>
              <a:t>© 2006 - 2023 </a:t>
            </a:r>
            <a:r>
              <a:rPr lang="en-IN" sz="1100" dirty="0" err="1">
                <a:solidFill>
                  <a:schemeClr val="bg1"/>
                </a:solidFill>
                <a:latin typeface="Muli-Regular"/>
              </a:rPr>
              <a:t>Designator</a:t>
            </a:r>
            <a:r>
              <a:rPr lang="en-IN" sz="1100" b="0" i="0" dirty="0" err="1">
                <a:solidFill>
                  <a:schemeClr val="bg1"/>
                </a:solidFill>
                <a:effectLst/>
                <a:latin typeface="Muli-Regular"/>
              </a:rPr>
              <a:t>.com</a:t>
            </a:r>
            <a:br>
              <a:rPr lang="en-IN" sz="1100" dirty="0">
                <a:solidFill>
                  <a:schemeClr val="bg1"/>
                </a:solidFill>
              </a:rPr>
            </a:br>
            <a:r>
              <a:rPr lang="en-IN" sz="1100" b="0" i="0" dirty="0">
                <a:solidFill>
                  <a:schemeClr val="bg1"/>
                </a:solidFill>
                <a:effectLst/>
                <a:latin typeface="Muli-Regular"/>
              </a:rPr>
              <a:t>All rights reserved in favour of </a:t>
            </a:r>
            <a:r>
              <a:rPr lang="en-IN" sz="1100" b="0" i="0" dirty="0" err="1">
                <a:solidFill>
                  <a:schemeClr val="bg1"/>
                </a:solidFill>
                <a:effectLst/>
                <a:latin typeface="Muli-Regular"/>
              </a:rPr>
              <a:t>Designator.com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CB04455-6E86-4FA1-36E1-021D9A09F707}"/>
              </a:ext>
            </a:extLst>
          </p:cNvPr>
          <p:cNvSpPr txBox="1"/>
          <p:nvPr/>
        </p:nvSpPr>
        <p:spPr>
          <a:xfrm>
            <a:off x="3170486" y="7799694"/>
            <a:ext cx="751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effectLst/>
              </a:rPr>
              <a:t>About Us       Advertise     Terms &amp; Conditions       Privacy Policy      </a:t>
            </a:r>
            <a:r>
              <a:rPr lang="en-IN" sz="1200" b="0" i="0" dirty="0">
                <a:solidFill>
                  <a:schemeClr val="bg1"/>
                </a:solidFill>
                <a:effectLst/>
                <a:latin typeface="Muli-Regular"/>
              </a:rPr>
              <a:t>Contact Us</a:t>
            </a:r>
            <a:br>
              <a:rPr lang="en-IN" sz="1200" dirty="0">
                <a:solidFill>
                  <a:schemeClr val="bg1"/>
                </a:solidFill>
                <a:effectLst/>
              </a:rPr>
            </a:br>
            <a:endParaRPr lang="en-IN" sz="1200" dirty="0">
              <a:solidFill>
                <a:schemeClr val="bg1"/>
              </a:solidFill>
              <a:effectLst/>
            </a:endParaRPr>
          </a:p>
          <a:p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8B135-9296-8F65-E47F-A6A6A09EB5F0}"/>
              </a:ext>
            </a:extLst>
          </p:cNvPr>
          <p:cNvSpPr/>
          <p:nvPr/>
        </p:nvSpPr>
        <p:spPr>
          <a:xfrm>
            <a:off x="185278" y="5450608"/>
            <a:ext cx="11722468" cy="19521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D92D5A-072B-6E08-5DD9-D28C9D3FADDA}"/>
              </a:ext>
            </a:extLst>
          </p:cNvPr>
          <p:cNvCxnSpPr>
            <a:cxnSpLocks/>
          </p:cNvCxnSpPr>
          <p:nvPr/>
        </p:nvCxnSpPr>
        <p:spPr>
          <a:xfrm flipV="1">
            <a:off x="1721922" y="5014930"/>
            <a:ext cx="540000" cy="238779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D110B29-1628-E7AA-3084-A7315C0EFFBA}"/>
              </a:ext>
            </a:extLst>
          </p:cNvPr>
          <p:cNvSpPr/>
          <p:nvPr/>
        </p:nvSpPr>
        <p:spPr>
          <a:xfrm>
            <a:off x="185277" y="5495498"/>
            <a:ext cx="11722468" cy="16960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ECC01F-6940-8863-DA49-6FB18B9064CE}"/>
              </a:ext>
            </a:extLst>
          </p:cNvPr>
          <p:cNvSpPr txBox="1"/>
          <p:nvPr/>
        </p:nvSpPr>
        <p:spPr>
          <a:xfrm>
            <a:off x="444479" y="3414948"/>
            <a:ext cx="1706301" cy="1446550"/>
          </a:xfrm>
          <a:prstGeom prst="rect">
            <a:avLst/>
          </a:prstGeom>
          <a:noFill/>
          <a:effectLst>
            <a:outerShdw blurRad="50800" dist="50800" dir="5400000" sx="200000" sy="2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Phosphate Inline" panose="02000506050000020004" pitchFamily="2" charset="77"/>
                <a:ea typeface="STCaiyun" panose="02010800040101010101" pitchFamily="2" charset="-122"/>
                <a:cs typeface="Phosphate Inline" panose="02000506050000020004" pitchFamily="2" charset="77"/>
              </a:rPr>
              <a:t>Most </a:t>
            </a:r>
          </a:p>
          <a:p>
            <a:r>
              <a:rPr lang="en-US" sz="2200" dirty="0">
                <a:solidFill>
                  <a:schemeClr val="bg1"/>
                </a:solidFill>
                <a:latin typeface="Phosphate Inline" panose="02000506050000020004" pitchFamily="2" charset="77"/>
                <a:ea typeface="STCaiyun" panose="02010800040101010101" pitchFamily="2" charset="-122"/>
                <a:cs typeface="Phosphate Inline" panose="02000506050000020004" pitchFamily="2" charset="77"/>
              </a:rPr>
              <a:t>Rated </a:t>
            </a:r>
          </a:p>
          <a:p>
            <a:r>
              <a:rPr lang="en-US" sz="2200" dirty="0">
                <a:solidFill>
                  <a:srgbClr val="FF0000"/>
                </a:solidFill>
                <a:latin typeface="Phosphate Inline" panose="02000506050000020004" pitchFamily="2" charset="77"/>
                <a:ea typeface="STCaiyun" panose="02010800040101010101" pitchFamily="2" charset="-122"/>
                <a:cs typeface="Phosphate Inline" panose="02000506050000020004" pitchFamily="2" charset="77"/>
              </a:rPr>
              <a:t>Designs </a:t>
            </a:r>
          </a:p>
          <a:p>
            <a:r>
              <a:rPr lang="en-US" sz="2200" dirty="0">
                <a:solidFill>
                  <a:schemeClr val="bg1"/>
                </a:solidFill>
                <a:latin typeface="Phosphate Inline" panose="02000506050000020004" pitchFamily="2" charset="77"/>
                <a:ea typeface="STCaiyun" panose="02010800040101010101" pitchFamily="2" charset="-122"/>
                <a:cs typeface="Phosphate Inline" panose="02000506050000020004" pitchFamily="2" charset="77"/>
              </a:rPr>
              <a:t>This Week</a:t>
            </a:r>
          </a:p>
        </p:txBody>
      </p:sp>
      <p:pic>
        <p:nvPicPr>
          <p:cNvPr id="45" name="Picture 44" descr="A person in water with a red sun behind her&#10;&#10;Description automatically generated">
            <a:extLst>
              <a:ext uri="{FF2B5EF4-FFF2-40B4-BE49-F238E27FC236}">
                <a16:creationId xmlns:a16="http://schemas.microsoft.com/office/drawing/2014/main" id="{8F7EB26D-70D2-6D2E-44CD-509B28F60ED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6922" y="3154596"/>
            <a:ext cx="1996031" cy="1996030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89" name="Picture 88" descr="A person with flowers in her hair&#10;&#10;Description automatically generated">
            <a:extLst>
              <a:ext uri="{FF2B5EF4-FFF2-40B4-BE49-F238E27FC236}">
                <a16:creationId xmlns:a16="http://schemas.microsoft.com/office/drawing/2014/main" id="{7B82AF9F-FDAA-F269-2E21-E7FEFB15285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3475" y="3166471"/>
            <a:ext cx="1996031" cy="1996031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pic>
        <p:nvPicPr>
          <p:cNvPr id="108" name="Picture 107" descr="A group of people looking at pictures&#10;&#10;Description automatically generated">
            <a:extLst>
              <a:ext uri="{FF2B5EF4-FFF2-40B4-BE49-F238E27FC236}">
                <a16:creationId xmlns:a16="http://schemas.microsoft.com/office/drawing/2014/main" id="{32C7E6BA-5788-D6DF-38DC-B32E257CA35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6075" y="3166472"/>
            <a:ext cx="2185686" cy="1996031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pic>
        <p:nvPicPr>
          <p:cNvPr id="117" name="Picture 116" descr="A person standing in a cave&#10;&#10;Description automatically generated">
            <a:extLst>
              <a:ext uri="{FF2B5EF4-FFF2-40B4-BE49-F238E27FC236}">
                <a16:creationId xmlns:a16="http://schemas.microsoft.com/office/drawing/2014/main" id="{281AA8B6-0D8F-ABE0-49ED-B50B652B594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17776" y="3154596"/>
            <a:ext cx="2380657" cy="1996031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E732483A-A501-C37A-6848-A30D13A8943B}"/>
              </a:ext>
            </a:extLst>
          </p:cNvPr>
          <p:cNvSpPr txBox="1"/>
          <p:nvPr/>
        </p:nvSpPr>
        <p:spPr>
          <a:xfrm>
            <a:off x="437442" y="5712207"/>
            <a:ext cx="2092002" cy="1107996"/>
          </a:xfrm>
          <a:prstGeom prst="rect">
            <a:avLst/>
          </a:prstGeom>
          <a:noFill/>
          <a:effectLst>
            <a:outerShdw blurRad="50800" dist="50800" dir="5400000" sx="200000" sy="2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Phosphate Inline" panose="02000506050000020004" pitchFamily="2" charset="77"/>
                <a:ea typeface="STCaiyun" panose="02010800040101010101" pitchFamily="2" charset="-122"/>
                <a:cs typeface="Phosphate Inline" panose="02000506050000020004" pitchFamily="2" charset="77"/>
              </a:rPr>
              <a:t>Top</a:t>
            </a:r>
          </a:p>
          <a:p>
            <a:r>
              <a:rPr lang="en-US" sz="2200" dirty="0">
                <a:solidFill>
                  <a:srgbClr val="FF0000"/>
                </a:solidFill>
                <a:latin typeface="Phosphate Inline" panose="02000506050000020004" pitchFamily="2" charset="77"/>
                <a:ea typeface="STCaiyun" panose="02010800040101010101" pitchFamily="2" charset="-122"/>
                <a:cs typeface="Phosphate Inline" panose="02000506050000020004" pitchFamily="2" charset="77"/>
              </a:rPr>
              <a:t>Contributors</a:t>
            </a:r>
            <a:r>
              <a:rPr lang="en-US" sz="2200" dirty="0">
                <a:solidFill>
                  <a:schemeClr val="bg1"/>
                </a:solidFill>
                <a:latin typeface="Phosphate Inline" panose="02000506050000020004" pitchFamily="2" charset="77"/>
                <a:ea typeface="STCaiyun" panose="02010800040101010101" pitchFamily="2" charset="-122"/>
                <a:cs typeface="Phosphate Inline" panose="02000506050000020004" pitchFamily="2" charset="77"/>
              </a:rPr>
              <a:t> </a:t>
            </a:r>
          </a:p>
          <a:p>
            <a:r>
              <a:rPr lang="en-US" sz="2200" dirty="0">
                <a:solidFill>
                  <a:schemeClr val="bg1"/>
                </a:solidFill>
                <a:latin typeface="Phosphate Inline" panose="02000506050000020004" pitchFamily="2" charset="77"/>
                <a:ea typeface="STCaiyun" panose="02010800040101010101" pitchFamily="2" charset="-122"/>
                <a:cs typeface="Phosphate Inline" panose="02000506050000020004" pitchFamily="2" charset="77"/>
              </a:rPr>
              <a:t>This Week</a:t>
            </a:r>
          </a:p>
        </p:txBody>
      </p:sp>
      <p:pic>
        <p:nvPicPr>
          <p:cNvPr id="160" name="Picture 159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553E2C5-6B89-9BF9-6292-6064CB68C3E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0740" y="5789030"/>
            <a:ext cx="1152063" cy="1152766"/>
          </a:xfrm>
          <a:prstGeom prst="ellipse">
            <a:avLst/>
          </a:prstGeom>
          <a:ln w="22225">
            <a:solidFill>
              <a:srgbClr val="FF0000"/>
            </a:solidFill>
          </a:ln>
        </p:spPr>
      </p:pic>
      <p:pic>
        <p:nvPicPr>
          <p:cNvPr id="162" name="Picture 161" descr="A person with blonde hair smiling&#10;&#10;Description automatically generated">
            <a:extLst>
              <a:ext uri="{FF2B5EF4-FFF2-40B4-BE49-F238E27FC236}">
                <a16:creationId xmlns:a16="http://schemas.microsoft.com/office/drawing/2014/main" id="{6C2A947A-8E41-4509-9555-2CAE6A1CB7A4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3135" y="5807034"/>
            <a:ext cx="1167116" cy="1139688"/>
          </a:xfrm>
          <a:prstGeom prst="ellipse">
            <a:avLst/>
          </a:prstGeom>
          <a:ln w="25400">
            <a:solidFill>
              <a:srgbClr val="FF0000"/>
            </a:solidFill>
          </a:ln>
        </p:spPr>
      </p:pic>
      <p:pic>
        <p:nvPicPr>
          <p:cNvPr id="172" name="Picture 171" descr="Man under light">
            <a:extLst>
              <a:ext uri="{FF2B5EF4-FFF2-40B4-BE49-F238E27FC236}">
                <a16:creationId xmlns:a16="http://schemas.microsoft.com/office/drawing/2014/main" id="{5AA4A4A1-61A9-1F44-5DB5-6AF97FF36E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0038" y="5807034"/>
            <a:ext cx="1167116" cy="1167116"/>
          </a:xfrm>
          <a:prstGeom prst="ellipse">
            <a:avLst/>
          </a:prstGeom>
          <a:ln w="22225">
            <a:solidFill>
              <a:srgbClr val="FF0000"/>
            </a:solidFill>
          </a:ln>
        </p:spPr>
      </p:pic>
      <p:pic>
        <p:nvPicPr>
          <p:cNvPr id="176" name="Picture 175" descr="Woman wearing a blazer">
            <a:extLst>
              <a:ext uri="{FF2B5EF4-FFF2-40B4-BE49-F238E27FC236}">
                <a16:creationId xmlns:a16="http://schemas.microsoft.com/office/drawing/2014/main" id="{8AA32BB0-03B4-1F64-B9F9-9E32E36FFA7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4555" y="5785283"/>
            <a:ext cx="1195495" cy="1195495"/>
          </a:xfrm>
          <a:prstGeom prst="ellipse">
            <a:avLst/>
          </a:prstGeom>
          <a:ln w="22225">
            <a:solidFill>
              <a:srgbClr val="FF0000"/>
            </a:solidFill>
          </a:ln>
        </p:spPr>
      </p:pic>
      <p:sp>
        <p:nvSpPr>
          <p:cNvPr id="178" name="Oval 177">
            <a:extLst>
              <a:ext uri="{FF2B5EF4-FFF2-40B4-BE49-F238E27FC236}">
                <a16:creationId xmlns:a16="http://schemas.microsoft.com/office/drawing/2014/main" id="{F25673C9-0A72-9BDA-F74A-F35CBB707739}"/>
              </a:ext>
            </a:extLst>
          </p:cNvPr>
          <p:cNvSpPr/>
          <p:nvPr/>
        </p:nvSpPr>
        <p:spPr>
          <a:xfrm>
            <a:off x="2969703" y="6536994"/>
            <a:ext cx="477953" cy="459901"/>
          </a:xfrm>
          <a:prstGeom prst="ellipse">
            <a:avLst/>
          </a:prstGeom>
          <a:ln w="635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latin typeface="Copperplate Gothic Bold" panose="020E0705020206020404" pitchFamily="34" charset="77"/>
                <a:cs typeface="Phosphate Inline" panose="02000506050000020004" pitchFamily="2" charset="77"/>
              </a:rPr>
              <a:t>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B86F249C-2B1A-89C4-4881-904E853E1A37}"/>
              </a:ext>
            </a:extLst>
          </p:cNvPr>
          <p:cNvSpPr/>
          <p:nvPr/>
        </p:nvSpPr>
        <p:spPr>
          <a:xfrm>
            <a:off x="4271384" y="6524049"/>
            <a:ext cx="477953" cy="481999"/>
          </a:xfrm>
          <a:prstGeom prst="ellipse">
            <a:avLst/>
          </a:prstGeom>
          <a:ln w="635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latin typeface="Copperplate Gothic Bold" panose="020E0705020206020404" pitchFamily="34" charset="77"/>
              </a:rPr>
              <a:t>2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3A2C084-991E-8C94-8F1E-D5CC21F7E1D4}"/>
              </a:ext>
            </a:extLst>
          </p:cNvPr>
          <p:cNvSpPr/>
          <p:nvPr/>
        </p:nvSpPr>
        <p:spPr>
          <a:xfrm>
            <a:off x="5651788" y="6520232"/>
            <a:ext cx="477953" cy="481999"/>
          </a:xfrm>
          <a:prstGeom prst="ellipse">
            <a:avLst/>
          </a:prstGeom>
          <a:ln w="635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latin typeface="Copperplate Gothic Bold" panose="020E0705020206020404" pitchFamily="34" charset="77"/>
              </a:rPr>
              <a:t>3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D998855-9F22-C9A3-7066-801FE2F373E4}"/>
              </a:ext>
            </a:extLst>
          </p:cNvPr>
          <p:cNvSpPr/>
          <p:nvPr/>
        </p:nvSpPr>
        <p:spPr>
          <a:xfrm>
            <a:off x="7011696" y="6524048"/>
            <a:ext cx="477953" cy="482000"/>
          </a:xfrm>
          <a:prstGeom prst="ellipse">
            <a:avLst/>
          </a:prstGeom>
          <a:ln w="635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latin typeface="Copperplate Gothic Bold" panose="020E0705020206020404" pitchFamily="34" charset="77"/>
              </a:rPr>
              <a:t>4</a:t>
            </a:r>
          </a:p>
        </p:txBody>
      </p:sp>
      <p:pic>
        <p:nvPicPr>
          <p:cNvPr id="187" name="Picture 186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012ADB50-C26A-3809-8A85-9050DCBF4188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9475" y="2399371"/>
            <a:ext cx="826950" cy="82695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9B91B94F-6A0F-1152-B267-2886AE56AF3C}"/>
              </a:ext>
            </a:extLst>
          </p:cNvPr>
          <p:cNvSpPr txBox="1"/>
          <p:nvPr/>
        </p:nvSpPr>
        <p:spPr>
          <a:xfrm>
            <a:off x="4727250" y="2673237"/>
            <a:ext cx="1483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venir Book" panose="02000503020000020003" pitchFamily="2" charset="0"/>
                <a:cs typeface="Al Tarikh" pitchFamily="2" charset="-78"/>
              </a:rPr>
              <a:t>swipe to see more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BDBA425-AB9D-78E2-9937-6ABE37DCDD69}"/>
              </a:ext>
            </a:extLst>
          </p:cNvPr>
          <p:cNvSpPr txBox="1"/>
          <p:nvPr/>
        </p:nvSpPr>
        <p:spPr>
          <a:xfrm>
            <a:off x="194023" y="818838"/>
            <a:ext cx="2063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hosphate Inline" panose="02000506050000020004" pitchFamily="2" charset="77"/>
                <a:ea typeface="STHupo" panose="02010800040101010101" pitchFamily="2" charset="-122"/>
                <a:cs typeface="Phosphate Inline" panose="02000506050000020004" pitchFamily="2" charset="77"/>
              </a:rPr>
              <a:t>Picked for </a:t>
            </a:r>
            <a:r>
              <a:rPr lang="en-US" sz="2000" dirty="0">
                <a:solidFill>
                  <a:srgbClr val="FF0000"/>
                </a:solidFill>
                <a:latin typeface="Phosphate Inline" panose="02000506050000020004" pitchFamily="2" charset="77"/>
                <a:ea typeface="STHupo" panose="02010800040101010101" pitchFamily="2" charset="-122"/>
                <a:cs typeface="Phosphate Inline" panose="02000506050000020004" pitchFamily="2" charset="77"/>
              </a:rPr>
              <a:t>You</a:t>
            </a:r>
          </a:p>
        </p:txBody>
      </p:sp>
      <p:pic>
        <p:nvPicPr>
          <p:cNvPr id="198" name="Picture 197" descr="A person with short red hair&#10;&#10;Description automatically generated">
            <a:extLst>
              <a:ext uri="{FF2B5EF4-FFF2-40B4-BE49-F238E27FC236}">
                <a16:creationId xmlns:a16="http://schemas.microsoft.com/office/drawing/2014/main" id="{D08EE3BF-CA31-1C21-38C9-1E0945995853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0523" y="5786468"/>
            <a:ext cx="1195495" cy="1195495"/>
          </a:xfrm>
          <a:prstGeom prst="ellipse">
            <a:avLst/>
          </a:prstGeom>
          <a:ln w="22225">
            <a:solidFill>
              <a:srgbClr val="FF0000"/>
            </a:solidFill>
          </a:ln>
        </p:spPr>
      </p:pic>
      <p:sp>
        <p:nvSpPr>
          <p:cNvPr id="199" name="Oval 198">
            <a:extLst>
              <a:ext uri="{FF2B5EF4-FFF2-40B4-BE49-F238E27FC236}">
                <a16:creationId xmlns:a16="http://schemas.microsoft.com/office/drawing/2014/main" id="{FA3B8A93-53AA-DAB8-0034-ED364ECFF446}"/>
              </a:ext>
            </a:extLst>
          </p:cNvPr>
          <p:cNvSpPr/>
          <p:nvPr/>
        </p:nvSpPr>
        <p:spPr>
          <a:xfrm>
            <a:off x="8343085" y="6522318"/>
            <a:ext cx="439457" cy="440753"/>
          </a:xfrm>
          <a:prstGeom prst="ellipse">
            <a:avLst/>
          </a:prstGeom>
          <a:ln w="635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latin typeface="Copperplate Gothic Bold" panose="020E0705020206020404" pitchFamily="34" charset="77"/>
              </a:rPr>
              <a:t>5</a:t>
            </a:r>
          </a:p>
        </p:txBody>
      </p:sp>
      <p:pic>
        <p:nvPicPr>
          <p:cNvPr id="201" name="Picture 200" descr="A person with a beard&#10;&#10;Description automatically generated">
            <a:extLst>
              <a:ext uri="{FF2B5EF4-FFF2-40B4-BE49-F238E27FC236}">
                <a16:creationId xmlns:a16="http://schemas.microsoft.com/office/drawing/2014/main" id="{7EF1D54E-5500-8D28-0970-EB9DBF63A41E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5025" y="5768737"/>
            <a:ext cx="1189728" cy="1189728"/>
          </a:xfrm>
          <a:prstGeom prst="ellipse">
            <a:avLst/>
          </a:prstGeom>
          <a:ln w="22225">
            <a:solidFill>
              <a:srgbClr val="FF0000"/>
            </a:solidFill>
          </a:ln>
        </p:spPr>
      </p:pic>
      <p:sp>
        <p:nvSpPr>
          <p:cNvPr id="202" name="Oval 201">
            <a:extLst>
              <a:ext uri="{FF2B5EF4-FFF2-40B4-BE49-F238E27FC236}">
                <a16:creationId xmlns:a16="http://schemas.microsoft.com/office/drawing/2014/main" id="{BEC23DE6-831F-86FC-BADC-BAB78E77741D}"/>
              </a:ext>
            </a:extLst>
          </p:cNvPr>
          <p:cNvSpPr/>
          <p:nvPr/>
        </p:nvSpPr>
        <p:spPr>
          <a:xfrm>
            <a:off x="9717272" y="6533842"/>
            <a:ext cx="405167" cy="421956"/>
          </a:xfrm>
          <a:prstGeom prst="ellipse">
            <a:avLst/>
          </a:prstGeom>
          <a:ln w="635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latin typeface="Copperplate Gothic Bold" panose="020E0705020206020404" pitchFamily="34" charset="77"/>
              </a:rPr>
              <a:t>6</a:t>
            </a:r>
          </a:p>
        </p:txBody>
      </p:sp>
      <p:pic>
        <p:nvPicPr>
          <p:cNvPr id="206" name="Picture 205" descr="A cartoon of a person using a tablet&#10;&#10;Description automatically generated">
            <a:extLst>
              <a:ext uri="{FF2B5EF4-FFF2-40B4-BE49-F238E27FC236}">
                <a16:creationId xmlns:a16="http://schemas.microsoft.com/office/drawing/2014/main" id="{C775EFBD-A7CC-61B2-72B9-E9E2E1DDD5CD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403" y="1355274"/>
            <a:ext cx="1103732" cy="11838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4" name="Picture 213" descr="A close-up of a painting&#10;&#10;Description automatically generated">
            <a:extLst>
              <a:ext uri="{FF2B5EF4-FFF2-40B4-BE49-F238E27FC236}">
                <a16:creationId xmlns:a16="http://schemas.microsoft.com/office/drawing/2014/main" id="{FBA61EDC-00A2-71DE-20E4-B6AC0FAE4062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9635" y="1360505"/>
            <a:ext cx="1225185" cy="117864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1" name="Picture 220" descr="A colorful parrot with a black background&#10;&#10;Description automatically generated">
            <a:extLst>
              <a:ext uri="{FF2B5EF4-FFF2-40B4-BE49-F238E27FC236}">
                <a16:creationId xmlns:a16="http://schemas.microsoft.com/office/drawing/2014/main" id="{34E5316F-4938-A350-E979-D153C9E8A5AB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3464810" y="1334707"/>
            <a:ext cx="1348050" cy="11795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3" name="Picture 222" descr="A colorful floral pattern&#10;&#10;Description automatically generated">
            <a:extLst>
              <a:ext uri="{FF2B5EF4-FFF2-40B4-BE49-F238E27FC236}">
                <a16:creationId xmlns:a16="http://schemas.microsoft.com/office/drawing/2014/main" id="{6B3B6F47-B79B-7952-1BD8-01D47B6A0B7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rcRect/>
          <a:stretch/>
        </p:blipFill>
        <p:spPr>
          <a:xfrm>
            <a:off x="5225400" y="1330794"/>
            <a:ext cx="1182435" cy="118243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5" name="Picture 224" descr="A close-up of pink and purple smoke&#10;&#10;Description automatically generated">
            <a:extLst>
              <a:ext uri="{FF2B5EF4-FFF2-40B4-BE49-F238E27FC236}">
                <a16:creationId xmlns:a16="http://schemas.microsoft.com/office/drawing/2014/main" id="{4B961830-7CAB-6929-26F8-FC3E63BB0952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6820375" y="1345151"/>
            <a:ext cx="1179544" cy="1179544"/>
          </a:xfrm>
          <a:prstGeom prst="rect">
            <a:avLst/>
          </a:prstGeom>
        </p:spPr>
      </p:pic>
      <p:pic>
        <p:nvPicPr>
          <p:cNvPr id="230" name="Picture 229" descr="A purple and white triangle&#10;&#10;Description automatically generated">
            <a:extLst>
              <a:ext uri="{FF2B5EF4-FFF2-40B4-BE49-F238E27FC236}">
                <a16:creationId xmlns:a16="http://schemas.microsoft.com/office/drawing/2014/main" id="{EE032FC6-2976-3820-D1ED-F14E4995A03E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rcRect/>
          <a:stretch/>
        </p:blipFill>
        <p:spPr>
          <a:xfrm>
            <a:off x="8412459" y="1358335"/>
            <a:ext cx="1179544" cy="11795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1" name="Picture 230" descr="A cartoon of a person using a tablet&#10;&#10;Description automatically generated">
            <a:extLst>
              <a:ext uri="{FF2B5EF4-FFF2-40B4-BE49-F238E27FC236}">
                <a16:creationId xmlns:a16="http://schemas.microsoft.com/office/drawing/2014/main" id="{4D541A93-6CE0-1AED-FFBC-7EAD84BF2DA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6233" y="1361966"/>
            <a:ext cx="1103732" cy="11838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2" name="Picture 231" descr="A white arrow with black background&#10;&#10;Description automatically generated">
            <a:extLst>
              <a:ext uri="{FF2B5EF4-FFF2-40B4-BE49-F238E27FC236}">
                <a16:creationId xmlns:a16="http://schemas.microsoft.com/office/drawing/2014/main" id="{603CECC0-879C-2A80-CFC1-58E707BA1A31}"/>
              </a:ext>
            </a:extLst>
          </p:cNvPr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6810" y="1690261"/>
            <a:ext cx="372774" cy="479328"/>
          </a:xfrm>
          <a:prstGeom prst="rect">
            <a:avLst/>
          </a:prstGeom>
          <a:noFill/>
          <a:effectLst>
            <a:glow rad="9183">
              <a:schemeClr val="accent6">
                <a:lumMod val="20000"/>
                <a:lumOff val="80000"/>
                <a:alpha val="6761"/>
              </a:schemeClr>
            </a:glo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35" name="Picture 234" descr="A white arrow with black background&#10;&#10;Description automatically generated">
            <a:extLst>
              <a:ext uri="{FF2B5EF4-FFF2-40B4-BE49-F238E27FC236}">
                <a16:creationId xmlns:a16="http://schemas.microsoft.com/office/drawing/2014/main" id="{8CBC8676-9C7B-678C-E2A2-64C68CFCFFC6}"/>
              </a:ext>
            </a:extLst>
          </p:cNvPr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6810" y="3769364"/>
            <a:ext cx="372774" cy="479328"/>
          </a:xfrm>
          <a:prstGeom prst="rect">
            <a:avLst/>
          </a:prstGeom>
          <a:noFill/>
          <a:effectLst>
            <a:glow rad="9183">
              <a:schemeClr val="accent6">
                <a:lumMod val="20000"/>
                <a:lumOff val="80000"/>
                <a:alpha val="6761"/>
              </a:schemeClr>
            </a:glo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36" name="Picture 235" descr="A white arrow with black background&#10;&#10;Description automatically generated">
            <a:extLst>
              <a:ext uri="{FF2B5EF4-FFF2-40B4-BE49-F238E27FC236}">
                <a16:creationId xmlns:a16="http://schemas.microsoft.com/office/drawing/2014/main" id="{EB01ABEF-7AED-A6C4-8D6B-0D870B2621DC}"/>
              </a:ext>
            </a:extLst>
          </p:cNvPr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6810" y="6098728"/>
            <a:ext cx="372774" cy="479328"/>
          </a:xfrm>
          <a:prstGeom prst="rect">
            <a:avLst/>
          </a:prstGeom>
          <a:noFill/>
          <a:effectLst>
            <a:glow rad="9183">
              <a:schemeClr val="accent6">
                <a:lumMod val="20000"/>
                <a:lumOff val="80000"/>
                <a:alpha val="6761"/>
              </a:schemeClr>
            </a:glo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238" name="Rectangle 237">
            <a:extLst>
              <a:ext uri="{FF2B5EF4-FFF2-40B4-BE49-F238E27FC236}">
                <a16:creationId xmlns:a16="http://schemas.microsoft.com/office/drawing/2014/main" id="{24E54981-C9A8-2EC9-5A74-66B6E3EBDDAD}"/>
              </a:ext>
            </a:extLst>
          </p:cNvPr>
          <p:cNvSpPr/>
          <p:nvPr/>
        </p:nvSpPr>
        <p:spPr>
          <a:xfrm>
            <a:off x="12699" y="7612070"/>
            <a:ext cx="2969703" cy="747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6" name="Picture 245" descr="A white arrow with black background&#10;&#10;Description automatically generated">
            <a:extLst>
              <a:ext uri="{FF2B5EF4-FFF2-40B4-BE49-F238E27FC236}">
                <a16:creationId xmlns:a16="http://schemas.microsoft.com/office/drawing/2014/main" id="{00B6A52E-78B6-8300-F801-9ED21484ECF7}"/>
              </a:ext>
            </a:extLst>
          </p:cNvPr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047920" y="7165298"/>
            <a:ext cx="372774" cy="479328"/>
          </a:xfrm>
          <a:prstGeom prst="rect">
            <a:avLst/>
          </a:prstGeom>
          <a:noFill/>
          <a:effectLst>
            <a:glow rad="9183">
              <a:schemeClr val="accent6">
                <a:lumMod val="20000"/>
                <a:lumOff val="80000"/>
                <a:alpha val="6761"/>
              </a:schemeClr>
            </a:glo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49" name="Picture 248" descr="A purple and blue butterfly&#10;&#10;Description automatically generated">
            <a:extLst>
              <a:ext uri="{FF2B5EF4-FFF2-40B4-BE49-F238E27FC236}">
                <a16:creationId xmlns:a16="http://schemas.microsoft.com/office/drawing/2014/main" id="{D05D7D9E-160D-5CD0-6B2D-682CA78DAEEA}"/>
              </a:ext>
            </a:extLst>
          </p:cNvPr>
          <p:cNvPicPr>
            <a:picLocks noChangeAspect="1"/>
          </p:cNvPicPr>
          <p:nvPr/>
        </p:nvPicPr>
        <p:blipFill>
          <a:blip r:embed="rId29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192208" y="80472"/>
            <a:ext cx="675535" cy="735196"/>
          </a:xfrm>
          <a:prstGeom prst="rect">
            <a:avLst/>
          </a:prstGeom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F4862C79-58AA-C239-DD19-0FD66CC87D06}"/>
              </a:ext>
            </a:extLst>
          </p:cNvPr>
          <p:cNvSpPr txBox="1"/>
          <p:nvPr/>
        </p:nvSpPr>
        <p:spPr>
          <a:xfrm>
            <a:off x="584748" y="7785885"/>
            <a:ext cx="3526540" cy="27699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FF0000">
                <a:alpha val="45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Designator</a:t>
            </a:r>
          </a:p>
        </p:txBody>
      </p:sp>
      <p:pic>
        <p:nvPicPr>
          <p:cNvPr id="251" name="Picture 250" descr="A purple and blue butterfly&#10;&#10;Description automatically generated">
            <a:extLst>
              <a:ext uri="{FF2B5EF4-FFF2-40B4-BE49-F238E27FC236}">
                <a16:creationId xmlns:a16="http://schemas.microsoft.com/office/drawing/2014/main" id="{1177AF65-5D08-456F-FF10-60BF70BB0A0F}"/>
              </a:ext>
            </a:extLst>
          </p:cNvPr>
          <p:cNvPicPr>
            <a:picLocks noChangeAspect="1"/>
          </p:cNvPicPr>
          <p:nvPr/>
        </p:nvPicPr>
        <p:blipFill>
          <a:blip r:embed="rId31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156796" y="7621592"/>
            <a:ext cx="543150" cy="6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6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BF0F53B-96B2-167C-33FC-AC38D43016A8}"/>
              </a:ext>
            </a:extLst>
          </p:cNvPr>
          <p:cNvSpPr/>
          <p:nvPr/>
        </p:nvSpPr>
        <p:spPr>
          <a:xfrm>
            <a:off x="0" y="6946900"/>
            <a:ext cx="12192000" cy="13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C2D3E-3353-33C5-808E-D24B9D6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earch box with a magnifying glass&#10;&#10;Description automatically generated with medium confidence">
            <a:extLst>
              <a:ext uri="{FF2B5EF4-FFF2-40B4-BE49-F238E27FC236}">
                <a16:creationId xmlns:a16="http://schemas.microsoft.com/office/drawing/2014/main" id="{F1AE6147-57D8-4653-0D54-F7106C77E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0331" y="1914525"/>
            <a:ext cx="4351338" cy="435133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A4F70B-F84F-91C6-B00C-9FF589F61A11}"/>
              </a:ext>
            </a:extLst>
          </p:cNvPr>
          <p:cNvSpPr/>
          <p:nvPr/>
        </p:nvSpPr>
        <p:spPr>
          <a:xfrm>
            <a:off x="0" y="8890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  <a:alpha val="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black and white image of a person&#10;&#10;Description automatically generated with low confidence">
            <a:extLst>
              <a:ext uri="{FF2B5EF4-FFF2-40B4-BE49-F238E27FC236}">
                <a16:creationId xmlns:a16="http://schemas.microsoft.com/office/drawing/2014/main" id="{C35AC93F-15DD-756C-FD40-32C0DF84304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3332" y="187563"/>
            <a:ext cx="389568" cy="3903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594A42B-44FE-F63C-163C-8DA918CED685}"/>
              </a:ext>
            </a:extLst>
          </p:cNvPr>
          <p:cNvSpPr/>
          <p:nvPr/>
        </p:nvSpPr>
        <p:spPr>
          <a:xfrm>
            <a:off x="156796" y="1218709"/>
            <a:ext cx="11878407" cy="5495193"/>
          </a:xfrm>
          <a:prstGeom prst="rect">
            <a:avLst/>
          </a:prstGeom>
          <a:solidFill>
            <a:schemeClr val="bg1"/>
          </a:solidFill>
          <a:ln>
            <a:solidFill>
              <a:srgbClr val="D9D9D9">
                <a:alpha val="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CDE650-3A73-B592-E361-38F67BB12C91}"/>
              </a:ext>
            </a:extLst>
          </p:cNvPr>
          <p:cNvSpPr/>
          <p:nvPr/>
        </p:nvSpPr>
        <p:spPr>
          <a:xfrm>
            <a:off x="272562" y="1354992"/>
            <a:ext cx="2470638" cy="254977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65072-0719-28E8-736D-D7CCAD1E7837}"/>
              </a:ext>
            </a:extLst>
          </p:cNvPr>
          <p:cNvSpPr/>
          <p:nvPr/>
        </p:nvSpPr>
        <p:spPr>
          <a:xfrm>
            <a:off x="3237462" y="1385764"/>
            <a:ext cx="2470638" cy="254977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30BC4E-53B9-59CA-EC87-F8C0F046F547}"/>
              </a:ext>
            </a:extLst>
          </p:cNvPr>
          <p:cNvSpPr/>
          <p:nvPr/>
        </p:nvSpPr>
        <p:spPr>
          <a:xfrm>
            <a:off x="6202362" y="1416536"/>
            <a:ext cx="2470638" cy="254977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A2EED7-26FB-E402-C3F9-602A76A7C41A}"/>
              </a:ext>
            </a:extLst>
          </p:cNvPr>
          <p:cNvSpPr/>
          <p:nvPr/>
        </p:nvSpPr>
        <p:spPr>
          <a:xfrm>
            <a:off x="9167262" y="1447308"/>
            <a:ext cx="2470638" cy="254977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78999D-E037-E4E8-9949-5242DD6E4C60}"/>
              </a:ext>
            </a:extLst>
          </p:cNvPr>
          <p:cNvSpPr/>
          <p:nvPr/>
        </p:nvSpPr>
        <p:spPr>
          <a:xfrm>
            <a:off x="272562" y="4085795"/>
            <a:ext cx="2470638" cy="254977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A1875B-3B56-140E-05BE-BE89E1BCF8E6}"/>
              </a:ext>
            </a:extLst>
          </p:cNvPr>
          <p:cNvSpPr/>
          <p:nvPr/>
        </p:nvSpPr>
        <p:spPr>
          <a:xfrm>
            <a:off x="3237462" y="4108551"/>
            <a:ext cx="2470638" cy="254977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5A5691-3F2B-8D04-92D3-2E8B00176218}"/>
              </a:ext>
            </a:extLst>
          </p:cNvPr>
          <p:cNvSpPr/>
          <p:nvPr/>
        </p:nvSpPr>
        <p:spPr>
          <a:xfrm>
            <a:off x="6202362" y="4131307"/>
            <a:ext cx="2470638" cy="254977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D0C126-5D2C-462E-E116-7F11C3D5E55D}"/>
              </a:ext>
            </a:extLst>
          </p:cNvPr>
          <p:cNvSpPr/>
          <p:nvPr/>
        </p:nvSpPr>
        <p:spPr>
          <a:xfrm>
            <a:off x="9167262" y="4154063"/>
            <a:ext cx="2470634" cy="252701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2E690C1-5ED0-6DDC-753D-608E99A553FA}"/>
              </a:ext>
            </a:extLst>
          </p:cNvPr>
          <p:cNvSpPr/>
          <p:nvPr/>
        </p:nvSpPr>
        <p:spPr>
          <a:xfrm>
            <a:off x="272562" y="3558348"/>
            <a:ext cx="2470636" cy="355600"/>
          </a:xfrm>
          <a:prstGeom prst="rect">
            <a:avLst/>
          </a:prstGeom>
          <a:solidFill>
            <a:schemeClr val="tx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Purchase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D6CAB8-05DA-C169-9D69-02B64D915F37}"/>
              </a:ext>
            </a:extLst>
          </p:cNvPr>
          <p:cNvSpPr/>
          <p:nvPr/>
        </p:nvSpPr>
        <p:spPr>
          <a:xfrm>
            <a:off x="3239479" y="3571166"/>
            <a:ext cx="2470636" cy="355600"/>
          </a:xfrm>
          <a:prstGeom prst="rect">
            <a:avLst/>
          </a:prstGeom>
          <a:solidFill>
            <a:schemeClr val="tx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Purchase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47945C-DA41-3608-910C-CE3F27155C7A}"/>
              </a:ext>
            </a:extLst>
          </p:cNvPr>
          <p:cNvSpPr/>
          <p:nvPr/>
        </p:nvSpPr>
        <p:spPr>
          <a:xfrm>
            <a:off x="6204377" y="3608557"/>
            <a:ext cx="2470636" cy="355600"/>
          </a:xfrm>
          <a:prstGeom prst="rect">
            <a:avLst/>
          </a:prstGeom>
          <a:solidFill>
            <a:schemeClr val="tx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Purchase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BBEB4-CD92-028C-DBBD-83368B4FD187}"/>
              </a:ext>
            </a:extLst>
          </p:cNvPr>
          <p:cNvSpPr/>
          <p:nvPr/>
        </p:nvSpPr>
        <p:spPr>
          <a:xfrm>
            <a:off x="9167260" y="3656510"/>
            <a:ext cx="2470636" cy="355600"/>
          </a:xfrm>
          <a:prstGeom prst="rect">
            <a:avLst/>
          </a:prstGeom>
          <a:solidFill>
            <a:schemeClr val="tx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Purchase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950F1A-91F6-5E6B-EBC5-699E968AF22D}"/>
              </a:ext>
            </a:extLst>
          </p:cNvPr>
          <p:cNvSpPr/>
          <p:nvPr/>
        </p:nvSpPr>
        <p:spPr>
          <a:xfrm>
            <a:off x="272562" y="6284512"/>
            <a:ext cx="2470636" cy="355600"/>
          </a:xfrm>
          <a:prstGeom prst="rect">
            <a:avLst/>
          </a:prstGeom>
          <a:solidFill>
            <a:schemeClr val="tx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Purchase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97978E-0D90-6C15-CB34-1A29F6084FAF}"/>
              </a:ext>
            </a:extLst>
          </p:cNvPr>
          <p:cNvSpPr/>
          <p:nvPr/>
        </p:nvSpPr>
        <p:spPr>
          <a:xfrm>
            <a:off x="3237462" y="6305131"/>
            <a:ext cx="2470636" cy="355600"/>
          </a:xfrm>
          <a:prstGeom prst="rect">
            <a:avLst/>
          </a:prstGeom>
          <a:solidFill>
            <a:schemeClr val="tx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Purchase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DE165D-D26D-623C-AD97-1DB91B4F86D0}"/>
              </a:ext>
            </a:extLst>
          </p:cNvPr>
          <p:cNvSpPr/>
          <p:nvPr/>
        </p:nvSpPr>
        <p:spPr>
          <a:xfrm>
            <a:off x="6202362" y="6321317"/>
            <a:ext cx="2470636" cy="355600"/>
          </a:xfrm>
          <a:prstGeom prst="rect">
            <a:avLst/>
          </a:prstGeom>
          <a:solidFill>
            <a:schemeClr val="tx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Purchase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1236C86-F419-BED8-4EE9-C991C5682AC2}"/>
              </a:ext>
            </a:extLst>
          </p:cNvPr>
          <p:cNvSpPr/>
          <p:nvPr/>
        </p:nvSpPr>
        <p:spPr>
          <a:xfrm>
            <a:off x="9167260" y="6322053"/>
            <a:ext cx="2470636" cy="355600"/>
          </a:xfrm>
          <a:prstGeom prst="rect">
            <a:avLst/>
          </a:prstGeom>
          <a:solidFill>
            <a:schemeClr val="tx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Purchase</a:t>
            </a:r>
          </a:p>
        </p:txBody>
      </p:sp>
      <p:pic>
        <p:nvPicPr>
          <p:cNvPr id="65" name="Picture 6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0981D36-3CA4-F58A-0777-2774F45777D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746" y="3035300"/>
            <a:ext cx="317500" cy="317500"/>
          </a:xfrm>
          <a:prstGeom prst="rect">
            <a:avLst/>
          </a:prstGeom>
        </p:spPr>
      </p:pic>
      <p:pic>
        <p:nvPicPr>
          <p:cNvPr id="67" name="Picture 6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96CB823-72BC-F66E-4A95-C42B07B5BC4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715" y="3075557"/>
            <a:ext cx="285544" cy="285544"/>
          </a:xfrm>
          <a:prstGeom prst="rect">
            <a:avLst/>
          </a:prstGeom>
        </p:spPr>
      </p:pic>
      <p:pic>
        <p:nvPicPr>
          <p:cNvPr id="72" name="Picture 7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5B8D694-3EEA-44BF-00EC-BF4E0F50EA1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2831" y="3111661"/>
            <a:ext cx="317500" cy="317500"/>
          </a:xfrm>
          <a:prstGeom prst="rect">
            <a:avLst/>
          </a:prstGeom>
        </p:spPr>
      </p:pic>
      <p:pic>
        <p:nvPicPr>
          <p:cNvPr id="73" name="Picture 7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1E6CDD4-ECF3-41E4-4861-E5E089017CE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5716" y="3149922"/>
            <a:ext cx="317500" cy="317500"/>
          </a:xfrm>
          <a:prstGeom prst="rect">
            <a:avLst/>
          </a:prstGeom>
        </p:spPr>
      </p:pic>
      <p:pic>
        <p:nvPicPr>
          <p:cNvPr id="74" name="Picture 7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48FB36A-A054-EB9B-FDEA-42065E3606F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5905" y="3201144"/>
            <a:ext cx="317500" cy="317500"/>
          </a:xfrm>
          <a:prstGeom prst="rect">
            <a:avLst/>
          </a:prstGeom>
        </p:spPr>
      </p:pic>
      <p:pic>
        <p:nvPicPr>
          <p:cNvPr id="76" name="Picture 7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6DFA054-3F81-3143-CB95-EBEB7E3B981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946" y="5780355"/>
            <a:ext cx="317500" cy="317500"/>
          </a:xfrm>
          <a:prstGeom prst="rect">
            <a:avLst/>
          </a:prstGeom>
        </p:spPr>
      </p:pic>
      <p:pic>
        <p:nvPicPr>
          <p:cNvPr id="78" name="Picture 7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8DABD39-2D8C-2893-CAE9-A88D2B55F17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5647" y="5786761"/>
            <a:ext cx="317500" cy="317500"/>
          </a:xfrm>
          <a:prstGeom prst="rect">
            <a:avLst/>
          </a:prstGeom>
        </p:spPr>
      </p:pic>
      <p:pic>
        <p:nvPicPr>
          <p:cNvPr id="79" name="Picture 7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4B75022-0EB3-CD50-D2CA-7E5260BC912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5716" y="5860060"/>
            <a:ext cx="317500" cy="317500"/>
          </a:xfrm>
          <a:prstGeom prst="rect">
            <a:avLst/>
          </a:prstGeom>
        </p:spPr>
      </p:pic>
      <p:pic>
        <p:nvPicPr>
          <p:cNvPr id="80" name="Picture 7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2A7AAEA-D49A-44BA-9C1C-79C028440B9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5905" y="5860060"/>
            <a:ext cx="317500" cy="317500"/>
          </a:xfrm>
          <a:prstGeom prst="rect">
            <a:avLst/>
          </a:prstGeom>
        </p:spPr>
      </p:pic>
      <p:pic>
        <p:nvPicPr>
          <p:cNvPr id="81" name="Picture 8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DDEA9F4-1635-D2D5-2054-D180AC474B2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6678" y="5802739"/>
            <a:ext cx="285544" cy="285544"/>
          </a:xfrm>
          <a:prstGeom prst="rect">
            <a:avLst/>
          </a:prstGeom>
        </p:spPr>
      </p:pic>
      <p:pic>
        <p:nvPicPr>
          <p:cNvPr id="82" name="Picture 8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44FB0CF-A935-D5DE-5E3B-922A1DC5486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6039" y="5862323"/>
            <a:ext cx="285544" cy="285544"/>
          </a:xfrm>
          <a:prstGeom prst="rect">
            <a:avLst/>
          </a:prstGeom>
        </p:spPr>
      </p:pic>
      <p:pic>
        <p:nvPicPr>
          <p:cNvPr id="84" name="Picture 8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2C11337-EF7D-B8A0-8A35-C4DCD96096A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9297" y="3125197"/>
            <a:ext cx="285544" cy="285544"/>
          </a:xfrm>
          <a:prstGeom prst="rect">
            <a:avLst/>
          </a:prstGeom>
        </p:spPr>
      </p:pic>
      <p:pic>
        <p:nvPicPr>
          <p:cNvPr id="85" name="Picture 8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408094F-1B43-17F0-7100-376AB949D13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1898" y="3177545"/>
            <a:ext cx="285544" cy="285544"/>
          </a:xfrm>
          <a:prstGeom prst="rect">
            <a:avLst/>
          </a:prstGeom>
        </p:spPr>
      </p:pic>
      <p:pic>
        <p:nvPicPr>
          <p:cNvPr id="86" name="Picture 8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8EBBCAA-784A-8419-84D8-52A1F15A06E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959" y="3213980"/>
            <a:ext cx="285544" cy="285544"/>
          </a:xfrm>
          <a:prstGeom prst="rect">
            <a:avLst/>
          </a:prstGeom>
        </p:spPr>
      </p:pic>
      <p:pic>
        <p:nvPicPr>
          <p:cNvPr id="87" name="Picture 8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0CF208B-99C8-0401-6602-DD8799AD55E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1898" y="5889166"/>
            <a:ext cx="285544" cy="285544"/>
          </a:xfrm>
          <a:prstGeom prst="rect">
            <a:avLst/>
          </a:prstGeom>
        </p:spPr>
      </p:pic>
      <p:pic>
        <p:nvPicPr>
          <p:cNvPr id="88" name="Picture 8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283EA21-F697-8E0A-2447-44E9A7DCEBD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4424" y="5875615"/>
            <a:ext cx="285544" cy="285544"/>
          </a:xfrm>
          <a:prstGeom prst="rect">
            <a:avLst/>
          </a:prstGeom>
        </p:spPr>
      </p:pic>
      <p:pic>
        <p:nvPicPr>
          <p:cNvPr id="90" name="Picture 89" descr="A picture containing screenshot, black, graphics, design&#10;&#10;Description automatically generated">
            <a:extLst>
              <a:ext uri="{FF2B5EF4-FFF2-40B4-BE49-F238E27FC236}">
                <a16:creationId xmlns:a16="http://schemas.microsoft.com/office/drawing/2014/main" id="{B935EC18-687D-0010-8691-5E601BF19E4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8277" y="3125197"/>
            <a:ext cx="312645" cy="312645"/>
          </a:xfrm>
          <a:prstGeom prst="rect">
            <a:avLst/>
          </a:prstGeom>
        </p:spPr>
      </p:pic>
      <p:pic>
        <p:nvPicPr>
          <p:cNvPr id="91" name="Picture 90" descr="A picture containing screenshot, black, graphics, design&#10;&#10;Description automatically generated">
            <a:extLst>
              <a:ext uri="{FF2B5EF4-FFF2-40B4-BE49-F238E27FC236}">
                <a16:creationId xmlns:a16="http://schemas.microsoft.com/office/drawing/2014/main" id="{3E584072-BD47-BC27-246B-14C1A3996F4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0804" y="3174337"/>
            <a:ext cx="312645" cy="312645"/>
          </a:xfrm>
          <a:prstGeom prst="rect">
            <a:avLst/>
          </a:prstGeom>
        </p:spPr>
      </p:pic>
      <p:pic>
        <p:nvPicPr>
          <p:cNvPr id="92" name="Picture 91" descr="A picture containing screenshot, black, graphics, design&#10;&#10;Description automatically generated">
            <a:extLst>
              <a:ext uri="{FF2B5EF4-FFF2-40B4-BE49-F238E27FC236}">
                <a16:creationId xmlns:a16="http://schemas.microsoft.com/office/drawing/2014/main" id="{591C296F-233C-93FD-54AE-7C8BE318594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3406" y="3207011"/>
            <a:ext cx="312645" cy="312645"/>
          </a:xfrm>
          <a:prstGeom prst="rect">
            <a:avLst/>
          </a:prstGeom>
        </p:spPr>
      </p:pic>
      <p:pic>
        <p:nvPicPr>
          <p:cNvPr id="95" name="Picture 94" descr="A picture containing screenshot, black, graphics, design&#10;&#10;Description automatically generated">
            <a:extLst>
              <a:ext uri="{FF2B5EF4-FFF2-40B4-BE49-F238E27FC236}">
                <a16:creationId xmlns:a16="http://schemas.microsoft.com/office/drawing/2014/main" id="{9894BEB6-B94E-95B2-18D3-082A3519342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613" y="5875615"/>
            <a:ext cx="312645" cy="312645"/>
          </a:xfrm>
          <a:prstGeom prst="rect">
            <a:avLst/>
          </a:prstGeom>
        </p:spPr>
      </p:pic>
      <p:pic>
        <p:nvPicPr>
          <p:cNvPr id="96" name="Picture 95" descr="A picture containing screenshot, black, graphics, design&#10;&#10;Description automatically generated">
            <a:extLst>
              <a:ext uri="{FF2B5EF4-FFF2-40B4-BE49-F238E27FC236}">
                <a16:creationId xmlns:a16="http://schemas.microsoft.com/office/drawing/2014/main" id="{5BCBF0EB-C207-B37E-BD00-AE5748DEAF7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0687" y="5862065"/>
            <a:ext cx="312645" cy="312645"/>
          </a:xfrm>
          <a:prstGeom prst="rect">
            <a:avLst/>
          </a:prstGeom>
        </p:spPr>
      </p:pic>
      <p:pic>
        <p:nvPicPr>
          <p:cNvPr id="97" name="Picture 96" descr="A picture containing screenshot, black, graphics, design&#10;&#10;Description automatically generated">
            <a:extLst>
              <a:ext uri="{FF2B5EF4-FFF2-40B4-BE49-F238E27FC236}">
                <a16:creationId xmlns:a16="http://schemas.microsoft.com/office/drawing/2014/main" id="{03873E14-9BA6-28BD-8C36-8EDC9656143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8277" y="5818360"/>
            <a:ext cx="312645" cy="312645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B8A6BF3F-9518-CD44-7CFA-CE8DA965262C}"/>
              </a:ext>
            </a:extLst>
          </p:cNvPr>
          <p:cNvSpPr/>
          <p:nvPr/>
        </p:nvSpPr>
        <p:spPr>
          <a:xfrm>
            <a:off x="0" y="7518808"/>
            <a:ext cx="12192000" cy="7615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11" name="Picture 1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969D23A-6108-6C0E-A550-1E435A8B87F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0937" y="6870558"/>
            <a:ext cx="484079" cy="484079"/>
          </a:xfrm>
          <a:prstGeom prst="rect">
            <a:avLst/>
          </a:prstGeom>
        </p:spPr>
      </p:pic>
      <p:pic>
        <p:nvPicPr>
          <p:cNvPr id="112" name="Picture 11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7B278FD-FFA5-620F-B39B-A0AA9E076E9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127253" y="6896908"/>
            <a:ext cx="484077" cy="484079"/>
          </a:xfrm>
          <a:prstGeom prst="rect">
            <a:avLst/>
          </a:prstGeom>
        </p:spPr>
      </p:pic>
      <p:sp>
        <p:nvSpPr>
          <p:cNvPr id="113" name="Oval 112">
            <a:extLst>
              <a:ext uri="{FF2B5EF4-FFF2-40B4-BE49-F238E27FC236}">
                <a16:creationId xmlns:a16="http://schemas.microsoft.com/office/drawing/2014/main" id="{00582726-DFEE-C70E-CBAF-BA07BC4A9B25}"/>
              </a:ext>
            </a:extLst>
          </p:cNvPr>
          <p:cNvSpPr/>
          <p:nvPr/>
        </p:nvSpPr>
        <p:spPr>
          <a:xfrm>
            <a:off x="4663482" y="6875931"/>
            <a:ext cx="509395" cy="505056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050DDCE-75FC-AE86-4241-4A5294EE2809}"/>
              </a:ext>
            </a:extLst>
          </p:cNvPr>
          <p:cNvSpPr/>
          <p:nvPr/>
        </p:nvSpPr>
        <p:spPr>
          <a:xfrm>
            <a:off x="5281056" y="6952906"/>
            <a:ext cx="377244" cy="3554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974A3A-FF5A-744A-C642-E66E0B24C5EB}"/>
              </a:ext>
            </a:extLst>
          </p:cNvPr>
          <p:cNvSpPr/>
          <p:nvPr/>
        </p:nvSpPr>
        <p:spPr>
          <a:xfrm>
            <a:off x="5734425" y="6952906"/>
            <a:ext cx="377244" cy="3554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C4D2649-A518-DD45-D547-8568F4BB5AA4}"/>
              </a:ext>
            </a:extLst>
          </p:cNvPr>
          <p:cNvSpPr/>
          <p:nvPr/>
        </p:nvSpPr>
        <p:spPr>
          <a:xfrm>
            <a:off x="6187794" y="6952906"/>
            <a:ext cx="377244" cy="3554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71E52D8-39AF-04F6-A884-9E1CD7B815BD}"/>
              </a:ext>
            </a:extLst>
          </p:cNvPr>
          <p:cNvSpPr/>
          <p:nvPr/>
        </p:nvSpPr>
        <p:spPr>
          <a:xfrm>
            <a:off x="6641163" y="6954719"/>
            <a:ext cx="377244" cy="3554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322BD28-F762-019F-8F45-0828B9568DAF}"/>
              </a:ext>
            </a:extLst>
          </p:cNvPr>
          <p:cNvSpPr/>
          <p:nvPr/>
        </p:nvSpPr>
        <p:spPr>
          <a:xfrm>
            <a:off x="7094532" y="6956532"/>
            <a:ext cx="377244" cy="3554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0AE7083-AC6A-06CC-956D-935B8425FDCC}"/>
              </a:ext>
            </a:extLst>
          </p:cNvPr>
          <p:cNvSpPr/>
          <p:nvPr/>
        </p:nvSpPr>
        <p:spPr>
          <a:xfrm>
            <a:off x="7547901" y="6958345"/>
            <a:ext cx="377244" cy="3554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3E65BE30-D564-FD11-7FC9-4080DC20C845}"/>
              </a:ext>
            </a:extLst>
          </p:cNvPr>
          <p:cNvSpPr/>
          <p:nvPr/>
        </p:nvSpPr>
        <p:spPr>
          <a:xfrm>
            <a:off x="8542384" y="6930256"/>
            <a:ext cx="818993" cy="375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E18FC99D-DF10-64A5-682B-41E308FA8B34}"/>
              </a:ext>
            </a:extLst>
          </p:cNvPr>
          <p:cNvSpPr/>
          <p:nvPr/>
        </p:nvSpPr>
        <p:spPr>
          <a:xfrm>
            <a:off x="933397" y="203559"/>
            <a:ext cx="7814763" cy="424110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rgbClr val="FFFFFF"/>
                </a:solidFill>
              </a:rPr>
              <a:t>Unique</a:t>
            </a:r>
          </a:p>
        </p:txBody>
      </p:sp>
      <p:pic>
        <p:nvPicPr>
          <p:cNvPr id="128" name="Picture 127" descr="A black magnifying glass&#10;&#10;Description automatically generated with medium confidence">
            <a:extLst>
              <a:ext uri="{FF2B5EF4-FFF2-40B4-BE49-F238E27FC236}">
                <a16:creationId xmlns:a16="http://schemas.microsoft.com/office/drawing/2014/main" id="{7991F1E5-12E7-8319-E1C3-0FE71B6A446E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2863" y="214783"/>
            <a:ext cx="395291" cy="395291"/>
          </a:xfrm>
          <a:prstGeom prst="rect">
            <a:avLst/>
          </a:prstGeom>
        </p:spPr>
      </p:pic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9607EA79-80AA-2564-396D-4CCB1A741D9D}"/>
              </a:ext>
            </a:extLst>
          </p:cNvPr>
          <p:cNvSpPr/>
          <p:nvPr/>
        </p:nvSpPr>
        <p:spPr>
          <a:xfrm>
            <a:off x="8883635" y="188401"/>
            <a:ext cx="1804013" cy="4209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32CA8FF-279C-201D-659A-D07F2D0ED2E1}"/>
              </a:ext>
            </a:extLst>
          </p:cNvPr>
          <p:cNvSpPr txBox="1"/>
          <p:nvPr/>
        </p:nvSpPr>
        <p:spPr>
          <a:xfrm>
            <a:off x="9244624" y="288706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autami" panose="020B0502040204020203" pitchFamily="34" charset="0"/>
                <a:cs typeface="Gautami" panose="020B0502040204020203" pitchFamily="34" charset="0"/>
              </a:rPr>
              <a:t>Upload Designs</a:t>
            </a:r>
          </a:p>
        </p:txBody>
      </p:sp>
      <p:pic>
        <p:nvPicPr>
          <p:cNvPr id="132" name="Picture 13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64ED4E0-0E43-1FF9-27AE-EAABF6A56A9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4103" y="120648"/>
            <a:ext cx="531899" cy="531899"/>
          </a:xfrm>
          <a:prstGeom prst="rect">
            <a:avLst/>
          </a:prstGeom>
        </p:spPr>
      </p:pic>
      <p:pic>
        <p:nvPicPr>
          <p:cNvPr id="134" name="Picture 133" descr="A yellow bell with a red circle and a number on it&#10;&#10;Description automatically generated with medium confidence">
            <a:extLst>
              <a:ext uri="{FF2B5EF4-FFF2-40B4-BE49-F238E27FC236}">
                <a16:creationId xmlns:a16="http://schemas.microsoft.com/office/drawing/2014/main" id="{6F1D7326-40F7-A56E-1950-1C102EC51671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878" y="200904"/>
            <a:ext cx="363255" cy="363255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F2C17028-B632-DD4B-80C8-6A52A38E774A}"/>
              </a:ext>
            </a:extLst>
          </p:cNvPr>
          <p:cNvSpPr txBox="1"/>
          <p:nvPr/>
        </p:nvSpPr>
        <p:spPr>
          <a:xfrm>
            <a:off x="9118958" y="7665255"/>
            <a:ext cx="6822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0" i="0" dirty="0">
                <a:solidFill>
                  <a:schemeClr val="bg1"/>
                </a:solidFill>
                <a:effectLst/>
                <a:latin typeface="Muli-Regular"/>
              </a:rPr>
              <a:t>© 2006 - 2023 </a:t>
            </a:r>
            <a:r>
              <a:rPr lang="en-IN" sz="1100" dirty="0" err="1">
                <a:solidFill>
                  <a:schemeClr val="bg1"/>
                </a:solidFill>
                <a:latin typeface="Muli-Regular"/>
              </a:rPr>
              <a:t>Designator</a:t>
            </a:r>
            <a:r>
              <a:rPr lang="en-IN" sz="1100" b="0" i="0" dirty="0" err="1">
                <a:solidFill>
                  <a:schemeClr val="bg1"/>
                </a:solidFill>
                <a:effectLst/>
                <a:latin typeface="Muli-Regular"/>
              </a:rPr>
              <a:t>.com</a:t>
            </a:r>
            <a:br>
              <a:rPr lang="en-IN" sz="1100" dirty="0">
                <a:solidFill>
                  <a:schemeClr val="bg1"/>
                </a:solidFill>
              </a:rPr>
            </a:br>
            <a:r>
              <a:rPr lang="en-IN" sz="1100" b="0" i="0" dirty="0">
                <a:solidFill>
                  <a:schemeClr val="bg1"/>
                </a:solidFill>
                <a:effectLst/>
                <a:latin typeface="Muli-Regular"/>
              </a:rPr>
              <a:t>All rights reserved in favour of </a:t>
            </a:r>
            <a:r>
              <a:rPr lang="en-IN" sz="1100" b="0" i="0" dirty="0" err="1">
                <a:solidFill>
                  <a:schemeClr val="bg1"/>
                </a:solidFill>
                <a:effectLst/>
                <a:latin typeface="Muli-Regular"/>
              </a:rPr>
              <a:t>Designator.com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CB04455-6E86-4FA1-36E1-021D9A09F707}"/>
              </a:ext>
            </a:extLst>
          </p:cNvPr>
          <p:cNvSpPr txBox="1"/>
          <p:nvPr/>
        </p:nvSpPr>
        <p:spPr>
          <a:xfrm>
            <a:off x="3170486" y="7720522"/>
            <a:ext cx="751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effectLst/>
              </a:rPr>
              <a:t>About Us       Advertise     Terms &amp; Conditions       Privacy Policy      </a:t>
            </a:r>
            <a:r>
              <a:rPr lang="en-IN" sz="1200" b="0" i="0" dirty="0">
                <a:solidFill>
                  <a:schemeClr val="bg1"/>
                </a:solidFill>
                <a:effectLst/>
                <a:latin typeface="Muli-Regular"/>
              </a:rPr>
              <a:t>Contact Us</a:t>
            </a:r>
            <a:br>
              <a:rPr lang="en-IN" sz="1200" dirty="0">
                <a:solidFill>
                  <a:schemeClr val="bg1"/>
                </a:solidFill>
                <a:effectLst/>
              </a:rPr>
            </a:br>
            <a:endParaRPr lang="en-IN" sz="1200" dirty="0">
              <a:solidFill>
                <a:schemeClr val="bg1"/>
              </a:solidFill>
              <a:effectLst/>
            </a:endParaRPr>
          </a:p>
          <a:p>
            <a:endParaRPr lang="en-US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DBC272D-2E53-D1CB-9A0C-AA487112D58C}"/>
              </a:ext>
            </a:extLst>
          </p:cNvPr>
          <p:cNvSpPr txBox="1"/>
          <p:nvPr/>
        </p:nvSpPr>
        <p:spPr>
          <a:xfrm>
            <a:off x="584748" y="7720569"/>
            <a:ext cx="3526540" cy="27699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FF0000">
                <a:alpha val="45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Designator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663BE5-6879-0E13-8123-D47D230543FA}"/>
              </a:ext>
            </a:extLst>
          </p:cNvPr>
          <p:cNvSpPr txBox="1"/>
          <p:nvPr/>
        </p:nvSpPr>
        <p:spPr>
          <a:xfrm>
            <a:off x="272562" y="851400"/>
            <a:ext cx="4156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hosphate Inline" panose="02000506050000020004" pitchFamily="2" charset="77"/>
                <a:ea typeface="STHupo" panose="02010800040101010101" pitchFamily="2" charset="-122"/>
                <a:cs typeface="Phosphate Inline" panose="02000506050000020004" pitchFamily="2" charset="77"/>
              </a:rPr>
              <a:t>Your</a:t>
            </a:r>
            <a:r>
              <a:rPr lang="en-US" sz="2000" dirty="0">
                <a:solidFill>
                  <a:srgbClr val="FF0000"/>
                </a:solidFill>
                <a:latin typeface="Phosphate Inline" panose="02000506050000020004" pitchFamily="2" charset="77"/>
                <a:ea typeface="STHupo" panose="02010800040101010101" pitchFamily="2" charset="-122"/>
                <a:cs typeface="Phosphate Inline" panose="02000506050000020004" pitchFamily="2" charset="77"/>
              </a:rPr>
              <a:t> search </a:t>
            </a:r>
            <a:r>
              <a:rPr lang="en-US" sz="2000" dirty="0">
                <a:latin typeface="Phosphate Inline" panose="02000506050000020004" pitchFamily="2" charset="77"/>
                <a:ea typeface="STHupo" panose="02010800040101010101" pitchFamily="2" charset="-122"/>
                <a:cs typeface="Phosphate Inline" panose="02000506050000020004" pitchFamily="2" charset="77"/>
              </a:rPr>
              <a:t>results for </a:t>
            </a:r>
            <a:r>
              <a:rPr lang="en-US" sz="2000" dirty="0">
                <a:solidFill>
                  <a:srgbClr val="FF0000"/>
                </a:solidFill>
                <a:latin typeface="Phosphate Inline" panose="02000506050000020004" pitchFamily="2" charset="77"/>
                <a:ea typeface="STHupo" panose="02010800040101010101" pitchFamily="2" charset="-122"/>
                <a:cs typeface="Phosphate Inline" panose="02000506050000020004" pitchFamily="2" charset="77"/>
              </a:rPr>
              <a:t>unique </a:t>
            </a:r>
          </a:p>
          <a:p>
            <a:endParaRPr lang="en-US" sz="2000" dirty="0"/>
          </a:p>
        </p:txBody>
      </p:sp>
      <p:pic>
        <p:nvPicPr>
          <p:cNvPr id="148" name="Picture 14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5789020-96E1-BCE9-2D81-0F6650F4572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6234" y="1495260"/>
            <a:ext cx="317500" cy="317500"/>
          </a:xfrm>
          <a:prstGeom prst="rect">
            <a:avLst/>
          </a:prstGeom>
        </p:spPr>
      </p:pic>
      <p:pic>
        <p:nvPicPr>
          <p:cNvPr id="149" name="Picture 14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377917B-02E1-5205-5B7D-52A37074A63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000" y="2184312"/>
            <a:ext cx="285544" cy="285544"/>
          </a:xfrm>
          <a:prstGeom prst="rect">
            <a:avLst/>
          </a:prstGeom>
        </p:spPr>
      </p:pic>
      <p:pic>
        <p:nvPicPr>
          <p:cNvPr id="150" name="Picture 149" descr="A picture containing screenshot, black, graphics, design&#10;&#10;Description automatically generated">
            <a:extLst>
              <a:ext uri="{FF2B5EF4-FFF2-40B4-BE49-F238E27FC236}">
                <a16:creationId xmlns:a16="http://schemas.microsoft.com/office/drawing/2014/main" id="{285267F0-CC89-C444-2EDE-C87A106141E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4496" y="2946056"/>
            <a:ext cx="312645" cy="312645"/>
          </a:xfrm>
          <a:prstGeom prst="rect">
            <a:avLst/>
          </a:prstGeom>
        </p:spPr>
      </p:pic>
      <p:pic>
        <p:nvPicPr>
          <p:cNvPr id="157" name="Picture 15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3233609-5ADE-65A1-93C9-9D043DDE994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47" y="5736445"/>
            <a:ext cx="317500" cy="317500"/>
          </a:xfrm>
          <a:prstGeom prst="rect">
            <a:avLst/>
          </a:prstGeom>
        </p:spPr>
      </p:pic>
      <p:pic>
        <p:nvPicPr>
          <p:cNvPr id="158" name="Picture 1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9AD31B3-1D3E-5B50-105F-F38E5AAEF6A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2416" y="5776702"/>
            <a:ext cx="285544" cy="285544"/>
          </a:xfrm>
          <a:prstGeom prst="rect">
            <a:avLst/>
          </a:prstGeom>
        </p:spPr>
      </p:pic>
      <p:pic>
        <p:nvPicPr>
          <p:cNvPr id="172" name="Picture 171" descr="A cartoon of a person using a tablet&#10;&#10;Description automatically generated">
            <a:extLst>
              <a:ext uri="{FF2B5EF4-FFF2-40B4-BE49-F238E27FC236}">
                <a16:creationId xmlns:a16="http://schemas.microsoft.com/office/drawing/2014/main" id="{64CE752C-5B48-3DAC-AAF2-BD2425CD9CD4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623" y="1366403"/>
            <a:ext cx="1921011" cy="2129699"/>
          </a:xfrm>
          <a:prstGeom prst="rect">
            <a:avLst/>
          </a:prstGeom>
          <a:ln>
            <a:noFill/>
          </a:ln>
        </p:spPr>
      </p:pic>
      <p:pic>
        <p:nvPicPr>
          <p:cNvPr id="173" name="Picture 172" descr="A close-up of a painting&#10;&#10;Description automatically generated">
            <a:extLst>
              <a:ext uri="{FF2B5EF4-FFF2-40B4-BE49-F238E27FC236}">
                <a16:creationId xmlns:a16="http://schemas.microsoft.com/office/drawing/2014/main" id="{70451B92-DC6B-4CC2-27C9-629BF4CE618D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9654" y="1401413"/>
            <a:ext cx="1946060" cy="2114172"/>
          </a:xfrm>
          <a:prstGeom prst="rect">
            <a:avLst/>
          </a:prstGeom>
          <a:ln>
            <a:noFill/>
          </a:ln>
        </p:spPr>
      </p:pic>
      <p:pic>
        <p:nvPicPr>
          <p:cNvPr id="174" name="Picture 17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672E846-06EF-9194-BDEF-F2345FB1A23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902" y="1558439"/>
            <a:ext cx="317500" cy="317500"/>
          </a:xfrm>
          <a:prstGeom prst="rect">
            <a:avLst/>
          </a:prstGeom>
        </p:spPr>
      </p:pic>
      <p:pic>
        <p:nvPicPr>
          <p:cNvPr id="175" name="Picture 17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BD95F0B-F40E-F3FB-86AF-7E733DE1E4E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668" y="2247491"/>
            <a:ext cx="285544" cy="285544"/>
          </a:xfrm>
          <a:prstGeom prst="rect">
            <a:avLst/>
          </a:prstGeom>
        </p:spPr>
      </p:pic>
      <p:pic>
        <p:nvPicPr>
          <p:cNvPr id="176" name="Picture 175" descr="A picture containing screenshot, black, graphics, design&#10;&#10;Description automatically generated">
            <a:extLst>
              <a:ext uri="{FF2B5EF4-FFF2-40B4-BE49-F238E27FC236}">
                <a16:creationId xmlns:a16="http://schemas.microsoft.com/office/drawing/2014/main" id="{EB7EA7AD-C811-EEA7-DABB-95206E0F229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5164" y="3009235"/>
            <a:ext cx="312645" cy="312645"/>
          </a:xfrm>
          <a:prstGeom prst="rect">
            <a:avLst/>
          </a:prstGeom>
        </p:spPr>
      </p:pic>
      <p:pic>
        <p:nvPicPr>
          <p:cNvPr id="177" name="Picture 17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867A9FF-286C-89C2-3A79-E21CC4C776B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296" y="1558439"/>
            <a:ext cx="317500" cy="317500"/>
          </a:xfrm>
          <a:prstGeom prst="rect">
            <a:avLst/>
          </a:prstGeom>
        </p:spPr>
      </p:pic>
      <p:pic>
        <p:nvPicPr>
          <p:cNvPr id="178" name="Picture 17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A18E26E-2666-F398-C587-30436815C1D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1062" y="2247491"/>
            <a:ext cx="285544" cy="285544"/>
          </a:xfrm>
          <a:prstGeom prst="rect">
            <a:avLst/>
          </a:prstGeom>
        </p:spPr>
      </p:pic>
      <p:pic>
        <p:nvPicPr>
          <p:cNvPr id="179" name="Picture 178" descr="A picture containing screenshot, black, graphics, design&#10;&#10;Description automatically generated">
            <a:extLst>
              <a:ext uri="{FF2B5EF4-FFF2-40B4-BE49-F238E27FC236}">
                <a16:creationId xmlns:a16="http://schemas.microsoft.com/office/drawing/2014/main" id="{E1E1319E-4C33-7D55-5E5C-326CADAC4B8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558" y="3009235"/>
            <a:ext cx="312645" cy="312645"/>
          </a:xfrm>
          <a:prstGeom prst="rect">
            <a:avLst/>
          </a:prstGeom>
        </p:spPr>
      </p:pic>
      <p:pic>
        <p:nvPicPr>
          <p:cNvPr id="180" name="Picture 17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23AA53A-0039-9FC4-77C8-9EC08E70DF5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0606" y="1561446"/>
            <a:ext cx="317500" cy="317500"/>
          </a:xfrm>
          <a:prstGeom prst="rect">
            <a:avLst/>
          </a:prstGeom>
        </p:spPr>
      </p:pic>
      <p:pic>
        <p:nvPicPr>
          <p:cNvPr id="181" name="Picture 18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088B284-79EA-F993-9C42-C0EE3DC4BB7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5372" y="2250498"/>
            <a:ext cx="285544" cy="285544"/>
          </a:xfrm>
          <a:prstGeom prst="rect">
            <a:avLst/>
          </a:prstGeom>
        </p:spPr>
      </p:pic>
      <p:pic>
        <p:nvPicPr>
          <p:cNvPr id="182" name="Picture 181" descr="A picture containing screenshot, black, graphics, design&#10;&#10;Description automatically generated">
            <a:extLst>
              <a:ext uri="{FF2B5EF4-FFF2-40B4-BE49-F238E27FC236}">
                <a16:creationId xmlns:a16="http://schemas.microsoft.com/office/drawing/2014/main" id="{94EC22A6-4596-64CD-9AE8-366D5D32E83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8868" y="3012242"/>
            <a:ext cx="312645" cy="312645"/>
          </a:xfrm>
          <a:prstGeom prst="rect">
            <a:avLst/>
          </a:prstGeom>
        </p:spPr>
      </p:pic>
      <p:pic>
        <p:nvPicPr>
          <p:cNvPr id="183" name="Picture 182" descr="A colorful parrot with a black background&#10;&#10;Description automatically generated">
            <a:extLst>
              <a:ext uri="{FF2B5EF4-FFF2-40B4-BE49-F238E27FC236}">
                <a16:creationId xmlns:a16="http://schemas.microsoft.com/office/drawing/2014/main" id="{857B352F-9462-1DEA-5663-E7FAC93FA8A6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220870" y="1435371"/>
            <a:ext cx="1942298" cy="2133917"/>
          </a:xfrm>
          <a:prstGeom prst="rect">
            <a:avLst/>
          </a:prstGeom>
          <a:ln>
            <a:noFill/>
          </a:ln>
        </p:spPr>
      </p:pic>
      <p:pic>
        <p:nvPicPr>
          <p:cNvPr id="184" name="Picture 183" descr="A colorful floral pattern&#10;&#10;Description automatically generated">
            <a:extLst>
              <a:ext uri="{FF2B5EF4-FFF2-40B4-BE49-F238E27FC236}">
                <a16:creationId xmlns:a16="http://schemas.microsoft.com/office/drawing/2014/main" id="{8C64BF98-F8A2-2D06-0F1C-2BCC7122EA6B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rcRect/>
          <a:stretch/>
        </p:blipFill>
        <p:spPr>
          <a:xfrm>
            <a:off x="9181722" y="1455011"/>
            <a:ext cx="1992214" cy="2181746"/>
          </a:xfrm>
          <a:prstGeom prst="rect">
            <a:avLst/>
          </a:prstGeom>
          <a:ln>
            <a:noFill/>
          </a:ln>
        </p:spPr>
      </p:pic>
      <p:pic>
        <p:nvPicPr>
          <p:cNvPr id="185" name="Picture 184" descr="A close-up of pink and purple smoke&#10;&#10;Description automatically generated">
            <a:extLst>
              <a:ext uri="{FF2B5EF4-FFF2-40B4-BE49-F238E27FC236}">
                <a16:creationId xmlns:a16="http://schemas.microsoft.com/office/drawing/2014/main" id="{6AB449A6-91A7-8A7F-865C-774A507581B8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03623" y="4100605"/>
            <a:ext cx="1927322" cy="2121662"/>
          </a:xfrm>
          <a:prstGeom prst="rect">
            <a:avLst/>
          </a:prstGeom>
        </p:spPr>
      </p:pic>
      <p:pic>
        <p:nvPicPr>
          <p:cNvPr id="186" name="Picture 18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BE9FDBB-8AD9-43AA-5234-26F61ADDB32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6234" y="4276792"/>
            <a:ext cx="317500" cy="317500"/>
          </a:xfrm>
          <a:prstGeom prst="rect">
            <a:avLst/>
          </a:prstGeom>
        </p:spPr>
      </p:pic>
      <p:pic>
        <p:nvPicPr>
          <p:cNvPr id="187" name="Picture 18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DF0D522-8904-9A81-37CC-D18E04CE700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000" y="4965844"/>
            <a:ext cx="285544" cy="285544"/>
          </a:xfrm>
          <a:prstGeom prst="rect">
            <a:avLst/>
          </a:prstGeom>
        </p:spPr>
      </p:pic>
      <p:pic>
        <p:nvPicPr>
          <p:cNvPr id="188" name="Picture 187" descr="A picture containing screenshot, black, graphics, design&#10;&#10;Description automatically generated">
            <a:extLst>
              <a:ext uri="{FF2B5EF4-FFF2-40B4-BE49-F238E27FC236}">
                <a16:creationId xmlns:a16="http://schemas.microsoft.com/office/drawing/2014/main" id="{B844740E-7268-CAE2-AF0F-4BFD7185ABF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4496" y="5727588"/>
            <a:ext cx="312645" cy="312645"/>
          </a:xfrm>
          <a:prstGeom prst="rect">
            <a:avLst/>
          </a:prstGeom>
        </p:spPr>
      </p:pic>
      <p:pic>
        <p:nvPicPr>
          <p:cNvPr id="189" name="Picture 188" descr="A purple and white triangle&#10;&#10;Description automatically generated">
            <a:extLst>
              <a:ext uri="{FF2B5EF4-FFF2-40B4-BE49-F238E27FC236}">
                <a16:creationId xmlns:a16="http://schemas.microsoft.com/office/drawing/2014/main" id="{84540887-49B1-0E82-88B1-B66C8F40C7C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rcRect/>
          <a:stretch/>
        </p:blipFill>
        <p:spPr>
          <a:xfrm>
            <a:off x="3249653" y="4111894"/>
            <a:ext cx="1946061" cy="2153921"/>
          </a:xfrm>
          <a:prstGeom prst="rect">
            <a:avLst/>
          </a:prstGeom>
          <a:ln>
            <a:noFill/>
          </a:ln>
        </p:spPr>
      </p:pic>
      <p:pic>
        <p:nvPicPr>
          <p:cNvPr id="190" name="Picture 18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42165F0-1531-6719-C649-6F6FBA0BB8A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871" y="4276792"/>
            <a:ext cx="317500" cy="317500"/>
          </a:xfrm>
          <a:prstGeom prst="rect">
            <a:avLst/>
          </a:prstGeom>
        </p:spPr>
      </p:pic>
      <p:pic>
        <p:nvPicPr>
          <p:cNvPr id="191" name="Picture 19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9B4746C-28E9-E72C-6954-C0D80B1A0C5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637" y="4965844"/>
            <a:ext cx="285544" cy="285544"/>
          </a:xfrm>
          <a:prstGeom prst="rect">
            <a:avLst/>
          </a:prstGeom>
        </p:spPr>
      </p:pic>
      <p:pic>
        <p:nvPicPr>
          <p:cNvPr id="1024" name="Picture 1023" descr="A picture containing screenshot, black, graphics, design&#10;&#10;Description automatically generated">
            <a:extLst>
              <a:ext uri="{FF2B5EF4-FFF2-40B4-BE49-F238E27FC236}">
                <a16:creationId xmlns:a16="http://schemas.microsoft.com/office/drawing/2014/main" id="{77CFA122-5FED-1AE7-2887-3E58AD98F50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5133" y="5727588"/>
            <a:ext cx="312645" cy="312645"/>
          </a:xfrm>
          <a:prstGeom prst="rect">
            <a:avLst/>
          </a:prstGeom>
        </p:spPr>
      </p:pic>
      <p:pic>
        <p:nvPicPr>
          <p:cNvPr id="1025" name="Picture 1024" descr="A close-up of a painting&#10;&#10;Description automatically generated">
            <a:extLst>
              <a:ext uri="{FF2B5EF4-FFF2-40B4-BE49-F238E27FC236}">
                <a16:creationId xmlns:a16="http://schemas.microsoft.com/office/drawing/2014/main" id="{B5ACF2DE-528B-BD7B-5014-EF21BE73DD7F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271" y="4154637"/>
            <a:ext cx="1946060" cy="2114172"/>
          </a:xfrm>
          <a:prstGeom prst="rect">
            <a:avLst/>
          </a:prstGeom>
          <a:ln>
            <a:noFill/>
          </a:ln>
        </p:spPr>
      </p:pic>
      <p:pic>
        <p:nvPicPr>
          <p:cNvPr id="1027" name="Picture 102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0EB5C57-9430-84F1-6AD2-AB7B1AF697F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7576" y="4264192"/>
            <a:ext cx="317500" cy="317500"/>
          </a:xfrm>
          <a:prstGeom prst="rect">
            <a:avLst/>
          </a:prstGeom>
        </p:spPr>
      </p:pic>
      <p:pic>
        <p:nvPicPr>
          <p:cNvPr id="1028" name="Picture 102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064AF5E-22A4-69A3-6B95-41AD52AB942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2342" y="4953244"/>
            <a:ext cx="285544" cy="285544"/>
          </a:xfrm>
          <a:prstGeom prst="rect">
            <a:avLst/>
          </a:prstGeom>
        </p:spPr>
      </p:pic>
      <p:pic>
        <p:nvPicPr>
          <p:cNvPr id="1029" name="Picture 1028" descr="A picture containing screenshot, black, graphics, design&#10;&#10;Description automatically generated">
            <a:extLst>
              <a:ext uri="{FF2B5EF4-FFF2-40B4-BE49-F238E27FC236}">
                <a16:creationId xmlns:a16="http://schemas.microsoft.com/office/drawing/2014/main" id="{1CB08C3E-60D9-BB4A-B526-2746660D24B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5838" y="5714988"/>
            <a:ext cx="312645" cy="312645"/>
          </a:xfrm>
          <a:prstGeom prst="rect">
            <a:avLst/>
          </a:prstGeom>
        </p:spPr>
      </p:pic>
      <p:pic>
        <p:nvPicPr>
          <p:cNvPr id="1031" name="Picture 103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C34CBA7-7ADF-EB22-DEC0-2F13AA67093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04333" y="4287055"/>
            <a:ext cx="317500" cy="317500"/>
          </a:xfrm>
          <a:prstGeom prst="rect">
            <a:avLst/>
          </a:prstGeom>
        </p:spPr>
      </p:pic>
      <p:pic>
        <p:nvPicPr>
          <p:cNvPr id="1032" name="Picture 103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12459D6-1ABA-181A-3304-C0D3CFCACD2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9099" y="4976107"/>
            <a:ext cx="285544" cy="285544"/>
          </a:xfrm>
          <a:prstGeom prst="rect">
            <a:avLst/>
          </a:prstGeom>
        </p:spPr>
      </p:pic>
      <p:pic>
        <p:nvPicPr>
          <p:cNvPr id="1033" name="Picture 1032" descr="A picture containing screenshot, black, graphics, design&#10;&#10;Description automatically generated">
            <a:extLst>
              <a:ext uri="{FF2B5EF4-FFF2-40B4-BE49-F238E27FC236}">
                <a16:creationId xmlns:a16="http://schemas.microsoft.com/office/drawing/2014/main" id="{C8980FD3-DDA0-ABB1-6A33-F437AC8C50C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595" y="5737851"/>
            <a:ext cx="312645" cy="312645"/>
          </a:xfrm>
          <a:prstGeom prst="rect">
            <a:avLst/>
          </a:prstGeom>
        </p:spPr>
      </p:pic>
      <p:pic>
        <p:nvPicPr>
          <p:cNvPr id="1034" name="Picture 1033" descr="A cartoon of a person using a tablet&#10;&#10;Description automatically generated">
            <a:extLst>
              <a:ext uri="{FF2B5EF4-FFF2-40B4-BE49-F238E27FC236}">
                <a16:creationId xmlns:a16="http://schemas.microsoft.com/office/drawing/2014/main" id="{C8F5997C-F715-DAE8-7721-6B54D8E4B53C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722" y="4158198"/>
            <a:ext cx="1921011" cy="2129699"/>
          </a:xfrm>
          <a:prstGeom prst="rect">
            <a:avLst/>
          </a:prstGeom>
          <a:ln>
            <a:noFill/>
          </a:ln>
        </p:spPr>
      </p:pic>
      <p:pic>
        <p:nvPicPr>
          <p:cNvPr id="1037" name="Picture 1036" descr="A purple and blue butterfly&#10;&#10;Description automatically generated">
            <a:extLst>
              <a:ext uri="{FF2B5EF4-FFF2-40B4-BE49-F238E27FC236}">
                <a16:creationId xmlns:a16="http://schemas.microsoft.com/office/drawing/2014/main" id="{9830FC42-09BB-0F46-90FD-BE939DDE5752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192208" y="80472"/>
            <a:ext cx="675535" cy="735196"/>
          </a:xfrm>
          <a:prstGeom prst="rect">
            <a:avLst/>
          </a:prstGeom>
        </p:spPr>
      </p:pic>
      <p:pic>
        <p:nvPicPr>
          <p:cNvPr id="1038" name="Picture 1037" descr="A purple and blue butterfly&#10;&#10;Description automatically generated">
            <a:extLst>
              <a:ext uri="{FF2B5EF4-FFF2-40B4-BE49-F238E27FC236}">
                <a16:creationId xmlns:a16="http://schemas.microsoft.com/office/drawing/2014/main" id="{B4F98BA5-F9E1-C92F-D654-732BA6161B43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156796" y="7556276"/>
            <a:ext cx="543150" cy="6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990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19020</TotalTime>
  <Words>170</Words>
  <Application>Microsoft Macintosh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Avenir Book</vt:lpstr>
      <vt:lpstr>Calibri</vt:lpstr>
      <vt:lpstr>Calibri Light</vt:lpstr>
      <vt:lpstr>Copperplate Gothic Bold</vt:lpstr>
      <vt:lpstr>Gautami</vt:lpstr>
      <vt:lpstr>Krungthep</vt:lpstr>
      <vt:lpstr>Matura MT Script Capitals</vt:lpstr>
      <vt:lpstr>Muli-Regular</vt:lpstr>
      <vt:lpstr>Phosphate Inline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Libin Leo(UST,IN)</dc:creator>
  <cp:lastModifiedBy>Libin Leo(UST,IN)</cp:lastModifiedBy>
  <cp:revision>11</cp:revision>
  <dcterms:created xsi:type="dcterms:W3CDTF">2023-07-04T06:44:28Z</dcterms:created>
  <dcterms:modified xsi:type="dcterms:W3CDTF">2023-07-24T09:42:21Z</dcterms:modified>
</cp:coreProperties>
</file>