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70C08-7D61-5075-A25C-8C0C9DA75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0999DD-DDEC-665A-1435-305C29D50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080C22-A048-F2D8-A49A-BFD45C1F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8224C-D7A1-0464-A54F-62D33229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F7C7D-33BD-D552-DF4E-4A9199A0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2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E4B77-C7BB-6800-8262-6CF1F35C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B3196A-EBDD-2116-595C-488501B65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3923C-CFBA-E290-DBE7-44EE111E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CB70F-3344-E0D6-7892-4DB1674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4FF8B-C3C6-FB88-1B37-280FA6C7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5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FA3BCE-6407-9825-9A91-B26102BC2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6E4A3-97A7-3702-E54B-7C9570C50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73AEA-5BF4-A73C-D06D-ECE44525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13A9D-00CD-F774-47DF-85339BAA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AEE14-BFA3-5EB6-57B8-A240712C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9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F2B2B-EEA0-2975-2ECB-75B260B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C8566-D23E-958D-6DF9-894CFF78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0A30E-E734-465B-712E-31B97EC4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EA460-C672-2C23-CDF1-107E3BEB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59FB9-0536-70EF-C15F-2FBB04C6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3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ACB98-9D88-95E2-A491-C9C694E4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63B69-359A-FD8E-A53E-85C28A885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63038-52E0-A0F5-362F-55954979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D7D7E-A4BD-B051-65EF-314642F4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553A4-A1B1-C0CE-7BA8-90FD1EDF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9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534F8-66A1-8846-A19D-B20741E3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33EB2-F6DD-AA30-9A56-D8361C73A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E95483-76A2-2523-340B-75C3C51B5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8C8A95-3B7E-BE0E-DDDB-C66BBD16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644812-7BEA-BB32-160A-C174DA60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6A2D7C-E979-FF31-7CFA-6B44AC10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3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527EB-6D46-CB13-3AE6-28E0549C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713A16-A9E2-E612-943F-A956E0F9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10402-7C24-D6BF-B6E2-E08131B97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FF6277-1D62-8C26-5832-A91EB01F4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4F74CD-67E0-105F-15E5-58A8FE8BF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929363-ACCA-4844-3649-5E8EA651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67F86-001B-70C7-BE24-1A04D758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9066A6-90D0-7A3A-98C6-24C1BDAF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9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6CC07-63C4-CE42-7390-F4593465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1AA4B1-E1EA-BAC8-2D63-8E960348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54EA68-ECCE-0809-E4DB-92551AF1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3C2A4-5FDC-DD1A-E521-25A7DD56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6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C9AAA0-609F-8842-FAFE-5BC4ECE2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592B4C-1D33-C33E-47B1-56EC3A5A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E5B995-FE08-5D5C-8F4C-C6256D5A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3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19B48-1CD6-EEA7-F342-E0A1F9A4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2A5C8-C326-133F-7C2B-8705E333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71EF86-CB26-90DB-BF2F-883E88B36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BB946-6413-903A-00F4-FD049812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A12744-5C5D-D7AD-9E71-E73980B9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71B60-890F-D146-AB84-4A47BF20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9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6A616-A068-4915-7884-7857231F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0C02F2-B19C-CCF0-28A2-8C7EE477E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F70BD5-011F-8502-891B-F4540FEB8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7871AE-1341-E7D1-AB6C-215C48BA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463F-00B9-497F-8BDB-F8240C88174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B17CF-BCAF-0DC4-62F9-9BFEFBD4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A45CF-ABC6-E22C-6D13-E540CBEF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7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2E879D-BEFC-8683-7E44-3D7348DE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1CD46-BDBD-FD45-85AB-41BFD6EA5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1934E-F74E-485B-933A-EC3117AFA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463F-00B9-497F-8BDB-F8240C88174D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BA6B6-48D3-F8A5-1FB1-2179D19AD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361B5-98D7-AEE0-71FD-A7259ADC0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05C82-C066-42F2-992A-9898A91DA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8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71396D2-C7F1-3E5C-C727-2B3B32D60E03}"/>
              </a:ext>
            </a:extLst>
          </p:cNvPr>
          <p:cNvSpPr txBox="1"/>
          <p:nvPr/>
        </p:nvSpPr>
        <p:spPr>
          <a:xfrm>
            <a:off x="683491" y="7158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F0F0F"/>
                </a:solidFill>
                <a:effectLst/>
                <a:latin typeface="YouTube Sans"/>
              </a:rPr>
              <a:t>Snowflake</a:t>
            </a:r>
            <a:r>
              <a:rPr lang="zh-CN" altLang="en-US" b="1" i="0" dirty="0">
                <a:solidFill>
                  <a:srgbClr val="0F0F0F"/>
                </a:solidFill>
                <a:effectLst/>
                <a:latin typeface="YouTube Sans"/>
              </a:rPr>
              <a:t>公司分析 </a:t>
            </a:r>
            <a:r>
              <a:rPr lang="en-US" altLang="zh-CN" b="1" i="0" dirty="0">
                <a:solidFill>
                  <a:srgbClr val="0F0F0F"/>
                </a:solidFill>
                <a:effectLst/>
                <a:latin typeface="YouTube Sans"/>
              </a:rPr>
              <a:t>| SNOW</a:t>
            </a:r>
            <a:r>
              <a:rPr lang="zh-CN" altLang="en-US" b="1" i="0" dirty="0">
                <a:solidFill>
                  <a:srgbClr val="0F0F0F"/>
                </a:solidFill>
                <a:effectLst/>
                <a:latin typeface="YouTube Sans"/>
              </a:rPr>
              <a:t>一家颠覆云数据库的公司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B46A90-C67A-91E9-5E6C-89DA62A77566}"/>
              </a:ext>
            </a:extLst>
          </p:cNvPr>
          <p:cNvSpPr txBox="1"/>
          <p:nvPr/>
        </p:nvSpPr>
        <p:spPr>
          <a:xfrm>
            <a:off x="683491" y="1210302"/>
            <a:ext cx="8211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建立在公有云上的新型数据库，目前支持的平台有</a:t>
            </a:r>
            <a:r>
              <a:rPr lang="en-US" altLang="zh-CN" dirty="0"/>
              <a:t>AWS</a:t>
            </a:r>
            <a:r>
              <a:rPr lang="zh-CN" altLang="en-US" dirty="0"/>
              <a:t>，</a:t>
            </a:r>
            <a:r>
              <a:rPr lang="en-US" altLang="zh-CN" dirty="0"/>
              <a:t>Azure</a:t>
            </a:r>
            <a:r>
              <a:rPr lang="zh-CN" altLang="en-US" dirty="0"/>
              <a:t>，</a:t>
            </a:r>
            <a:r>
              <a:rPr lang="en-US" altLang="zh-CN" dirty="0"/>
              <a:t>GCP</a:t>
            </a:r>
          </a:p>
          <a:p>
            <a:endParaRPr lang="en-US" altLang="zh-CN" dirty="0"/>
          </a:p>
          <a:p>
            <a:r>
              <a:rPr lang="zh-CN" altLang="en-US" dirty="0"/>
              <a:t>得益于公有云的弹性和性能，用户可以在</a:t>
            </a:r>
            <a:r>
              <a:rPr lang="en-US" altLang="zh-CN" dirty="0"/>
              <a:t>snowflake</a:t>
            </a:r>
            <a:r>
              <a:rPr lang="zh-CN" altLang="en-US" dirty="0"/>
              <a:t>上十分轻松地存储，整合，分析和分享数据。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Snowflake</a:t>
            </a:r>
            <a:r>
              <a:rPr lang="zh-CN" altLang="en-US" dirty="0"/>
              <a:t>云原生架构，由三个独立的、可扩展的部分组成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C2F472-396B-4365-93A5-C837DAB72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3217010"/>
            <a:ext cx="12192000" cy="36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4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0AA5E2-A3A1-7E01-DEA7-5809DACEEBC5}"/>
              </a:ext>
            </a:extLst>
          </p:cNvPr>
          <p:cNvSpPr txBox="1"/>
          <p:nvPr/>
        </p:nvSpPr>
        <p:spPr>
          <a:xfrm>
            <a:off x="683491" y="7158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F0F0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Snowflake</a:t>
            </a:r>
            <a:r>
              <a:rPr lang="zh-CN" altLang="en-US" b="1" i="0" dirty="0">
                <a:solidFill>
                  <a:srgbClr val="0F0F0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公司分析 </a:t>
            </a:r>
            <a:r>
              <a:rPr lang="en-US" altLang="zh-CN" b="1" i="0" dirty="0">
                <a:solidFill>
                  <a:srgbClr val="0F0F0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| SNOW</a:t>
            </a:r>
            <a:r>
              <a:rPr lang="zh-CN" altLang="en-US" b="1" i="0" dirty="0">
                <a:solidFill>
                  <a:srgbClr val="0F0F0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一家颠覆云数据库的公司</a:t>
            </a:r>
          </a:p>
        </p:txBody>
      </p:sp>
    </p:spTree>
    <p:extLst>
      <p:ext uri="{BB962C8B-B14F-4D97-AF65-F5344CB8AC3E}">
        <p14:creationId xmlns:p14="http://schemas.microsoft.com/office/powerpoint/2010/main" val="206564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2B46A90-C67A-91E9-5E6C-89DA62A77566}"/>
              </a:ext>
            </a:extLst>
          </p:cNvPr>
          <p:cNvSpPr txBox="1"/>
          <p:nvPr/>
        </p:nvSpPr>
        <p:spPr>
          <a:xfrm>
            <a:off x="683491" y="1210302"/>
            <a:ext cx="8211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Snowflake</a:t>
            </a:r>
            <a:r>
              <a:rPr lang="zh-CN" altLang="en-US" dirty="0"/>
              <a:t>云原生架构，由三个独立的、可扩展的部分组成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云服务（</a:t>
            </a:r>
            <a:r>
              <a:rPr lang="en-US" altLang="zh-CN" dirty="0"/>
              <a:t>Cloud Services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zh-CN" altLang="en-US" dirty="0"/>
              <a:t>掌管整个系统的安全性，优化，数据管理和元数据等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计算（</a:t>
            </a:r>
            <a:r>
              <a:rPr lang="en-US" altLang="zh-CN" dirty="0"/>
              <a:t>Processing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zh-CN" altLang="en-US" dirty="0"/>
              <a:t>可以使多个用户同时无延时地读写数据，分析数据。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存储（</a:t>
            </a:r>
            <a:r>
              <a:rPr lang="en-US" altLang="zh-CN" dirty="0"/>
              <a:t>Database Storage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可以在云端存储海量结构化和半结构化的数据。</a:t>
            </a:r>
          </a:p>
        </p:txBody>
      </p:sp>
    </p:spTree>
    <p:extLst>
      <p:ext uri="{BB962C8B-B14F-4D97-AF65-F5344CB8AC3E}">
        <p14:creationId xmlns:p14="http://schemas.microsoft.com/office/powerpoint/2010/main" val="249514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1D48F3-83C8-6633-7149-C665B2B47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311" y="1"/>
            <a:ext cx="5828675" cy="34898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69DF94-B596-39D2-BD7B-D22F53715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2" y="3489833"/>
            <a:ext cx="9652000" cy="4415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FFC086-14D4-A9B4-C8D2-8BFFB35A5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32" y="3819604"/>
            <a:ext cx="4349004" cy="32693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10BA36-B7B8-DC47-816A-56C0849F4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9782" y="586510"/>
            <a:ext cx="5584479" cy="290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2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BEE4F3-3CAF-8752-5B81-8A435220B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37" y="1794038"/>
            <a:ext cx="4146690" cy="24131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B5FA072-9C5F-08E5-1BC8-49AB9A8F211E}"/>
              </a:ext>
            </a:extLst>
          </p:cNvPr>
          <p:cNvSpPr txBox="1"/>
          <p:nvPr/>
        </p:nvSpPr>
        <p:spPr>
          <a:xfrm>
            <a:off x="683491" y="1210302"/>
            <a:ext cx="478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在数据横向和纵向的扩展性上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E3C8B0-9CF4-F04E-7DAF-35FEE4154BB2}"/>
              </a:ext>
            </a:extLst>
          </p:cNvPr>
          <p:cNvSpPr txBox="1"/>
          <p:nvPr/>
        </p:nvSpPr>
        <p:spPr>
          <a:xfrm>
            <a:off x="1177636" y="4207162"/>
            <a:ext cx="478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客户可以根据需求来购买存储和算力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73436DB-3CED-69A6-2086-44708942D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418" y="4694838"/>
            <a:ext cx="6659418" cy="34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2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F16F0A2B-294A-D74C-82F5-FE4014ACB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4" y="262324"/>
            <a:ext cx="12192000" cy="30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6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DD996D-2B87-D4F0-C78B-88CAFBD9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46"/>
            <a:ext cx="12192000" cy="674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5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36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172</Words>
  <Application>Microsoft Office PowerPoint</Application>
  <PresentationFormat>宽屏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YouTube Sans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799768295@qq.com</dc:creator>
  <cp:lastModifiedBy>799768295@qq.com</cp:lastModifiedBy>
  <cp:revision>3</cp:revision>
  <dcterms:created xsi:type="dcterms:W3CDTF">2023-01-18T15:04:17Z</dcterms:created>
  <dcterms:modified xsi:type="dcterms:W3CDTF">2023-01-27T14:08:24Z</dcterms:modified>
</cp:coreProperties>
</file>