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radarChart>
        <c:radarStyle val="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m/d/yyyy</c:formatCode>
                <c:ptCount val="5"/>
                <c:pt idx="0">
                  <c:v>37261</c:v>
                </c:pt>
                <c:pt idx="1">
                  <c:v>37262</c:v>
                </c:pt>
                <c:pt idx="2">
                  <c:v>37263</c:v>
                </c:pt>
                <c:pt idx="3">
                  <c:v>37264</c:v>
                </c:pt>
                <c:pt idx="4">
                  <c:v>37265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32</c:v>
                </c:pt>
                <c:pt idx="1">
                  <c:v>32</c:v>
                </c:pt>
                <c:pt idx="2">
                  <c:v>28</c:v>
                </c:pt>
                <c:pt idx="3">
                  <c:v>12</c:v>
                </c:pt>
                <c:pt idx="4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A92-43F0-A302-5B7CA1A3613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m/d/yyyy</c:formatCode>
                <c:ptCount val="5"/>
                <c:pt idx="0">
                  <c:v>37261</c:v>
                </c:pt>
                <c:pt idx="1">
                  <c:v>37262</c:v>
                </c:pt>
                <c:pt idx="2">
                  <c:v>37263</c:v>
                </c:pt>
                <c:pt idx="3">
                  <c:v>37264</c:v>
                </c:pt>
                <c:pt idx="4">
                  <c:v>37265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12</c:v>
                </c:pt>
                <c:pt idx="1">
                  <c:v>12</c:v>
                </c:pt>
                <c:pt idx="2">
                  <c:v>12</c:v>
                </c:pt>
                <c:pt idx="3">
                  <c:v>21</c:v>
                </c:pt>
                <c:pt idx="4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A92-43F0-A302-5B7CA1A3613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18293536"/>
        <c:axId val="2018282720"/>
      </c:radarChart>
      <c:catAx>
        <c:axId val="2018293536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018282720"/>
        <c:crosses val="autoZero"/>
        <c:auto val="1"/>
        <c:lblAlgn val="ctr"/>
        <c:lblOffset val="100"/>
        <c:noMultiLvlLbl val="0"/>
      </c:catAx>
      <c:valAx>
        <c:axId val="20182827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0182935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970C08-7D61-5075-A25C-8C0C9DA757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40999DD-DDEC-665A-1435-305C29D50E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080C22-A048-F2D8-A49A-BFD45C1FC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D463F-00B9-497F-8BDB-F8240C88174D}" type="datetimeFigureOut">
              <a:rPr lang="zh-CN" altLang="en-US" smtClean="0"/>
              <a:t>2023/1/18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88224C-D7A1-0464-A54F-62D33229D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7F7C7D-33BD-D552-DF4E-4A9199A09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05C82-C066-42F2-992A-9898A91DAA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3524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5E4B77-C7BB-6800-8262-6CF1F35CE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FB3196A-EBDD-2116-595C-488501B65B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A3923C-CFBA-E290-DBE7-44EE111E1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D463F-00B9-497F-8BDB-F8240C88174D}" type="datetimeFigureOut">
              <a:rPr lang="zh-CN" altLang="en-US" smtClean="0"/>
              <a:t>2023/1/18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9CB70F-3344-E0D6-7892-4DB16747C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C4FF8B-C3C6-FB88-1B37-280FA6C76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05C82-C066-42F2-992A-9898A91DAA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5052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0FA3BCE-6407-9825-9A91-B26102BC2D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526E4A3-97A7-3702-E54B-7C9570C50F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B73AEA-5BF4-A73C-D06D-ECE445252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D463F-00B9-497F-8BDB-F8240C88174D}" type="datetimeFigureOut">
              <a:rPr lang="zh-CN" altLang="en-US" smtClean="0"/>
              <a:t>2023/1/18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A13A9D-00CD-F774-47DF-85339BAA8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4AEE14-BFA3-5EB6-57B8-A240712CD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05C82-C066-42F2-992A-9898A91DAA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7190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4F2B2B-EEA0-2975-2ECB-75B260BF3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1C8566-D23E-958D-6DF9-894CFF7866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10A30E-E734-465B-712E-31B97EC42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D463F-00B9-497F-8BDB-F8240C88174D}" type="datetimeFigureOut">
              <a:rPr lang="zh-CN" altLang="en-US" smtClean="0"/>
              <a:t>2023/1/18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0EA460-C672-2C23-CDF1-107E3BEB9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C59FB9-0536-70EF-C15F-2FBB04C65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05C82-C066-42F2-992A-9898A91DAA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6396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5ACB98-9D88-95E2-A491-C9C694E49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9463B69-359A-FD8E-A53E-85C28A8852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463038-52E0-A0F5-362F-55954979C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D463F-00B9-497F-8BDB-F8240C88174D}" type="datetimeFigureOut">
              <a:rPr lang="zh-CN" altLang="en-US" smtClean="0"/>
              <a:t>2023/1/18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5D7D7E-A4BD-B051-65EF-314642F4F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9553A4-A1B1-C0CE-7BA8-90FD1EDFB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05C82-C066-42F2-992A-9898A91DAA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4698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2534F8-66A1-8846-A19D-B20741E33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733EB2-F6DD-AA30-9A56-D8361C73A4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EE95483-76A2-2523-340B-75C3C51B56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38C8A95-3B7E-BE0E-DDDB-C66BBD163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D463F-00B9-497F-8BDB-F8240C88174D}" type="datetimeFigureOut">
              <a:rPr lang="zh-CN" altLang="en-US" smtClean="0"/>
              <a:t>2023/1/18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644812-7BEA-BB32-160A-C174DA60D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66A2D7C-E979-FF31-7CFA-6B44AC10E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05C82-C066-42F2-992A-9898A91DAA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0830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5527EB-6D46-CB13-3AE6-28E0549CF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D713A16-A9E2-E612-943F-A956E0F909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B610402-7C24-D6BF-B6E2-E08131B976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DFF6277-1D62-8C26-5832-A91EB01F49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B4F74CD-67E0-105F-15E5-58A8FE8BFB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E929363-ACCA-4844-3649-5E8EA6513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D463F-00B9-497F-8BDB-F8240C88174D}" type="datetimeFigureOut">
              <a:rPr lang="zh-CN" altLang="en-US" smtClean="0"/>
              <a:t>2023/1/18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4667F86-001B-70C7-BE24-1A04D758E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59066A6-90D0-7A3A-98C6-24C1BDAF8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05C82-C066-42F2-992A-9898A91DAA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7497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56CC07-63C4-CE42-7390-F4593465E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A1AA4B1-E1EA-BAC8-2D63-8E9603481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D463F-00B9-497F-8BDB-F8240C88174D}" type="datetimeFigureOut">
              <a:rPr lang="zh-CN" altLang="en-US" smtClean="0"/>
              <a:t>2023/1/18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954EA68-ECCE-0809-E4DB-92551AF17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6E3C2A4-5FDC-DD1A-E521-25A7DD561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05C82-C066-42F2-992A-9898A91DAA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7260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3C9AAA0-609F-8842-FAFE-5BC4ECE2A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D463F-00B9-497F-8BDB-F8240C88174D}" type="datetimeFigureOut">
              <a:rPr lang="zh-CN" altLang="en-US" smtClean="0"/>
              <a:t>2023/1/18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9592B4C-1D33-C33E-47B1-56EC3A5A9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BE5B995-FE08-5D5C-8F4C-C6256D5AA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05C82-C066-42F2-992A-9898A91DAA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7239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619B48-1CD6-EEA7-F342-E0A1F9A44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72A5C8-C326-133F-7C2B-8705E3333D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E71EF86-CB26-90DB-BF2F-883E88B360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DFBB946-6413-903A-00F4-FD0498127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D463F-00B9-497F-8BDB-F8240C88174D}" type="datetimeFigureOut">
              <a:rPr lang="zh-CN" altLang="en-US" smtClean="0"/>
              <a:t>2023/1/18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7A12744-5C5D-D7AD-9E71-E73980B9A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F171B60-890F-D146-AB84-4A47BF202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05C82-C066-42F2-992A-9898A91DAA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5298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D6A616-A068-4915-7884-7857231F7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40C02F2-B19C-CCF0-28A2-8C7EE477EF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7F70BD5-011F-8502-891B-F4540FEB82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77871AE-1341-E7D1-AB6C-215C48BAB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D463F-00B9-497F-8BDB-F8240C88174D}" type="datetimeFigureOut">
              <a:rPr lang="zh-CN" altLang="en-US" smtClean="0"/>
              <a:t>2023/1/18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85B17CF-BCAF-0DC4-62F9-9BFEFBD4D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ECA45CF-ABC6-E22C-6D13-E540CBEFA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05C82-C066-42F2-992A-9898A91DAA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6071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62E879D-BEFC-8683-7E44-3D7348DE3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0A1CD46-BDBD-FD45-85AB-41BFD6EA51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F1934E-F74E-485B-933A-EC3117AFA1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BD463F-00B9-497F-8BDB-F8240C88174D}" type="datetimeFigureOut">
              <a:rPr lang="zh-CN" altLang="en-US" smtClean="0"/>
              <a:t>2023/1/18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CBA6B6-48D3-F8A5-1FB1-2179D19AD1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5361B5-98D7-AEE0-71FD-A7259ADC0E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F05C82-C066-42F2-992A-9898A91DAA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0683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图表 6">
            <a:extLst>
              <a:ext uri="{FF2B5EF4-FFF2-40B4-BE49-F238E27FC236}">
                <a16:creationId xmlns:a16="http://schemas.microsoft.com/office/drawing/2014/main" id="{DDF023CD-53A1-4FAE-CFC9-0FD949BEA581}"/>
              </a:ext>
            </a:extLst>
          </p:cNvPr>
          <p:cNvGraphicFramePr/>
          <p:nvPr/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544499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宽屏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799768295@qq.com</dc:creator>
  <cp:lastModifiedBy>799768295@qq.com</cp:lastModifiedBy>
  <cp:revision>1</cp:revision>
  <dcterms:created xsi:type="dcterms:W3CDTF">2023-01-18T15:04:17Z</dcterms:created>
  <dcterms:modified xsi:type="dcterms:W3CDTF">2023-01-18T15:04:50Z</dcterms:modified>
</cp:coreProperties>
</file>