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61" r:id="rId5"/>
    <p:sldId id="262" r:id="rId6"/>
    <p:sldId id="264" r:id="rId7"/>
    <p:sldId id="265" r:id="rId8"/>
    <p:sldId id="266" r:id="rId9"/>
    <p:sldId id="267" r:id="rId10"/>
    <p:sldId id="268" r:id="rId11"/>
    <p:sldId id="269" r:id="rId12"/>
    <p:sldId id="270" r:id="rId13"/>
    <p:sldId id="271" r:id="rId14"/>
    <p:sldId id="273" r:id="rId15"/>
    <p:sldId id="274" r:id="rId16"/>
    <p:sldId id="27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40465-2978-4BDC-A0D7-C9C4EFAEE75E}" v="363" dt="2022-11-15T13:14:23.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1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bin t" userId="ef69ed23f9dd2715" providerId="LiveId" clId="{00A40465-2978-4BDC-A0D7-C9C4EFAEE75E}"/>
    <pc:docChg chg="undo custSel addSld delSld modSld modMainMaster">
      <pc:chgData name="libin t" userId="ef69ed23f9dd2715" providerId="LiveId" clId="{00A40465-2978-4BDC-A0D7-C9C4EFAEE75E}" dt="2022-11-15T13:14:23.796" v="1701"/>
      <pc:docMkLst>
        <pc:docMk/>
      </pc:docMkLst>
      <pc:sldChg chg="modSp new mod chgLayout">
        <pc:chgData name="libin t" userId="ef69ed23f9dd2715" providerId="LiveId" clId="{00A40465-2978-4BDC-A0D7-C9C4EFAEE75E}" dt="2022-11-14T11:04:08.845" v="1607" actId="20577"/>
        <pc:sldMkLst>
          <pc:docMk/>
          <pc:sldMk cId="1321534289" sldId="256"/>
        </pc:sldMkLst>
        <pc:spChg chg="mod ord">
          <ac:chgData name="libin t" userId="ef69ed23f9dd2715" providerId="LiveId" clId="{00A40465-2978-4BDC-A0D7-C9C4EFAEE75E}" dt="2022-11-14T09:24:50.503" v="483" actId="255"/>
          <ac:spMkLst>
            <pc:docMk/>
            <pc:sldMk cId="1321534289" sldId="256"/>
            <ac:spMk id="2" creationId="{01C3B1C9-6EB6-41CA-5D8F-3D3472503D37}"/>
          </ac:spMkLst>
        </pc:spChg>
        <pc:spChg chg="mod ord">
          <ac:chgData name="libin t" userId="ef69ed23f9dd2715" providerId="LiveId" clId="{00A40465-2978-4BDC-A0D7-C9C4EFAEE75E}" dt="2022-11-14T11:04:08.845" v="1607" actId="20577"/>
          <ac:spMkLst>
            <pc:docMk/>
            <pc:sldMk cId="1321534289" sldId="256"/>
            <ac:spMk id="3" creationId="{2DF25DAC-D704-3C22-21F7-08F74EAB2B1E}"/>
          </ac:spMkLst>
        </pc:spChg>
      </pc:sldChg>
      <pc:sldChg chg="modSp new mod">
        <pc:chgData name="libin t" userId="ef69ed23f9dd2715" providerId="LiveId" clId="{00A40465-2978-4BDC-A0D7-C9C4EFAEE75E}" dt="2022-11-15T13:08:56.248" v="1698"/>
        <pc:sldMkLst>
          <pc:docMk/>
          <pc:sldMk cId="2303848103" sldId="257"/>
        </pc:sldMkLst>
        <pc:spChg chg="mod">
          <ac:chgData name="libin t" userId="ef69ed23f9dd2715" providerId="LiveId" clId="{00A40465-2978-4BDC-A0D7-C9C4EFAEE75E}" dt="2022-11-15T12:55:35.692" v="1675"/>
          <ac:spMkLst>
            <pc:docMk/>
            <pc:sldMk cId="2303848103" sldId="257"/>
            <ac:spMk id="2" creationId="{10EE92ED-A767-9A89-64B6-E5C45CCF301D}"/>
          </ac:spMkLst>
        </pc:spChg>
        <pc:spChg chg="mod">
          <ac:chgData name="libin t" userId="ef69ed23f9dd2715" providerId="LiveId" clId="{00A40465-2978-4BDC-A0D7-C9C4EFAEE75E}" dt="2022-11-15T13:08:56.248" v="1698"/>
          <ac:spMkLst>
            <pc:docMk/>
            <pc:sldMk cId="2303848103" sldId="257"/>
            <ac:spMk id="3" creationId="{E76280FF-EA6B-DB3C-37FD-D6738D8B4824}"/>
          </ac:spMkLst>
        </pc:spChg>
      </pc:sldChg>
      <pc:sldChg chg="new del">
        <pc:chgData name="libin t" userId="ef69ed23f9dd2715" providerId="LiveId" clId="{00A40465-2978-4BDC-A0D7-C9C4EFAEE75E}" dt="2022-11-12T13:30:14.711" v="244" actId="47"/>
        <pc:sldMkLst>
          <pc:docMk/>
          <pc:sldMk cId="4189435216" sldId="258"/>
        </pc:sldMkLst>
      </pc:sldChg>
      <pc:sldChg chg="addSp modSp new mod">
        <pc:chgData name="libin t" userId="ef69ed23f9dd2715" providerId="LiveId" clId="{00A40465-2978-4BDC-A0D7-C9C4EFAEE75E}" dt="2022-11-15T12:55:36.732" v="1680" actId="13926"/>
        <pc:sldMkLst>
          <pc:docMk/>
          <pc:sldMk cId="1875487487" sldId="259"/>
        </pc:sldMkLst>
        <pc:spChg chg="mod">
          <ac:chgData name="libin t" userId="ef69ed23f9dd2715" providerId="LiveId" clId="{00A40465-2978-4BDC-A0D7-C9C4EFAEE75E}" dt="2022-11-15T12:55:35.692" v="1675"/>
          <ac:spMkLst>
            <pc:docMk/>
            <pc:sldMk cId="1875487487" sldId="259"/>
            <ac:spMk id="2" creationId="{FFFAC0A4-84E5-64A4-4997-FE80083DD868}"/>
          </ac:spMkLst>
        </pc:spChg>
        <pc:spChg chg="add mod">
          <ac:chgData name="libin t" userId="ef69ed23f9dd2715" providerId="LiveId" clId="{00A40465-2978-4BDC-A0D7-C9C4EFAEE75E}" dt="2022-11-15T12:55:36.732" v="1680" actId="13926"/>
          <ac:spMkLst>
            <pc:docMk/>
            <pc:sldMk cId="1875487487" sldId="259"/>
            <ac:spMk id="4" creationId="{32E9888E-CDCF-3F68-BCA2-1FF037E47248}"/>
          </ac:spMkLst>
        </pc:spChg>
      </pc:sldChg>
      <pc:sldChg chg="modSp new del mod">
        <pc:chgData name="libin t" userId="ef69ed23f9dd2715" providerId="LiveId" clId="{00A40465-2978-4BDC-A0D7-C9C4EFAEE75E}" dt="2022-11-12T13:48:34.763" v="350" actId="47"/>
        <pc:sldMkLst>
          <pc:docMk/>
          <pc:sldMk cId="3214037576" sldId="260"/>
        </pc:sldMkLst>
        <pc:spChg chg="mod">
          <ac:chgData name="libin t" userId="ef69ed23f9dd2715" providerId="LiveId" clId="{00A40465-2978-4BDC-A0D7-C9C4EFAEE75E}" dt="2022-11-12T13:45:25.003" v="317" actId="1076"/>
          <ac:spMkLst>
            <pc:docMk/>
            <pc:sldMk cId="3214037576" sldId="260"/>
            <ac:spMk id="2" creationId="{FFC4AE3D-EB4B-3B9C-8309-6011D8FE6349}"/>
          </ac:spMkLst>
        </pc:spChg>
        <pc:spChg chg="mod">
          <ac:chgData name="libin t" userId="ef69ed23f9dd2715" providerId="LiveId" clId="{00A40465-2978-4BDC-A0D7-C9C4EFAEE75E}" dt="2022-11-12T13:46:11.713" v="319"/>
          <ac:spMkLst>
            <pc:docMk/>
            <pc:sldMk cId="3214037576" sldId="260"/>
            <ac:spMk id="3" creationId="{6DCAB882-39F1-1544-5C90-BAD506C44213}"/>
          </ac:spMkLst>
        </pc:spChg>
      </pc:sldChg>
      <pc:sldChg chg="modSp new mod">
        <pc:chgData name="libin t" userId="ef69ed23f9dd2715" providerId="LiveId" clId="{00A40465-2978-4BDC-A0D7-C9C4EFAEE75E}" dt="2022-11-15T13:08:56.248" v="1698"/>
        <pc:sldMkLst>
          <pc:docMk/>
          <pc:sldMk cId="2961144426" sldId="261"/>
        </pc:sldMkLst>
        <pc:spChg chg="mod">
          <ac:chgData name="libin t" userId="ef69ed23f9dd2715" providerId="LiveId" clId="{00A40465-2978-4BDC-A0D7-C9C4EFAEE75E}" dt="2022-11-15T13:08:56.248" v="1698"/>
          <ac:spMkLst>
            <pc:docMk/>
            <pc:sldMk cId="2961144426" sldId="261"/>
            <ac:spMk id="2" creationId="{8C955D92-A8F6-44A5-4670-95C8AC416606}"/>
          </ac:spMkLst>
        </pc:spChg>
        <pc:spChg chg="mod">
          <ac:chgData name="libin t" userId="ef69ed23f9dd2715" providerId="LiveId" clId="{00A40465-2978-4BDC-A0D7-C9C4EFAEE75E}" dt="2022-11-14T09:28:19.037" v="503" actId="12"/>
          <ac:spMkLst>
            <pc:docMk/>
            <pc:sldMk cId="2961144426" sldId="261"/>
            <ac:spMk id="3" creationId="{B5A2F8B8-28AF-51AF-8B38-6E576D698828}"/>
          </ac:spMkLst>
        </pc:spChg>
      </pc:sldChg>
      <pc:sldChg chg="addSp delSp modSp new mod">
        <pc:chgData name="libin t" userId="ef69ed23f9dd2715" providerId="LiveId" clId="{00A40465-2978-4BDC-A0D7-C9C4EFAEE75E}" dt="2022-11-15T13:08:56.248" v="1698"/>
        <pc:sldMkLst>
          <pc:docMk/>
          <pc:sldMk cId="1934649943" sldId="262"/>
        </pc:sldMkLst>
        <pc:spChg chg="mod">
          <ac:chgData name="libin t" userId="ef69ed23f9dd2715" providerId="LiveId" clId="{00A40465-2978-4BDC-A0D7-C9C4EFAEE75E}" dt="2022-11-15T13:08:56.248" v="1698"/>
          <ac:spMkLst>
            <pc:docMk/>
            <pc:sldMk cId="1934649943" sldId="262"/>
            <ac:spMk id="2" creationId="{F9A74516-161C-3B27-F43B-DAEC4513CDCB}"/>
          </ac:spMkLst>
        </pc:spChg>
        <pc:spChg chg="del">
          <ac:chgData name="libin t" userId="ef69ed23f9dd2715" providerId="LiveId" clId="{00A40465-2978-4BDC-A0D7-C9C4EFAEE75E}" dt="2022-11-12T13:51:50.275" v="360"/>
          <ac:spMkLst>
            <pc:docMk/>
            <pc:sldMk cId="1934649943" sldId="262"/>
            <ac:spMk id="3" creationId="{20D18DE6-179D-BBEC-E4C9-125BA46387EE}"/>
          </ac:spMkLst>
        </pc:spChg>
        <pc:spChg chg="add del mod">
          <ac:chgData name="libin t" userId="ef69ed23f9dd2715" providerId="LiveId" clId="{00A40465-2978-4BDC-A0D7-C9C4EFAEE75E}" dt="2022-11-12T13:54:40.261" v="362"/>
          <ac:spMkLst>
            <pc:docMk/>
            <pc:sldMk cId="1934649943" sldId="262"/>
            <ac:spMk id="6" creationId="{C63E693F-E7B8-5DCA-EA86-CAA9204EC2D1}"/>
          </ac:spMkLst>
        </pc:spChg>
        <pc:spChg chg="add del mod">
          <ac:chgData name="libin t" userId="ef69ed23f9dd2715" providerId="LiveId" clId="{00A40465-2978-4BDC-A0D7-C9C4EFAEE75E}" dt="2022-11-12T14:10:34.986" v="368"/>
          <ac:spMkLst>
            <pc:docMk/>
            <pc:sldMk cId="1934649943" sldId="262"/>
            <ac:spMk id="7" creationId="{7C03239C-D06E-DCBA-B63D-7AFB1A429B0E}"/>
          </ac:spMkLst>
        </pc:spChg>
        <pc:picChg chg="add del mod">
          <ac:chgData name="libin t" userId="ef69ed23f9dd2715" providerId="LiveId" clId="{00A40465-2978-4BDC-A0D7-C9C4EFAEE75E}" dt="2022-11-12T13:51:52.968" v="361" actId="478"/>
          <ac:picMkLst>
            <pc:docMk/>
            <pc:sldMk cId="1934649943" sldId="262"/>
            <ac:picMk id="4" creationId="{132BFECF-33AF-1DC7-98C3-9DA2CA0D6C6D}"/>
          </ac:picMkLst>
        </pc:picChg>
        <pc:picChg chg="add del mod">
          <ac:chgData name="libin t" userId="ef69ed23f9dd2715" providerId="LiveId" clId="{00A40465-2978-4BDC-A0D7-C9C4EFAEE75E}" dt="2022-11-12T13:54:52.701" v="367" actId="478"/>
          <ac:picMkLst>
            <pc:docMk/>
            <pc:sldMk cId="1934649943" sldId="262"/>
            <ac:picMk id="1026" creationId="{F80015F7-B144-1C73-8CB2-31A2862010B4}"/>
          </ac:picMkLst>
        </pc:picChg>
        <pc:picChg chg="add mod">
          <ac:chgData name="libin t" userId="ef69ed23f9dd2715" providerId="LiveId" clId="{00A40465-2978-4BDC-A0D7-C9C4EFAEE75E}" dt="2022-11-14T09:28:42.834" v="506" actId="1076"/>
          <ac:picMkLst>
            <pc:docMk/>
            <pc:sldMk cId="1934649943" sldId="262"/>
            <ac:picMk id="1028" creationId="{3805E764-A784-37D6-EFF2-2FCBE069764E}"/>
          </ac:picMkLst>
        </pc:picChg>
      </pc:sldChg>
      <pc:sldChg chg="addSp delSp modSp new del mod">
        <pc:chgData name="libin t" userId="ef69ed23f9dd2715" providerId="LiveId" clId="{00A40465-2978-4BDC-A0D7-C9C4EFAEE75E}" dt="2022-11-12T14:14:24.010" v="393" actId="47"/>
        <pc:sldMkLst>
          <pc:docMk/>
          <pc:sldMk cId="1991924162" sldId="263"/>
        </pc:sldMkLst>
        <pc:spChg chg="mod">
          <ac:chgData name="libin t" userId="ef69ed23f9dd2715" providerId="LiveId" clId="{00A40465-2978-4BDC-A0D7-C9C4EFAEE75E}" dt="2022-11-12T14:13:15.106" v="384" actId="14100"/>
          <ac:spMkLst>
            <pc:docMk/>
            <pc:sldMk cId="1991924162" sldId="263"/>
            <ac:spMk id="2" creationId="{ED5BF8ED-4B8D-0098-D282-D797975B1383}"/>
          </ac:spMkLst>
        </pc:spChg>
        <pc:spChg chg="del">
          <ac:chgData name="libin t" userId="ef69ed23f9dd2715" providerId="LiveId" clId="{00A40465-2978-4BDC-A0D7-C9C4EFAEE75E}" dt="2022-11-12T14:12:06.982" v="373"/>
          <ac:spMkLst>
            <pc:docMk/>
            <pc:sldMk cId="1991924162" sldId="263"/>
            <ac:spMk id="3" creationId="{D5CF6AAC-9B5E-8AD8-5974-6D0C4DAEF6D1}"/>
          </ac:spMkLst>
        </pc:spChg>
        <pc:spChg chg="del">
          <ac:chgData name="libin t" userId="ef69ed23f9dd2715" providerId="LiveId" clId="{00A40465-2978-4BDC-A0D7-C9C4EFAEE75E}" dt="2022-11-12T14:12:36.928" v="377"/>
          <ac:spMkLst>
            <pc:docMk/>
            <pc:sldMk cId="1991924162" sldId="263"/>
            <ac:spMk id="4" creationId="{E5FB82DC-A278-5C24-7503-8ABB1FD523D3}"/>
          </ac:spMkLst>
        </pc:spChg>
        <pc:picChg chg="add mod">
          <ac:chgData name="libin t" userId="ef69ed23f9dd2715" providerId="LiveId" clId="{00A40465-2978-4BDC-A0D7-C9C4EFAEE75E}" dt="2022-11-12T14:12:56.025" v="382" actId="1076"/>
          <ac:picMkLst>
            <pc:docMk/>
            <pc:sldMk cId="1991924162" sldId="263"/>
            <ac:picMk id="2050" creationId="{2E798DCC-45D9-27D7-4EA0-4EC4102F838B}"/>
          </ac:picMkLst>
        </pc:picChg>
        <pc:picChg chg="add mod">
          <ac:chgData name="libin t" userId="ef69ed23f9dd2715" providerId="LiveId" clId="{00A40465-2978-4BDC-A0D7-C9C4EFAEE75E}" dt="2022-11-12T14:13:03.968" v="383" actId="1076"/>
          <ac:picMkLst>
            <pc:docMk/>
            <pc:sldMk cId="1991924162" sldId="263"/>
            <ac:picMk id="2052" creationId="{A49D3D54-45DB-F65B-780C-7FF7CC6A3D11}"/>
          </ac:picMkLst>
        </pc:picChg>
      </pc:sldChg>
      <pc:sldChg chg="addSp modSp new">
        <pc:chgData name="libin t" userId="ef69ed23f9dd2715" providerId="LiveId" clId="{00A40465-2978-4BDC-A0D7-C9C4EFAEE75E}" dt="2022-11-14T09:30:15.156" v="519" actId="14100"/>
        <pc:sldMkLst>
          <pc:docMk/>
          <pc:sldMk cId="1193642560" sldId="264"/>
        </pc:sldMkLst>
        <pc:picChg chg="add mod">
          <ac:chgData name="libin t" userId="ef69ed23f9dd2715" providerId="LiveId" clId="{00A40465-2978-4BDC-A0D7-C9C4EFAEE75E}" dt="2022-11-14T09:29:49.119" v="514" actId="14100"/>
          <ac:picMkLst>
            <pc:docMk/>
            <pc:sldMk cId="1193642560" sldId="264"/>
            <ac:picMk id="2" creationId="{289D4797-486B-F5FB-2A69-F9AA2E625AF7}"/>
          </ac:picMkLst>
        </pc:picChg>
        <pc:picChg chg="add mod">
          <ac:chgData name="libin t" userId="ef69ed23f9dd2715" providerId="LiveId" clId="{00A40465-2978-4BDC-A0D7-C9C4EFAEE75E}" dt="2022-11-14T09:29:56.848" v="515" actId="14100"/>
          <ac:picMkLst>
            <pc:docMk/>
            <pc:sldMk cId="1193642560" sldId="264"/>
            <ac:picMk id="3" creationId="{F7D9EB81-8890-43AB-BEBF-E7A88FFE3C80}"/>
          </ac:picMkLst>
        </pc:picChg>
        <pc:picChg chg="add mod">
          <ac:chgData name="libin t" userId="ef69ed23f9dd2715" providerId="LiveId" clId="{00A40465-2978-4BDC-A0D7-C9C4EFAEE75E}" dt="2022-11-14T09:30:15.156" v="519" actId="14100"/>
          <ac:picMkLst>
            <pc:docMk/>
            <pc:sldMk cId="1193642560" sldId="264"/>
            <ac:picMk id="3074" creationId="{728C4FD4-FF4D-D1AE-FA42-055AD249F94E}"/>
          </ac:picMkLst>
        </pc:picChg>
      </pc:sldChg>
      <pc:sldChg chg="addSp delSp modSp new mod">
        <pc:chgData name="libin t" userId="ef69ed23f9dd2715" providerId="LiveId" clId="{00A40465-2978-4BDC-A0D7-C9C4EFAEE75E}" dt="2022-11-15T13:08:56.248" v="1698"/>
        <pc:sldMkLst>
          <pc:docMk/>
          <pc:sldMk cId="70690549" sldId="265"/>
        </pc:sldMkLst>
        <pc:spChg chg="mod">
          <ac:chgData name="libin t" userId="ef69ed23f9dd2715" providerId="LiveId" clId="{00A40465-2978-4BDC-A0D7-C9C4EFAEE75E}" dt="2022-11-15T13:08:56.248" v="1698"/>
          <ac:spMkLst>
            <pc:docMk/>
            <pc:sldMk cId="70690549" sldId="265"/>
            <ac:spMk id="2" creationId="{32233B44-3DB9-6523-CB49-367B4A08BE1F}"/>
          </ac:spMkLst>
        </pc:spChg>
        <pc:spChg chg="del">
          <ac:chgData name="libin t" userId="ef69ed23f9dd2715" providerId="LiveId" clId="{00A40465-2978-4BDC-A0D7-C9C4EFAEE75E}" dt="2022-11-12T14:21:52.990" v="417"/>
          <ac:spMkLst>
            <pc:docMk/>
            <pc:sldMk cId="70690549" sldId="265"/>
            <ac:spMk id="3" creationId="{5040FDAB-F9AB-8B32-B4E7-98A41D048FAE}"/>
          </ac:spMkLst>
        </pc:spChg>
        <pc:picChg chg="add mod">
          <ac:chgData name="libin t" userId="ef69ed23f9dd2715" providerId="LiveId" clId="{00A40465-2978-4BDC-A0D7-C9C4EFAEE75E}" dt="2022-11-12T14:22:08.655" v="421" actId="14100"/>
          <ac:picMkLst>
            <pc:docMk/>
            <pc:sldMk cId="70690549" sldId="265"/>
            <ac:picMk id="4098" creationId="{3758E21A-E845-5B7F-6C40-016849D11FE1}"/>
          </ac:picMkLst>
        </pc:picChg>
      </pc:sldChg>
      <pc:sldChg chg="addSp modSp new">
        <pc:chgData name="libin t" userId="ef69ed23f9dd2715" providerId="LiveId" clId="{00A40465-2978-4BDC-A0D7-C9C4EFAEE75E}" dt="2022-11-14T09:30:45.789" v="522" actId="1076"/>
        <pc:sldMkLst>
          <pc:docMk/>
          <pc:sldMk cId="3517368009" sldId="266"/>
        </pc:sldMkLst>
        <pc:picChg chg="add mod">
          <ac:chgData name="libin t" userId="ef69ed23f9dd2715" providerId="LiveId" clId="{00A40465-2978-4BDC-A0D7-C9C4EFAEE75E}" dt="2022-11-14T09:30:45.789" v="522" actId="1076"/>
          <ac:picMkLst>
            <pc:docMk/>
            <pc:sldMk cId="3517368009" sldId="266"/>
            <ac:picMk id="5122" creationId="{CAC4151E-3B25-F45E-7B1C-2F8B3A194ABC}"/>
          </ac:picMkLst>
        </pc:picChg>
      </pc:sldChg>
      <pc:sldChg chg="addSp modSp new">
        <pc:chgData name="libin t" userId="ef69ed23f9dd2715" providerId="LiveId" clId="{00A40465-2978-4BDC-A0D7-C9C4EFAEE75E}" dt="2022-11-14T09:30:53.580" v="523" actId="1076"/>
        <pc:sldMkLst>
          <pc:docMk/>
          <pc:sldMk cId="1221355599" sldId="267"/>
        </pc:sldMkLst>
        <pc:picChg chg="add mod">
          <ac:chgData name="libin t" userId="ef69ed23f9dd2715" providerId="LiveId" clId="{00A40465-2978-4BDC-A0D7-C9C4EFAEE75E}" dt="2022-11-14T09:30:53.580" v="523" actId="1076"/>
          <ac:picMkLst>
            <pc:docMk/>
            <pc:sldMk cId="1221355599" sldId="267"/>
            <ac:picMk id="6146" creationId="{95D8E5E1-99C7-52F5-6189-6AED9BB928F7}"/>
          </ac:picMkLst>
        </pc:picChg>
      </pc:sldChg>
      <pc:sldChg chg="modSp new mod">
        <pc:chgData name="libin t" userId="ef69ed23f9dd2715" providerId="LiveId" clId="{00A40465-2978-4BDC-A0D7-C9C4EFAEE75E}" dt="2022-11-15T13:09:26.794" v="1700"/>
        <pc:sldMkLst>
          <pc:docMk/>
          <pc:sldMk cId="1285487481" sldId="268"/>
        </pc:sldMkLst>
        <pc:spChg chg="mod">
          <ac:chgData name="libin t" userId="ef69ed23f9dd2715" providerId="LiveId" clId="{00A40465-2978-4BDC-A0D7-C9C4EFAEE75E}" dt="2022-11-15T13:08:56.248" v="1698"/>
          <ac:spMkLst>
            <pc:docMk/>
            <pc:sldMk cId="1285487481" sldId="268"/>
            <ac:spMk id="2" creationId="{7F69BB51-8F3F-7D8C-0654-2D79FAA4DE3B}"/>
          </ac:spMkLst>
        </pc:spChg>
        <pc:spChg chg="mod">
          <ac:chgData name="libin t" userId="ef69ed23f9dd2715" providerId="LiveId" clId="{00A40465-2978-4BDC-A0D7-C9C4EFAEE75E}" dt="2022-11-15T13:09:26.794" v="1700"/>
          <ac:spMkLst>
            <pc:docMk/>
            <pc:sldMk cId="1285487481" sldId="268"/>
            <ac:spMk id="3" creationId="{A60E14F4-B14E-CE65-5E35-DAFE32BB2BB9}"/>
          </ac:spMkLst>
        </pc:spChg>
      </pc:sldChg>
      <pc:sldChg chg="modSp new mod">
        <pc:chgData name="libin t" userId="ef69ed23f9dd2715" providerId="LiveId" clId="{00A40465-2978-4BDC-A0D7-C9C4EFAEE75E}" dt="2022-11-15T13:09:26.794" v="1700"/>
        <pc:sldMkLst>
          <pc:docMk/>
          <pc:sldMk cId="3728167149" sldId="269"/>
        </pc:sldMkLst>
        <pc:spChg chg="mod">
          <ac:chgData name="libin t" userId="ef69ed23f9dd2715" providerId="LiveId" clId="{00A40465-2978-4BDC-A0D7-C9C4EFAEE75E}" dt="2022-11-15T13:09:26.794" v="1700"/>
          <ac:spMkLst>
            <pc:docMk/>
            <pc:sldMk cId="3728167149" sldId="269"/>
            <ac:spMk id="2" creationId="{1316B5F0-1237-2299-0A3C-F93E41AED26F}"/>
          </ac:spMkLst>
        </pc:spChg>
        <pc:spChg chg="mod">
          <ac:chgData name="libin t" userId="ef69ed23f9dd2715" providerId="LiveId" clId="{00A40465-2978-4BDC-A0D7-C9C4EFAEE75E}" dt="2022-11-15T13:09:26.794" v="1700"/>
          <ac:spMkLst>
            <pc:docMk/>
            <pc:sldMk cId="3728167149" sldId="269"/>
            <ac:spMk id="3" creationId="{F6C2687F-7DD1-0541-A2B0-CC149215C10F}"/>
          </ac:spMkLst>
        </pc:spChg>
      </pc:sldChg>
      <pc:sldChg chg="addSp delSp modSp new mod">
        <pc:chgData name="libin t" userId="ef69ed23f9dd2715" providerId="LiveId" clId="{00A40465-2978-4BDC-A0D7-C9C4EFAEE75E}" dt="2022-11-15T12:55:35.692" v="1675"/>
        <pc:sldMkLst>
          <pc:docMk/>
          <pc:sldMk cId="946325943" sldId="270"/>
        </pc:sldMkLst>
        <pc:spChg chg="mod">
          <ac:chgData name="libin t" userId="ef69ed23f9dd2715" providerId="LiveId" clId="{00A40465-2978-4BDC-A0D7-C9C4EFAEE75E}" dt="2022-11-15T12:55:35.692" v="1675"/>
          <ac:spMkLst>
            <pc:docMk/>
            <pc:sldMk cId="946325943" sldId="270"/>
            <ac:spMk id="2" creationId="{264CB01D-F36E-6BCC-111D-5856967991BC}"/>
          </ac:spMkLst>
        </pc:spChg>
        <pc:spChg chg="del">
          <ac:chgData name="libin t" userId="ef69ed23f9dd2715" providerId="LiveId" clId="{00A40465-2978-4BDC-A0D7-C9C4EFAEE75E}" dt="2022-11-14T09:45:13.862" v="581"/>
          <ac:spMkLst>
            <pc:docMk/>
            <pc:sldMk cId="946325943" sldId="270"/>
            <ac:spMk id="3" creationId="{E9BA37E7-7971-32BD-B4E4-AAF599B001B2}"/>
          </ac:spMkLst>
        </pc:spChg>
        <pc:picChg chg="add mod">
          <ac:chgData name="libin t" userId="ef69ed23f9dd2715" providerId="LiveId" clId="{00A40465-2978-4BDC-A0D7-C9C4EFAEE75E}" dt="2022-11-14T09:45:58.582" v="587" actId="14100"/>
          <ac:picMkLst>
            <pc:docMk/>
            <pc:sldMk cId="946325943" sldId="270"/>
            <ac:picMk id="1026" creationId="{7334FD3B-AFE7-8E43-5511-67527CCD3164}"/>
          </ac:picMkLst>
        </pc:picChg>
        <pc:picChg chg="add mod">
          <ac:chgData name="libin t" userId="ef69ed23f9dd2715" providerId="LiveId" clId="{00A40465-2978-4BDC-A0D7-C9C4EFAEE75E}" dt="2022-11-14T09:46:04.335" v="588" actId="14100"/>
          <ac:picMkLst>
            <pc:docMk/>
            <pc:sldMk cId="946325943" sldId="270"/>
            <ac:picMk id="1028" creationId="{35B30A29-E178-249A-45EE-F656BAFA37D1}"/>
          </ac:picMkLst>
        </pc:picChg>
      </pc:sldChg>
      <pc:sldChg chg="addSp delSp modSp new mod">
        <pc:chgData name="libin t" userId="ef69ed23f9dd2715" providerId="LiveId" clId="{00A40465-2978-4BDC-A0D7-C9C4EFAEE75E}" dt="2022-11-15T12:55:35.152" v="1672" actId="207"/>
        <pc:sldMkLst>
          <pc:docMk/>
          <pc:sldMk cId="3590199786" sldId="271"/>
        </pc:sldMkLst>
        <pc:spChg chg="add del mod">
          <ac:chgData name="libin t" userId="ef69ed23f9dd2715" providerId="LiveId" clId="{00A40465-2978-4BDC-A0D7-C9C4EFAEE75E}" dt="2022-11-14T10:09:40.880" v="597" actId="478"/>
          <ac:spMkLst>
            <pc:docMk/>
            <pc:sldMk cId="3590199786" sldId="271"/>
            <ac:spMk id="3" creationId="{F73D366F-02EC-B881-1500-57BA3CE71EA1}"/>
          </ac:spMkLst>
        </pc:spChg>
        <pc:spChg chg="add mod">
          <ac:chgData name="libin t" userId="ef69ed23f9dd2715" providerId="LiveId" clId="{00A40465-2978-4BDC-A0D7-C9C4EFAEE75E}" dt="2022-11-15T12:55:35.152" v="1672" actId="207"/>
          <ac:spMkLst>
            <pc:docMk/>
            <pc:sldMk cId="3590199786" sldId="271"/>
            <ac:spMk id="5" creationId="{8526663A-E95A-5DA8-AEFD-CEA4F1C244D6}"/>
          </ac:spMkLst>
        </pc:spChg>
        <pc:spChg chg="add del mod">
          <ac:chgData name="libin t" userId="ef69ed23f9dd2715" providerId="LiveId" clId="{00A40465-2978-4BDC-A0D7-C9C4EFAEE75E}" dt="2022-11-14T10:33:08.036" v="813" actId="478"/>
          <ac:spMkLst>
            <pc:docMk/>
            <pc:sldMk cId="3590199786" sldId="271"/>
            <ac:spMk id="7" creationId="{8F9BCC82-02F5-398D-B8B3-BDB2980CD53C}"/>
          </ac:spMkLst>
        </pc:spChg>
        <pc:graphicFrameChg chg="add del mod modGraphic">
          <ac:chgData name="libin t" userId="ef69ed23f9dd2715" providerId="LiveId" clId="{00A40465-2978-4BDC-A0D7-C9C4EFAEE75E}" dt="2022-11-14T10:33:11.774" v="814" actId="478"/>
          <ac:graphicFrameMkLst>
            <pc:docMk/>
            <pc:sldMk cId="3590199786" sldId="271"/>
            <ac:graphicFrameMk id="6" creationId="{874E22A3-A9AE-0891-C556-6B1F9E49246B}"/>
          </ac:graphicFrameMkLst>
        </pc:graphicFrameChg>
        <pc:graphicFrameChg chg="add del mod modGraphic">
          <ac:chgData name="libin t" userId="ef69ed23f9dd2715" providerId="LiveId" clId="{00A40465-2978-4BDC-A0D7-C9C4EFAEE75E}" dt="2022-11-14T10:33:15.729" v="815" actId="478"/>
          <ac:graphicFrameMkLst>
            <pc:docMk/>
            <pc:sldMk cId="3590199786" sldId="271"/>
            <ac:graphicFrameMk id="8" creationId="{5C0FAF65-1926-BC6E-5B6F-28411D0B8669}"/>
          </ac:graphicFrameMkLst>
        </pc:graphicFrameChg>
      </pc:sldChg>
      <pc:sldChg chg="new del">
        <pc:chgData name="libin t" userId="ef69ed23f9dd2715" providerId="LiveId" clId="{00A40465-2978-4BDC-A0D7-C9C4EFAEE75E}" dt="2022-11-14T10:29:25.041" v="756" actId="47"/>
        <pc:sldMkLst>
          <pc:docMk/>
          <pc:sldMk cId="3763362724" sldId="272"/>
        </pc:sldMkLst>
      </pc:sldChg>
      <pc:sldChg chg="addSp delSp modSp new mod">
        <pc:chgData name="libin t" userId="ef69ed23f9dd2715" providerId="LiveId" clId="{00A40465-2978-4BDC-A0D7-C9C4EFAEE75E}" dt="2022-11-15T12:55:36.498" v="1679"/>
        <pc:sldMkLst>
          <pc:docMk/>
          <pc:sldMk cId="2814905497" sldId="273"/>
        </pc:sldMkLst>
        <pc:spChg chg="mod">
          <ac:chgData name="libin t" userId="ef69ed23f9dd2715" providerId="LiveId" clId="{00A40465-2978-4BDC-A0D7-C9C4EFAEE75E}" dt="2022-11-15T12:55:36.498" v="1679"/>
          <ac:spMkLst>
            <pc:docMk/>
            <pc:sldMk cId="2814905497" sldId="273"/>
            <ac:spMk id="2" creationId="{205C5030-D892-C3A9-DAD4-46A216677695}"/>
          </ac:spMkLst>
        </pc:spChg>
        <pc:spChg chg="del mod">
          <ac:chgData name="libin t" userId="ef69ed23f9dd2715" providerId="LiveId" clId="{00A40465-2978-4BDC-A0D7-C9C4EFAEE75E}" dt="2022-11-14T10:31:36.943" v="804"/>
          <ac:spMkLst>
            <pc:docMk/>
            <pc:sldMk cId="2814905497" sldId="273"/>
            <ac:spMk id="3" creationId="{50A6D93A-09AC-08BB-2143-2D47726D738B}"/>
          </ac:spMkLst>
        </pc:spChg>
        <pc:spChg chg="add mod">
          <ac:chgData name="libin t" userId="ef69ed23f9dd2715" providerId="LiveId" clId="{00A40465-2978-4BDC-A0D7-C9C4EFAEE75E}" dt="2022-11-14T10:31:46.261" v="806" actId="14100"/>
          <ac:spMkLst>
            <pc:docMk/>
            <pc:sldMk cId="2814905497" sldId="273"/>
            <ac:spMk id="4" creationId="{FAC0410A-B0F3-1805-A4F2-233AF3D4A2D3}"/>
          </ac:spMkLst>
        </pc:spChg>
        <pc:spChg chg="add mod">
          <ac:chgData name="libin t" userId="ef69ed23f9dd2715" providerId="LiveId" clId="{00A40465-2978-4BDC-A0D7-C9C4EFAEE75E}" dt="2022-11-14T10:32:04.003" v="808"/>
          <ac:spMkLst>
            <pc:docMk/>
            <pc:sldMk cId="2814905497" sldId="273"/>
            <ac:spMk id="6" creationId="{3D47C22D-13B4-EDD9-DCA6-F4EAFDE62DB8}"/>
          </ac:spMkLst>
        </pc:spChg>
        <pc:spChg chg="add mod">
          <ac:chgData name="libin t" userId="ef69ed23f9dd2715" providerId="LiveId" clId="{00A40465-2978-4BDC-A0D7-C9C4EFAEE75E}" dt="2022-11-14T10:32:04.003" v="808"/>
          <ac:spMkLst>
            <pc:docMk/>
            <pc:sldMk cId="2814905497" sldId="273"/>
            <ac:spMk id="7" creationId="{C51AFDC4-954A-DE30-F289-9EFDE3602D7A}"/>
          </ac:spMkLst>
        </pc:spChg>
        <pc:grpChg chg="add mod">
          <ac:chgData name="libin t" userId="ef69ed23f9dd2715" providerId="LiveId" clId="{00A40465-2978-4BDC-A0D7-C9C4EFAEE75E}" dt="2022-11-14T10:32:04.003" v="808"/>
          <ac:grpSpMkLst>
            <pc:docMk/>
            <pc:sldMk cId="2814905497" sldId="273"/>
            <ac:grpSpMk id="5" creationId="{0400EAD9-45DC-8477-F648-4B59E4A1DBAD}"/>
          </ac:grpSpMkLst>
        </pc:grpChg>
        <pc:graphicFrameChg chg="add mod">
          <ac:chgData name="libin t" userId="ef69ed23f9dd2715" providerId="LiveId" clId="{00A40465-2978-4BDC-A0D7-C9C4EFAEE75E}" dt="2022-11-14T10:32:32.958" v="810" actId="1076"/>
          <ac:graphicFrameMkLst>
            <pc:docMk/>
            <pc:sldMk cId="2814905497" sldId="273"/>
            <ac:graphicFrameMk id="8" creationId="{38F749B6-89AA-A494-5D3C-2B7EA57B34C8}"/>
          </ac:graphicFrameMkLst>
        </pc:graphicFrameChg>
        <pc:graphicFrameChg chg="add mod">
          <ac:chgData name="libin t" userId="ef69ed23f9dd2715" providerId="LiveId" clId="{00A40465-2978-4BDC-A0D7-C9C4EFAEE75E}" dt="2022-11-14T10:32:48.869" v="811"/>
          <ac:graphicFrameMkLst>
            <pc:docMk/>
            <pc:sldMk cId="2814905497" sldId="273"/>
            <ac:graphicFrameMk id="9" creationId="{BC3465A4-DC46-5D2D-545C-E84204D27889}"/>
          </ac:graphicFrameMkLst>
        </pc:graphicFrameChg>
      </pc:sldChg>
      <pc:sldChg chg="addSp delSp modSp new mod">
        <pc:chgData name="libin t" userId="ef69ed23f9dd2715" providerId="LiveId" clId="{00A40465-2978-4BDC-A0D7-C9C4EFAEE75E}" dt="2022-11-14T11:05:50.147" v="1612" actId="207"/>
        <pc:sldMkLst>
          <pc:docMk/>
          <pc:sldMk cId="3568465230" sldId="274"/>
        </pc:sldMkLst>
        <pc:spChg chg="mod">
          <ac:chgData name="libin t" userId="ef69ed23f9dd2715" providerId="LiveId" clId="{00A40465-2978-4BDC-A0D7-C9C4EFAEE75E}" dt="2022-11-14T11:05:50.147" v="1612" actId="207"/>
          <ac:spMkLst>
            <pc:docMk/>
            <pc:sldMk cId="3568465230" sldId="274"/>
            <ac:spMk id="2" creationId="{6C106A30-DFEE-6721-8FF1-11438BAD19AC}"/>
          </ac:spMkLst>
        </pc:spChg>
        <pc:spChg chg="mod">
          <ac:chgData name="libin t" userId="ef69ed23f9dd2715" providerId="LiveId" clId="{00A40465-2978-4BDC-A0D7-C9C4EFAEE75E}" dt="2022-11-14T10:48:40.122" v="1056" actId="1076"/>
          <ac:spMkLst>
            <pc:docMk/>
            <pc:sldMk cId="3568465230" sldId="274"/>
            <ac:spMk id="3" creationId="{E3C94CC3-6046-DB1D-55AC-E141E8FE954E}"/>
          </ac:spMkLst>
        </pc:spChg>
        <pc:spChg chg="add mod">
          <ac:chgData name="libin t" userId="ef69ed23f9dd2715" providerId="LiveId" clId="{00A40465-2978-4BDC-A0D7-C9C4EFAEE75E}" dt="2022-11-14T10:48:18.037" v="1050" actId="1076"/>
          <ac:spMkLst>
            <pc:docMk/>
            <pc:sldMk cId="3568465230" sldId="274"/>
            <ac:spMk id="4" creationId="{F02FD74F-E068-620E-D3AA-858C9CEE5AC3}"/>
          </ac:spMkLst>
        </pc:spChg>
        <pc:spChg chg="add mod">
          <ac:chgData name="libin t" userId="ef69ed23f9dd2715" providerId="LiveId" clId="{00A40465-2978-4BDC-A0D7-C9C4EFAEE75E}" dt="2022-11-14T10:48:12.917" v="1049" actId="1076"/>
          <ac:spMkLst>
            <pc:docMk/>
            <pc:sldMk cId="3568465230" sldId="274"/>
            <ac:spMk id="7" creationId="{558C6AE3-663F-4EF8-5955-FD4BBF5DC55D}"/>
          </ac:spMkLst>
        </pc:spChg>
        <pc:spChg chg="add mod">
          <ac:chgData name="libin t" userId="ef69ed23f9dd2715" providerId="LiveId" clId="{00A40465-2978-4BDC-A0D7-C9C4EFAEE75E}" dt="2022-11-14T10:48:08.726" v="1048" actId="1076"/>
          <ac:spMkLst>
            <pc:docMk/>
            <pc:sldMk cId="3568465230" sldId="274"/>
            <ac:spMk id="8" creationId="{13AD2D2F-BD64-E911-09D8-4A35CC3DE384}"/>
          </ac:spMkLst>
        </pc:spChg>
        <pc:spChg chg="add mod">
          <ac:chgData name="libin t" userId="ef69ed23f9dd2715" providerId="LiveId" clId="{00A40465-2978-4BDC-A0D7-C9C4EFAEE75E}" dt="2022-11-14T10:49:38.853" v="1065" actId="20577"/>
          <ac:spMkLst>
            <pc:docMk/>
            <pc:sldMk cId="3568465230" sldId="274"/>
            <ac:spMk id="10" creationId="{E88471F0-48D0-D4AA-26B7-12165752ECB0}"/>
          </ac:spMkLst>
        </pc:spChg>
        <pc:graphicFrameChg chg="add mod">
          <ac:chgData name="libin t" userId="ef69ed23f9dd2715" providerId="LiveId" clId="{00A40465-2978-4BDC-A0D7-C9C4EFAEE75E}" dt="2022-11-14T10:48:01.715" v="1047" actId="1076"/>
          <ac:graphicFrameMkLst>
            <pc:docMk/>
            <pc:sldMk cId="3568465230" sldId="274"/>
            <ac:graphicFrameMk id="5" creationId="{51923073-A53F-7B06-659C-F18106315BC1}"/>
          </ac:graphicFrameMkLst>
        </pc:graphicFrameChg>
        <pc:graphicFrameChg chg="add del modGraphic">
          <ac:chgData name="libin t" userId="ef69ed23f9dd2715" providerId="LiveId" clId="{00A40465-2978-4BDC-A0D7-C9C4EFAEE75E}" dt="2022-11-14T10:45:27.185" v="1009" actId="478"/>
          <ac:graphicFrameMkLst>
            <pc:docMk/>
            <pc:sldMk cId="3568465230" sldId="274"/>
            <ac:graphicFrameMk id="6" creationId="{93E310EE-F217-1725-B586-BFF1E46773C3}"/>
          </ac:graphicFrameMkLst>
        </pc:graphicFrameChg>
        <pc:picChg chg="add del mod">
          <ac:chgData name="libin t" userId="ef69ed23f9dd2715" providerId="LiveId" clId="{00A40465-2978-4BDC-A0D7-C9C4EFAEE75E}" dt="2022-11-14T10:37:50.505" v="844"/>
          <ac:picMkLst>
            <pc:docMk/>
            <pc:sldMk cId="3568465230" sldId="274"/>
            <ac:picMk id="2050" creationId="{BF1B0F5F-7426-5F8E-3820-FB4B69267CEE}"/>
          </ac:picMkLst>
        </pc:picChg>
        <pc:picChg chg="add mod">
          <ac:chgData name="libin t" userId="ef69ed23f9dd2715" providerId="LiveId" clId="{00A40465-2978-4BDC-A0D7-C9C4EFAEE75E}" dt="2022-11-14T10:48:26.933" v="1051" actId="1076"/>
          <ac:picMkLst>
            <pc:docMk/>
            <pc:sldMk cId="3568465230" sldId="274"/>
            <ac:picMk id="2052" creationId="{8A5D3007-7486-AB66-1D03-1D1184709858}"/>
          </ac:picMkLst>
        </pc:picChg>
      </pc:sldChg>
      <pc:sldChg chg="addSp delSp modSp new mod">
        <pc:chgData name="libin t" userId="ef69ed23f9dd2715" providerId="LiveId" clId="{00A40465-2978-4BDC-A0D7-C9C4EFAEE75E}" dt="2022-11-14T11:05:58.611" v="1613" actId="207"/>
        <pc:sldMkLst>
          <pc:docMk/>
          <pc:sldMk cId="27718946" sldId="275"/>
        </pc:sldMkLst>
        <pc:spChg chg="mod">
          <ac:chgData name="libin t" userId="ef69ed23f9dd2715" providerId="LiveId" clId="{00A40465-2978-4BDC-A0D7-C9C4EFAEE75E}" dt="2022-11-14T11:05:58.611" v="1613" actId="207"/>
          <ac:spMkLst>
            <pc:docMk/>
            <pc:sldMk cId="27718946" sldId="275"/>
            <ac:spMk id="2" creationId="{335752ED-D16B-3D32-1C81-500FE7C061BB}"/>
          </ac:spMkLst>
        </pc:spChg>
        <pc:spChg chg="del">
          <ac:chgData name="libin t" userId="ef69ed23f9dd2715" providerId="LiveId" clId="{00A40465-2978-4BDC-A0D7-C9C4EFAEE75E}" dt="2022-11-14T10:51:40.514" v="1072"/>
          <ac:spMkLst>
            <pc:docMk/>
            <pc:sldMk cId="27718946" sldId="275"/>
            <ac:spMk id="3" creationId="{0A64A480-ED9E-6114-C5DB-140E7A2B152E}"/>
          </ac:spMkLst>
        </pc:spChg>
        <pc:spChg chg="add mod">
          <ac:chgData name="libin t" userId="ef69ed23f9dd2715" providerId="LiveId" clId="{00A40465-2978-4BDC-A0D7-C9C4EFAEE75E}" dt="2022-11-14T10:52:05.030" v="1075" actId="1076"/>
          <ac:spMkLst>
            <pc:docMk/>
            <pc:sldMk cId="27718946" sldId="275"/>
            <ac:spMk id="4" creationId="{4F1F8D7E-88FE-86BF-075C-A0183ACCC1AD}"/>
          </ac:spMkLst>
        </pc:spChg>
        <pc:graphicFrameChg chg="add mod">
          <ac:chgData name="libin t" userId="ef69ed23f9dd2715" providerId="LiveId" clId="{00A40465-2978-4BDC-A0D7-C9C4EFAEE75E}" dt="2022-11-14T10:53:27.222" v="1106" actId="20577"/>
          <ac:graphicFrameMkLst>
            <pc:docMk/>
            <pc:sldMk cId="27718946" sldId="275"/>
            <ac:graphicFrameMk id="5" creationId="{90828F14-091C-973E-5965-BD0B386680A1}"/>
          </ac:graphicFrameMkLst>
        </pc:graphicFrameChg>
        <pc:graphicFrameChg chg="add mod">
          <ac:chgData name="libin t" userId="ef69ed23f9dd2715" providerId="LiveId" clId="{00A40465-2978-4BDC-A0D7-C9C4EFAEE75E}" dt="2022-11-14T10:59:02.812" v="1205"/>
          <ac:graphicFrameMkLst>
            <pc:docMk/>
            <pc:sldMk cId="27718946" sldId="275"/>
            <ac:graphicFrameMk id="6" creationId="{5532056C-41F3-7AE5-DF73-2201BF0D6DD2}"/>
          </ac:graphicFrameMkLst>
        </pc:graphicFrameChg>
      </pc:sldChg>
      <pc:sldChg chg="modSp new mod">
        <pc:chgData name="libin t" userId="ef69ed23f9dd2715" providerId="LiveId" clId="{00A40465-2978-4BDC-A0D7-C9C4EFAEE75E}" dt="2022-11-15T13:08:55.122" v="1696"/>
        <pc:sldMkLst>
          <pc:docMk/>
          <pc:sldMk cId="227969840" sldId="276"/>
        </pc:sldMkLst>
        <pc:spChg chg="mod">
          <ac:chgData name="libin t" userId="ef69ed23f9dd2715" providerId="LiveId" clId="{00A40465-2978-4BDC-A0D7-C9C4EFAEE75E}" dt="2022-11-15T12:55:35.692" v="1675"/>
          <ac:spMkLst>
            <pc:docMk/>
            <pc:sldMk cId="227969840" sldId="276"/>
            <ac:spMk id="2" creationId="{5C80FE95-F6FE-B4C0-D41D-928204970167}"/>
          </ac:spMkLst>
        </pc:spChg>
        <pc:spChg chg="mod">
          <ac:chgData name="libin t" userId="ef69ed23f9dd2715" providerId="LiveId" clId="{00A40465-2978-4BDC-A0D7-C9C4EFAEE75E}" dt="2022-11-15T13:08:55.122" v="1696"/>
          <ac:spMkLst>
            <pc:docMk/>
            <pc:sldMk cId="227969840" sldId="276"/>
            <ac:spMk id="3" creationId="{D73FC55D-5A76-2312-05DC-7EF3DDE507B0}"/>
          </ac:spMkLst>
        </pc:spChg>
      </pc:sldChg>
      <pc:sldMasterChg chg="setBg">
        <pc:chgData name="libin t" userId="ef69ed23f9dd2715" providerId="LiveId" clId="{00A40465-2978-4BDC-A0D7-C9C4EFAEE75E}" dt="2022-11-15T13:14:23.796" v="1701"/>
        <pc:sldMasterMkLst>
          <pc:docMk/>
          <pc:sldMasterMk cId="3529164341" sldId="2147483714"/>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BCE41-8856-4B07-A712-EDC388C5611E}"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83775DDB-0F96-455E-A85C-CC3B193730DB}">
      <dgm:prSet phldrT="[Text]"/>
      <dgm:spPr/>
      <dgm:t>
        <a:bodyPr/>
        <a:lstStyle/>
        <a:p>
          <a:r>
            <a:rPr lang="en-IN" dirty="0">
              <a:latin typeface="Century Gothic" panose="020B0502020202020204" pitchFamily="34" charset="0"/>
            </a:rPr>
            <a:t>3126</a:t>
          </a:r>
        </a:p>
      </dgm:t>
    </dgm:pt>
    <dgm:pt modelId="{5A78740F-514B-419A-BB08-B765CF730615}" type="parTrans" cxnId="{40273ABD-7B12-4BDB-B506-57F04D771567}">
      <dgm:prSet/>
      <dgm:spPr/>
      <dgm:t>
        <a:bodyPr/>
        <a:lstStyle/>
        <a:p>
          <a:endParaRPr lang="en-IN"/>
        </a:p>
      </dgm:t>
    </dgm:pt>
    <dgm:pt modelId="{D0DFC70A-A135-432D-B208-F48C581C0DFA}" type="sibTrans" cxnId="{40273ABD-7B12-4BDB-B506-57F04D771567}">
      <dgm:prSet/>
      <dgm:spPr/>
      <dgm:t>
        <a:bodyPr/>
        <a:lstStyle/>
        <a:p>
          <a:endParaRPr lang="en-IN"/>
        </a:p>
      </dgm:t>
    </dgm:pt>
    <dgm:pt modelId="{448A67C0-5663-4E15-BBED-697CEFC34B74}">
      <dgm:prSet phldrT="[Text]" custT="1"/>
      <dgm:spPr/>
      <dgm:t>
        <a:bodyPr/>
        <a:lstStyle/>
        <a:p>
          <a:r>
            <a:rPr lang="en-IN" sz="3100" dirty="0">
              <a:latin typeface="Century Gothic" panose="020B0502020202020204" pitchFamily="34" charset="0"/>
            </a:rPr>
            <a:t>769</a:t>
          </a:r>
        </a:p>
      </dgm:t>
    </dgm:pt>
    <dgm:pt modelId="{982BAC0C-5A2F-444A-98C6-586ECE09F88E}" type="parTrans" cxnId="{5F917294-A70C-4833-AC01-9C70768C27D5}">
      <dgm:prSet/>
      <dgm:spPr/>
      <dgm:t>
        <a:bodyPr/>
        <a:lstStyle/>
        <a:p>
          <a:endParaRPr lang="en-IN"/>
        </a:p>
      </dgm:t>
    </dgm:pt>
    <dgm:pt modelId="{CA23FEBA-C5D2-4F3C-A81F-6DBCC43E1203}" type="sibTrans" cxnId="{5F917294-A70C-4833-AC01-9C70768C27D5}">
      <dgm:prSet/>
      <dgm:spPr/>
      <dgm:t>
        <a:bodyPr/>
        <a:lstStyle/>
        <a:p>
          <a:endParaRPr lang="en-IN"/>
        </a:p>
      </dgm:t>
    </dgm:pt>
    <dgm:pt modelId="{746ABE35-B020-4AC8-8555-7C66D068BF4A}">
      <dgm:prSet phldrT="[Text]" custT="1"/>
      <dgm:spPr/>
      <dgm:t>
        <a:bodyPr/>
        <a:lstStyle/>
        <a:p>
          <a:r>
            <a:rPr lang="en-IN" sz="3100" dirty="0">
              <a:latin typeface="Century Gothic" panose="020B0502020202020204" pitchFamily="34" charset="0"/>
            </a:rPr>
            <a:t>481</a:t>
          </a:r>
        </a:p>
      </dgm:t>
    </dgm:pt>
    <dgm:pt modelId="{9A464118-507C-456E-A627-3AF0ADA8F850}" type="parTrans" cxnId="{34C59E23-EF0E-46D0-B62B-90D5FB0ACEB3}">
      <dgm:prSet/>
      <dgm:spPr/>
      <dgm:t>
        <a:bodyPr/>
        <a:lstStyle/>
        <a:p>
          <a:endParaRPr lang="en-IN"/>
        </a:p>
      </dgm:t>
    </dgm:pt>
    <dgm:pt modelId="{2277E7FC-3D25-4559-89DF-C91FB41E32B3}" type="sibTrans" cxnId="{34C59E23-EF0E-46D0-B62B-90D5FB0ACEB3}">
      <dgm:prSet/>
      <dgm:spPr/>
      <dgm:t>
        <a:bodyPr/>
        <a:lstStyle/>
        <a:p>
          <a:endParaRPr lang="en-IN"/>
        </a:p>
      </dgm:t>
    </dgm:pt>
    <dgm:pt modelId="{A11CBCD1-3F5D-426F-B3DF-2A5E2795B723}">
      <dgm:prSet phldrT="[Text]" custT="1"/>
      <dgm:spPr/>
      <dgm:t>
        <a:bodyPr/>
        <a:lstStyle/>
        <a:p>
          <a:r>
            <a:rPr lang="en-IN" sz="3100" dirty="0">
              <a:latin typeface="Century Gothic" panose="020B0502020202020204" pitchFamily="34" charset="0"/>
            </a:rPr>
            <a:t>1975</a:t>
          </a:r>
        </a:p>
      </dgm:t>
    </dgm:pt>
    <dgm:pt modelId="{E2CF26AF-CB90-4DBB-8D6F-1C94F1CB9B13}" type="parTrans" cxnId="{D84B38E6-5554-4E26-BB63-844E4F4F3DE6}">
      <dgm:prSet/>
      <dgm:spPr/>
      <dgm:t>
        <a:bodyPr/>
        <a:lstStyle/>
        <a:p>
          <a:endParaRPr lang="en-IN"/>
        </a:p>
      </dgm:t>
    </dgm:pt>
    <dgm:pt modelId="{9A1994F3-5780-4D1F-9CCE-F2AB37D10CF7}" type="sibTrans" cxnId="{D84B38E6-5554-4E26-BB63-844E4F4F3DE6}">
      <dgm:prSet/>
      <dgm:spPr/>
      <dgm:t>
        <a:bodyPr/>
        <a:lstStyle/>
        <a:p>
          <a:endParaRPr lang="en-IN"/>
        </a:p>
      </dgm:t>
    </dgm:pt>
    <dgm:pt modelId="{B1739680-979D-4E2E-9DD8-04C949BDF1E1}" type="pres">
      <dgm:prSet presAssocID="{F92BCE41-8856-4B07-A712-EDC388C5611E}" presName="matrix" presStyleCnt="0">
        <dgm:presLayoutVars>
          <dgm:chMax val="1"/>
          <dgm:dir/>
          <dgm:resizeHandles val="exact"/>
        </dgm:presLayoutVars>
      </dgm:prSet>
      <dgm:spPr/>
    </dgm:pt>
    <dgm:pt modelId="{06BBF00E-2E25-4933-9520-18A42AEE6C8C}" type="pres">
      <dgm:prSet presAssocID="{F92BCE41-8856-4B07-A712-EDC388C5611E}" presName="axisShape" presStyleLbl="bgShp" presStyleIdx="0" presStyleCnt="1"/>
      <dgm:spPr/>
    </dgm:pt>
    <dgm:pt modelId="{3EDF1CCE-CB76-4FC5-8A70-73145AB45D42}" type="pres">
      <dgm:prSet presAssocID="{F92BCE41-8856-4B07-A712-EDC388C5611E}" presName="rect1" presStyleLbl="node1" presStyleIdx="0" presStyleCnt="4">
        <dgm:presLayoutVars>
          <dgm:chMax val="0"/>
          <dgm:chPref val="0"/>
          <dgm:bulletEnabled val="1"/>
        </dgm:presLayoutVars>
      </dgm:prSet>
      <dgm:spPr/>
    </dgm:pt>
    <dgm:pt modelId="{4A5D640C-8932-4E29-970A-D3F809599DE4}" type="pres">
      <dgm:prSet presAssocID="{F92BCE41-8856-4B07-A712-EDC388C5611E}" presName="rect2" presStyleLbl="node1" presStyleIdx="1" presStyleCnt="4">
        <dgm:presLayoutVars>
          <dgm:chMax val="0"/>
          <dgm:chPref val="0"/>
          <dgm:bulletEnabled val="1"/>
        </dgm:presLayoutVars>
      </dgm:prSet>
      <dgm:spPr/>
    </dgm:pt>
    <dgm:pt modelId="{6725E124-1547-4853-9992-7F8E05CA79A6}" type="pres">
      <dgm:prSet presAssocID="{F92BCE41-8856-4B07-A712-EDC388C5611E}" presName="rect3" presStyleLbl="node1" presStyleIdx="2" presStyleCnt="4">
        <dgm:presLayoutVars>
          <dgm:chMax val="0"/>
          <dgm:chPref val="0"/>
          <dgm:bulletEnabled val="1"/>
        </dgm:presLayoutVars>
      </dgm:prSet>
      <dgm:spPr/>
    </dgm:pt>
    <dgm:pt modelId="{539483FF-0373-4921-AC75-5B344AABB676}" type="pres">
      <dgm:prSet presAssocID="{F92BCE41-8856-4B07-A712-EDC388C5611E}" presName="rect4" presStyleLbl="node1" presStyleIdx="3" presStyleCnt="4">
        <dgm:presLayoutVars>
          <dgm:chMax val="0"/>
          <dgm:chPref val="0"/>
          <dgm:bulletEnabled val="1"/>
        </dgm:presLayoutVars>
      </dgm:prSet>
      <dgm:spPr/>
    </dgm:pt>
  </dgm:ptLst>
  <dgm:cxnLst>
    <dgm:cxn modelId="{34C59E23-EF0E-46D0-B62B-90D5FB0ACEB3}" srcId="{F92BCE41-8856-4B07-A712-EDC388C5611E}" destId="{746ABE35-B020-4AC8-8555-7C66D068BF4A}" srcOrd="2" destOrd="0" parTransId="{9A464118-507C-456E-A627-3AF0ADA8F850}" sibTransId="{2277E7FC-3D25-4559-89DF-C91FB41E32B3}"/>
    <dgm:cxn modelId="{96ACBD2B-D1D0-42D7-AD42-9F9A49566D45}" type="presOf" srcId="{746ABE35-B020-4AC8-8555-7C66D068BF4A}" destId="{6725E124-1547-4853-9992-7F8E05CA79A6}" srcOrd="0" destOrd="0" presId="urn:microsoft.com/office/officeart/2005/8/layout/matrix2"/>
    <dgm:cxn modelId="{A18B1F64-0ED0-4E97-9D95-F9425E2716D1}" type="presOf" srcId="{83775DDB-0F96-455E-A85C-CC3B193730DB}" destId="{3EDF1CCE-CB76-4FC5-8A70-73145AB45D42}" srcOrd="0" destOrd="0" presId="urn:microsoft.com/office/officeart/2005/8/layout/matrix2"/>
    <dgm:cxn modelId="{5F917294-A70C-4833-AC01-9C70768C27D5}" srcId="{F92BCE41-8856-4B07-A712-EDC388C5611E}" destId="{448A67C0-5663-4E15-BBED-697CEFC34B74}" srcOrd="1" destOrd="0" parTransId="{982BAC0C-5A2F-444A-98C6-586ECE09F88E}" sibTransId="{CA23FEBA-C5D2-4F3C-A81F-6DBCC43E1203}"/>
    <dgm:cxn modelId="{96252BA1-4024-461A-B2FC-7F944DE9F343}" type="presOf" srcId="{F92BCE41-8856-4B07-A712-EDC388C5611E}" destId="{B1739680-979D-4E2E-9DD8-04C949BDF1E1}" srcOrd="0" destOrd="0" presId="urn:microsoft.com/office/officeart/2005/8/layout/matrix2"/>
    <dgm:cxn modelId="{40273ABD-7B12-4BDB-B506-57F04D771567}" srcId="{F92BCE41-8856-4B07-A712-EDC388C5611E}" destId="{83775DDB-0F96-455E-A85C-CC3B193730DB}" srcOrd="0" destOrd="0" parTransId="{5A78740F-514B-419A-BB08-B765CF730615}" sibTransId="{D0DFC70A-A135-432D-B208-F48C581C0DFA}"/>
    <dgm:cxn modelId="{C23AE4D7-0660-4BC7-9E06-ADDDB5671F68}" type="presOf" srcId="{A11CBCD1-3F5D-426F-B3DF-2A5E2795B723}" destId="{539483FF-0373-4921-AC75-5B344AABB676}" srcOrd="0" destOrd="0" presId="urn:microsoft.com/office/officeart/2005/8/layout/matrix2"/>
    <dgm:cxn modelId="{D84B38E6-5554-4E26-BB63-844E4F4F3DE6}" srcId="{F92BCE41-8856-4B07-A712-EDC388C5611E}" destId="{A11CBCD1-3F5D-426F-B3DF-2A5E2795B723}" srcOrd="3" destOrd="0" parTransId="{E2CF26AF-CB90-4DBB-8D6F-1C94F1CB9B13}" sibTransId="{9A1994F3-5780-4D1F-9CCE-F2AB37D10CF7}"/>
    <dgm:cxn modelId="{D8F480FD-E6FF-48F6-B58D-33ABC2554860}" type="presOf" srcId="{448A67C0-5663-4E15-BBED-697CEFC34B74}" destId="{4A5D640C-8932-4E29-970A-D3F809599DE4}" srcOrd="0" destOrd="0" presId="urn:microsoft.com/office/officeart/2005/8/layout/matrix2"/>
    <dgm:cxn modelId="{6FA51882-C33E-469C-8965-7C440CEDCB70}" type="presParOf" srcId="{B1739680-979D-4E2E-9DD8-04C949BDF1E1}" destId="{06BBF00E-2E25-4933-9520-18A42AEE6C8C}" srcOrd="0" destOrd="0" presId="urn:microsoft.com/office/officeart/2005/8/layout/matrix2"/>
    <dgm:cxn modelId="{D2291875-47C9-40C1-BD64-B384130158D7}" type="presParOf" srcId="{B1739680-979D-4E2E-9DD8-04C949BDF1E1}" destId="{3EDF1CCE-CB76-4FC5-8A70-73145AB45D42}" srcOrd="1" destOrd="0" presId="urn:microsoft.com/office/officeart/2005/8/layout/matrix2"/>
    <dgm:cxn modelId="{2D11096F-480C-41D7-99CD-17840B530715}" type="presParOf" srcId="{B1739680-979D-4E2E-9DD8-04C949BDF1E1}" destId="{4A5D640C-8932-4E29-970A-D3F809599DE4}" srcOrd="2" destOrd="0" presId="urn:microsoft.com/office/officeart/2005/8/layout/matrix2"/>
    <dgm:cxn modelId="{E5C34927-0B73-41E5-9C49-F3F8ACD08B26}" type="presParOf" srcId="{B1739680-979D-4E2E-9DD8-04C949BDF1E1}" destId="{6725E124-1547-4853-9992-7F8E05CA79A6}" srcOrd="3" destOrd="0" presId="urn:microsoft.com/office/officeart/2005/8/layout/matrix2"/>
    <dgm:cxn modelId="{902F36A1-BA9C-452E-B897-74448BDEB195}" type="presParOf" srcId="{B1739680-979D-4E2E-9DD8-04C949BDF1E1}" destId="{539483FF-0373-4921-AC75-5B344AABB676}"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7768E5-97BB-4B00-AEC0-148690023B87}" type="doc">
      <dgm:prSet loTypeId="urn:diagrams.loki3.com/VaryingWidthList" loCatId="officeonline" qsTypeId="urn:microsoft.com/office/officeart/2005/8/quickstyle/simple1" qsCatId="simple" csTypeId="urn:microsoft.com/office/officeart/2005/8/colors/accent1_2" csCatId="accent1" phldr="1"/>
      <dgm:spPr/>
    </dgm:pt>
    <dgm:pt modelId="{DB66205B-936C-4004-9B17-40DBED0B32FF}">
      <dgm:prSet phldrT="[Text]" custT="1"/>
      <dgm:spPr/>
      <dgm:t>
        <a:bodyPr/>
        <a:lstStyle/>
        <a:p>
          <a:r>
            <a:rPr lang="en-IN" sz="2400" dirty="0">
              <a:latin typeface="Century Gothic" panose="020B0502020202020204" pitchFamily="34" charset="0"/>
            </a:rPr>
            <a:t>Accuracy - 80%</a:t>
          </a:r>
        </a:p>
      </dgm:t>
    </dgm:pt>
    <dgm:pt modelId="{8444669D-9162-4059-9C00-E64A3FDAC3FF}" type="parTrans" cxnId="{186B2850-EE86-40A8-A841-3795EEB52D71}">
      <dgm:prSet/>
      <dgm:spPr/>
      <dgm:t>
        <a:bodyPr/>
        <a:lstStyle/>
        <a:p>
          <a:endParaRPr lang="en-IN"/>
        </a:p>
      </dgm:t>
    </dgm:pt>
    <dgm:pt modelId="{DAEB0A95-48CF-4495-B0E5-A1EA5CDB1C84}" type="sibTrans" cxnId="{186B2850-EE86-40A8-A841-3795EEB52D71}">
      <dgm:prSet/>
      <dgm:spPr/>
      <dgm:t>
        <a:bodyPr/>
        <a:lstStyle/>
        <a:p>
          <a:endParaRPr lang="en-IN"/>
        </a:p>
      </dgm:t>
    </dgm:pt>
    <dgm:pt modelId="{4BBE0142-8E0B-4CF3-9B97-67BE60BE6C5F}">
      <dgm:prSet phldrT="[Text]" custT="1"/>
      <dgm:spPr/>
      <dgm:t>
        <a:bodyPr/>
        <a:lstStyle/>
        <a:p>
          <a:r>
            <a:rPr lang="en-IN" sz="2400" dirty="0">
              <a:latin typeface="Century Gothic" panose="020B0502020202020204" pitchFamily="34" charset="0"/>
            </a:rPr>
            <a:t>Sensitivity - 80%</a:t>
          </a:r>
        </a:p>
      </dgm:t>
    </dgm:pt>
    <dgm:pt modelId="{C6C1E203-F566-4E16-B1CF-E81C3ED34FF3}" type="parTrans" cxnId="{DD3EA7B5-7682-4D58-84A5-77DCB066048B}">
      <dgm:prSet/>
      <dgm:spPr/>
      <dgm:t>
        <a:bodyPr/>
        <a:lstStyle/>
        <a:p>
          <a:endParaRPr lang="en-IN"/>
        </a:p>
      </dgm:t>
    </dgm:pt>
    <dgm:pt modelId="{21FB66D1-1FF6-4B75-A9F7-CEC790F38144}" type="sibTrans" cxnId="{DD3EA7B5-7682-4D58-84A5-77DCB066048B}">
      <dgm:prSet/>
      <dgm:spPr/>
      <dgm:t>
        <a:bodyPr/>
        <a:lstStyle/>
        <a:p>
          <a:endParaRPr lang="en-IN"/>
        </a:p>
      </dgm:t>
    </dgm:pt>
    <dgm:pt modelId="{B5BD668A-22F8-485C-A691-02EDD60A7164}">
      <dgm:prSet phldrT="[Text]" custT="1"/>
      <dgm:spPr/>
      <dgm:t>
        <a:bodyPr/>
        <a:lstStyle/>
        <a:p>
          <a:r>
            <a:rPr lang="en-IN" sz="2400" dirty="0">
              <a:latin typeface="Century Gothic" panose="020B0502020202020204" pitchFamily="34" charset="0"/>
            </a:rPr>
            <a:t>Specificity – 80%</a:t>
          </a:r>
        </a:p>
      </dgm:t>
    </dgm:pt>
    <dgm:pt modelId="{C293931D-89B1-4E74-85DD-B65E79E1B410}" type="parTrans" cxnId="{6AD959F2-378E-44D7-9010-19A142EE811B}">
      <dgm:prSet/>
      <dgm:spPr/>
      <dgm:t>
        <a:bodyPr/>
        <a:lstStyle/>
        <a:p>
          <a:endParaRPr lang="en-IN"/>
        </a:p>
      </dgm:t>
    </dgm:pt>
    <dgm:pt modelId="{B710CD0A-7920-4941-A354-32C8044D3531}" type="sibTrans" cxnId="{6AD959F2-378E-44D7-9010-19A142EE811B}">
      <dgm:prSet/>
      <dgm:spPr/>
      <dgm:t>
        <a:bodyPr/>
        <a:lstStyle/>
        <a:p>
          <a:endParaRPr lang="en-IN"/>
        </a:p>
      </dgm:t>
    </dgm:pt>
    <dgm:pt modelId="{A68539CB-95C8-4AF5-8F08-071D3B2FD16A}" type="pres">
      <dgm:prSet presAssocID="{587768E5-97BB-4B00-AEC0-148690023B87}" presName="Name0" presStyleCnt="0">
        <dgm:presLayoutVars>
          <dgm:resizeHandles/>
        </dgm:presLayoutVars>
      </dgm:prSet>
      <dgm:spPr/>
    </dgm:pt>
    <dgm:pt modelId="{2210B47C-0783-49B2-8603-A3EE2C06A160}" type="pres">
      <dgm:prSet presAssocID="{DB66205B-936C-4004-9B17-40DBED0B32FF}" presName="text" presStyleLbl="node1" presStyleIdx="0" presStyleCnt="3" custScaleX="178863">
        <dgm:presLayoutVars>
          <dgm:bulletEnabled val="1"/>
        </dgm:presLayoutVars>
      </dgm:prSet>
      <dgm:spPr/>
    </dgm:pt>
    <dgm:pt modelId="{AFF8D297-BE3D-4EDB-83D7-950DF425A8D7}" type="pres">
      <dgm:prSet presAssocID="{DAEB0A95-48CF-4495-B0E5-A1EA5CDB1C84}" presName="space" presStyleCnt="0"/>
      <dgm:spPr/>
    </dgm:pt>
    <dgm:pt modelId="{299436C9-AADA-44CA-80E9-A2B113D3E95A}" type="pres">
      <dgm:prSet presAssocID="{4BBE0142-8E0B-4CF3-9B97-67BE60BE6C5F}" presName="text" presStyleLbl="node1" presStyleIdx="1" presStyleCnt="3" custScaleX="187832">
        <dgm:presLayoutVars>
          <dgm:bulletEnabled val="1"/>
        </dgm:presLayoutVars>
      </dgm:prSet>
      <dgm:spPr/>
    </dgm:pt>
    <dgm:pt modelId="{AD0ED092-E578-473B-AF06-EBEACB0469DE}" type="pres">
      <dgm:prSet presAssocID="{21FB66D1-1FF6-4B75-A9F7-CEC790F38144}" presName="space" presStyleCnt="0"/>
      <dgm:spPr/>
    </dgm:pt>
    <dgm:pt modelId="{2F5B2765-5794-442B-A0AB-0FD27A8C9DE3}" type="pres">
      <dgm:prSet presAssocID="{B5BD668A-22F8-485C-A691-02EDD60A7164}" presName="text" presStyleLbl="node1" presStyleIdx="2" presStyleCnt="3" custScaleX="175931">
        <dgm:presLayoutVars>
          <dgm:bulletEnabled val="1"/>
        </dgm:presLayoutVars>
      </dgm:prSet>
      <dgm:spPr/>
    </dgm:pt>
  </dgm:ptLst>
  <dgm:cxnLst>
    <dgm:cxn modelId="{B30F520F-5EC2-4704-873E-E90AE1FCAF2C}" type="presOf" srcId="{DB66205B-936C-4004-9B17-40DBED0B32FF}" destId="{2210B47C-0783-49B2-8603-A3EE2C06A160}" srcOrd="0" destOrd="0" presId="urn:diagrams.loki3.com/VaryingWidthList"/>
    <dgm:cxn modelId="{91DA1124-A3A0-4CEC-9067-AFC12DD5F400}" type="presOf" srcId="{B5BD668A-22F8-485C-A691-02EDD60A7164}" destId="{2F5B2765-5794-442B-A0AB-0FD27A8C9DE3}" srcOrd="0" destOrd="0" presId="urn:diagrams.loki3.com/VaryingWidthList"/>
    <dgm:cxn modelId="{98870725-F8D8-4AF6-867E-CB221567B9F8}" type="presOf" srcId="{4BBE0142-8E0B-4CF3-9B97-67BE60BE6C5F}" destId="{299436C9-AADA-44CA-80E9-A2B113D3E95A}" srcOrd="0" destOrd="0" presId="urn:diagrams.loki3.com/VaryingWidthList"/>
    <dgm:cxn modelId="{186B2850-EE86-40A8-A841-3795EEB52D71}" srcId="{587768E5-97BB-4B00-AEC0-148690023B87}" destId="{DB66205B-936C-4004-9B17-40DBED0B32FF}" srcOrd="0" destOrd="0" parTransId="{8444669D-9162-4059-9C00-E64A3FDAC3FF}" sibTransId="{DAEB0A95-48CF-4495-B0E5-A1EA5CDB1C84}"/>
    <dgm:cxn modelId="{C309828C-9D84-4DBC-BE44-7CF5EDAA9EC0}" type="presOf" srcId="{587768E5-97BB-4B00-AEC0-148690023B87}" destId="{A68539CB-95C8-4AF5-8F08-071D3B2FD16A}" srcOrd="0" destOrd="0" presId="urn:diagrams.loki3.com/VaryingWidthList"/>
    <dgm:cxn modelId="{DD3EA7B5-7682-4D58-84A5-77DCB066048B}" srcId="{587768E5-97BB-4B00-AEC0-148690023B87}" destId="{4BBE0142-8E0B-4CF3-9B97-67BE60BE6C5F}" srcOrd="1" destOrd="0" parTransId="{C6C1E203-F566-4E16-B1CF-E81C3ED34FF3}" sibTransId="{21FB66D1-1FF6-4B75-A9F7-CEC790F38144}"/>
    <dgm:cxn modelId="{6AD959F2-378E-44D7-9010-19A142EE811B}" srcId="{587768E5-97BB-4B00-AEC0-148690023B87}" destId="{B5BD668A-22F8-485C-A691-02EDD60A7164}" srcOrd="2" destOrd="0" parTransId="{C293931D-89B1-4E74-85DD-B65E79E1B410}" sibTransId="{B710CD0A-7920-4941-A354-32C8044D3531}"/>
    <dgm:cxn modelId="{D7820A68-4594-43B8-A004-0A0305F8D84B}" type="presParOf" srcId="{A68539CB-95C8-4AF5-8F08-071D3B2FD16A}" destId="{2210B47C-0783-49B2-8603-A3EE2C06A160}" srcOrd="0" destOrd="0" presId="urn:diagrams.loki3.com/VaryingWidthList"/>
    <dgm:cxn modelId="{DA49A40E-7C0E-446C-B08C-107BEDFB8E99}" type="presParOf" srcId="{A68539CB-95C8-4AF5-8F08-071D3B2FD16A}" destId="{AFF8D297-BE3D-4EDB-83D7-950DF425A8D7}" srcOrd="1" destOrd="0" presId="urn:diagrams.loki3.com/VaryingWidthList"/>
    <dgm:cxn modelId="{9827F47B-AAB0-412A-90C9-ABA8A3AA4BA1}" type="presParOf" srcId="{A68539CB-95C8-4AF5-8F08-071D3B2FD16A}" destId="{299436C9-AADA-44CA-80E9-A2B113D3E95A}" srcOrd="2" destOrd="0" presId="urn:diagrams.loki3.com/VaryingWidthList"/>
    <dgm:cxn modelId="{308233D7-DE35-4606-9F0D-3B21903A1324}" type="presParOf" srcId="{A68539CB-95C8-4AF5-8F08-071D3B2FD16A}" destId="{AD0ED092-E578-473B-AF06-EBEACB0469DE}" srcOrd="3" destOrd="0" presId="urn:diagrams.loki3.com/VaryingWidthList"/>
    <dgm:cxn modelId="{94C92A4C-84DD-4953-B170-8A473B945AC4}" type="presParOf" srcId="{A68539CB-95C8-4AF5-8F08-071D3B2FD16A}" destId="{2F5B2765-5794-442B-A0AB-0FD27A8C9DE3}"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2BCE41-8856-4B07-A712-EDC388C5611E}"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83775DDB-0F96-455E-A85C-CC3B193730DB}">
      <dgm:prSet phldrT="[Text]"/>
      <dgm:spPr/>
      <dgm:t>
        <a:bodyPr/>
        <a:lstStyle/>
        <a:p>
          <a:r>
            <a:rPr lang="en-IN" dirty="0">
              <a:latin typeface="Century Gothic" panose="020B0502020202020204" pitchFamily="34" charset="0"/>
            </a:rPr>
            <a:t>3289</a:t>
          </a:r>
        </a:p>
      </dgm:t>
    </dgm:pt>
    <dgm:pt modelId="{5A78740F-514B-419A-BB08-B765CF730615}" type="parTrans" cxnId="{40273ABD-7B12-4BDB-B506-57F04D771567}">
      <dgm:prSet/>
      <dgm:spPr/>
      <dgm:t>
        <a:bodyPr/>
        <a:lstStyle/>
        <a:p>
          <a:endParaRPr lang="en-IN"/>
        </a:p>
      </dgm:t>
    </dgm:pt>
    <dgm:pt modelId="{D0DFC70A-A135-432D-B208-F48C581C0DFA}" type="sibTrans" cxnId="{40273ABD-7B12-4BDB-B506-57F04D771567}">
      <dgm:prSet/>
      <dgm:spPr/>
      <dgm:t>
        <a:bodyPr/>
        <a:lstStyle/>
        <a:p>
          <a:endParaRPr lang="en-IN"/>
        </a:p>
      </dgm:t>
    </dgm:pt>
    <dgm:pt modelId="{448A67C0-5663-4E15-BBED-697CEFC34B74}">
      <dgm:prSet phldrT="[Text]" custT="1"/>
      <dgm:spPr/>
      <dgm:t>
        <a:bodyPr/>
        <a:lstStyle/>
        <a:p>
          <a:r>
            <a:rPr lang="en-IN" sz="3100" dirty="0">
              <a:latin typeface="Century Gothic" panose="020B0502020202020204" pitchFamily="34" charset="0"/>
            </a:rPr>
            <a:t>606</a:t>
          </a:r>
        </a:p>
      </dgm:t>
    </dgm:pt>
    <dgm:pt modelId="{982BAC0C-5A2F-444A-98C6-586ECE09F88E}" type="parTrans" cxnId="{5F917294-A70C-4833-AC01-9C70768C27D5}">
      <dgm:prSet/>
      <dgm:spPr/>
      <dgm:t>
        <a:bodyPr/>
        <a:lstStyle/>
        <a:p>
          <a:endParaRPr lang="en-IN"/>
        </a:p>
      </dgm:t>
    </dgm:pt>
    <dgm:pt modelId="{CA23FEBA-C5D2-4F3C-A81F-6DBCC43E1203}" type="sibTrans" cxnId="{5F917294-A70C-4833-AC01-9C70768C27D5}">
      <dgm:prSet/>
      <dgm:spPr/>
      <dgm:t>
        <a:bodyPr/>
        <a:lstStyle/>
        <a:p>
          <a:endParaRPr lang="en-IN"/>
        </a:p>
      </dgm:t>
    </dgm:pt>
    <dgm:pt modelId="{746ABE35-B020-4AC8-8555-7C66D068BF4A}">
      <dgm:prSet phldrT="[Text]" custT="1"/>
      <dgm:spPr/>
      <dgm:t>
        <a:bodyPr/>
        <a:lstStyle/>
        <a:p>
          <a:r>
            <a:rPr lang="en-IN" sz="3100" dirty="0">
              <a:latin typeface="Century Gothic" panose="020B0502020202020204" pitchFamily="34" charset="0"/>
            </a:rPr>
            <a:t>593</a:t>
          </a:r>
        </a:p>
      </dgm:t>
    </dgm:pt>
    <dgm:pt modelId="{9A464118-507C-456E-A627-3AF0ADA8F850}" type="parTrans" cxnId="{34C59E23-EF0E-46D0-B62B-90D5FB0ACEB3}">
      <dgm:prSet/>
      <dgm:spPr/>
      <dgm:t>
        <a:bodyPr/>
        <a:lstStyle/>
        <a:p>
          <a:endParaRPr lang="en-IN"/>
        </a:p>
      </dgm:t>
    </dgm:pt>
    <dgm:pt modelId="{2277E7FC-3D25-4559-89DF-C91FB41E32B3}" type="sibTrans" cxnId="{34C59E23-EF0E-46D0-B62B-90D5FB0ACEB3}">
      <dgm:prSet/>
      <dgm:spPr/>
      <dgm:t>
        <a:bodyPr/>
        <a:lstStyle/>
        <a:p>
          <a:endParaRPr lang="en-IN"/>
        </a:p>
      </dgm:t>
    </dgm:pt>
    <dgm:pt modelId="{A11CBCD1-3F5D-426F-B3DF-2A5E2795B723}">
      <dgm:prSet phldrT="[Text]" custT="1"/>
      <dgm:spPr/>
      <dgm:t>
        <a:bodyPr/>
        <a:lstStyle/>
        <a:p>
          <a:r>
            <a:rPr lang="en-IN" sz="3100" dirty="0">
              <a:latin typeface="Century Gothic" panose="020B0502020202020204" pitchFamily="34" charset="0"/>
            </a:rPr>
            <a:t>1863</a:t>
          </a:r>
        </a:p>
      </dgm:t>
    </dgm:pt>
    <dgm:pt modelId="{E2CF26AF-CB90-4DBB-8D6F-1C94F1CB9B13}" type="parTrans" cxnId="{D84B38E6-5554-4E26-BB63-844E4F4F3DE6}">
      <dgm:prSet/>
      <dgm:spPr/>
      <dgm:t>
        <a:bodyPr/>
        <a:lstStyle/>
        <a:p>
          <a:endParaRPr lang="en-IN"/>
        </a:p>
      </dgm:t>
    </dgm:pt>
    <dgm:pt modelId="{9A1994F3-5780-4D1F-9CCE-F2AB37D10CF7}" type="sibTrans" cxnId="{D84B38E6-5554-4E26-BB63-844E4F4F3DE6}">
      <dgm:prSet/>
      <dgm:spPr/>
      <dgm:t>
        <a:bodyPr/>
        <a:lstStyle/>
        <a:p>
          <a:endParaRPr lang="en-IN"/>
        </a:p>
      </dgm:t>
    </dgm:pt>
    <dgm:pt modelId="{B1739680-979D-4E2E-9DD8-04C949BDF1E1}" type="pres">
      <dgm:prSet presAssocID="{F92BCE41-8856-4B07-A712-EDC388C5611E}" presName="matrix" presStyleCnt="0">
        <dgm:presLayoutVars>
          <dgm:chMax val="1"/>
          <dgm:dir/>
          <dgm:resizeHandles val="exact"/>
        </dgm:presLayoutVars>
      </dgm:prSet>
      <dgm:spPr/>
    </dgm:pt>
    <dgm:pt modelId="{06BBF00E-2E25-4933-9520-18A42AEE6C8C}" type="pres">
      <dgm:prSet presAssocID="{F92BCE41-8856-4B07-A712-EDC388C5611E}" presName="axisShape" presStyleLbl="bgShp" presStyleIdx="0" presStyleCnt="1"/>
      <dgm:spPr/>
    </dgm:pt>
    <dgm:pt modelId="{3EDF1CCE-CB76-4FC5-8A70-73145AB45D42}" type="pres">
      <dgm:prSet presAssocID="{F92BCE41-8856-4B07-A712-EDC388C5611E}" presName="rect1" presStyleLbl="node1" presStyleIdx="0" presStyleCnt="4">
        <dgm:presLayoutVars>
          <dgm:chMax val="0"/>
          <dgm:chPref val="0"/>
          <dgm:bulletEnabled val="1"/>
        </dgm:presLayoutVars>
      </dgm:prSet>
      <dgm:spPr/>
    </dgm:pt>
    <dgm:pt modelId="{4A5D640C-8932-4E29-970A-D3F809599DE4}" type="pres">
      <dgm:prSet presAssocID="{F92BCE41-8856-4B07-A712-EDC388C5611E}" presName="rect2" presStyleLbl="node1" presStyleIdx="1" presStyleCnt="4" custLinFactNeighborX="4967" custLinFactNeighborY="-226">
        <dgm:presLayoutVars>
          <dgm:chMax val="0"/>
          <dgm:chPref val="0"/>
          <dgm:bulletEnabled val="1"/>
        </dgm:presLayoutVars>
      </dgm:prSet>
      <dgm:spPr/>
    </dgm:pt>
    <dgm:pt modelId="{6725E124-1547-4853-9992-7F8E05CA79A6}" type="pres">
      <dgm:prSet presAssocID="{F92BCE41-8856-4B07-A712-EDC388C5611E}" presName="rect3" presStyleLbl="node1" presStyleIdx="2" presStyleCnt="4">
        <dgm:presLayoutVars>
          <dgm:chMax val="0"/>
          <dgm:chPref val="0"/>
          <dgm:bulletEnabled val="1"/>
        </dgm:presLayoutVars>
      </dgm:prSet>
      <dgm:spPr/>
    </dgm:pt>
    <dgm:pt modelId="{539483FF-0373-4921-AC75-5B344AABB676}" type="pres">
      <dgm:prSet presAssocID="{F92BCE41-8856-4B07-A712-EDC388C5611E}" presName="rect4" presStyleLbl="node1" presStyleIdx="3" presStyleCnt="4" custScaleX="124553" custLinFactNeighborX="11926" custLinFactNeighborY="2669">
        <dgm:presLayoutVars>
          <dgm:chMax val="0"/>
          <dgm:chPref val="0"/>
          <dgm:bulletEnabled val="1"/>
        </dgm:presLayoutVars>
      </dgm:prSet>
      <dgm:spPr/>
    </dgm:pt>
  </dgm:ptLst>
  <dgm:cxnLst>
    <dgm:cxn modelId="{34C59E23-EF0E-46D0-B62B-90D5FB0ACEB3}" srcId="{F92BCE41-8856-4B07-A712-EDC388C5611E}" destId="{746ABE35-B020-4AC8-8555-7C66D068BF4A}" srcOrd="2" destOrd="0" parTransId="{9A464118-507C-456E-A627-3AF0ADA8F850}" sibTransId="{2277E7FC-3D25-4559-89DF-C91FB41E32B3}"/>
    <dgm:cxn modelId="{96ACBD2B-D1D0-42D7-AD42-9F9A49566D45}" type="presOf" srcId="{746ABE35-B020-4AC8-8555-7C66D068BF4A}" destId="{6725E124-1547-4853-9992-7F8E05CA79A6}" srcOrd="0" destOrd="0" presId="urn:microsoft.com/office/officeart/2005/8/layout/matrix2"/>
    <dgm:cxn modelId="{A18B1F64-0ED0-4E97-9D95-F9425E2716D1}" type="presOf" srcId="{83775DDB-0F96-455E-A85C-CC3B193730DB}" destId="{3EDF1CCE-CB76-4FC5-8A70-73145AB45D42}" srcOrd="0" destOrd="0" presId="urn:microsoft.com/office/officeart/2005/8/layout/matrix2"/>
    <dgm:cxn modelId="{5F917294-A70C-4833-AC01-9C70768C27D5}" srcId="{F92BCE41-8856-4B07-A712-EDC388C5611E}" destId="{448A67C0-5663-4E15-BBED-697CEFC34B74}" srcOrd="1" destOrd="0" parTransId="{982BAC0C-5A2F-444A-98C6-586ECE09F88E}" sibTransId="{CA23FEBA-C5D2-4F3C-A81F-6DBCC43E1203}"/>
    <dgm:cxn modelId="{96252BA1-4024-461A-B2FC-7F944DE9F343}" type="presOf" srcId="{F92BCE41-8856-4B07-A712-EDC388C5611E}" destId="{B1739680-979D-4E2E-9DD8-04C949BDF1E1}" srcOrd="0" destOrd="0" presId="urn:microsoft.com/office/officeart/2005/8/layout/matrix2"/>
    <dgm:cxn modelId="{40273ABD-7B12-4BDB-B506-57F04D771567}" srcId="{F92BCE41-8856-4B07-A712-EDC388C5611E}" destId="{83775DDB-0F96-455E-A85C-CC3B193730DB}" srcOrd="0" destOrd="0" parTransId="{5A78740F-514B-419A-BB08-B765CF730615}" sibTransId="{D0DFC70A-A135-432D-B208-F48C581C0DFA}"/>
    <dgm:cxn modelId="{C23AE4D7-0660-4BC7-9E06-ADDDB5671F68}" type="presOf" srcId="{A11CBCD1-3F5D-426F-B3DF-2A5E2795B723}" destId="{539483FF-0373-4921-AC75-5B344AABB676}" srcOrd="0" destOrd="0" presId="urn:microsoft.com/office/officeart/2005/8/layout/matrix2"/>
    <dgm:cxn modelId="{D84B38E6-5554-4E26-BB63-844E4F4F3DE6}" srcId="{F92BCE41-8856-4B07-A712-EDC388C5611E}" destId="{A11CBCD1-3F5D-426F-B3DF-2A5E2795B723}" srcOrd="3" destOrd="0" parTransId="{E2CF26AF-CB90-4DBB-8D6F-1C94F1CB9B13}" sibTransId="{9A1994F3-5780-4D1F-9CCE-F2AB37D10CF7}"/>
    <dgm:cxn modelId="{D8F480FD-E6FF-48F6-B58D-33ABC2554860}" type="presOf" srcId="{448A67C0-5663-4E15-BBED-697CEFC34B74}" destId="{4A5D640C-8932-4E29-970A-D3F809599DE4}" srcOrd="0" destOrd="0" presId="urn:microsoft.com/office/officeart/2005/8/layout/matrix2"/>
    <dgm:cxn modelId="{6FA51882-C33E-469C-8965-7C440CEDCB70}" type="presParOf" srcId="{B1739680-979D-4E2E-9DD8-04C949BDF1E1}" destId="{06BBF00E-2E25-4933-9520-18A42AEE6C8C}" srcOrd="0" destOrd="0" presId="urn:microsoft.com/office/officeart/2005/8/layout/matrix2"/>
    <dgm:cxn modelId="{D2291875-47C9-40C1-BD64-B384130158D7}" type="presParOf" srcId="{B1739680-979D-4E2E-9DD8-04C949BDF1E1}" destId="{3EDF1CCE-CB76-4FC5-8A70-73145AB45D42}" srcOrd="1" destOrd="0" presId="urn:microsoft.com/office/officeart/2005/8/layout/matrix2"/>
    <dgm:cxn modelId="{2D11096F-480C-41D7-99CD-17840B530715}" type="presParOf" srcId="{B1739680-979D-4E2E-9DD8-04C949BDF1E1}" destId="{4A5D640C-8932-4E29-970A-D3F809599DE4}" srcOrd="2" destOrd="0" presId="urn:microsoft.com/office/officeart/2005/8/layout/matrix2"/>
    <dgm:cxn modelId="{E5C34927-0B73-41E5-9C49-F3F8ACD08B26}" type="presParOf" srcId="{B1739680-979D-4E2E-9DD8-04C949BDF1E1}" destId="{6725E124-1547-4853-9992-7F8E05CA79A6}" srcOrd="3" destOrd="0" presId="urn:microsoft.com/office/officeart/2005/8/layout/matrix2"/>
    <dgm:cxn modelId="{902F36A1-BA9C-452E-B897-74448BDEB195}" type="presParOf" srcId="{B1739680-979D-4E2E-9DD8-04C949BDF1E1}" destId="{539483FF-0373-4921-AC75-5B344AABB67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2BCE41-8856-4B07-A712-EDC388C5611E}"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83775DDB-0F96-455E-A85C-CC3B193730DB}">
      <dgm:prSet phldrT="[Text]"/>
      <dgm:spPr/>
      <dgm:t>
        <a:bodyPr/>
        <a:lstStyle/>
        <a:p>
          <a:r>
            <a:rPr lang="en-IN" dirty="0">
              <a:latin typeface="Century Gothic" panose="020B0502020202020204" pitchFamily="34" charset="0"/>
            </a:rPr>
            <a:t>1472</a:t>
          </a:r>
        </a:p>
      </dgm:t>
    </dgm:pt>
    <dgm:pt modelId="{5A78740F-514B-419A-BB08-B765CF730615}" type="parTrans" cxnId="{40273ABD-7B12-4BDB-B506-57F04D771567}">
      <dgm:prSet/>
      <dgm:spPr/>
      <dgm:t>
        <a:bodyPr/>
        <a:lstStyle/>
        <a:p>
          <a:endParaRPr lang="en-IN"/>
        </a:p>
      </dgm:t>
    </dgm:pt>
    <dgm:pt modelId="{D0DFC70A-A135-432D-B208-F48C581C0DFA}" type="sibTrans" cxnId="{40273ABD-7B12-4BDB-B506-57F04D771567}">
      <dgm:prSet/>
      <dgm:spPr/>
      <dgm:t>
        <a:bodyPr/>
        <a:lstStyle/>
        <a:p>
          <a:endParaRPr lang="en-IN"/>
        </a:p>
      </dgm:t>
    </dgm:pt>
    <dgm:pt modelId="{448A67C0-5663-4E15-BBED-697CEFC34B74}">
      <dgm:prSet phldrT="[Text]" custT="1"/>
      <dgm:spPr/>
      <dgm:t>
        <a:bodyPr/>
        <a:lstStyle/>
        <a:p>
          <a:r>
            <a:rPr lang="en-IN" sz="3100" dirty="0">
              <a:latin typeface="Century Gothic" panose="020B0502020202020204" pitchFamily="34" charset="0"/>
            </a:rPr>
            <a:t>272</a:t>
          </a:r>
        </a:p>
      </dgm:t>
    </dgm:pt>
    <dgm:pt modelId="{982BAC0C-5A2F-444A-98C6-586ECE09F88E}" type="parTrans" cxnId="{5F917294-A70C-4833-AC01-9C70768C27D5}">
      <dgm:prSet/>
      <dgm:spPr/>
      <dgm:t>
        <a:bodyPr/>
        <a:lstStyle/>
        <a:p>
          <a:endParaRPr lang="en-IN"/>
        </a:p>
      </dgm:t>
    </dgm:pt>
    <dgm:pt modelId="{CA23FEBA-C5D2-4F3C-A81F-6DBCC43E1203}" type="sibTrans" cxnId="{5F917294-A70C-4833-AC01-9C70768C27D5}">
      <dgm:prSet/>
      <dgm:spPr/>
      <dgm:t>
        <a:bodyPr/>
        <a:lstStyle/>
        <a:p>
          <a:endParaRPr lang="en-IN"/>
        </a:p>
      </dgm:t>
    </dgm:pt>
    <dgm:pt modelId="{746ABE35-B020-4AC8-8555-7C66D068BF4A}">
      <dgm:prSet phldrT="[Text]" custT="1"/>
      <dgm:spPr/>
      <dgm:t>
        <a:bodyPr/>
        <a:lstStyle/>
        <a:p>
          <a:r>
            <a:rPr lang="en-IN" sz="3100" dirty="0">
              <a:latin typeface="Century Gothic" panose="020B0502020202020204" pitchFamily="34" charset="0"/>
            </a:rPr>
            <a:t>232</a:t>
          </a:r>
        </a:p>
      </dgm:t>
    </dgm:pt>
    <dgm:pt modelId="{9A464118-507C-456E-A627-3AF0ADA8F850}" type="parTrans" cxnId="{34C59E23-EF0E-46D0-B62B-90D5FB0ACEB3}">
      <dgm:prSet/>
      <dgm:spPr/>
      <dgm:t>
        <a:bodyPr/>
        <a:lstStyle/>
        <a:p>
          <a:endParaRPr lang="en-IN"/>
        </a:p>
      </dgm:t>
    </dgm:pt>
    <dgm:pt modelId="{2277E7FC-3D25-4559-89DF-C91FB41E32B3}" type="sibTrans" cxnId="{34C59E23-EF0E-46D0-B62B-90D5FB0ACEB3}">
      <dgm:prSet/>
      <dgm:spPr/>
      <dgm:t>
        <a:bodyPr/>
        <a:lstStyle/>
        <a:p>
          <a:endParaRPr lang="en-IN"/>
        </a:p>
      </dgm:t>
    </dgm:pt>
    <dgm:pt modelId="{A11CBCD1-3F5D-426F-B3DF-2A5E2795B723}">
      <dgm:prSet phldrT="[Text]" custT="1"/>
      <dgm:spPr/>
      <dgm:t>
        <a:bodyPr/>
        <a:lstStyle/>
        <a:p>
          <a:r>
            <a:rPr lang="en-IN" sz="3100" dirty="0">
              <a:latin typeface="Century Gothic" panose="020B0502020202020204" pitchFamily="34" charset="0"/>
            </a:rPr>
            <a:t>747</a:t>
          </a:r>
        </a:p>
      </dgm:t>
    </dgm:pt>
    <dgm:pt modelId="{E2CF26AF-CB90-4DBB-8D6F-1C94F1CB9B13}" type="parTrans" cxnId="{D84B38E6-5554-4E26-BB63-844E4F4F3DE6}">
      <dgm:prSet/>
      <dgm:spPr/>
      <dgm:t>
        <a:bodyPr/>
        <a:lstStyle/>
        <a:p>
          <a:endParaRPr lang="en-IN"/>
        </a:p>
      </dgm:t>
    </dgm:pt>
    <dgm:pt modelId="{9A1994F3-5780-4D1F-9CCE-F2AB37D10CF7}" type="sibTrans" cxnId="{D84B38E6-5554-4E26-BB63-844E4F4F3DE6}">
      <dgm:prSet/>
      <dgm:spPr/>
      <dgm:t>
        <a:bodyPr/>
        <a:lstStyle/>
        <a:p>
          <a:endParaRPr lang="en-IN"/>
        </a:p>
      </dgm:t>
    </dgm:pt>
    <dgm:pt modelId="{B1739680-979D-4E2E-9DD8-04C949BDF1E1}" type="pres">
      <dgm:prSet presAssocID="{F92BCE41-8856-4B07-A712-EDC388C5611E}" presName="matrix" presStyleCnt="0">
        <dgm:presLayoutVars>
          <dgm:chMax val="1"/>
          <dgm:dir/>
          <dgm:resizeHandles val="exact"/>
        </dgm:presLayoutVars>
      </dgm:prSet>
      <dgm:spPr/>
    </dgm:pt>
    <dgm:pt modelId="{06BBF00E-2E25-4933-9520-18A42AEE6C8C}" type="pres">
      <dgm:prSet presAssocID="{F92BCE41-8856-4B07-A712-EDC388C5611E}" presName="axisShape" presStyleLbl="bgShp" presStyleIdx="0" presStyleCnt="1"/>
      <dgm:spPr/>
    </dgm:pt>
    <dgm:pt modelId="{3EDF1CCE-CB76-4FC5-8A70-73145AB45D42}" type="pres">
      <dgm:prSet presAssocID="{F92BCE41-8856-4B07-A712-EDC388C5611E}" presName="rect1" presStyleLbl="node1" presStyleIdx="0" presStyleCnt="4">
        <dgm:presLayoutVars>
          <dgm:chMax val="0"/>
          <dgm:chPref val="0"/>
          <dgm:bulletEnabled val="1"/>
        </dgm:presLayoutVars>
      </dgm:prSet>
      <dgm:spPr/>
    </dgm:pt>
    <dgm:pt modelId="{4A5D640C-8932-4E29-970A-D3F809599DE4}" type="pres">
      <dgm:prSet presAssocID="{F92BCE41-8856-4B07-A712-EDC388C5611E}" presName="rect2" presStyleLbl="node1" presStyleIdx="1" presStyleCnt="4">
        <dgm:presLayoutVars>
          <dgm:chMax val="0"/>
          <dgm:chPref val="0"/>
          <dgm:bulletEnabled val="1"/>
        </dgm:presLayoutVars>
      </dgm:prSet>
      <dgm:spPr/>
    </dgm:pt>
    <dgm:pt modelId="{6725E124-1547-4853-9992-7F8E05CA79A6}" type="pres">
      <dgm:prSet presAssocID="{F92BCE41-8856-4B07-A712-EDC388C5611E}" presName="rect3" presStyleLbl="node1" presStyleIdx="2" presStyleCnt="4" custLinFactNeighborY="658">
        <dgm:presLayoutVars>
          <dgm:chMax val="0"/>
          <dgm:chPref val="0"/>
          <dgm:bulletEnabled val="1"/>
        </dgm:presLayoutVars>
      </dgm:prSet>
      <dgm:spPr/>
    </dgm:pt>
    <dgm:pt modelId="{539483FF-0373-4921-AC75-5B344AABB676}" type="pres">
      <dgm:prSet presAssocID="{F92BCE41-8856-4B07-A712-EDC388C5611E}" presName="rect4" presStyleLbl="node1" presStyleIdx="3" presStyleCnt="4">
        <dgm:presLayoutVars>
          <dgm:chMax val="0"/>
          <dgm:chPref val="0"/>
          <dgm:bulletEnabled val="1"/>
        </dgm:presLayoutVars>
      </dgm:prSet>
      <dgm:spPr/>
    </dgm:pt>
  </dgm:ptLst>
  <dgm:cxnLst>
    <dgm:cxn modelId="{34C59E23-EF0E-46D0-B62B-90D5FB0ACEB3}" srcId="{F92BCE41-8856-4B07-A712-EDC388C5611E}" destId="{746ABE35-B020-4AC8-8555-7C66D068BF4A}" srcOrd="2" destOrd="0" parTransId="{9A464118-507C-456E-A627-3AF0ADA8F850}" sibTransId="{2277E7FC-3D25-4559-89DF-C91FB41E32B3}"/>
    <dgm:cxn modelId="{96ACBD2B-D1D0-42D7-AD42-9F9A49566D45}" type="presOf" srcId="{746ABE35-B020-4AC8-8555-7C66D068BF4A}" destId="{6725E124-1547-4853-9992-7F8E05CA79A6}" srcOrd="0" destOrd="0" presId="urn:microsoft.com/office/officeart/2005/8/layout/matrix2"/>
    <dgm:cxn modelId="{A18B1F64-0ED0-4E97-9D95-F9425E2716D1}" type="presOf" srcId="{83775DDB-0F96-455E-A85C-CC3B193730DB}" destId="{3EDF1CCE-CB76-4FC5-8A70-73145AB45D42}" srcOrd="0" destOrd="0" presId="urn:microsoft.com/office/officeart/2005/8/layout/matrix2"/>
    <dgm:cxn modelId="{5F917294-A70C-4833-AC01-9C70768C27D5}" srcId="{F92BCE41-8856-4B07-A712-EDC388C5611E}" destId="{448A67C0-5663-4E15-BBED-697CEFC34B74}" srcOrd="1" destOrd="0" parTransId="{982BAC0C-5A2F-444A-98C6-586ECE09F88E}" sibTransId="{CA23FEBA-C5D2-4F3C-A81F-6DBCC43E1203}"/>
    <dgm:cxn modelId="{96252BA1-4024-461A-B2FC-7F944DE9F343}" type="presOf" srcId="{F92BCE41-8856-4B07-A712-EDC388C5611E}" destId="{B1739680-979D-4E2E-9DD8-04C949BDF1E1}" srcOrd="0" destOrd="0" presId="urn:microsoft.com/office/officeart/2005/8/layout/matrix2"/>
    <dgm:cxn modelId="{40273ABD-7B12-4BDB-B506-57F04D771567}" srcId="{F92BCE41-8856-4B07-A712-EDC388C5611E}" destId="{83775DDB-0F96-455E-A85C-CC3B193730DB}" srcOrd="0" destOrd="0" parTransId="{5A78740F-514B-419A-BB08-B765CF730615}" sibTransId="{D0DFC70A-A135-432D-B208-F48C581C0DFA}"/>
    <dgm:cxn modelId="{C23AE4D7-0660-4BC7-9E06-ADDDB5671F68}" type="presOf" srcId="{A11CBCD1-3F5D-426F-B3DF-2A5E2795B723}" destId="{539483FF-0373-4921-AC75-5B344AABB676}" srcOrd="0" destOrd="0" presId="urn:microsoft.com/office/officeart/2005/8/layout/matrix2"/>
    <dgm:cxn modelId="{D84B38E6-5554-4E26-BB63-844E4F4F3DE6}" srcId="{F92BCE41-8856-4B07-A712-EDC388C5611E}" destId="{A11CBCD1-3F5D-426F-B3DF-2A5E2795B723}" srcOrd="3" destOrd="0" parTransId="{E2CF26AF-CB90-4DBB-8D6F-1C94F1CB9B13}" sibTransId="{9A1994F3-5780-4D1F-9CCE-F2AB37D10CF7}"/>
    <dgm:cxn modelId="{D8F480FD-E6FF-48F6-B58D-33ABC2554860}" type="presOf" srcId="{448A67C0-5663-4E15-BBED-697CEFC34B74}" destId="{4A5D640C-8932-4E29-970A-D3F809599DE4}" srcOrd="0" destOrd="0" presId="urn:microsoft.com/office/officeart/2005/8/layout/matrix2"/>
    <dgm:cxn modelId="{6FA51882-C33E-469C-8965-7C440CEDCB70}" type="presParOf" srcId="{B1739680-979D-4E2E-9DD8-04C949BDF1E1}" destId="{06BBF00E-2E25-4933-9520-18A42AEE6C8C}" srcOrd="0" destOrd="0" presId="urn:microsoft.com/office/officeart/2005/8/layout/matrix2"/>
    <dgm:cxn modelId="{D2291875-47C9-40C1-BD64-B384130158D7}" type="presParOf" srcId="{B1739680-979D-4E2E-9DD8-04C949BDF1E1}" destId="{3EDF1CCE-CB76-4FC5-8A70-73145AB45D42}" srcOrd="1" destOrd="0" presId="urn:microsoft.com/office/officeart/2005/8/layout/matrix2"/>
    <dgm:cxn modelId="{2D11096F-480C-41D7-99CD-17840B530715}" type="presParOf" srcId="{B1739680-979D-4E2E-9DD8-04C949BDF1E1}" destId="{4A5D640C-8932-4E29-970A-D3F809599DE4}" srcOrd="2" destOrd="0" presId="urn:microsoft.com/office/officeart/2005/8/layout/matrix2"/>
    <dgm:cxn modelId="{E5C34927-0B73-41E5-9C49-F3F8ACD08B26}" type="presParOf" srcId="{B1739680-979D-4E2E-9DD8-04C949BDF1E1}" destId="{6725E124-1547-4853-9992-7F8E05CA79A6}" srcOrd="3" destOrd="0" presId="urn:microsoft.com/office/officeart/2005/8/layout/matrix2"/>
    <dgm:cxn modelId="{902F36A1-BA9C-452E-B897-74448BDEB195}" type="presParOf" srcId="{B1739680-979D-4E2E-9DD8-04C949BDF1E1}" destId="{539483FF-0373-4921-AC75-5B344AABB676}"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7768E5-97BB-4B00-AEC0-148690023B87}" type="doc">
      <dgm:prSet loTypeId="urn:diagrams.loki3.com/VaryingWidthList" loCatId="officeonline" qsTypeId="urn:microsoft.com/office/officeart/2005/8/quickstyle/simple1" qsCatId="simple" csTypeId="urn:microsoft.com/office/officeart/2005/8/colors/accent1_2" csCatId="accent1" phldr="1"/>
      <dgm:spPr/>
    </dgm:pt>
    <dgm:pt modelId="{DB66205B-936C-4004-9B17-40DBED0B32FF}">
      <dgm:prSet phldrT="[Text]" custT="1"/>
      <dgm:spPr/>
      <dgm:t>
        <a:bodyPr/>
        <a:lstStyle/>
        <a:p>
          <a:r>
            <a:rPr lang="en-IN" sz="2400" dirty="0">
              <a:latin typeface="Century Gothic" panose="020B0502020202020204" pitchFamily="34" charset="0"/>
            </a:rPr>
            <a:t>Accuracy - 81%</a:t>
          </a:r>
        </a:p>
      </dgm:t>
    </dgm:pt>
    <dgm:pt modelId="{8444669D-9162-4059-9C00-E64A3FDAC3FF}" type="parTrans" cxnId="{186B2850-EE86-40A8-A841-3795EEB52D71}">
      <dgm:prSet/>
      <dgm:spPr/>
      <dgm:t>
        <a:bodyPr/>
        <a:lstStyle/>
        <a:p>
          <a:endParaRPr lang="en-IN"/>
        </a:p>
      </dgm:t>
    </dgm:pt>
    <dgm:pt modelId="{DAEB0A95-48CF-4495-B0E5-A1EA5CDB1C84}" type="sibTrans" cxnId="{186B2850-EE86-40A8-A841-3795EEB52D71}">
      <dgm:prSet/>
      <dgm:spPr/>
      <dgm:t>
        <a:bodyPr/>
        <a:lstStyle/>
        <a:p>
          <a:endParaRPr lang="en-IN"/>
        </a:p>
      </dgm:t>
    </dgm:pt>
    <dgm:pt modelId="{4BBE0142-8E0B-4CF3-9B97-67BE60BE6C5F}">
      <dgm:prSet phldrT="[Text]" custT="1"/>
      <dgm:spPr/>
      <dgm:t>
        <a:bodyPr/>
        <a:lstStyle/>
        <a:p>
          <a:r>
            <a:rPr lang="en-IN" sz="2400" dirty="0">
              <a:latin typeface="Century Gothic" panose="020B0502020202020204" pitchFamily="34" charset="0"/>
            </a:rPr>
            <a:t>Precision - 73%</a:t>
          </a:r>
        </a:p>
      </dgm:t>
    </dgm:pt>
    <dgm:pt modelId="{C6C1E203-F566-4E16-B1CF-E81C3ED34FF3}" type="parTrans" cxnId="{DD3EA7B5-7682-4D58-84A5-77DCB066048B}">
      <dgm:prSet/>
      <dgm:spPr/>
      <dgm:t>
        <a:bodyPr/>
        <a:lstStyle/>
        <a:p>
          <a:endParaRPr lang="en-IN"/>
        </a:p>
      </dgm:t>
    </dgm:pt>
    <dgm:pt modelId="{21FB66D1-1FF6-4B75-A9F7-CEC790F38144}" type="sibTrans" cxnId="{DD3EA7B5-7682-4D58-84A5-77DCB066048B}">
      <dgm:prSet/>
      <dgm:spPr/>
      <dgm:t>
        <a:bodyPr/>
        <a:lstStyle/>
        <a:p>
          <a:endParaRPr lang="en-IN"/>
        </a:p>
      </dgm:t>
    </dgm:pt>
    <dgm:pt modelId="{B5BD668A-22F8-485C-A691-02EDD60A7164}">
      <dgm:prSet phldrT="[Text]" custT="1"/>
      <dgm:spPr/>
      <dgm:t>
        <a:bodyPr/>
        <a:lstStyle/>
        <a:p>
          <a:r>
            <a:rPr lang="en-IN" sz="2400" dirty="0">
              <a:latin typeface="Century Gothic" panose="020B0502020202020204" pitchFamily="34" charset="0"/>
            </a:rPr>
            <a:t>Recall – 76%</a:t>
          </a:r>
        </a:p>
      </dgm:t>
    </dgm:pt>
    <dgm:pt modelId="{C293931D-89B1-4E74-85DD-B65E79E1B410}" type="parTrans" cxnId="{6AD959F2-378E-44D7-9010-19A142EE811B}">
      <dgm:prSet/>
      <dgm:spPr/>
      <dgm:t>
        <a:bodyPr/>
        <a:lstStyle/>
        <a:p>
          <a:endParaRPr lang="en-IN"/>
        </a:p>
      </dgm:t>
    </dgm:pt>
    <dgm:pt modelId="{B710CD0A-7920-4941-A354-32C8044D3531}" type="sibTrans" cxnId="{6AD959F2-378E-44D7-9010-19A142EE811B}">
      <dgm:prSet/>
      <dgm:spPr/>
      <dgm:t>
        <a:bodyPr/>
        <a:lstStyle/>
        <a:p>
          <a:endParaRPr lang="en-IN"/>
        </a:p>
      </dgm:t>
    </dgm:pt>
    <dgm:pt modelId="{A68539CB-95C8-4AF5-8F08-071D3B2FD16A}" type="pres">
      <dgm:prSet presAssocID="{587768E5-97BB-4B00-AEC0-148690023B87}" presName="Name0" presStyleCnt="0">
        <dgm:presLayoutVars>
          <dgm:resizeHandles/>
        </dgm:presLayoutVars>
      </dgm:prSet>
      <dgm:spPr/>
    </dgm:pt>
    <dgm:pt modelId="{2210B47C-0783-49B2-8603-A3EE2C06A160}" type="pres">
      <dgm:prSet presAssocID="{DB66205B-936C-4004-9B17-40DBED0B32FF}" presName="text" presStyleLbl="node1" presStyleIdx="0" presStyleCnt="3" custScaleX="178863">
        <dgm:presLayoutVars>
          <dgm:bulletEnabled val="1"/>
        </dgm:presLayoutVars>
      </dgm:prSet>
      <dgm:spPr/>
    </dgm:pt>
    <dgm:pt modelId="{AFF8D297-BE3D-4EDB-83D7-950DF425A8D7}" type="pres">
      <dgm:prSet presAssocID="{DAEB0A95-48CF-4495-B0E5-A1EA5CDB1C84}" presName="space" presStyleCnt="0"/>
      <dgm:spPr/>
    </dgm:pt>
    <dgm:pt modelId="{299436C9-AADA-44CA-80E9-A2B113D3E95A}" type="pres">
      <dgm:prSet presAssocID="{4BBE0142-8E0B-4CF3-9B97-67BE60BE6C5F}" presName="text" presStyleLbl="node1" presStyleIdx="1" presStyleCnt="3" custScaleX="204415" custLinFactNeighborY="-5841">
        <dgm:presLayoutVars>
          <dgm:bulletEnabled val="1"/>
        </dgm:presLayoutVars>
      </dgm:prSet>
      <dgm:spPr/>
    </dgm:pt>
    <dgm:pt modelId="{AD0ED092-E578-473B-AF06-EBEACB0469DE}" type="pres">
      <dgm:prSet presAssocID="{21FB66D1-1FF6-4B75-A9F7-CEC790F38144}" presName="space" presStyleCnt="0"/>
      <dgm:spPr/>
    </dgm:pt>
    <dgm:pt modelId="{2F5B2765-5794-442B-A0AB-0FD27A8C9DE3}" type="pres">
      <dgm:prSet presAssocID="{B5BD668A-22F8-485C-A691-02EDD60A7164}" presName="text" presStyleLbl="node1" presStyleIdx="2" presStyleCnt="3" custScaleX="282255">
        <dgm:presLayoutVars>
          <dgm:bulletEnabled val="1"/>
        </dgm:presLayoutVars>
      </dgm:prSet>
      <dgm:spPr/>
    </dgm:pt>
  </dgm:ptLst>
  <dgm:cxnLst>
    <dgm:cxn modelId="{B30F520F-5EC2-4704-873E-E90AE1FCAF2C}" type="presOf" srcId="{DB66205B-936C-4004-9B17-40DBED0B32FF}" destId="{2210B47C-0783-49B2-8603-A3EE2C06A160}" srcOrd="0" destOrd="0" presId="urn:diagrams.loki3.com/VaryingWidthList"/>
    <dgm:cxn modelId="{91DA1124-A3A0-4CEC-9067-AFC12DD5F400}" type="presOf" srcId="{B5BD668A-22F8-485C-A691-02EDD60A7164}" destId="{2F5B2765-5794-442B-A0AB-0FD27A8C9DE3}" srcOrd="0" destOrd="0" presId="urn:diagrams.loki3.com/VaryingWidthList"/>
    <dgm:cxn modelId="{98870725-F8D8-4AF6-867E-CB221567B9F8}" type="presOf" srcId="{4BBE0142-8E0B-4CF3-9B97-67BE60BE6C5F}" destId="{299436C9-AADA-44CA-80E9-A2B113D3E95A}" srcOrd="0" destOrd="0" presId="urn:diagrams.loki3.com/VaryingWidthList"/>
    <dgm:cxn modelId="{186B2850-EE86-40A8-A841-3795EEB52D71}" srcId="{587768E5-97BB-4B00-AEC0-148690023B87}" destId="{DB66205B-936C-4004-9B17-40DBED0B32FF}" srcOrd="0" destOrd="0" parTransId="{8444669D-9162-4059-9C00-E64A3FDAC3FF}" sibTransId="{DAEB0A95-48CF-4495-B0E5-A1EA5CDB1C84}"/>
    <dgm:cxn modelId="{C309828C-9D84-4DBC-BE44-7CF5EDAA9EC0}" type="presOf" srcId="{587768E5-97BB-4B00-AEC0-148690023B87}" destId="{A68539CB-95C8-4AF5-8F08-071D3B2FD16A}" srcOrd="0" destOrd="0" presId="urn:diagrams.loki3.com/VaryingWidthList"/>
    <dgm:cxn modelId="{DD3EA7B5-7682-4D58-84A5-77DCB066048B}" srcId="{587768E5-97BB-4B00-AEC0-148690023B87}" destId="{4BBE0142-8E0B-4CF3-9B97-67BE60BE6C5F}" srcOrd="1" destOrd="0" parTransId="{C6C1E203-F566-4E16-B1CF-E81C3ED34FF3}" sibTransId="{21FB66D1-1FF6-4B75-A9F7-CEC790F38144}"/>
    <dgm:cxn modelId="{6AD959F2-378E-44D7-9010-19A142EE811B}" srcId="{587768E5-97BB-4B00-AEC0-148690023B87}" destId="{B5BD668A-22F8-485C-A691-02EDD60A7164}" srcOrd="2" destOrd="0" parTransId="{C293931D-89B1-4E74-85DD-B65E79E1B410}" sibTransId="{B710CD0A-7920-4941-A354-32C8044D3531}"/>
    <dgm:cxn modelId="{D7820A68-4594-43B8-A004-0A0305F8D84B}" type="presParOf" srcId="{A68539CB-95C8-4AF5-8F08-071D3B2FD16A}" destId="{2210B47C-0783-49B2-8603-A3EE2C06A160}" srcOrd="0" destOrd="0" presId="urn:diagrams.loki3.com/VaryingWidthList"/>
    <dgm:cxn modelId="{DA49A40E-7C0E-446C-B08C-107BEDFB8E99}" type="presParOf" srcId="{A68539CB-95C8-4AF5-8F08-071D3B2FD16A}" destId="{AFF8D297-BE3D-4EDB-83D7-950DF425A8D7}" srcOrd="1" destOrd="0" presId="urn:diagrams.loki3.com/VaryingWidthList"/>
    <dgm:cxn modelId="{9827F47B-AAB0-412A-90C9-ABA8A3AA4BA1}" type="presParOf" srcId="{A68539CB-95C8-4AF5-8F08-071D3B2FD16A}" destId="{299436C9-AADA-44CA-80E9-A2B113D3E95A}" srcOrd="2" destOrd="0" presId="urn:diagrams.loki3.com/VaryingWidthList"/>
    <dgm:cxn modelId="{308233D7-DE35-4606-9F0D-3B21903A1324}" type="presParOf" srcId="{A68539CB-95C8-4AF5-8F08-071D3B2FD16A}" destId="{AD0ED092-E578-473B-AF06-EBEACB0469DE}" srcOrd="3" destOrd="0" presId="urn:diagrams.loki3.com/VaryingWidthList"/>
    <dgm:cxn modelId="{94C92A4C-84DD-4953-B170-8A473B945AC4}" type="presParOf" srcId="{A68539CB-95C8-4AF5-8F08-071D3B2FD16A}" destId="{2F5B2765-5794-442B-A0AB-0FD27A8C9DE3}"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F00E-2E25-4933-9520-18A42AEE6C8C}">
      <dsp:nvSpPr>
        <dsp:cNvPr id="0" name=""/>
        <dsp:cNvSpPr/>
      </dsp:nvSpPr>
      <dsp:spPr>
        <a:xfrm>
          <a:off x="775799" y="0"/>
          <a:ext cx="3157626" cy="315762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F1CCE-CB76-4FC5-8A70-73145AB45D42}">
      <dsp:nvSpPr>
        <dsp:cNvPr id="0" name=""/>
        <dsp:cNvSpPr/>
      </dsp:nvSpPr>
      <dsp:spPr>
        <a:xfrm>
          <a:off x="981045" y="205245"/>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3126</a:t>
          </a:r>
        </a:p>
      </dsp:txBody>
      <dsp:txXfrm>
        <a:off x="1042702" y="266902"/>
        <a:ext cx="1139736" cy="1139736"/>
      </dsp:txXfrm>
    </dsp:sp>
    <dsp:sp modelId="{4A5D640C-8932-4E29-970A-D3F809599DE4}">
      <dsp:nvSpPr>
        <dsp:cNvPr id="0" name=""/>
        <dsp:cNvSpPr/>
      </dsp:nvSpPr>
      <dsp:spPr>
        <a:xfrm>
          <a:off x="2465129" y="205245"/>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769</a:t>
          </a:r>
        </a:p>
      </dsp:txBody>
      <dsp:txXfrm>
        <a:off x="2526786" y="266902"/>
        <a:ext cx="1139736" cy="1139736"/>
      </dsp:txXfrm>
    </dsp:sp>
    <dsp:sp modelId="{6725E124-1547-4853-9992-7F8E05CA79A6}">
      <dsp:nvSpPr>
        <dsp:cNvPr id="0" name=""/>
        <dsp:cNvSpPr/>
      </dsp:nvSpPr>
      <dsp:spPr>
        <a:xfrm>
          <a:off x="981045" y="1689330"/>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481</a:t>
          </a:r>
        </a:p>
      </dsp:txBody>
      <dsp:txXfrm>
        <a:off x="1042702" y="1750987"/>
        <a:ext cx="1139736" cy="1139736"/>
      </dsp:txXfrm>
    </dsp:sp>
    <dsp:sp modelId="{539483FF-0373-4921-AC75-5B344AABB676}">
      <dsp:nvSpPr>
        <dsp:cNvPr id="0" name=""/>
        <dsp:cNvSpPr/>
      </dsp:nvSpPr>
      <dsp:spPr>
        <a:xfrm>
          <a:off x="2465129" y="1689330"/>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1975</a:t>
          </a:r>
        </a:p>
      </dsp:txBody>
      <dsp:txXfrm>
        <a:off x="2526786" y="1750987"/>
        <a:ext cx="1139736" cy="11397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0B47C-0783-49B2-8603-A3EE2C06A160}">
      <dsp:nvSpPr>
        <dsp:cNvPr id="0" name=""/>
        <dsp:cNvSpPr/>
      </dsp:nvSpPr>
      <dsp:spPr>
        <a:xfrm>
          <a:off x="961900" y="1809"/>
          <a:ext cx="2897580" cy="11940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Accuracy - 80%</a:t>
          </a:r>
        </a:p>
      </dsp:txBody>
      <dsp:txXfrm>
        <a:off x="961900" y="1809"/>
        <a:ext cx="2897580" cy="1194027"/>
      </dsp:txXfrm>
    </dsp:sp>
    <dsp:sp modelId="{299436C9-AADA-44CA-80E9-A2B113D3E95A}">
      <dsp:nvSpPr>
        <dsp:cNvPr id="0" name=""/>
        <dsp:cNvSpPr/>
      </dsp:nvSpPr>
      <dsp:spPr>
        <a:xfrm>
          <a:off x="973775" y="1255537"/>
          <a:ext cx="2873829" cy="11940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Sensitivity - 80%</a:t>
          </a:r>
        </a:p>
      </dsp:txBody>
      <dsp:txXfrm>
        <a:off x="973775" y="1255537"/>
        <a:ext cx="2873829" cy="1194027"/>
      </dsp:txXfrm>
    </dsp:sp>
    <dsp:sp modelId="{2F5B2765-5794-442B-A0AB-0FD27A8C9DE3}">
      <dsp:nvSpPr>
        <dsp:cNvPr id="0" name=""/>
        <dsp:cNvSpPr/>
      </dsp:nvSpPr>
      <dsp:spPr>
        <a:xfrm>
          <a:off x="985649" y="2509265"/>
          <a:ext cx="2850082" cy="119402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Specificity – 80%</a:t>
          </a:r>
        </a:p>
      </dsp:txBody>
      <dsp:txXfrm>
        <a:off x="985649" y="2509265"/>
        <a:ext cx="2850082" cy="1194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F00E-2E25-4933-9520-18A42AEE6C8C}">
      <dsp:nvSpPr>
        <dsp:cNvPr id="0" name=""/>
        <dsp:cNvSpPr/>
      </dsp:nvSpPr>
      <dsp:spPr>
        <a:xfrm>
          <a:off x="0" y="44465"/>
          <a:ext cx="2988623" cy="2988623"/>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F1CCE-CB76-4FC5-8A70-73145AB45D42}">
      <dsp:nvSpPr>
        <dsp:cNvPr id="0" name=""/>
        <dsp:cNvSpPr/>
      </dsp:nvSpPr>
      <dsp:spPr>
        <a:xfrm>
          <a:off x="194260" y="238725"/>
          <a:ext cx="1195449" cy="11954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Century Gothic" panose="020B0502020202020204" pitchFamily="34" charset="0"/>
            </a:rPr>
            <a:t>3289</a:t>
          </a:r>
        </a:p>
      </dsp:txBody>
      <dsp:txXfrm>
        <a:off x="252617" y="297082"/>
        <a:ext cx="1078735" cy="1078735"/>
      </dsp:txXfrm>
    </dsp:sp>
    <dsp:sp modelId="{4A5D640C-8932-4E29-970A-D3F809599DE4}">
      <dsp:nvSpPr>
        <dsp:cNvPr id="0" name=""/>
        <dsp:cNvSpPr/>
      </dsp:nvSpPr>
      <dsp:spPr>
        <a:xfrm>
          <a:off x="1658291" y="236023"/>
          <a:ext cx="1195449" cy="11954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606</a:t>
          </a:r>
        </a:p>
      </dsp:txBody>
      <dsp:txXfrm>
        <a:off x="1716648" y="294380"/>
        <a:ext cx="1078735" cy="1078735"/>
      </dsp:txXfrm>
    </dsp:sp>
    <dsp:sp modelId="{6725E124-1547-4853-9992-7F8E05CA79A6}">
      <dsp:nvSpPr>
        <dsp:cNvPr id="0" name=""/>
        <dsp:cNvSpPr/>
      </dsp:nvSpPr>
      <dsp:spPr>
        <a:xfrm>
          <a:off x="194260" y="1643378"/>
          <a:ext cx="1195449" cy="11954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593</a:t>
          </a:r>
        </a:p>
      </dsp:txBody>
      <dsp:txXfrm>
        <a:off x="252617" y="1701735"/>
        <a:ext cx="1078735" cy="1078735"/>
      </dsp:txXfrm>
    </dsp:sp>
    <dsp:sp modelId="{539483FF-0373-4921-AC75-5B344AABB676}">
      <dsp:nvSpPr>
        <dsp:cNvPr id="0" name=""/>
        <dsp:cNvSpPr/>
      </dsp:nvSpPr>
      <dsp:spPr>
        <a:xfrm>
          <a:off x="1499655" y="1675284"/>
          <a:ext cx="1488967" cy="11954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1863</a:t>
          </a:r>
        </a:p>
      </dsp:txBody>
      <dsp:txXfrm>
        <a:off x="1558012" y="1733641"/>
        <a:ext cx="1372253" cy="1078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BF00E-2E25-4933-9520-18A42AEE6C8C}">
      <dsp:nvSpPr>
        <dsp:cNvPr id="0" name=""/>
        <dsp:cNvSpPr/>
      </dsp:nvSpPr>
      <dsp:spPr>
        <a:xfrm>
          <a:off x="775799" y="0"/>
          <a:ext cx="3157626" cy="3157626"/>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DF1CCE-CB76-4FC5-8A70-73145AB45D42}">
      <dsp:nvSpPr>
        <dsp:cNvPr id="0" name=""/>
        <dsp:cNvSpPr/>
      </dsp:nvSpPr>
      <dsp:spPr>
        <a:xfrm>
          <a:off x="981045" y="205245"/>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1472</a:t>
          </a:r>
        </a:p>
      </dsp:txBody>
      <dsp:txXfrm>
        <a:off x="1042702" y="266902"/>
        <a:ext cx="1139736" cy="1139736"/>
      </dsp:txXfrm>
    </dsp:sp>
    <dsp:sp modelId="{4A5D640C-8932-4E29-970A-D3F809599DE4}">
      <dsp:nvSpPr>
        <dsp:cNvPr id="0" name=""/>
        <dsp:cNvSpPr/>
      </dsp:nvSpPr>
      <dsp:spPr>
        <a:xfrm>
          <a:off x="2465129" y="205245"/>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272</a:t>
          </a:r>
        </a:p>
      </dsp:txBody>
      <dsp:txXfrm>
        <a:off x="2526786" y="266902"/>
        <a:ext cx="1139736" cy="1139736"/>
      </dsp:txXfrm>
    </dsp:sp>
    <dsp:sp modelId="{6725E124-1547-4853-9992-7F8E05CA79A6}">
      <dsp:nvSpPr>
        <dsp:cNvPr id="0" name=""/>
        <dsp:cNvSpPr/>
      </dsp:nvSpPr>
      <dsp:spPr>
        <a:xfrm>
          <a:off x="981045" y="1697641"/>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232</a:t>
          </a:r>
        </a:p>
      </dsp:txBody>
      <dsp:txXfrm>
        <a:off x="1042702" y="1759298"/>
        <a:ext cx="1139736" cy="1139736"/>
      </dsp:txXfrm>
    </dsp:sp>
    <dsp:sp modelId="{539483FF-0373-4921-AC75-5B344AABB676}">
      <dsp:nvSpPr>
        <dsp:cNvPr id="0" name=""/>
        <dsp:cNvSpPr/>
      </dsp:nvSpPr>
      <dsp:spPr>
        <a:xfrm>
          <a:off x="2465129" y="1689330"/>
          <a:ext cx="1263050" cy="12630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dirty="0">
              <a:latin typeface="Century Gothic" panose="020B0502020202020204" pitchFamily="34" charset="0"/>
            </a:rPr>
            <a:t>747</a:t>
          </a:r>
        </a:p>
      </dsp:txBody>
      <dsp:txXfrm>
        <a:off x="2526786" y="1750987"/>
        <a:ext cx="1139736" cy="1139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0B47C-0783-49B2-8603-A3EE2C06A160}">
      <dsp:nvSpPr>
        <dsp:cNvPr id="0" name=""/>
        <dsp:cNvSpPr/>
      </dsp:nvSpPr>
      <dsp:spPr>
        <a:xfrm>
          <a:off x="961900" y="1999"/>
          <a:ext cx="2897580" cy="13193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Accuracy - 81%</a:t>
          </a:r>
        </a:p>
      </dsp:txBody>
      <dsp:txXfrm>
        <a:off x="961900" y="1999"/>
        <a:ext cx="2897580" cy="1319361"/>
      </dsp:txXfrm>
    </dsp:sp>
    <dsp:sp modelId="{299436C9-AADA-44CA-80E9-A2B113D3E95A}">
      <dsp:nvSpPr>
        <dsp:cNvPr id="0" name=""/>
        <dsp:cNvSpPr/>
      </dsp:nvSpPr>
      <dsp:spPr>
        <a:xfrm>
          <a:off x="961899" y="1383475"/>
          <a:ext cx="2897582" cy="13193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Precision - 73%</a:t>
          </a:r>
        </a:p>
      </dsp:txBody>
      <dsp:txXfrm>
        <a:off x="961899" y="1383475"/>
        <a:ext cx="2897582" cy="1319361"/>
      </dsp:txXfrm>
    </dsp:sp>
    <dsp:sp modelId="{2F5B2765-5794-442B-A0AB-0FD27A8C9DE3}">
      <dsp:nvSpPr>
        <dsp:cNvPr id="0" name=""/>
        <dsp:cNvSpPr/>
      </dsp:nvSpPr>
      <dsp:spPr>
        <a:xfrm>
          <a:off x="950020" y="2772657"/>
          <a:ext cx="2921339" cy="13193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ury Gothic" panose="020B0502020202020204" pitchFamily="34" charset="0"/>
            </a:rPr>
            <a:t>Recall – 76%</a:t>
          </a:r>
        </a:p>
      </dsp:txBody>
      <dsp:txXfrm>
        <a:off x="950020" y="2772657"/>
        <a:ext cx="2921339" cy="1319361"/>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B34129C-D63E-497C-B402-C5322019D84E}" type="datetimeFigureOut">
              <a:rPr lang="en-IN" smtClean="0"/>
              <a:t>15-11-2022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377782E-29E8-45B8-9D7A-5738AA274C0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39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4129C-D63E-497C-B402-C5322019D84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281744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4129C-D63E-497C-B402-C5322019D84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413037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4129C-D63E-497C-B402-C5322019D84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29469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34129C-D63E-497C-B402-C5322019D84E}"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77782E-29E8-45B8-9D7A-5738AA274C0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3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4129C-D63E-497C-B402-C5322019D84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236834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4129C-D63E-497C-B402-C5322019D84E}"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1984306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4129C-D63E-497C-B402-C5322019D84E}"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73285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4129C-D63E-497C-B402-C5322019D84E}"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191498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4129C-D63E-497C-B402-C5322019D84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283782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34129C-D63E-497C-B402-C5322019D84E}"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77782E-29E8-45B8-9D7A-5738AA274C07}" type="slidenum">
              <a:rPr lang="en-IN" smtClean="0"/>
              <a:t>‹#›</a:t>
            </a:fld>
            <a:endParaRPr lang="en-IN"/>
          </a:p>
        </p:txBody>
      </p:sp>
    </p:spTree>
    <p:extLst>
      <p:ext uri="{BB962C8B-B14F-4D97-AF65-F5344CB8AC3E}">
        <p14:creationId xmlns:p14="http://schemas.microsoft.com/office/powerpoint/2010/main" val="156878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B34129C-D63E-497C-B402-C5322019D84E}" type="datetimeFigureOut">
              <a:rPr lang="en-IN" smtClean="0"/>
              <a:t>15-11-2022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377782E-29E8-45B8-9D7A-5738AA274C07}" type="slidenum">
              <a:rPr lang="en-IN" smtClean="0"/>
              <a:t>‹#›</a:t>
            </a:fld>
            <a:endParaRPr lang="en-IN"/>
          </a:p>
        </p:txBody>
      </p:sp>
    </p:spTree>
    <p:extLst>
      <p:ext uri="{BB962C8B-B14F-4D97-AF65-F5344CB8AC3E}">
        <p14:creationId xmlns:p14="http://schemas.microsoft.com/office/powerpoint/2010/main" val="35291643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B1C9-6EB6-41CA-5D8F-3D3472503D37}"/>
              </a:ext>
            </a:extLst>
          </p:cNvPr>
          <p:cNvSpPr>
            <a:spLocks noGrp="1"/>
          </p:cNvSpPr>
          <p:nvPr>
            <p:ph type="ctrTitle"/>
          </p:nvPr>
        </p:nvSpPr>
        <p:spPr>
          <a:xfrm>
            <a:off x="131698" y="1"/>
            <a:ext cx="6105816" cy="2285999"/>
          </a:xfrm>
        </p:spPr>
        <p:txBody>
          <a:bodyPr>
            <a:normAutofit/>
          </a:bodyPr>
          <a:lstStyle/>
          <a:p>
            <a:r>
              <a:rPr lang="en-IN" sz="6600" dirty="0">
                <a:solidFill>
                  <a:schemeClr val="accent3">
                    <a:lumMod val="60000"/>
                    <a:lumOff val="40000"/>
                  </a:schemeClr>
                </a:solidFill>
                <a:latin typeface="Century Gothic" panose="020B0502020202020204" pitchFamily="34" charset="0"/>
              </a:rPr>
              <a:t>Lead Score </a:t>
            </a:r>
            <a:br>
              <a:rPr lang="en-IN" sz="6600" dirty="0">
                <a:solidFill>
                  <a:schemeClr val="accent3">
                    <a:lumMod val="60000"/>
                    <a:lumOff val="40000"/>
                  </a:schemeClr>
                </a:solidFill>
                <a:latin typeface="Century Gothic" panose="020B0502020202020204" pitchFamily="34" charset="0"/>
              </a:rPr>
            </a:br>
            <a:r>
              <a:rPr lang="en-IN" sz="6600" dirty="0">
                <a:solidFill>
                  <a:schemeClr val="accent3">
                    <a:lumMod val="60000"/>
                    <a:lumOff val="40000"/>
                  </a:schemeClr>
                </a:solidFill>
                <a:latin typeface="Century Gothic" panose="020B0502020202020204" pitchFamily="34" charset="0"/>
              </a:rPr>
              <a:t>Case Study</a:t>
            </a:r>
          </a:p>
        </p:txBody>
      </p:sp>
      <p:sp>
        <p:nvSpPr>
          <p:cNvPr id="3" name="Subtitle 2">
            <a:extLst>
              <a:ext uri="{FF2B5EF4-FFF2-40B4-BE49-F238E27FC236}">
                <a16:creationId xmlns:a16="http://schemas.microsoft.com/office/drawing/2014/main" id="{2DF25DAC-D704-3C22-21F7-08F74EAB2B1E}"/>
              </a:ext>
            </a:extLst>
          </p:cNvPr>
          <p:cNvSpPr>
            <a:spLocks noGrp="1"/>
          </p:cNvSpPr>
          <p:nvPr>
            <p:ph type="subTitle" idx="1"/>
          </p:nvPr>
        </p:nvSpPr>
        <p:spPr>
          <a:xfrm>
            <a:off x="2375065" y="4216731"/>
            <a:ext cx="9971314" cy="2471058"/>
          </a:xfrm>
        </p:spPr>
        <p:txBody>
          <a:bodyPr>
            <a:normAutofit/>
          </a:bodyPr>
          <a:lstStyle/>
          <a:p>
            <a:r>
              <a:rPr lang="en-IN" dirty="0">
                <a:latin typeface="Century Gothic" panose="020B0502020202020204" pitchFamily="34" charset="0"/>
              </a:rPr>
              <a:t>                                                                            Group members:</a:t>
            </a:r>
          </a:p>
          <a:p>
            <a:r>
              <a:rPr lang="en-IN" dirty="0">
                <a:latin typeface="Century Gothic" panose="020B0502020202020204" pitchFamily="34" charset="0"/>
              </a:rPr>
              <a:t>                                                                      1.Libin T</a:t>
            </a:r>
          </a:p>
          <a:p>
            <a:r>
              <a:rPr lang="en-IN" dirty="0">
                <a:latin typeface="Century Gothic" panose="020B0502020202020204" pitchFamily="34" charset="0"/>
              </a:rPr>
              <a:t>                                                                                      2.Chetan Anand</a:t>
            </a:r>
          </a:p>
          <a:p>
            <a:r>
              <a:rPr lang="en-IN" dirty="0">
                <a:latin typeface="Century Gothic" panose="020B0502020202020204" pitchFamily="34" charset="0"/>
              </a:rPr>
              <a:t>                                                                                  3.Rohit Mathur</a:t>
            </a:r>
          </a:p>
        </p:txBody>
      </p:sp>
    </p:spTree>
    <p:extLst>
      <p:ext uri="{BB962C8B-B14F-4D97-AF65-F5344CB8AC3E}">
        <p14:creationId xmlns:p14="http://schemas.microsoft.com/office/powerpoint/2010/main" val="132153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BB51-8F3F-7D8C-0654-2D79FAA4DE3B}"/>
              </a:ext>
            </a:extLst>
          </p:cNvPr>
          <p:cNvSpPr>
            <a:spLocks noGrp="1"/>
          </p:cNvSpPr>
          <p:nvPr>
            <p:ph type="title"/>
          </p:nvPr>
        </p:nvSpPr>
        <p:spPr>
          <a:xfrm>
            <a:off x="646112" y="452718"/>
            <a:ext cx="4720546" cy="679396"/>
          </a:xfrm>
        </p:spPr>
        <p:txBody>
          <a:bodyPr>
            <a:normAutofit fontScale="90000"/>
          </a:bodyPr>
          <a:lstStyle/>
          <a:p>
            <a:r>
              <a:rPr lang="en-IN" dirty="0">
                <a:solidFill>
                  <a:schemeClr val="accent3">
                    <a:lumMod val="60000"/>
                    <a:lumOff val="40000"/>
                  </a:schemeClr>
                </a:solidFill>
                <a:latin typeface="Century Gothic" panose="020B0502020202020204" pitchFamily="34" charset="0"/>
              </a:rPr>
              <a:t>Data Conversion</a:t>
            </a:r>
          </a:p>
        </p:txBody>
      </p:sp>
      <p:sp>
        <p:nvSpPr>
          <p:cNvPr id="3" name="Content Placeholder 2">
            <a:extLst>
              <a:ext uri="{FF2B5EF4-FFF2-40B4-BE49-F238E27FC236}">
                <a16:creationId xmlns:a16="http://schemas.microsoft.com/office/drawing/2014/main" id="{A60E14F4-B14E-CE65-5E35-DAFE32BB2BB9}"/>
              </a:ext>
            </a:extLst>
          </p:cNvPr>
          <p:cNvSpPr>
            <a:spLocks noGrp="1"/>
          </p:cNvSpPr>
          <p:nvPr>
            <p:ph idx="1"/>
          </p:nvPr>
        </p:nvSpPr>
        <p:spPr/>
        <p:txBody>
          <a:bodyPr/>
          <a:lstStyle/>
          <a:p>
            <a:pPr>
              <a:buFont typeface="Century Gothic" panose="020B0502020202020204" pitchFamily="34" charset="0"/>
              <a:buChar char="►"/>
            </a:pPr>
            <a:r>
              <a:rPr lang="en-IN" dirty="0">
                <a:latin typeface="Century Gothic" panose="020B0502020202020204" pitchFamily="34" charset="0"/>
              </a:rPr>
              <a:t>Numerical Variables are Normalised </a:t>
            </a:r>
          </a:p>
          <a:p>
            <a:pPr>
              <a:buFont typeface="Century Gothic" panose="020B0502020202020204" pitchFamily="34" charset="0"/>
              <a:buChar char="►"/>
            </a:pPr>
            <a:r>
              <a:rPr lang="en-IN" dirty="0">
                <a:latin typeface="Century Gothic" panose="020B0502020202020204" pitchFamily="34" charset="0"/>
              </a:rPr>
              <a:t>Dummy Variables are created for object type variables </a:t>
            </a:r>
          </a:p>
        </p:txBody>
      </p:sp>
    </p:spTree>
    <p:extLst>
      <p:ext uri="{BB962C8B-B14F-4D97-AF65-F5344CB8AC3E}">
        <p14:creationId xmlns:p14="http://schemas.microsoft.com/office/powerpoint/2010/main" val="128548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B5F0-1237-2299-0A3C-F93E41AED26F}"/>
              </a:ext>
            </a:extLst>
          </p:cNvPr>
          <p:cNvSpPr>
            <a:spLocks noGrp="1"/>
          </p:cNvSpPr>
          <p:nvPr>
            <p:ph type="title"/>
          </p:nvPr>
        </p:nvSpPr>
        <p:spPr/>
        <p:txBody>
          <a:bodyPr/>
          <a:lstStyle/>
          <a:p>
            <a:r>
              <a:rPr lang="en-IN" dirty="0">
                <a:solidFill>
                  <a:schemeClr val="accent3">
                    <a:lumMod val="60000"/>
                    <a:lumOff val="40000"/>
                  </a:schemeClr>
                </a:solidFill>
                <a:latin typeface="Century Gothic" panose="020B0502020202020204" pitchFamily="34" charset="0"/>
              </a:rPr>
              <a:t>Model Building</a:t>
            </a:r>
          </a:p>
        </p:txBody>
      </p:sp>
      <p:sp>
        <p:nvSpPr>
          <p:cNvPr id="3" name="Content Placeholder 2">
            <a:extLst>
              <a:ext uri="{FF2B5EF4-FFF2-40B4-BE49-F238E27FC236}">
                <a16:creationId xmlns:a16="http://schemas.microsoft.com/office/drawing/2014/main" id="{F6C2687F-7DD1-0541-A2B0-CC149215C10F}"/>
              </a:ext>
            </a:extLst>
          </p:cNvPr>
          <p:cNvSpPr>
            <a:spLocks noGrp="1"/>
          </p:cNvSpPr>
          <p:nvPr>
            <p:ph idx="1"/>
          </p:nvPr>
        </p:nvSpPr>
        <p:spPr/>
        <p:txBody>
          <a:bodyPr/>
          <a:lstStyle/>
          <a:p>
            <a:pPr>
              <a:buFont typeface="Century Gothic" panose="020B0502020202020204" pitchFamily="34" charset="0"/>
              <a:buChar char="►"/>
            </a:pPr>
            <a:r>
              <a:rPr lang="en-US" dirty="0">
                <a:latin typeface="Century Gothic" panose="020B0502020202020204" pitchFamily="34" charset="0"/>
              </a:rPr>
              <a:t>Splitting the Data into Training and Testing Sets</a:t>
            </a:r>
          </a:p>
          <a:p>
            <a:pPr>
              <a:buFont typeface="Century Gothic" panose="020B0502020202020204" pitchFamily="34" charset="0"/>
              <a:buChar char="►"/>
            </a:pPr>
            <a:r>
              <a:rPr lang="en-US" dirty="0">
                <a:latin typeface="Century Gothic" panose="020B0502020202020204" pitchFamily="34" charset="0"/>
              </a:rPr>
              <a:t> The first basic step for regression is performing a train-test split, we have chosen 70:30 ratio. </a:t>
            </a:r>
          </a:p>
          <a:p>
            <a:pPr>
              <a:buFont typeface="Century Gothic" panose="020B0502020202020204" pitchFamily="34" charset="0"/>
              <a:buChar char="►"/>
            </a:pPr>
            <a:r>
              <a:rPr lang="en-US" dirty="0">
                <a:latin typeface="Century Gothic" panose="020B0502020202020204" pitchFamily="34" charset="0"/>
              </a:rPr>
              <a:t>Use RFE for Feature Selection</a:t>
            </a:r>
          </a:p>
          <a:p>
            <a:pPr>
              <a:buFont typeface="Century Gothic" panose="020B0502020202020204" pitchFamily="34" charset="0"/>
              <a:buChar char="►"/>
            </a:pPr>
            <a:r>
              <a:rPr lang="en-US" dirty="0">
                <a:latin typeface="Century Gothic" panose="020B0502020202020204" pitchFamily="34" charset="0"/>
              </a:rPr>
              <a:t> Running RFE with 15 variables as output</a:t>
            </a:r>
          </a:p>
          <a:p>
            <a:pPr>
              <a:buFont typeface="Century Gothic" panose="020B0502020202020204" pitchFamily="34" charset="0"/>
              <a:buChar char="►"/>
            </a:pPr>
            <a:r>
              <a:rPr lang="en-US" dirty="0">
                <a:latin typeface="Century Gothic" panose="020B0502020202020204" pitchFamily="34" charset="0"/>
              </a:rPr>
              <a:t> Building Model by removing the variable whose p- value is greater than 0.05 and VIF value is greater than 5</a:t>
            </a:r>
          </a:p>
          <a:p>
            <a:pPr>
              <a:buFont typeface="Century Gothic" panose="020B0502020202020204" pitchFamily="34" charset="0"/>
              <a:buChar char="►"/>
            </a:pPr>
            <a:r>
              <a:rPr lang="en-US" dirty="0">
                <a:latin typeface="Century Gothic" panose="020B0502020202020204" pitchFamily="34" charset="0"/>
              </a:rPr>
              <a:t>  Predictions on test data set</a:t>
            </a:r>
          </a:p>
          <a:p>
            <a:pPr>
              <a:buFont typeface="Century Gothic" panose="020B0502020202020204" pitchFamily="34" charset="0"/>
              <a:buChar char="►"/>
            </a:pPr>
            <a:r>
              <a:rPr lang="en-US" dirty="0">
                <a:latin typeface="Century Gothic" panose="020B0502020202020204" pitchFamily="34" charset="0"/>
              </a:rPr>
              <a:t> Overall accuracy 81% </a:t>
            </a:r>
          </a:p>
        </p:txBody>
      </p:sp>
    </p:spTree>
    <p:extLst>
      <p:ext uri="{BB962C8B-B14F-4D97-AF65-F5344CB8AC3E}">
        <p14:creationId xmlns:p14="http://schemas.microsoft.com/office/powerpoint/2010/main" val="372816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01D-F36E-6BCC-111D-5856967991BC}"/>
              </a:ext>
            </a:extLst>
          </p:cNvPr>
          <p:cNvSpPr>
            <a:spLocks noGrp="1"/>
          </p:cNvSpPr>
          <p:nvPr>
            <p:ph type="title"/>
          </p:nvPr>
        </p:nvSpPr>
        <p:spPr>
          <a:xfrm>
            <a:off x="1439884" y="514598"/>
            <a:ext cx="3690257" cy="1064821"/>
          </a:xfrm>
        </p:spPr>
        <p:txBody>
          <a:bodyPr>
            <a:normAutofit/>
          </a:bodyPr>
          <a:lstStyle/>
          <a:p>
            <a:r>
              <a:rPr lang="en-IN" dirty="0">
                <a:solidFill>
                  <a:schemeClr val="accent3">
                    <a:lumMod val="60000"/>
                    <a:lumOff val="40000"/>
                  </a:schemeClr>
                </a:solidFill>
                <a:latin typeface="Century Gothic" panose="020B0502020202020204" pitchFamily="34" charset="0"/>
              </a:rPr>
              <a:t>ROC   Curve</a:t>
            </a:r>
          </a:p>
        </p:txBody>
      </p:sp>
      <p:pic>
        <p:nvPicPr>
          <p:cNvPr id="1026" name="Picture 2">
            <a:extLst>
              <a:ext uri="{FF2B5EF4-FFF2-40B4-BE49-F238E27FC236}">
                <a16:creationId xmlns:a16="http://schemas.microsoft.com/office/drawing/2014/main" id="{7334FD3B-AFE7-8E43-5511-67527CCD31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7130" y="2030681"/>
            <a:ext cx="4959909"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B30A29-E178-249A-45EE-F656BAFA3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81224"/>
            <a:ext cx="5282984"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32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26663A-E95A-5DA8-AEFD-CEA4F1C244D6}"/>
              </a:ext>
            </a:extLst>
          </p:cNvPr>
          <p:cNvSpPr txBox="1"/>
          <p:nvPr/>
        </p:nvSpPr>
        <p:spPr>
          <a:xfrm>
            <a:off x="887680" y="848625"/>
            <a:ext cx="10393877" cy="2308324"/>
          </a:xfrm>
          <a:prstGeom prst="rect">
            <a:avLst/>
          </a:prstGeom>
          <a:noFill/>
        </p:spPr>
        <p:txBody>
          <a:bodyPr wrap="square">
            <a:spAutoFit/>
          </a:bodyPr>
          <a:lstStyle/>
          <a:p>
            <a:pPr marL="285750" indent="-285750">
              <a:buFont typeface="Century Gothic" panose="020B0502020202020204" pitchFamily="34" charset="0"/>
              <a:buChar char="►"/>
            </a:pPr>
            <a:r>
              <a:rPr lang="en-US" sz="2400" dirty="0">
                <a:solidFill>
                  <a:schemeClr val="accent1"/>
                </a:solidFill>
                <a:latin typeface="Century Gothic" panose="020B0502020202020204" pitchFamily="34" charset="0"/>
              </a:rPr>
              <a:t>Finding Optimal Cut off Point </a:t>
            </a:r>
          </a:p>
          <a:p>
            <a:endParaRPr lang="en-US" sz="2400" dirty="0">
              <a:solidFill>
                <a:schemeClr val="accent1"/>
              </a:solidFill>
              <a:latin typeface="Century Gothic" panose="020B0502020202020204" pitchFamily="34" charset="0"/>
            </a:endParaRPr>
          </a:p>
          <a:p>
            <a:pPr marL="285750" indent="-285750">
              <a:buFont typeface="Century Gothic" panose="020B0502020202020204" pitchFamily="34" charset="0"/>
              <a:buChar char="►"/>
            </a:pPr>
            <a:r>
              <a:rPr lang="en-US" sz="2400" dirty="0">
                <a:solidFill>
                  <a:schemeClr val="accent1"/>
                </a:solidFill>
                <a:latin typeface="Century Gothic" panose="020B0502020202020204" pitchFamily="34" charset="0"/>
              </a:rPr>
              <a:t>Optimal cut off probability is that probability where we get balanced sensitivity and specificity. </a:t>
            </a:r>
          </a:p>
          <a:p>
            <a:endParaRPr lang="en-US" sz="2400" dirty="0">
              <a:solidFill>
                <a:schemeClr val="accent1"/>
              </a:solidFill>
              <a:latin typeface="Century Gothic" panose="020B0502020202020204" pitchFamily="34" charset="0"/>
            </a:endParaRPr>
          </a:p>
          <a:p>
            <a:pPr marL="285750" indent="-285750">
              <a:buFont typeface="Century Gothic" panose="020B0502020202020204" pitchFamily="34" charset="0"/>
              <a:buChar char="►"/>
            </a:pPr>
            <a:r>
              <a:rPr lang="en-US" sz="2400" dirty="0">
                <a:solidFill>
                  <a:schemeClr val="accent1"/>
                </a:solidFill>
                <a:latin typeface="Century Gothic" panose="020B0502020202020204" pitchFamily="34" charset="0"/>
              </a:rPr>
              <a:t>From the second graph it is visible that the optimal cut off is at 0.35.</a:t>
            </a:r>
            <a:endParaRPr lang="en-IN" sz="2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59019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5030-D892-C3A9-DAD4-46A216677695}"/>
              </a:ext>
            </a:extLst>
          </p:cNvPr>
          <p:cNvSpPr>
            <a:spLocks noGrp="1"/>
          </p:cNvSpPr>
          <p:nvPr>
            <p:ph type="title"/>
          </p:nvPr>
        </p:nvSpPr>
        <p:spPr>
          <a:xfrm>
            <a:off x="1143000" y="443345"/>
            <a:ext cx="9875520" cy="1356360"/>
          </a:xfrm>
        </p:spPr>
        <p:txBody>
          <a:bodyPr>
            <a:normAutofit/>
          </a:bodyPr>
          <a:lstStyle/>
          <a:p>
            <a:r>
              <a:rPr lang="en-IN" sz="4000" dirty="0">
                <a:solidFill>
                  <a:schemeClr val="accent3">
                    <a:lumMod val="60000"/>
                    <a:lumOff val="40000"/>
                  </a:schemeClr>
                </a:solidFill>
                <a:latin typeface="Century Gothic" panose="020B0502020202020204" pitchFamily="34" charset="0"/>
              </a:rPr>
              <a:t>Model Evaluation on Train Dataset</a:t>
            </a:r>
          </a:p>
        </p:txBody>
      </p:sp>
      <p:sp>
        <p:nvSpPr>
          <p:cNvPr id="4" name="Content Placeholder 3">
            <a:extLst>
              <a:ext uri="{FF2B5EF4-FFF2-40B4-BE49-F238E27FC236}">
                <a16:creationId xmlns:a16="http://schemas.microsoft.com/office/drawing/2014/main" id="{FAC0410A-B0F3-1805-A4F2-233AF3D4A2D3}"/>
              </a:ext>
            </a:extLst>
          </p:cNvPr>
          <p:cNvSpPr>
            <a:spLocks noGrp="1"/>
          </p:cNvSpPr>
          <p:nvPr>
            <p:ph idx="1"/>
          </p:nvPr>
        </p:nvSpPr>
        <p:spPr>
          <a:xfrm>
            <a:off x="1143000" y="2057400"/>
            <a:ext cx="3345873" cy="79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entury Gothic" panose="020B0502020202020204" pitchFamily="34" charset="0"/>
              </a:rPr>
              <a:t>Confusion Matrix</a:t>
            </a:r>
          </a:p>
        </p:txBody>
      </p:sp>
      <p:graphicFrame>
        <p:nvGraphicFramePr>
          <p:cNvPr id="8" name="Diagram 7">
            <a:extLst>
              <a:ext uri="{FF2B5EF4-FFF2-40B4-BE49-F238E27FC236}">
                <a16:creationId xmlns:a16="http://schemas.microsoft.com/office/drawing/2014/main" id="{38F749B6-89AA-A494-5D3C-2B7EA57B34C8}"/>
              </a:ext>
            </a:extLst>
          </p:cNvPr>
          <p:cNvGraphicFramePr/>
          <p:nvPr>
            <p:extLst>
              <p:ext uri="{D42A27DB-BD31-4B8C-83A1-F6EECF244321}">
                <p14:modId xmlns:p14="http://schemas.microsoft.com/office/powerpoint/2010/main" val="3069317610"/>
              </p:ext>
            </p:extLst>
          </p:nvPr>
        </p:nvGraphicFramePr>
        <p:xfrm>
          <a:off x="461323" y="3313227"/>
          <a:ext cx="4709226" cy="315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BC3465A4-DC46-5D2D-545C-E84204D27889}"/>
              </a:ext>
            </a:extLst>
          </p:cNvPr>
          <p:cNvGraphicFramePr/>
          <p:nvPr>
            <p:extLst>
              <p:ext uri="{D42A27DB-BD31-4B8C-83A1-F6EECF244321}">
                <p14:modId xmlns:p14="http://schemas.microsoft.com/office/powerpoint/2010/main" val="3563599693"/>
              </p:ext>
            </p:extLst>
          </p:nvPr>
        </p:nvGraphicFramePr>
        <p:xfrm>
          <a:off x="6697683" y="2434441"/>
          <a:ext cx="4821381" cy="37051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1490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6A30-DFEE-6721-8FF1-11438BAD19AC}"/>
              </a:ext>
            </a:extLst>
          </p:cNvPr>
          <p:cNvSpPr>
            <a:spLocks noGrp="1"/>
          </p:cNvSpPr>
          <p:nvPr>
            <p:ph type="title"/>
          </p:nvPr>
        </p:nvSpPr>
        <p:spPr>
          <a:xfrm>
            <a:off x="1142999" y="443345"/>
            <a:ext cx="10562583" cy="649185"/>
          </a:xfrm>
        </p:spPr>
        <p:txBody>
          <a:bodyPr>
            <a:normAutofit fontScale="90000"/>
          </a:bodyPr>
          <a:lstStyle/>
          <a:p>
            <a:r>
              <a:rPr lang="en-US" sz="4000" dirty="0">
                <a:solidFill>
                  <a:schemeClr val="accent3">
                    <a:lumMod val="60000"/>
                    <a:lumOff val="40000"/>
                  </a:schemeClr>
                </a:solidFill>
                <a:latin typeface="Century Gothic" panose="020B0502020202020204" pitchFamily="34" charset="0"/>
              </a:rPr>
              <a:t>Model Evaluation- Precision and Recall on Train Dataset</a:t>
            </a:r>
            <a:endParaRPr lang="en-IN" sz="4000" dirty="0">
              <a:solidFill>
                <a:schemeClr val="accent3">
                  <a:lumMod val="60000"/>
                  <a:lumOff val="40000"/>
                </a:schemeClr>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3C94CC3-6046-DB1D-55AC-E141E8FE954E}"/>
              </a:ext>
            </a:extLst>
          </p:cNvPr>
          <p:cNvSpPr>
            <a:spLocks noGrp="1"/>
          </p:cNvSpPr>
          <p:nvPr>
            <p:ph idx="1"/>
          </p:nvPr>
        </p:nvSpPr>
        <p:spPr>
          <a:xfrm>
            <a:off x="1071998" y="1711187"/>
            <a:ext cx="9943873" cy="4749882"/>
          </a:xfrm>
        </p:spPr>
        <p:txBody>
          <a:bodyPr/>
          <a:lstStyle/>
          <a:p>
            <a:pPr marL="45720" indent="0">
              <a:buNone/>
            </a:pPr>
            <a:endParaRPr lang="en-IN" dirty="0">
              <a:latin typeface="Century Gothic" panose="020B0502020202020204" pitchFamily="34" charset="0"/>
            </a:endParaRPr>
          </a:p>
          <a:p>
            <a:pPr marL="45720" indent="0">
              <a:buNone/>
            </a:pPr>
            <a:endParaRPr lang="en-IN" dirty="0">
              <a:latin typeface="Century Gothic" panose="020B0502020202020204" pitchFamily="34" charset="0"/>
            </a:endParaRPr>
          </a:p>
        </p:txBody>
      </p:sp>
      <p:pic>
        <p:nvPicPr>
          <p:cNvPr id="2052" name="Picture 4">
            <a:extLst>
              <a:ext uri="{FF2B5EF4-FFF2-40B4-BE49-F238E27FC236}">
                <a16:creationId xmlns:a16="http://schemas.microsoft.com/office/drawing/2014/main" id="{8A5D3007-7486-AB66-1D03-1D1184709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349" y="2588450"/>
            <a:ext cx="4785186" cy="41115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02FD74F-E068-620E-D3AA-858C9CEE5AC3}"/>
              </a:ext>
            </a:extLst>
          </p:cNvPr>
          <p:cNvSpPr txBox="1">
            <a:spLocks/>
          </p:cNvSpPr>
          <p:nvPr/>
        </p:nvSpPr>
        <p:spPr>
          <a:xfrm>
            <a:off x="6881019" y="2713855"/>
            <a:ext cx="3345873" cy="79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l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l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l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lt1"/>
                </a:solidFill>
                <a:latin typeface="+mn-lt"/>
                <a:ea typeface="+mn-ea"/>
                <a:cs typeface="+mn-cs"/>
              </a:defRPr>
            </a:lvl9pPr>
          </a:lstStyle>
          <a:p>
            <a:pPr algn="ctr"/>
            <a:r>
              <a:rPr lang="en-IN">
                <a:latin typeface="Century Gothic" panose="020B0502020202020204" pitchFamily="34" charset="0"/>
              </a:rPr>
              <a:t>Confusion Matrix</a:t>
            </a:r>
            <a:endParaRPr lang="en-IN" dirty="0">
              <a:latin typeface="Century Gothic" panose="020B0502020202020204" pitchFamily="34" charset="0"/>
            </a:endParaRPr>
          </a:p>
        </p:txBody>
      </p:sp>
      <p:graphicFrame>
        <p:nvGraphicFramePr>
          <p:cNvPr id="5" name="Diagram 4">
            <a:extLst>
              <a:ext uri="{FF2B5EF4-FFF2-40B4-BE49-F238E27FC236}">
                <a16:creationId xmlns:a16="http://schemas.microsoft.com/office/drawing/2014/main" id="{51923073-A53F-7B06-659C-F18106315BC1}"/>
              </a:ext>
            </a:extLst>
          </p:cNvPr>
          <p:cNvGraphicFramePr/>
          <p:nvPr>
            <p:extLst>
              <p:ext uri="{D42A27DB-BD31-4B8C-83A1-F6EECF244321}">
                <p14:modId xmlns:p14="http://schemas.microsoft.com/office/powerpoint/2010/main" val="2326340226"/>
              </p:ext>
            </p:extLst>
          </p:nvPr>
        </p:nvGraphicFramePr>
        <p:xfrm>
          <a:off x="6096000" y="3660987"/>
          <a:ext cx="2988623" cy="3077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558C6AE3-663F-4EF8-5955-FD4BBF5DC55D}"/>
              </a:ext>
            </a:extLst>
          </p:cNvPr>
          <p:cNvSpPr/>
          <p:nvPr/>
        </p:nvSpPr>
        <p:spPr>
          <a:xfrm>
            <a:off x="9326088" y="4204831"/>
            <a:ext cx="2386940" cy="878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entury Gothic" panose="020B0502020202020204" pitchFamily="34" charset="0"/>
              </a:rPr>
              <a:t>Precision – 79%</a:t>
            </a:r>
          </a:p>
        </p:txBody>
      </p:sp>
      <p:sp>
        <p:nvSpPr>
          <p:cNvPr id="8" name="Rectangle 7">
            <a:extLst>
              <a:ext uri="{FF2B5EF4-FFF2-40B4-BE49-F238E27FC236}">
                <a16:creationId xmlns:a16="http://schemas.microsoft.com/office/drawing/2014/main" id="{13AD2D2F-BD64-E911-09D8-4A35CC3DE384}"/>
              </a:ext>
            </a:extLst>
          </p:cNvPr>
          <p:cNvSpPr/>
          <p:nvPr/>
        </p:nvSpPr>
        <p:spPr>
          <a:xfrm>
            <a:off x="9326088" y="5456117"/>
            <a:ext cx="2379495" cy="795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entury Gothic" panose="020B0502020202020204" pitchFamily="34" charset="0"/>
              </a:rPr>
              <a:t>Recall – 76%</a:t>
            </a:r>
          </a:p>
        </p:txBody>
      </p:sp>
      <p:sp>
        <p:nvSpPr>
          <p:cNvPr id="10" name="TextBox 9">
            <a:extLst>
              <a:ext uri="{FF2B5EF4-FFF2-40B4-BE49-F238E27FC236}">
                <a16:creationId xmlns:a16="http://schemas.microsoft.com/office/drawing/2014/main" id="{E88471F0-48D0-D4AA-26B7-12165752ECB0}"/>
              </a:ext>
            </a:extLst>
          </p:cNvPr>
          <p:cNvSpPr txBox="1"/>
          <p:nvPr/>
        </p:nvSpPr>
        <p:spPr>
          <a:xfrm>
            <a:off x="1176128" y="1744156"/>
            <a:ext cx="10081679" cy="646331"/>
          </a:xfrm>
          <a:prstGeom prst="rect">
            <a:avLst/>
          </a:prstGeom>
          <a:noFill/>
        </p:spPr>
        <p:txBody>
          <a:bodyPr wrap="square">
            <a:spAutoFit/>
          </a:bodyPr>
          <a:lstStyle/>
          <a:p>
            <a:r>
              <a:rPr lang="en-US" dirty="0">
                <a:solidFill>
                  <a:schemeClr val="accent1"/>
                </a:solidFill>
                <a:latin typeface="Century Gothic" panose="020B0502020202020204" pitchFamily="34" charset="0"/>
              </a:rPr>
              <a:t>The graph depicts an optimal cut off of 0.41 based on Precision and Confusion Matrix Recall</a:t>
            </a:r>
            <a:endParaRPr lang="en-IN"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56846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52ED-D16B-3D32-1C81-500FE7C061BB}"/>
              </a:ext>
            </a:extLst>
          </p:cNvPr>
          <p:cNvSpPr>
            <a:spLocks noGrp="1"/>
          </p:cNvSpPr>
          <p:nvPr>
            <p:ph type="title"/>
          </p:nvPr>
        </p:nvSpPr>
        <p:spPr>
          <a:xfrm>
            <a:off x="1142999" y="609600"/>
            <a:ext cx="10091057" cy="708561"/>
          </a:xfrm>
        </p:spPr>
        <p:txBody>
          <a:bodyPr>
            <a:normAutofit fontScale="90000"/>
          </a:bodyPr>
          <a:lstStyle/>
          <a:p>
            <a:r>
              <a:rPr lang="en-US" sz="4000" dirty="0">
                <a:solidFill>
                  <a:schemeClr val="accent3">
                    <a:lumMod val="60000"/>
                    <a:lumOff val="40000"/>
                  </a:schemeClr>
                </a:solidFill>
                <a:latin typeface="Century Gothic" panose="020B0502020202020204" pitchFamily="34" charset="0"/>
              </a:rPr>
              <a:t>Model Evaluation – Precision and Recall on Test Dataset</a:t>
            </a:r>
            <a:endParaRPr lang="en-IN" sz="4000" dirty="0">
              <a:solidFill>
                <a:schemeClr val="accent3">
                  <a:lumMod val="60000"/>
                  <a:lumOff val="40000"/>
                </a:schemeClr>
              </a:solidFill>
              <a:latin typeface="Century Gothic" panose="020B0502020202020204" pitchFamily="34" charset="0"/>
            </a:endParaRPr>
          </a:p>
        </p:txBody>
      </p:sp>
      <p:sp>
        <p:nvSpPr>
          <p:cNvPr id="4" name="Content Placeholder 3">
            <a:extLst>
              <a:ext uri="{FF2B5EF4-FFF2-40B4-BE49-F238E27FC236}">
                <a16:creationId xmlns:a16="http://schemas.microsoft.com/office/drawing/2014/main" id="{4F1F8D7E-88FE-86BF-075C-A0183ACCC1AD}"/>
              </a:ext>
            </a:extLst>
          </p:cNvPr>
          <p:cNvSpPr>
            <a:spLocks noGrp="1"/>
          </p:cNvSpPr>
          <p:nvPr>
            <p:ph idx="1"/>
          </p:nvPr>
        </p:nvSpPr>
        <p:spPr>
          <a:xfrm>
            <a:off x="1321129" y="2045525"/>
            <a:ext cx="2989613" cy="79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entury Gothic" panose="020B0502020202020204" pitchFamily="34" charset="0"/>
              </a:rPr>
              <a:t>Confusion Matrix</a:t>
            </a:r>
          </a:p>
        </p:txBody>
      </p:sp>
      <p:graphicFrame>
        <p:nvGraphicFramePr>
          <p:cNvPr id="5" name="Diagram 4">
            <a:extLst>
              <a:ext uri="{FF2B5EF4-FFF2-40B4-BE49-F238E27FC236}">
                <a16:creationId xmlns:a16="http://schemas.microsoft.com/office/drawing/2014/main" id="{90828F14-091C-973E-5965-BD0B386680A1}"/>
              </a:ext>
            </a:extLst>
          </p:cNvPr>
          <p:cNvGraphicFramePr/>
          <p:nvPr>
            <p:extLst>
              <p:ext uri="{D42A27DB-BD31-4B8C-83A1-F6EECF244321}">
                <p14:modId xmlns:p14="http://schemas.microsoft.com/office/powerpoint/2010/main" val="3067250147"/>
              </p:ext>
            </p:extLst>
          </p:nvPr>
        </p:nvGraphicFramePr>
        <p:xfrm>
          <a:off x="461323" y="3313227"/>
          <a:ext cx="4709226" cy="315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5532056C-41F3-7AE5-DF73-2201BF0D6DD2}"/>
              </a:ext>
            </a:extLst>
          </p:cNvPr>
          <p:cNvGraphicFramePr/>
          <p:nvPr>
            <p:extLst>
              <p:ext uri="{D42A27DB-BD31-4B8C-83A1-F6EECF244321}">
                <p14:modId xmlns:p14="http://schemas.microsoft.com/office/powerpoint/2010/main" val="1649170517"/>
              </p:ext>
            </p:extLst>
          </p:nvPr>
        </p:nvGraphicFramePr>
        <p:xfrm>
          <a:off x="6697683" y="2045525"/>
          <a:ext cx="4821381" cy="40940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71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E95-F6FE-B4C0-D41D-928204970167}"/>
              </a:ext>
            </a:extLst>
          </p:cNvPr>
          <p:cNvSpPr>
            <a:spLocks noGrp="1"/>
          </p:cNvSpPr>
          <p:nvPr>
            <p:ph type="title"/>
          </p:nvPr>
        </p:nvSpPr>
        <p:spPr>
          <a:xfrm>
            <a:off x="1143000" y="609600"/>
            <a:ext cx="3429000" cy="1005444"/>
          </a:xfrm>
        </p:spPr>
        <p:txBody>
          <a:bodyPr/>
          <a:lstStyle/>
          <a:p>
            <a:r>
              <a:rPr lang="en-IN" dirty="0">
                <a:solidFill>
                  <a:schemeClr val="accent3">
                    <a:lumMod val="60000"/>
                    <a:lumOff val="40000"/>
                  </a:schemeClr>
                </a:solidFill>
                <a:latin typeface="Century Gothic" panose="020B0502020202020204" pitchFamily="34" charset="0"/>
              </a:rPr>
              <a:t>Conclusion</a:t>
            </a:r>
          </a:p>
        </p:txBody>
      </p:sp>
      <p:sp>
        <p:nvSpPr>
          <p:cNvPr id="3" name="Content Placeholder 2">
            <a:extLst>
              <a:ext uri="{FF2B5EF4-FFF2-40B4-BE49-F238E27FC236}">
                <a16:creationId xmlns:a16="http://schemas.microsoft.com/office/drawing/2014/main" id="{D73FC55D-5A76-2312-05DC-7EF3DDE507B0}"/>
              </a:ext>
            </a:extLst>
          </p:cNvPr>
          <p:cNvSpPr>
            <a:spLocks noGrp="1"/>
          </p:cNvSpPr>
          <p:nvPr>
            <p:ph idx="1"/>
          </p:nvPr>
        </p:nvSpPr>
        <p:spPr>
          <a:xfrm>
            <a:off x="1143000" y="1531917"/>
            <a:ext cx="10554195" cy="4564083"/>
          </a:xfrm>
        </p:spPr>
        <p:txBody>
          <a:bodyPr>
            <a:normAutofit lnSpcReduction="10000"/>
          </a:bodyPr>
          <a:lstStyle/>
          <a:p>
            <a:pPr marL="45720" indent="0">
              <a:buNone/>
            </a:pPr>
            <a:r>
              <a:rPr lang="en-US" dirty="0">
                <a:latin typeface="Century Gothic" panose="020B0502020202020204" pitchFamily="34" charset="0"/>
              </a:rPr>
              <a:t>It was found that the variables that mattered the most in the potential buyers are (In descending order) : </a:t>
            </a:r>
          </a:p>
          <a:p>
            <a:pPr>
              <a:buFont typeface="Century Gothic" panose="020B0502020202020204" pitchFamily="34" charset="0"/>
              <a:buChar char="►"/>
            </a:pPr>
            <a:r>
              <a:rPr lang="en-US" dirty="0">
                <a:latin typeface="Century Gothic" panose="020B0502020202020204" pitchFamily="34" charset="0"/>
              </a:rPr>
              <a:t> The total time spend on the Website. </a:t>
            </a:r>
          </a:p>
          <a:p>
            <a:pPr>
              <a:buFont typeface="Century Gothic" panose="020B0502020202020204" pitchFamily="34" charset="0"/>
              <a:buChar char="►"/>
            </a:pPr>
            <a:r>
              <a:rPr lang="en-US" dirty="0">
                <a:latin typeface="Century Gothic" panose="020B0502020202020204" pitchFamily="34" charset="0"/>
              </a:rPr>
              <a:t> Total number of visits.</a:t>
            </a:r>
          </a:p>
          <a:p>
            <a:pPr>
              <a:buFont typeface="Century Gothic" panose="020B0502020202020204" pitchFamily="34" charset="0"/>
              <a:buChar char="►"/>
            </a:pPr>
            <a:r>
              <a:rPr lang="en-US" dirty="0">
                <a:latin typeface="Century Gothic" panose="020B0502020202020204" pitchFamily="34" charset="0"/>
              </a:rPr>
              <a:t> When the lead source was: a. Google b. Direct traffic c. Organic search d. Welingak website </a:t>
            </a:r>
          </a:p>
          <a:p>
            <a:pPr>
              <a:buFont typeface="Century Gothic" panose="020B0502020202020204" pitchFamily="34" charset="0"/>
              <a:buChar char="►"/>
            </a:pPr>
            <a:r>
              <a:rPr lang="en-US" dirty="0">
                <a:latin typeface="Century Gothic" panose="020B0502020202020204" pitchFamily="34" charset="0"/>
              </a:rPr>
              <a:t> When the last activity was: a. SMS b. Olark chat conversation</a:t>
            </a:r>
          </a:p>
          <a:p>
            <a:pPr>
              <a:buFont typeface="Century Gothic" panose="020B0502020202020204" pitchFamily="34" charset="0"/>
              <a:buChar char="►"/>
            </a:pPr>
            <a:r>
              <a:rPr lang="en-US" dirty="0">
                <a:latin typeface="Century Gothic" panose="020B0502020202020204" pitchFamily="34" charset="0"/>
              </a:rPr>
              <a:t> When the lead origin is Lead add format.</a:t>
            </a:r>
          </a:p>
          <a:p>
            <a:pPr>
              <a:buFont typeface="Century Gothic" panose="020B0502020202020204" pitchFamily="34" charset="0"/>
              <a:buChar char="►"/>
            </a:pPr>
            <a:r>
              <a:rPr lang="en-US" dirty="0">
                <a:latin typeface="Century Gothic" panose="020B0502020202020204" pitchFamily="34" charset="0"/>
              </a:rPr>
              <a:t> When their current occupation is as a working professional. Keeping these in mind the X Education can flourish as they have a very high chance to get almost all the potential buyers to change their mind and buy their courses.</a:t>
            </a:r>
            <a:endParaRPr lang="en-IN" dirty="0">
              <a:latin typeface="Century Gothic" panose="020B0502020202020204" pitchFamily="34" charset="0"/>
            </a:endParaRPr>
          </a:p>
        </p:txBody>
      </p:sp>
    </p:spTree>
    <p:extLst>
      <p:ext uri="{BB962C8B-B14F-4D97-AF65-F5344CB8AC3E}">
        <p14:creationId xmlns:p14="http://schemas.microsoft.com/office/powerpoint/2010/main" val="22796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92ED-A767-9A89-64B6-E5C45CCF301D}"/>
              </a:ext>
            </a:extLst>
          </p:cNvPr>
          <p:cNvSpPr>
            <a:spLocks noGrp="1"/>
          </p:cNvSpPr>
          <p:nvPr>
            <p:ph type="title"/>
          </p:nvPr>
        </p:nvSpPr>
        <p:spPr>
          <a:xfrm>
            <a:off x="646111" y="452718"/>
            <a:ext cx="5504318" cy="864453"/>
          </a:xfrm>
        </p:spPr>
        <p:txBody>
          <a:bodyPr/>
          <a:lstStyle/>
          <a:p>
            <a:r>
              <a:rPr lang="en-IN" dirty="0">
                <a:solidFill>
                  <a:schemeClr val="accent3">
                    <a:lumMod val="60000"/>
                    <a:lumOff val="40000"/>
                  </a:schemeClr>
                </a:solidFill>
                <a:latin typeface="Century Gothic" panose="020B0502020202020204" pitchFamily="34" charset="0"/>
              </a:rPr>
              <a:t>Problem Statement</a:t>
            </a:r>
          </a:p>
        </p:txBody>
      </p:sp>
      <p:sp>
        <p:nvSpPr>
          <p:cNvPr id="3" name="Content Placeholder 2">
            <a:extLst>
              <a:ext uri="{FF2B5EF4-FFF2-40B4-BE49-F238E27FC236}">
                <a16:creationId xmlns:a16="http://schemas.microsoft.com/office/drawing/2014/main" id="{E76280FF-EA6B-DB3C-37FD-D6738D8B4824}"/>
              </a:ext>
            </a:extLst>
          </p:cNvPr>
          <p:cNvSpPr>
            <a:spLocks noGrp="1"/>
          </p:cNvSpPr>
          <p:nvPr>
            <p:ph idx="1"/>
          </p:nvPr>
        </p:nvSpPr>
        <p:spPr>
          <a:xfrm>
            <a:off x="1103312" y="1317170"/>
            <a:ext cx="8946541" cy="5540829"/>
          </a:xfrm>
        </p:spPr>
        <p:txBody>
          <a:bodyPr>
            <a:normAutofit fontScale="92500" lnSpcReduction="20000"/>
          </a:bodyPr>
          <a:lstStyle/>
          <a:p>
            <a:r>
              <a:rPr lang="en-US" dirty="0"/>
              <a:t> </a:t>
            </a:r>
            <a:r>
              <a:rPr lang="en-US" dirty="0">
                <a:latin typeface="Century Gothic" panose="020B0502020202020204" pitchFamily="34" charset="0"/>
              </a:rPr>
              <a:t>X Education sells online courses to industry professionals.</a:t>
            </a:r>
          </a:p>
          <a:p>
            <a:r>
              <a:rPr lang="en-US" dirty="0">
                <a:latin typeface="Century Gothic" panose="020B0502020202020204" pitchFamily="34" charset="0"/>
              </a:rPr>
              <a:t> X Education gets a lot of leads, its lead conversion rate is very poor. For example, if, say, they acquire 100 leads in a day, only about 30 of them are converted. </a:t>
            </a:r>
          </a:p>
          <a:p>
            <a:r>
              <a:rPr lang="en-US" dirty="0">
                <a:latin typeface="Century Gothic" panose="020B0502020202020204" pitchFamily="34" charset="0"/>
              </a:rPr>
              <a:t> To make this process more efficient, the company wishes to identify the most potential leads, also known as ‘Hot Leads’. </a:t>
            </a:r>
          </a:p>
          <a:p>
            <a:r>
              <a:rPr lang="en-US" dirty="0">
                <a:latin typeface="Century Gothic" panose="020B0502020202020204" pitchFamily="34" charset="0"/>
              </a:rPr>
              <a:t> If they successfully identify this set of leads, the lead conversion rate should go up as the sales team will now be focusing more on communicating with the potential leads rather than making calls to everyone. </a:t>
            </a:r>
          </a:p>
          <a:p>
            <a:pPr marL="0" indent="0">
              <a:buNone/>
            </a:pPr>
            <a:endParaRPr lang="en-US" sz="2800" b="1"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panose="020B0502020202020204" pitchFamily="34" charset="0"/>
              </a:rPr>
              <a:t>Business Objective: </a:t>
            </a:r>
          </a:p>
          <a:p>
            <a:pPr>
              <a:buFont typeface="Century Gothic" panose="020B0502020202020204" pitchFamily="34" charset="0"/>
              <a:buChar char="►"/>
            </a:pPr>
            <a:r>
              <a:rPr lang="en-US" dirty="0">
                <a:latin typeface="Century Gothic" panose="020B0502020202020204" pitchFamily="34" charset="0"/>
              </a:rPr>
              <a:t> X education wants to know most promising leads. </a:t>
            </a:r>
          </a:p>
          <a:p>
            <a:pPr>
              <a:buFont typeface="Century Gothic" panose="020B0502020202020204" pitchFamily="34" charset="0"/>
              <a:buChar char="►"/>
            </a:pPr>
            <a:r>
              <a:rPr lang="en-US" dirty="0">
                <a:latin typeface="Century Gothic" panose="020B0502020202020204" pitchFamily="34" charset="0"/>
              </a:rPr>
              <a:t> For that they want to build a Model which identifies the hot leads. </a:t>
            </a:r>
          </a:p>
          <a:p>
            <a:pPr>
              <a:buFont typeface="Century Gothic" panose="020B0502020202020204" pitchFamily="34" charset="0"/>
              <a:buChar char="►"/>
            </a:pPr>
            <a:r>
              <a:rPr lang="en-US" dirty="0">
                <a:latin typeface="Century Gothic" panose="020B0502020202020204" pitchFamily="34" charset="0"/>
              </a:rPr>
              <a:t> Deployment of the model for the future use. </a:t>
            </a:r>
            <a:endParaRPr lang="en-IN" dirty="0">
              <a:latin typeface="Century Gothic" panose="020B0502020202020204" pitchFamily="34" charset="0"/>
            </a:endParaRPr>
          </a:p>
        </p:txBody>
      </p:sp>
    </p:spTree>
    <p:extLst>
      <p:ext uri="{BB962C8B-B14F-4D97-AF65-F5344CB8AC3E}">
        <p14:creationId xmlns:p14="http://schemas.microsoft.com/office/powerpoint/2010/main" val="230384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C0A4-84E5-64A4-4997-FE80083DD868}"/>
              </a:ext>
            </a:extLst>
          </p:cNvPr>
          <p:cNvSpPr>
            <a:spLocks noGrp="1"/>
          </p:cNvSpPr>
          <p:nvPr>
            <p:ph type="title"/>
          </p:nvPr>
        </p:nvSpPr>
        <p:spPr>
          <a:xfrm>
            <a:off x="384854" y="386460"/>
            <a:ext cx="6146575" cy="853568"/>
          </a:xfrm>
        </p:spPr>
        <p:txBody>
          <a:bodyPr/>
          <a:lstStyle/>
          <a:p>
            <a:r>
              <a:rPr lang="en-IN" dirty="0">
                <a:solidFill>
                  <a:schemeClr val="accent3">
                    <a:lumMod val="60000"/>
                    <a:lumOff val="40000"/>
                  </a:schemeClr>
                </a:solidFill>
                <a:latin typeface="Century Gothic" panose="020B0502020202020204" pitchFamily="34" charset="0"/>
              </a:rPr>
              <a:t>Solution Methodology</a:t>
            </a:r>
          </a:p>
        </p:txBody>
      </p:sp>
      <p:sp>
        <p:nvSpPr>
          <p:cNvPr id="4" name="TextBox 3">
            <a:extLst>
              <a:ext uri="{FF2B5EF4-FFF2-40B4-BE49-F238E27FC236}">
                <a16:creationId xmlns:a16="http://schemas.microsoft.com/office/drawing/2014/main" id="{32E9888E-CDCF-3F68-BCA2-1FF037E47248}"/>
              </a:ext>
            </a:extLst>
          </p:cNvPr>
          <p:cNvSpPr txBox="1"/>
          <p:nvPr/>
        </p:nvSpPr>
        <p:spPr>
          <a:xfrm>
            <a:off x="576942" y="1393371"/>
            <a:ext cx="11244943" cy="4801314"/>
          </a:xfrm>
          <a:prstGeom prst="rect">
            <a:avLst/>
          </a:prstGeom>
          <a:noFill/>
        </p:spPr>
        <p:txBody>
          <a:bodyPr wrap="square">
            <a:spAutoFit/>
          </a:bodyPr>
          <a:lstStyle/>
          <a:p>
            <a:pPr marL="285750" indent="-285750">
              <a:buFont typeface="Century Gothic" panose="020B0502020202020204" pitchFamily="34" charset="0"/>
              <a:buChar char="►"/>
            </a:pPr>
            <a:r>
              <a:rPr lang="en-US" dirty="0">
                <a:solidFill>
                  <a:schemeClr val="accent1"/>
                </a:solidFill>
                <a:latin typeface="Century Gothic" panose="020B0502020202020204" pitchFamily="34" charset="0"/>
              </a:rPr>
              <a:t> Data cleaning and data manipulation. </a:t>
            </a:r>
          </a:p>
          <a:p>
            <a:pPr marL="342900" indent="-342900">
              <a:buAutoNum type="arabicPeriod"/>
            </a:pPr>
            <a:r>
              <a:rPr lang="en-US" dirty="0">
                <a:solidFill>
                  <a:schemeClr val="accent1"/>
                </a:solidFill>
                <a:latin typeface="Century Gothic" panose="020B0502020202020204" pitchFamily="34" charset="0"/>
              </a:rPr>
              <a:t>Check and handle duplicate data. </a:t>
            </a:r>
          </a:p>
          <a:p>
            <a:pPr marL="342900" indent="-342900">
              <a:buAutoNum type="arabicPeriod"/>
            </a:pPr>
            <a:r>
              <a:rPr lang="en-US" dirty="0">
                <a:solidFill>
                  <a:schemeClr val="accent1"/>
                </a:solidFill>
                <a:latin typeface="Century Gothic" panose="020B0502020202020204" pitchFamily="34" charset="0"/>
              </a:rPr>
              <a:t>Check and handle NA values and missing values. </a:t>
            </a:r>
          </a:p>
          <a:p>
            <a:pPr marL="342900" indent="-342900">
              <a:buAutoNum type="arabicPeriod"/>
            </a:pPr>
            <a:r>
              <a:rPr lang="en-US" dirty="0">
                <a:solidFill>
                  <a:schemeClr val="accent1"/>
                </a:solidFill>
                <a:latin typeface="Century Gothic" panose="020B0502020202020204" pitchFamily="34" charset="0"/>
              </a:rPr>
              <a:t>Drop columns, if it contains large amount of missing values and not useful for the analysis. </a:t>
            </a:r>
          </a:p>
          <a:p>
            <a:pPr marL="342900" indent="-342900">
              <a:buAutoNum type="arabicPeriod"/>
            </a:pPr>
            <a:r>
              <a:rPr lang="en-US" dirty="0">
                <a:solidFill>
                  <a:schemeClr val="accent1"/>
                </a:solidFill>
                <a:latin typeface="Century Gothic" panose="020B0502020202020204" pitchFamily="34" charset="0"/>
              </a:rPr>
              <a:t>Imputation of the values, if necessary</a:t>
            </a:r>
          </a:p>
          <a:p>
            <a:pPr marL="342900" indent="-342900">
              <a:buAutoNum type="arabicPeriod"/>
            </a:pPr>
            <a:r>
              <a:rPr lang="en-US" dirty="0">
                <a:solidFill>
                  <a:schemeClr val="accent1"/>
                </a:solidFill>
                <a:latin typeface="Century Gothic" panose="020B0502020202020204" pitchFamily="34" charset="0"/>
              </a:rPr>
              <a:t>Check and handle outliers in data. </a:t>
            </a:r>
          </a:p>
          <a:p>
            <a:endParaRPr lang="en-US" dirty="0">
              <a:solidFill>
                <a:schemeClr val="accent1"/>
              </a:solidFill>
              <a:latin typeface="Century Gothic" panose="020B0502020202020204" pitchFamily="34" charset="0"/>
            </a:endParaRPr>
          </a:p>
          <a:p>
            <a:pPr marL="285750" indent="-285750">
              <a:buFont typeface="Century Gothic" panose="020B0502020202020204" pitchFamily="34" charset="0"/>
              <a:buChar char="►"/>
            </a:pPr>
            <a:r>
              <a:rPr lang="en-US" dirty="0">
                <a:solidFill>
                  <a:schemeClr val="accent1"/>
                </a:solidFill>
                <a:latin typeface="Century Gothic" panose="020B0502020202020204" pitchFamily="34" charset="0"/>
              </a:rPr>
              <a:t> EDA </a:t>
            </a:r>
          </a:p>
          <a:p>
            <a:endParaRPr lang="en-US" dirty="0">
              <a:solidFill>
                <a:schemeClr val="accent1"/>
              </a:solidFill>
              <a:latin typeface="Century Gothic" panose="020B0502020202020204" pitchFamily="34" charset="0"/>
            </a:endParaRPr>
          </a:p>
          <a:p>
            <a:pPr marL="342900" indent="-342900">
              <a:buAutoNum type="arabicPeriod"/>
            </a:pPr>
            <a:r>
              <a:rPr lang="en-US" dirty="0">
                <a:solidFill>
                  <a:schemeClr val="accent1"/>
                </a:solidFill>
                <a:latin typeface="Century Gothic" panose="020B0502020202020204" pitchFamily="34" charset="0"/>
              </a:rPr>
              <a:t>Univariate data analysis: value count, distribution of variable etc. </a:t>
            </a:r>
          </a:p>
          <a:p>
            <a:pPr marL="342900" indent="-342900">
              <a:buAutoNum type="arabicPeriod"/>
            </a:pPr>
            <a:r>
              <a:rPr lang="en-US" dirty="0">
                <a:solidFill>
                  <a:schemeClr val="accent1"/>
                </a:solidFill>
                <a:latin typeface="Century Gothic" panose="020B0502020202020204" pitchFamily="34" charset="0"/>
              </a:rPr>
              <a:t>2. Bivariate data analysis: correlation coefficients and pattern between the variables etc.</a:t>
            </a:r>
          </a:p>
          <a:p>
            <a:r>
              <a:rPr lang="en-US" dirty="0">
                <a:solidFill>
                  <a:schemeClr val="accent1"/>
                </a:solidFill>
                <a:latin typeface="Century Gothic" panose="020B0502020202020204" pitchFamily="34" charset="0"/>
              </a:rPr>
              <a:t> </a:t>
            </a:r>
          </a:p>
          <a:p>
            <a:pPr marL="342900" indent="-342900">
              <a:buFont typeface="Century Gothic" panose="020B0502020202020204" pitchFamily="34" charset="0"/>
              <a:buChar char="►"/>
            </a:pPr>
            <a:r>
              <a:rPr lang="en-US" dirty="0">
                <a:solidFill>
                  <a:schemeClr val="accent1"/>
                </a:solidFill>
                <a:latin typeface="Century Gothic" panose="020B0502020202020204" pitchFamily="34" charset="0"/>
              </a:rPr>
              <a:t> Feature Scaling &amp; Dummy Variables and encoding of the data. </a:t>
            </a:r>
          </a:p>
          <a:p>
            <a:pPr marL="342900" indent="-342900">
              <a:buFont typeface="Century Gothic" panose="020B0502020202020204" pitchFamily="34" charset="0"/>
              <a:buChar char="►"/>
            </a:pPr>
            <a:r>
              <a:rPr lang="en-US" dirty="0">
                <a:solidFill>
                  <a:schemeClr val="accent1"/>
                </a:solidFill>
                <a:latin typeface="Century Gothic" panose="020B0502020202020204" pitchFamily="34" charset="0"/>
              </a:rPr>
              <a:t> Classification technique: logistic regression used for the model making and prediction. </a:t>
            </a:r>
          </a:p>
          <a:p>
            <a:pPr marL="342900" indent="-342900">
              <a:buFont typeface="Century Gothic" panose="020B0502020202020204" pitchFamily="34" charset="0"/>
              <a:buChar char="►"/>
            </a:pPr>
            <a:r>
              <a:rPr lang="en-US" dirty="0">
                <a:solidFill>
                  <a:schemeClr val="accent1"/>
                </a:solidFill>
                <a:latin typeface="Century Gothic" panose="020B0502020202020204" pitchFamily="34" charset="0"/>
              </a:rPr>
              <a:t> Validation of the model. </a:t>
            </a:r>
          </a:p>
          <a:p>
            <a:pPr marL="342900" indent="-342900">
              <a:buFont typeface="Century Gothic" panose="020B0502020202020204" pitchFamily="34" charset="0"/>
              <a:buChar char="►"/>
            </a:pPr>
            <a:r>
              <a:rPr lang="en-US" dirty="0">
                <a:solidFill>
                  <a:schemeClr val="accent1"/>
                </a:solidFill>
                <a:latin typeface="Century Gothic" panose="020B0502020202020204" pitchFamily="34" charset="0"/>
              </a:rPr>
              <a:t> Model presentation.</a:t>
            </a:r>
          </a:p>
          <a:p>
            <a:pPr marL="342900" indent="-342900">
              <a:buFont typeface="Century Gothic" panose="020B0502020202020204" pitchFamily="34" charset="0"/>
              <a:buChar char="►"/>
            </a:pPr>
            <a:r>
              <a:rPr lang="en-US" dirty="0">
                <a:solidFill>
                  <a:schemeClr val="accent1"/>
                </a:solidFill>
                <a:latin typeface="Century Gothic" panose="020B0502020202020204" pitchFamily="34" charset="0"/>
              </a:rPr>
              <a:t> Conclusions and recommendations. Data Manipulation</a:t>
            </a:r>
            <a:endParaRPr lang="en-IN"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87548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5D92-A8F6-44A5-4670-95C8AC416606}"/>
              </a:ext>
            </a:extLst>
          </p:cNvPr>
          <p:cNvSpPr>
            <a:spLocks noGrp="1"/>
          </p:cNvSpPr>
          <p:nvPr>
            <p:ph type="title"/>
          </p:nvPr>
        </p:nvSpPr>
        <p:spPr>
          <a:xfrm>
            <a:off x="646112" y="452718"/>
            <a:ext cx="5166860" cy="712053"/>
          </a:xfrm>
        </p:spPr>
        <p:txBody>
          <a:bodyPr/>
          <a:lstStyle/>
          <a:p>
            <a:r>
              <a:rPr lang="en-IN" sz="4200" dirty="0">
                <a:solidFill>
                  <a:schemeClr val="accent3">
                    <a:lumMod val="60000"/>
                    <a:lumOff val="40000"/>
                  </a:schemeClr>
                </a:solidFill>
                <a:latin typeface="Century Gothic" panose="020B0502020202020204" pitchFamily="34" charset="0"/>
              </a:rPr>
              <a:t>Data Manipulation</a:t>
            </a: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5A2F8B8-28AF-51AF-8B38-6E576D698828}"/>
              </a:ext>
            </a:extLst>
          </p:cNvPr>
          <p:cNvSpPr>
            <a:spLocks noGrp="1"/>
          </p:cNvSpPr>
          <p:nvPr>
            <p:ph idx="1"/>
          </p:nvPr>
        </p:nvSpPr>
        <p:spPr>
          <a:xfrm>
            <a:off x="533400" y="1371600"/>
            <a:ext cx="11310257" cy="5584371"/>
          </a:xfrm>
        </p:spPr>
        <p:txBody>
          <a:bodyPr>
            <a:normAutofit/>
          </a:bodyPr>
          <a:lstStyle/>
          <a:p>
            <a:pPr>
              <a:buFont typeface="Century Gothic" panose="020B0502020202020204" pitchFamily="34" charset="0"/>
              <a:buChar char="►"/>
            </a:pPr>
            <a:r>
              <a:rPr lang="en-US" dirty="0">
                <a:latin typeface="Century Gothic" panose="020B0502020202020204" pitchFamily="34" charset="0"/>
              </a:rPr>
              <a:t>Total Number of Rows =37, Total Number of Columns =9240. </a:t>
            </a:r>
          </a:p>
          <a:p>
            <a:pPr>
              <a:buFont typeface="Century Gothic" panose="020B0502020202020204" pitchFamily="34" charset="0"/>
              <a:buChar char="►"/>
            </a:pPr>
            <a:r>
              <a:rPr lang="en-US" dirty="0">
                <a:latin typeface="Century Gothic" panose="020B0502020202020204" pitchFamily="34" charset="0"/>
              </a:rPr>
              <a:t>Single value features like “Magazine”, “Receive More Updates About Our Courses”, “Update me on Supply” </a:t>
            </a:r>
          </a:p>
          <a:p>
            <a:pPr>
              <a:buFont typeface="Century Gothic" panose="020B0502020202020204" pitchFamily="34" charset="0"/>
              <a:buChar char="►"/>
            </a:pPr>
            <a:r>
              <a:rPr lang="en-US" dirty="0">
                <a:latin typeface="Century Gothic" panose="020B0502020202020204" pitchFamily="34" charset="0"/>
              </a:rPr>
              <a:t>Chain Content”, “Get updates on DM Content”, “I agree to pay the amount through cheque” etc. have been dropped. </a:t>
            </a:r>
          </a:p>
          <a:p>
            <a:pPr>
              <a:buFont typeface="Century Gothic" panose="020B0502020202020204" pitchFamily="34" charset="0"/>
              <a:buChar char="►"/>
            </a:pPr>
            <a:r>
              <a:rPr lang="en-US" dirty="0">
                <a:latin typeface="Century Gothic" panose="020B0502020202020204" pitchFamily="34" charset="0"/>
              </a:rPr>
              <a:t>Removing the “Prospect ID” and “Lead Number” which is not necessary for the analysis. </a:t>
            </a:r>
          </a:p>
          <a:p>
            <a:pPr>
              <a:buFont typeface="Century Gothic" panose="020B0502020202020204" pitchFamily="34" charset="0"/>
              <a:buChar char="►"/>
            </a:pPr>
            <a:r>
              <a:rPr lang="en-US" dirty="0">
                <a:latin typeface="Century Gothic" panose="020B0502020202020204" pitchFamily="34" charset="0"/>
              </a:rPr>
              <a:t>After checking for the value counts for some of the object type variables, we find some of the features which has no enough variance, which we have dropped, the features are: “Do Not Call”, “What matters most to you in choosing course”, “Search”, “Newspaper Article”, “X Education Forums”, “Newspaper”, “Digital Advertisement” etc. </a:t>
            </a:r>
          </a:p>
          <a:p>
            <a:pPr>
              <a:buFont typeface="Century Gothic" panose="020B0502020202020204" pitchFamily="34" charset="0"/>
              <a:buChar char="►"/>
            </a:pPr>
            <a:r>
              <a:rPr lang="en-US" dirty="0">
                <a:latin typeface="Century Gothic" panose="020B0502020202020204" pitchFamily="34" charset="0"/>
              </a:rPr>
              <a:t>Dropping the columns having more than 35% as missing value such as ‘How did you hear about X Education’ and ‘Lead Profile’.</a:t>
            </a:r>
            <a:endParaRPr lang="en-IN" dirty="0">
              <a:latin typeface="Century Gothic" panose="020B0502020202020204" pitchFamily="34" charset="0"/>
            </a:endParaRPr>
          </a:p>
        </p:txBody>
      </p:sp>
    </p:spTree>
    <p:extLst>
      <p:ext uri="{BB962C8B-B14F-4D97-AF65-F5344CB8AC3E}">
        <p14:creationId xmlns:p14="http://schemas.microsoft.com/office/powerpoint/2010/main" val="296114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4516-161C-3B27-F43B-DAEC4513CDCB}"/>
              </a:ext>
            </a:extLst>
          </p:cNvPr>
          <p:cNvSpPr>
            <a:spLocks noGrp="1"/>
          </p:cNvSpPr>
          <p:nvPr>
            <p:ph type="title"/>
          </p:nvPr>
        </p:nvSpPr>
        <p:spPr>
          <a:xfrm>
            <a:off x="646111" y="452718"/>
            <a:ext cx="1422175" cy="614082"/>
          </a:xfrm>
        </p:spPr>
        <p:txBody>
          <a:bodyPr>
            <a:normAutofit fontScale="90000"/>
          </a:bodyPr>
          <a:lstStyle/>
          <a:p>
            <a:r>
              <a:rPr lang="en-IN" dirty="0">
                <a:solidFill>
                  <a:schemeClr val="accent3">
                    <a:lumMod val="60000"/>
                    <a:lumOff val="40000"/>
                  </a:schemeClr>
                </a:solidFill>
                <a:latin typeface="Century Gothic" panose="020B0502020202020204" pitchFamily="34" charset="0"/>
              </a:rPr>
              <a:t>EDA</a:t>
            </a:r>
          </a:p>
        </p:txBody>
      </p:sp>
      <p:pic>
        <p:nvPicPr>
          <p:cNvPr id="1028" name="Picture 4">
            <a:extLst>
              <a:ext uri="{FF2B5EF4-FFF2-40B4-BE49-F238E27FC236}">
                <a16:creationId xmlns:a16="http://schemas.microsoft.com/office/drawing/2014/main" id="{3805E764-A784-37D6-EFF2-2FCBE06976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09057" y="1188958"/>
            <a:ext cx="7990114" cy="546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4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89D4797-486B-F5FB-2A69-F9AA2E625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6" y="191245"/>
            <a:ext cx="3516087" cy="29082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F7D9EB81-8890-43AB-BEBF-E7A88FFE3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615" y="135691"/>
            <a:ext cx="3957728" cy="31409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728C4FD4-FF4D-D1AE-FA42-055AD249F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57" y="3004457"/>
            <a:ext cx="9176657" cy="366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64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3B44-3DB9-6523-CB49-367B4A08BE1F}"/>
              </a:ext>
            </a:extLst>
          </p:cNvPr>
          <p:cNvSpPr>
            <a:spLocks noGrp="1"/>
          </p:cNvSpPr>
          <p:nvPr>
            <p:ph type="title"/>
          </p:nvPr>
        </p:nvSpPr>
        <p:spPr>
          <a:xfrm>
            <a:off x="646111" y="452718"/>
            <a:ext cx="8203975" cy="733825"/>
          </a:xfrm>
        </p:spPr>
        <p:txBody>
          <a:bodyPr>
            <a:normAutofit fontScale="90000"/>
          </a:bodyPr>
          <a:lstStyle/>
          <a:p>
            <a:r>
              <a:rPr lang="en-IN" dirty="0">
                <a:solidFill>
                  <a:schemeClr val="accent3">
                    <a:lumMod val="60000"/>
                    <a:lumOff val="40000"/>
                  </a:schemeClr>
                </a:solidFill>
                <a:latin typeface="Century Gothic" panose="020B0502020202020204" pitchFamily="34" charset="0"/>
              </a:rPr>
              <a:t>Categorical Variable Relation</a:t>
            </a:r>
          </a:p>
        </p:txBody>
      </p:sp>
      <p:pic>
        <p:nvPicPr>
          <p:cNvPr id="4098" name="Picture 2">
            <a:extLst>
              <a:ext uri="{FF2B5EF4-FFF2-40B4-BE49-F238E27FC236}">
                <a16:creationId xmlns:a16="http://schemas.microsoft.com/office/drawing/2014/main" id="{3758E21A-E845-5B7F-6C40-016849D11F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339" y="1066799"/>
            <a:ext cx="11221975" cy="552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9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AC4151E-3B25-F45E-7B1C-2F8B3A194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7" y="250371"/>
            <a:ext cx="11332029" cy="635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6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5D8E5E1-99C7-52F5-6189-6AED9BB92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386443"/>
            <a:ext cx="11201400" cy="608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355599"/>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226</TotalTime>
  <Words>832</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Corbel</vt:lpstr>
      <vt:lpstr>Basis</vt:lpstr>
      <vt:lpstr>Lead Score  Case Study</vt:lpstr>
      <vt:lpstr>Problem Statement</vt:lpstr>
      <vt:lpstr>Solution Methodology</vt:lpstr>
      <vt:lpstr>Data Manipulation</vt:lpstr>
      <vt:lpstr>EDA</vt:lpstr>
      <vt:lpstr>PowerPoint Presentation</vt:lpstr>
      <vt:lpstr>Categorical Variable Relation</vt:lpstr>
      <vt:lpstr>PowerPoint Presentation</vt:lpstr>
      <vt:lpstr>PowerPoint Presentation</vt:lpstr>
      <vt:lpstr>Data Conversion</vt:lpstr>
      <vt:lpstr>Model Building</vt:lpstr>
      <vt:lpstr>ROC   Curve</vt:lpstr>
      <vt:lpstr>PowerPoint Presentation</vt:lpstr>
      <vt:lpstr>Model Evaluation on Train Dataset</vt:lpstr>
      <vt:lpstr>Model Evaluation- Precision and Recall on Train Dataset</vt:lpstr>
      <vt:lpstr>Model Evaluation – Precision and Recall on Test Dataset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libin t</dc:creator>
  <cp:lastModifiedBy>libin t</cp:lastModifiedBy>
  <cp:revision>1</cp:revision>
  <dcterms:created xsi:type="dcterms:W3CDTF">2022-11-12T13:05:16Z</dcterms:created>
  <dcterms:modified xsi:type="dcterms:W3CDTF">2022-11-15T13:14:33Z</dcterms:modified>
</cp:coreProperties>
</file>