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6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E7A8B-7D58-CC4A-9CFE-6AEB5894F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30A711-10BF-A549-BE8A-558B718E3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3A076-524C-7344-B23C-F5E4E1A8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505-8F11-6F41-9915-A144C806E358}" type="datetimeFigureOut">
              <a:t>2020/7/16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969D6-A45D-3C4A-8186-E48518B6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B5844-1CF1-7641-A243-3B4E5962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944A-D8B8-8544-9BD7-125A2A6E7A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35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F48D6-A683-E94C-9737-C443520F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BB8CE8-6D24-5A4C-8269-5D46FF145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7AC89-ECE4-164E-AC48-BF89C8EB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505-8F11-6F41-9915-A144C806E358}" type="datetimeFigureOut">
              <a:t>2020/7/16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A4AFD-7AA9-854C-ACC7-18C4675E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224E2-758C-8844-A46E-7E008A09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944A-D8B8-8544-9BD7-125A2A6E7A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54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2B538-347A-7E4A-8CD6-8FC7A3810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D55AD9-B899-A44C-ABC5-4EBCB2A14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BCB81-7124-FF4C-BFAA-073AD377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505-8F11-6F41-9915-A144C806E358}" type="datetimeFigureOut">
              <a:t>2020/7/16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F61D4-88A5-4940-ADAC-DC261DEE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B2964-C206-1E48-A569-830A18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944A-D8B8-8544-9BD7-125A2A6E7A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72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FDB00-28A0-884E-988F-86889087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5A9AD-B96C-8A47-B64F-7896A818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A760B-6530-294B-894A-2C8569F1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505-8F11-6F41-9915-A144C806E358}" type="datetimeFigureOut">
              <a:t>2020/7/16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2541B-787A-0B43-B0C2-E04C7A56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ED934-D387-2C4F-A662-2A8F136F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944A-D8B8-8544-9BD7-125A2A6E7A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251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99D4D-9A08-D846-931E-0A38FC19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18648-6D87-CD42-A1E6-7A45EB6A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0D779-06E6-C44C-9A6E-6A6B0522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505-8F11-6F41-9915-A144C806E358}" type="datetimeFigureOut">
              <a:t>2020/7/16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5CF5A-181B-B54F-BDFD-1A5ECE84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0EF12-3DF2-494B-8221-BA466A37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944A-D8B8-8544-9BD7-125A2A6E7A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34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B46A0-4A7E-064D-9BA2-FA3F7AC2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C6247-4803-5D40-9E0D-FD875C777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E7E58C-162C-1D44-8E93-5700D1EE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40257-E801-D94B-A8FE-D4112EB7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505-8F11-6F41-9915-A144C806E358}" type="datetimeFigureOut">
              <a:t>2020/7/16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2BDE56-55E8-694B-9288-8685BAFC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196E13-95A4-4D40-8824-44818729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944A-D8B8-8544-9BD7-125A2A6E7A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91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554BF-CFB7-4340-8614-063F11A7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B55D9-82CC-4C4C-A301-91116D913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6C732B-773F-7A45-BAC7-308253003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EB51EC-3921-374C-9864-AE438CF31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4F85C4-CE4D-CC41-A7F3-B6114ABEB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F156FB-E615-E145-AA82-E6C72121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505-8F11-6F41-9915-A144C806E358}" type="datetimeFigureOut">
              <a:t>2020/7/16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8D80F9-E7FF-E54E-90C0-35C2A797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6C2976-D959-144A-A8CC-98C4A973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944A-D8B8-8544-9BD7-125A2A6E7A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75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C0BA4-2E14-4F4D-B014-449875B3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B3C70F-569F-184B-BD46-D4A5758C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505-8F11-6F41-9915-A144C806E358}" type="datetimeFigureOut">
              <a:t>2020/7/16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ED4635-D3C4-B844-82E5-295B9789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24F0D0-FDA5-A64D-B1D5-6F0495F0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944A-D8B8-8544-9BD7-125A2A6E7A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7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887E94-EF52-324B-B3AB-CB5B9F25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505-8F11-6F41-9915-A144C806E358}" type="datetimeFigureOut">
              <a:t>2020/7/16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EA85D1-4735-1E44-A492-608C6EFD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FF35D6-EB3F-6E4F-A55B-CB0D7A5E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944A-D8B8-8544-9BD7-125A2A6E7A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79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562D2-B50B-6243-B8D3-1EF2076B6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3CDCC-B9DA-E948-8711-3AB016D95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EE5B7B-BB81-BC48-B90D-5CA434A77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E3AD52-09D9-2C46-AF25-A309A2CC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505-8F11-6F41-9915-A144C806E358}" type="datetimeFigureOut">
              <a:t>2020/7/16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D28E0C-40A7-6D46-82D8-438D0B84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8599C4-A913-2548-8B03-85CC4E45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944A-D8B8-8544-9BD7-125A2A6E7A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476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C7488-C9EC-AC40-B4D8-EA6CCD2B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1143A1-53DD-234F-B2DA-D4A0960AB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BBA465-0143-0446-9D2F-7E25A3C6C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BC602E-31C0-FF4F-986D-77007311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E505-8F11-6F41-9915-A144C806E358}" type="datetimeFigureOut">
              <a:t>2020/7/16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0A5BC7-E0C3-794D-8B97-9A5F6A89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2AB1A5-F180-D447-9944-30AD87CF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944A-D8B8-8544-9BD7-125A2A6E7A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774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54ADD6-0507-AE4F-8BC2-781A7429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0F571-D8F2-9545-A2AE-4213EB1D1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0E910-3C2A-BE48-87B4-DEDB72A3C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E505-8F11-6F41-9915-A144C806E358}" type="datetimeFigureOut">
              <a:t>2020/7/16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BFBDA-BF02-B645-9D20-A573A61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42954-1137-BB45-B1AC-4BA5E3494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A944A-D8B8-8544-9BD7-125A2A6E7A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978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AB709FE2-6357-FB43-9304-C16952DC3E01}"/>
              </a:ext>
            </a:extLst>
          </p:cNvPr>
          <p:cNvCxnSpPr/>
          <p:nvPr/>
        </p:nvCxnSpPr>
        <p:spPr>
          <a:xfrm>
            <a:off x="1509823" y="3593808"/>
            <a:ext cx="7899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8A3CDE27-AA79-0F42-9065-1EEE569EF4C7}"/>
              </a:ext>
            </a:extLst>
          </p:cNvPr>
          <p:cNvCxnSpPr/>
          <p:nvPr/>
        </p:nvCxnSpPr>
        <p:spPr>
          <a:xfrm>
            <a:off x="1509823" y="5309194"/>
            <a:ext cx="7899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A351BC7-33F5-CE45-90D6-04B423131EDD}"/>
              </a:ext>
            </a:extLst>
          </p:cNvPr>
          <p:cNvSpPr txBox="1"/>
          <p:nvPr/>
        </p:nvSpPr>
        <p:spPr>
          <a:xfrm>
            <a:off x="202019" y="255181"/>
            <a:ext cx="240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读未提交 脏读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B6AF33-20A4-374E-81E6-2A42679B5B04}"/>
              </a:ext>
            </a:extLst>
          </p:cNvPr>
          <p:cNvSpPr txBox="1"/>
          <p:nvPr/>
        </p:nvSpPr>
        <p:spPr>
          <a:xfrm>
            <a:off x="903767" y="3317361"/>
            <a:ext cx="52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A</a:t>
            </a:r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13A63E-21CE-4B43-BA43-D3E49589EC8A}"/>
              </a:ext>
            </a:extLst>
          </p:cNvPr>
          <p:cNvSpPr txBox="1"/>
          <p:nvPr/>
        </p:nvSpPr>
        <p:spPr>
          <a:xfrm>
            <a:off x="855921" y="5022114"/>
            <a:ext cx="52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B</a:t>
            </a:r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F576B7B6-3D6A-8842-91C8-D6AFDF2C180C}"/>
              </a:ext>
            </a:extLst>
          </p:cNvPr>
          <p:cNvSpPr/>
          <p:nvPr/>
        </p:nvSpPr>
        <p:spPr>
          <a:xfrm>
            <a:off x="1786270" y="3125975"/>
            <a:ext cx="393405" cy="4678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437657D6-CDC6-5D44-943E-1180E9A15930}"/>
              </a:ext>
            </a:extLst>
          </p:cNvPr>
          <p:cNvSpPr/>
          <p:nvPr/>
        </p:nvSpPr>
        <p:spPr>
          <a:xfrm>
            <a:off x="2608521" y="4841361"/>
            <a:ext cx="393405" cy="4678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66DD9D8B-26DB-4940-AB8E-5422CB737853}"/>
              </a:ext>
            </a:extLst>
          </p:cNvPr>
          <p:cNvSpPr/>
          <p:nvPr/>
        </p:nvSpPr>
        <p:spPr>
          <a:xfrm>
            <a:off x="5459818" y="4742124"/>
            <a:ext cx="483782" cy="87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v2</a:t>
            </a:r>
            <a:endParaRPr kumimoji="1" lang="zh-CN" altLang="en-US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CC67F694-1E6D-6F4C-A6CD-6865AC83AF7C}"/>
              </a:ext>
            </a:extLst>
          </p:cNvPr>
          <p:cNvSpPr/>
          <p:nvPr/>
        </p:nvSpPr>
        <p:spPr>
          <a:xfrm>
            <a:off x="3806456" y="3125975"/>
            <a:ext cx="427074" cy="7655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v1</a:t>
            </a:r>
            <a:endParaRPr kumimoji="1" lang="zh-CN" altLang="en-US"/>
          </a:p>
        </p:txBody>
      </p:sp>
      <p:sp>
        <p:nvSpPr>
          <p:cNvPr id="14" name="上箭头 13">
            <a:extLst>
              <a:ext uri="{FF2B5EF4-FFF2-40B4-BE49-F238E27FC236}">
                <a16:creationId xmlns:a16="http://schemas.microsoft.com/office/drawing/2014/main" id="{0B53C8FD-6858-B749-B218-276F09A0626E}"/>
              </a:ext>
            </a:extLst>
          </p:cNvPr>
          <p:cNvSpPr/>
          <p:nvPr/>
        </p:nvSpPr>
        <p:spPr>
          <a:xfrm>
            <a:off x="7010400" y="3147240"/>
            <a:ext cx="427074" cy="7655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v2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95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AB709FE2-6357-FB43-9304-C16952DC3E01}"/>
              </a:ext>
            </a:extLst>
          </p:cNvPr>
          <p:cNvCxnSpPr/>
          <p:nvPr/>
        </p:nvCxnSpPr>
        <p:spPr>
          <a:xfrm>
            <a:off x="1509823" y="3274830"/>
            <a:ext cx="7899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8A3CDE27-AA79-0F42-9065-1EEE569EF4C7}"/>
              </a:ext>
            </a:extLst>
          </p:cNvPr>
          <p:cNvCxnSpPr/>
          <p:nvPr/>
        </p:nvCxnSpPr>
        <p:spPr>
          <a:xfrm>
            <a:off x="1509823" y="4990216"/>
            <a:ext cx="7899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A351BC7-33F5-CE45-90D6-04B423131EDD}"/>
              </a:ext>
            </a:extLst>
          </p:cNvPr>
          <p:cNvSpPr txBox="1"/>
          <p:nvPr/>
        </p:nvSpPr>
        <p:spPr>
          <a:xfrm>
            <a:off x="202019" y="255181"/>
            <a:ext cx="240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读已提交 不可重复读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B6AF33-20A4-374E-81E6-2A42679B5B04}"/>
              </a:ext>
            </a:extLst>
          </p:cNvPr>
          <p:cNvSpPr txBox="1"/>
          <p:nvPr/>
        </p:nvSpPr>
        <p:spPr>
          <a:xfrm>
            <a:off x="903767" y="2998383"/>
            <a:ext cx="52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A</a:t>
            </a:r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13A63E-21CE-4B43-BA43-D3E49589EC8A}"/>
              </a:ext>
            </a:extLst>
          </p:cNvPr>
          <p:cNvSpPr txBox="1"/>
          <p:nvPr/>
        </p:nvSpPr>
        <p:spPr>
          <a:xfrm>
            <a:off x="855921" y="4703136"/>
            <a:ext cx="52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B</a:t>
            </a:r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F576B7B6-3D6A-8842-91C8-D6AFDF2C180C}"/>
              </a:ext>
            </a:extLst>
          </p:cNvPr>
          <p:cNvSpPr/>
          <p:nvPr/>
        </p:nvSpPr>
        <p:spPr>
          <a:xfrm>
            <a:off x="1669310" y="2806997"/>
            <a:ext cx="393405" cy="4678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437657D6-CDC6-5D44-943E-1180E9A15930}"/>
              </a:ext>
            </a:extLst>
          </p:cNvPr>
          <p:cNvSpPr/>
          <p:nvPr/>
        </p:nvSpPr>
        <p:spPr>
          <a:xfrm>
            <a:off x="2438398" y="4522383"/>
            <a:ext cx="393405" cy="4678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66DD9D8B-26DB-4940-AB8E-5422CB737853}"/>
              </a:ext>
            </a:extLst>
          </p:cNvPr>
          <p:cNvSpPr/>
          <p:nvPr/>
        </p:nvSpPr>
        <p:spPr>
          <a:xfrm>
            <a:off x="4205176" y="4423146"/>
            <a:ext cx="483782" cy="87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v2</a:t>
            </a:r>
            <a:endParaRPr kumimoji="1" lang="zh-CN" altLang="en-US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CC67F694-1E6D-6F4C-A6CD-6865AC83AF7C}"/>
              </a:ext>
            </a:extLst>
          </p:cNvPr>
          <p:cNvSpPr/>
          <p:nvPr/>
        </p:nvSpPr>
        <p:spPr>
          <a:xfrm>
            <a:off x="3189766" y="2806997"/>
            <a:ext cx="427074" cy="7655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v1</a:t>
            </a:r>
            <a:endParaRPr kumimoji="1" lang="zh-CN" altLang="en-US"/>
          </a:p>
        </p:txBody>
      </p:sp>
      <p:sp>
        <p:nvSpPr>
          <p:cNvPr id="14" name="上箭头 13">
            <a:extLst>
              <a:ext uri="{FF2B5EF4-FFF2-40B4-BE49-F238E27FC236}">
                <a16:creationId xmlns:a16="http://schemas.microsoft.com/office/drawing/2014/main" id="{0B53C8FD-6858-B749-B218-276F09A0626E}"/>
              </a:ext>
            </a:extLst>
          </p:cNvPr>
          <p:cNvSpPr/>
          <p:nvPr/>
        </p:nvSpPr>
        <p:spPr>
          <a:xfrm>
            <a:off x="5064641" y="2828262"/>
            <a:ext cx="427074" cy="7655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v1</a:t>
            </a:r>
            <a:endParaRPr kumimoji="1" lang="zh-CN" altLang="en-US"/>
          </a:p>
        </p:txBody>
      </p:sp>
      <p:sp>
        <p:nvSpPr>
          <p:cNvPr id="15" name="三角形 14">
            <a:extLst>
              <a:ext uri="{FF2B5EF4-FFF2-40B4-BE49-F238E27FC236}">
                <a16:creationId xmlns:a16="http://schemas.microsoft.com/office/drawing/2014/main" id="{AED4EE07-EFDA-DB45-BF63-DB2C1C1F4CB3}"/>
              </a:ext>
            </a:extLst>
          </p:cNvPr>
          <p:cNvSpPr/>
          <p:nvPr/>
        </p:nvSpPr>
        <p:spPr>
          <a:xfrm rot="10800000">
            <a:off x="6170428" y="4990216"/>
            <a:ext cx="393405" cy="4678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上箭头 15">
            <a:extLst>
              <a:ext uri="{FF2B5EF4-FFF2-40B4-BE49-F238E27FC236}">
                <a16:creationId xmlns:a16="http://schemas.microsoft.com/office/drawing/2014/main" id="{73A64A7A-8B99-5244-A797-F6AE712603CF}"/>
              </a:ext>
            </a:extLst>
          </p:cNvPr>
          <p:cNvSpPr/>
          <p:nvPr/>
        </p:nvSpPr>
        <p:spPr>
          <a:xfrm>
            <a:off x="7023690" y="2870792"/>
            <a:ext cx="427074" cy="7655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v2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28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AB709FE2-6357-FB43-9304-C16952DC3E01}"/>
              </a:ext>
            </a:extLst>
          </p:cNvPr>
          <p:cNvCxnSpPr/>
          <p:nvPr/>
        </p:nvCxnSpPr>
        <p:spPr>
          <a:xfrm>
            <a:off x="1509823" y="3274830"/>
            <a:ext cx="7899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8A3CDE27-AA79-0F42-9065-1EEE569EF4C7}"/>
              </a:ext>
            </a:extLst>
          </p:cNvPr>
          <p:cNvCxnSpPr/>
          <p:nvPr/>
        </p:nvCxnSpPr>
        <p:spPr>
          <a:xfrm>
            <a:off x="1509823" y="4990216"/>
            <a:ext cx="7899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A351BC7-33F5-CE45-90D6-04B423131EDD}"/>
              </a:ext>
            </a:extLst>
          </p:cNvPr>
          <p:cNvSpPr txBox="1"/>
          <p:nvPr/>
        </p:nvSpPr>
        <p:spPr>
          <a:xfrm>
            <a:off x="202019" y="255181"/>
            <a:ext cx="392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可重复读 幻读</a:t>
            </a:r>
            <a:r>
              <a:rPr kumimoji="1" lang="en-US" altLang="zh-CN"/>
              <a:t>( A</a:t>
            </a:r>
            <a:r>
              <a:rPr kumimoji="1" lang="zh-CN" altLang="en-US"/>
              <a:t>读不到最新数据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B6AF33-20A4-374E-81E6-2A42679B5B04}"/>
              </a:ext>
            </a:extLst>
          </p:cNvPr>
          <p:cNvSpPr txBox="1"/>
          <p:nvPr/>
        </p:nvSpPr>
        <p:spPr>
          <a:xfrm>
            <a:off x="903767" y="2998383"/>
            <a:ext cx="52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A</a:t>
            </a:r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13A63E-21CE-4B43-BA43-D3E49589EC8A}"/>
              </a:ext>
            </a:extLst>
          </p:cNvPr>
          <p:cNvSpPr txBox="1"/>
          <p:nvPr/>
        </p:nvSpPr>
        <p:spPr>
          <a:xfrm>
            <a:off x="855921" y="4703136"/>
            <a:ext cx="52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B</a:t>
            </a:r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F576B7B6-3D6A-8842-91C8-D6AFDF2C180C}"/>
              </a:ext>
            </a:extLst>
          </p:cNvPr>
          <p:cNvSpPr/>
          <p:nvPr/>
        </p:nvSpPr>
        <p:spPr>
          <a:xfrm>
            <a:off x="1669310" y="2806997"/>
            <a:ext cx="393405" cy="4678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437657D6-CDC6-5D44-943E-1180E9A15930}"/>
              </a:ext>
            </a:extLst>
          </p:cNvPr>
          <p:cNvSpPr/>
          <p:nvPr/>
        </p:nvSpPr>
        <p:spPr>
          <a:xfrm>
            <a:off x="2438398" y="4522383"/>
            <a:ext cx="393405" cy="4678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66DD9D8B-26DB-4940-AB8E-5422CB737853}"/>
              </a:ext>
            </a:extLst>
          </p:cNvPr>
          <p:cNvSpPr/>
          <p:nvPr/>
        </p:nvSpPr>
        <p:spPr>
          <a:xfrm>
            <a:off x="4205176" y="4423146"/>
            <a:ext cx="483782" cy="87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v2</a:t>
            </a:r>
            <a:endParaRPr kumimoji="1" lang="zh-CN" altLang="en-US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CC67F694-1E6D-6F4C-A6CD-6865AC83AF7C}"/>
              </a:ext>
            </a:extLst>
          </p:cNvPr>
          <p:cNvSpPr/>
          <p:nvPr/>
        </p:nvSpPr>
        <p:spPr>
          <a:xfrm>
            <a:off x="3189766" y="2806997"/>
            <a:ext cx="427074" cy="7655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v1</a:t>
            </a:r>
            <a:endParaRPr kumimoji="1" lang="zh-CN" altLang="en-US"/>
          </a:p>
        </p:txBody>
      </p:sp>
      <p:sp>
        <p:nvSpPr>
          <p:cNvPr id="14" name="上箭头 13">
            <a:extLst>
              <a:ext uri="{FF2B5EF4-FFF2-40B4-BE49-F238E27FC236}">
                <a16:creationId xmlns:a16="http://schemas.microsoft.com/office/drawing/2014/main" id="{0B53C8FD-6858-B749-B218-276F09A0626E}"/>
              </a:ext>
            </a:extLst>
          </p:cNvPr>
          <p:cNvSpPr/>
          <p:nvPr/>
        </p:nvSpPr>
        <p:spPr>
          <a:xfrm>
            <a:off x="5064641" y="2828262"/>
            <a:ext cx="427074" cy="7655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v1</a:t>
            </a:r>
            <a:endParaRPr kumimoji="1" lang="zh-CN" altLang="en-US"/>
          </a:p>
        </p:txBody>
      </p:sp>
      <p:sp>
        <p:nvSpPr>
          <p:cNvPr id="15" name="三角形 14">
            <a:extLst>
              <a:ext uri="{FF2B5EF4-FFF2-40B4-BE49-F238E27FC236}">
                <a16:creationId xmlns:a16="http://schemas.microsoft.com/office/drawing/2014/main" id="{AED4EE07-EFDA-DB45-BF63-DB2C1C1F4CB3}"/>
              </a:ext>
            </a:extLst>
          </p:cNvPr>
          <p:cNvSpPr/>
          <p:nvPr/>
        </p:nvSpPr>
        <p:spPr>
          <a:xfrm rot="10800000">
            <a:off x="6170428" y="4990216"/>
            <a:ext cx="393405" cy="4678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上箭头 15">
            <a:extLst>
              <a:ext uri="{FF2B5EF4-FFF2-40B4-BE49-F238E27FC236}">
                <a16:creationId xmlns:a16="http://schemas.microsoft.com/office/drawing/2014/main" id="{73A64A7A-8B99-5244-A797-F6AE712603CF}"/>
              </a:ext>
            </a:extLst>
          </p:cNvPr>
          <p:cNvSpPr/>
          <p:nvPr/>
        </p:nvSpPr>
        <p:spPr>
          <a:xfrm>
            <a:off x="7023690" y="2870792"/>
            <a:ext cx="427074" cy="7655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v1</a:t>
            </a:r>
            <a:endParaRPr kumimoji="1"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ADC5B06D-4355-A440-B56E-EE423CF6B865}"/>
              </a:ext>
            </a:extLst>
          </p:cNvPr>
          <p:cNvSpPr/>
          <p:nvPr/>
        </p:nvSpPr>
        <p:spPr>
          <a:xfrm>
            <a:off x="8025803" y="4522383"/>
            <a:ext cx="483782" cy="87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v3</a:t>
            </a:r>
            <a:endParaRPr kumimoji="1" lang="zh-CN" altLang="en-US"/>
          </a:p>
        </p:txBody>
      </p:sp>
      <p:sp>
        <p:nvSpPr>
          <p:cNvPr id="18" name="上箭头 17">
            <a:extLst>
              <a:ext uri="{FF2B5EF4-FFF2-40B4-BE49-F238E27FC236}">
                <a16:creationId xmlns:a16="http://schemas.microsoft.com/office/drawing/2014/main" id="{536893F6-FED9-8F48-962B-747939948B8D}"/>
              </a:ext>
            </a:extLst>
          </p:cNvPr>
          <p:cNvSpPr/>
          <p:nvPr/>
        </p:nvSpPr>
        <p:spPr>
          <a:xfrm>
            <a:off x="8769202" y="2870790"/>
            <a:ext cx="427074" cy="7655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963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44</Words>
  <Application>Microsoft Macintosh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T106893</dc:creator>
  <cp:lastModifiedBy>T106893</cp:lastModifiedBy>
  <cp:revision>6</cp:revision>
  <dcterms:created xsi:type="dcterms:W3CDTF">2020-07-16T03:52:20Z</dcterms:created>
  <dcterms:modified xsi:type="dcterms:W3CDTF">2020-07-16T06:01:25Z</dcterms:modified>
</cp:coreProperties>
</file>