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5"/>
  </p:notesMasterIdLst>
  <p:sldIdLst>
    <p:sldId id="256" r:id="rId2"/>
    <p:sldId id="287" r:id="rId3"/>
    <p:sldId id="260" r:id="rId4"/>
    <p:sldId id="268" r:id="rId5"/>
    <p:sldId id="262" r:id="rId6"/>
    <p:sldId id="288" r:id="rId7"/>
    <p:sldId id="265" r:id="rId8"/>
    <p:sldId id="289" r:id="rId9"/>
    <p:sldId id="290" r:id="rId10"/>
    <p:sldId id="291" r:id="rId11"/>
    <p:sldId id="292" r:id="rId12"/>
    <p:sldId id="293" r:id="rId13"/>
    <p:sldId id="275" r:id="rId14"/>
  </p:sldIdLst>
  <p:sldSz cx="9144000" cy="5143500" type="screen16x9"/>
  <p:notesSz cx="6858000" cy="9144000"/>
  <p:embeddedFontLst>
    <p:embeddedFont>
      <p:font typeface="Dela Gothic One" panose="020B0604020202020204" charset="-128"/>
      <p:regular r:id="rId16"/>
    </p:embeddedFont>
    <p:embeddedFont>
      <p:font typeface="맑은 고딕" panose="020B0503020000020004" pitchFamily="34" charset="-127"/>
      <p:regular r:id="rId17"/>
      <p:bold r:id="rId18"/>
    </p:embeddedFont>
    <p:embeddedFont>
      <p:font typeface="Asap" panose="020B0604020202020204" charset="0"/>
      <p:regular r:id="rId19"/>
      <p:bold r:id="rId20"/>
      <p:italic r:id="rId21"/>
      <p:boldItalic r:id="rId22"/>
    </p:embeddedFont>
    <p:embeddedFont>
      <p:font typeface="Roboto" panose="02000000000000000000" pitchFamily="2" charset="0"/>
      <p:regular r:id="rId23"/>
      <p:bold r:id="rId24"/>
      <p:italic r:id="rId25"/>
      <p:boldItalic r:id="rId26"/>
    </p:embeddedFont>
  </p:embeddedFontLst>
  <p:custShowLst>
    <p:custShow name="Custom Show 1" id="0">
      <p:sldLst>
        <p:sld r:id="rId2"/>
        <p:sld r:id="rId4"/>
        <p:sld r:id="rId5"/>
        <p:sld r:id="rId6"/>
        <p:sld r:id="rId8"/>
        <p:sld r:id="rId14"/>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Phần Mặc định" id="{EA0D29C9-225B-40FD-A119-E057124BA5B9}">
          <p14:sldIdLst>
            <p14:sldId id="256"/>
            <p14:sldId id="287"/>
          </p14:sldIdLst>
        </p14:section>
        <p14:section name="Mục Chưa có tên" id="{9628C4E4-C049-4660-AF09-B8ADFACB4379}">
          <p14:sldIdLst>
            <p14:sldId id="260"/>
            <p14:sldId id="268"/>
            <p14:sldId id="262"/>
            <p14:sldId id="288"/>
            <p14:sldId id="265"/>
            <p14:sldId id="289"/>
            <p14:sldId id="290"/>
            <p14:sldId id="291"/>
            <p14:sldId id="292"/>
            <p14:sldId id="293"/>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1472D1-62E7-4FC8-A7B6-F2688107DE7D}">
  <a:tblStyle styleId="{DA1472D1-62E7-4FC8-A7B6-F2688107DE7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190" autoAdjust="0"/>
  </p:normalViewPr>
  <p:slideViewPr>
    <p:cSldViewPr snapToGrid="0">
      <p:cViewPr varScale="1">
        <p:scale>
          <a:sx n="143" d="100"/>
          <a:sy n="143" d="100"/>
        </p:scale>
        <p:origin x="57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561902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1dc8749495d_0_14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1dc8749495d_0_14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2088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3689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20743bfd751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2" name="Google Shape;732;g20743bfd75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0567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1185c551ac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1185c551ac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0838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125f8a86526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125f8a86526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087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g125f8a86526_0_7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0" name="Google Shape;1030;g125f8a86526_0_7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68000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l="1218" t="2625" r="530" b="8980"/>
          <a:stretch/>
        </p:blipFill>
        <p:spPr>
          <a:xfrm rot="10800000">
            <a:off x="-17992" y="-6975"/>
            <a:ext cx="9171430" cy="5175504"/>
          </a:xfrm>
          <a:prstGeom prst="rect">
            <a:avLst/>
          </a:prstGeom>
          <a:noFill/>
          <a:ln>
            <a:noFill/>
          </a:ln>
        </p:spPr>
      </p:pic>
      <p:sp>
        <p:nvSpPr>
          <p:cNvPr id="10" name="Google Shape;10;p2"/>
          <p:cNvSpPr txBox="1">
            <a:spLocks noGrp="1"/>
          </p:cNvSpPr>
          <p:nvPr>
            <p:ph type="subTitle" idx="1"/>
          </p:nvPr>
        </p:nvSpPr>
        <p:spPr>
          <a:xfrm rot="-515">
            <a:off x="4140747" y="3100349"/>
            <a:ext cx="4008300" cy="426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None/>
              <a:defRPr sz="1600">
                <a:solidFill>
                  <a:schemeClr val="dk1"/>
                </a:solidFill>
                <a:latin typeface="Asap"/>
                <a:ea typeface="Asap"/>
                <a:cs typeface="Asap"/>
                <a:sym typeface="Asap"/>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11" name="Google Shape;11;p2"/>
          <p:cNvSpPr txBox="1">
            <a:spLocks noGrp="1"/>
          </p:cNvSpPr>
          <p:nvPr>
            <p:ph type="ctrTitle"/>
          </p:nvPr>
        </p:nvSpPr>
        <p:spPr>
          <a:xfrm>
            <a:off x="3858900" y="1616550"/>
            <a:ext cx="4572000" cy="148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5200"/>
              <a:buNone/>
              <a:defRPr sz="4000" b="0">
                <a:solidFill>
                  <a:schemeClr val="dk1"/>
                </a:solidFill>
              </a:defRPr>
            </a:lvl1pPr>
            <a:lvl2pPr lvl="1" algn="ctr" rtl="0">
              <a:spcBef>
                <a:spcPts val="0"/>
              </a:spcBef>
              <a:spcAft>
                <a:spcPts val="0"/>
              </a:spcAft>
              <a:buClr>
                <a:schemeClr val="dk1"/>
              </a:buClr>
              <a:buSzPts val="5200"/>
              <a:buNone/>
              <a:defRPr sz="5200">
                <a:solidFill>
                  <a:schemeClr val="dk1"/>
                </a:solidFill>
              </a:defRPr>
            </a:lvl2pPr>
            <a:lvl3pPr lvl="2" algn="ctr" rtl="0">
              <a:spcBef>
                <a:spcPts val="0"/>
              </a:spcBef>
              <a:spcAft>
                <a:spcPts val="0"/>
              </a:spcAft>
              <a:buClr>
                <a:schemeClr val="dk1"/>
              </a:buClr>
              <a:buSzPts val="5200"/>
              <a:buNone/>
              <a:defRPr sz="5200">
                <a:solidFill>
                  <a:schemeClr val="dk1"/>
                </a:solidFill>
              </a:defRPr>
            </a:lvl3pPr>
            <a:lvl4pPr lvl="3" algn="ctr" rtl="0">
              <a:spcBef>
                <a:spcPts val="0"/>
              </a:spcBef>
              <a:spcAft>
                <a:spcPts val="0"/>
              </a:spcAft>
              <a:buClr>
                <a:schemeClr val="dk1"/>
              </a:buClr>
              <a:buSzPts val="5200"/>
              <a:buNone/>
              <a:defRPr sz="5200">
                <a:solidFill>
                  <a:schemeClr val="dk1"/>
                </a:solidFill>
              </a:defRPr>
            </a:lvl4pPr>
            <a:lvl5pPr lvl="4" algn="ctr" rtl="0">
              <a:spcBef>
                <a:spcPts val="0"/>
              </a:spcBef>
              <a:spcAft>
                <a:spcPts val="0"/>
              </a:spcAft>
              <a:buClr>
                <a:schemeClr val="dk1"/>
              </a:buClr>
              <a:buSzPts val="5200"/>
              <a:buNone/>
              <a:defRPr sz="5200">
                <a:solidFill>
                  <a:schemeClr val="dk1"/>
                </a:solidFill>
              </a:defRPr>
            </a:lvl5pPr>
            <a:lvl6pPr lvl="5" algn="ctr" rtl="0">
              <a:spcBef>
                <a:spcPts val="0"/>
              </a:spcBef>
              <a:spcAft>
                <a:spcPts val="0"/>
              </a:spcAft>
              <a:buClr>
                <a:schemeClr val="dk1"/>
              </a:buClr>
              <a:buSzPts val="5200"/>
              <a:buNone/>
              <a:defRPr sz="5200">
                <a:solidFill>
                  <a:schemeClr val="dk1"/>
                </a:solidFill>
              </a:defRPr>
            </a:lvl6pPr>
            <a:lvl7pPr lvl="6" algn="ctr" rtl="0">
              <a:spcBef>
                <a:spcPts val="0"/>
              </a:spcBef>
              <a:spcAft>
                <a:spcPts val="0"/>
              </a:spcAft>
              <a:buClr>
                <a:schemeClr val="dk1"/>
              </a:buClr>
              <a:buSzPts val="5200"/>
              <a:buNone/>
              <a:defRPr sz="5200">
                <a:solidFill>
                  <a:schemeClr val="dk1"/>
                </a:solidFill>
              </a:defRPr>
            </a:lvl7pPr>
            <a:lvl8pPr lvl="7" algn="ctr" rtl="0">
              <a:spcBef>
                <a:spcPts val="0"/>
              </a:spcBef>
              <a:spcAft>
                <a:spcPts val="0"/>
              </a:spcAft>
              <a:buClr>
                <a:schemeClr val="dk1"/>
              </a:buClr>
              <a:buSzPts val="5200"/>
              <a:buNone/>
              <a:defRPr sz="5200">
                <a:solidFill>
                  <a:schemeClr val="dk1"/>
                </a:solidFill>
              </a:defRPr>
            </a:lvl8pPr>
            <a:lvl9pPr lvl="8" algn="ctr" rtl="0">
              <a:spcBef>
                <a:spcPts val="0"/>
              </a:spcBef>
              <a:spcAft>
                <a:spcPts val="0"/>
              </a:spcAft>
              <a:buClr>
                <a:schemeClr val="dk1"/>
              </a:buClr>
              <a:buSzPts val="5200"/>
              <a:buNone/>
              <a:defRPr sz="5200">
                <a:solidFill>
                  <a:schemeClr val="dk1"/>
                </a:solidFill>
              </a:defRPr>
            </a:lvl9pPr>
          </a:lstStyle>
          <a:p>
            <a:endParaRPr/>
          </a:p>
        </p:txBody>
      </p:sp>
      <p:sp>
        <p:nvSpPr>
          <p:cNvPr id="12" name="Google Shape;12;p2"/>
          <p:cNvSpPr>
            <a:spLocks noGrp="1"/>
          </p:cNvSpPr>
          <p:nvPr>
            <p:ph type="pic" idx="2"/>
          </p:nvPr>
        </p:nvSpPr>
        <p:spPr>
          <a:xfrm>
            <a:off x="-17922" y="642300"/>
            <a:ext cx="3858900" cy="3858900"/>
          </a:xfrm>
          <a:prstGeom prst="flowChartDelay">
            <a:avLst/>
          </a:prstGeom>
          <a:noFill/>
          <a:ln w="9525" cap="flat" cmpd="sng">
            <a:solidFill>
              <a:schemeClr val="dk1"/>
            </a:solidFill>
            <a:prstDash val="solid"/>
            <a:round/>
            <a:headEnd type="none" w="sm" len="sm"/>
            <a:tailEnd type="none" w="sm" len="sm"/>
          </a:ln>
        </p:spPr>
      </p:sp>
      <p:cxnSp>
        <p:nvCxnSpPr>
          <p:cNvPr id="13" name="Google Shape;13;p2"/>
          <p:cNvCxnSpPr/>
          <p:nvPr/>
        </p:nvCxnSpPr>
        <p:spPr>
          <a:xfrm>
            <a:off x="647700" y="642300"/>
            <a:ext cx="8496300" cy="0"/>
          </a:xfrm>
          <a:prstGeom prst="straightConnector1">
            <a:avLst/>
          </a:prstGeom>
          <a:noFill/>
          <a:ln w="9525" cap="flat" cmpd="sng">
            <a:solidFill>
              <a:schemeClr val="dk1"/>
            </a:solidFill>
            <a:prstDash val="solid"/>
            <a:round/>
            <a:headEnd type="none" w="med" len="med"/>
            <a:tailEnd type="none" w="med" len="med"/>
          </a:ln>
        </p:spPr>
      </p:cxnSp>
      <p:cxnSp>
        <p:nvCxnSpPr>
          <p:cNvPr id="14" name="Google Shape;14;p2"/>
          <p:cNvCxnSpPr/>
          <p:nvPr/>
        </p:nvCxnSpPr>
        <p:spPr>
          <a:xfrm>
            <a:off x="647700" y="4501200"/>
            <a:ext cx="8496300" cy="0"/>
          </a:xfrm>
          <a:prstGeom prst="straightConnector1">
            <a:avLst/>
          </a:prstGeom>
          <a:noFill/>
          <a:ln w="9525" cap="flat" cmpd="sng">
            <a:solidFill>
              <a:schemeClr val="dk1"/>
            </a:solidFill>
            <a:prstDash val="solid"/>
            <a:round/>
            <a:headEnd type="none" w="med" len="med"/>
            <a:tailEnd type="none" w="med" len="med"/>
          </a:ln>
        </p:spPr>
      </p:cxnSp>
      <p:cxnSp>
        <p:nvCxnSpPr>
          <p:cNvPr id="15" name="Google Shape;15;p2"/>
          <p:cNvCxnSpPr/>
          <p:nvPr/>
        </p:nvCxnSpPr>
        <p:spPr>
          <a:xfrm>
            <a:off x="8430775" y="-4450"/>
            <a:ext cx="0" cy="5143500"/>
          </a:xfrm>
          <a:prstGeom prst="straightConnector1">
            <a:avLst/>
          </a:prstGeom>
          <a:noFill/>
          <a:ln w="9525" cap="flat" cmpd="sng">
            <a:solidFill>
              <a:schemeClr val="dk1"/>
            </a:solidFill>
            <a:prstDash val="solid"/>
            <a:round/>
            <a:headEnd type="none" w="med" len="med"/>
            <a:tailEnd type="none" w="med" len="med"/>
          </a:ln>
        </p:spPr>
      </p:cxnSp>
      <p:sp>
        <p:nvSpPr>
          <p:cNvPr id="16" name="Google Shape;16;p2"/>
          <p:cNvSpPr/>
          <p:nvPr/>
        </p:nvSpPr>
        <p:spPr>
          <a:xfrm>
            <a:off x="109538"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00038"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90538"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534400"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725121"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915842"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280"/>
        <p:cNvGrpSpPr/>
        <p:nvPr/>
      </p:nvGrpSpPr>
      <p:grpSpPr>
        <a:xfrm>
          <a:off x="0" y="0"/>
          <a:ext cx="0" cy="0"/>
          <a:chOff x="0" y="0"/>
          <a:chExt cx="0" cy="0"/>
        </a:xfrm>
      </p:grpSpPr>
      <p:pic>
        <p:nvPicPr>
          <p:cNvPr id="281" name="Google Shape;281;p21"/>
          <p:cNvPicPr preferRelativeResize="0"/>
          <p:nvPr/>
        </p:nvPicPr>
        <p:blipFill rotWithShape="1">
          <a:blip r:embed="rId2">
            <a:alphaModFix/>
          </a:blip>
          <a:srcRect l="1528" t="3162" r="1119" b="9225"/>
          <a:stretch/>
        </p:blipFill>
        <p:spPr>
          <a:xfrm flipH="1">
            <a:off x="-18438" y="-10990"/>
            <a:ext cx="9171430" cy="5175504"/>
          </a:xfrm>
          <a:prstGeom prst="rect">
            <a:avLst/>
          </a:prstGeom>
          <a:noFill/>
          <a:ln>
            <a:noFill/>
          </a:ln>
        </p:spPr>
      </p:pic>
      <p:sp>
        <p:nvSpPr>
          <p:cNvPr id="282" name="Google Shape;282;p21"/>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sp>
        <p:nvSpPr>
          <p:cNvPr id="283" name="Google Shape;283;p21"/>
          <p:cNvSpPr txBox="1">
            <a:spLocks noGrp="1"/>
          </p:cNvSpPr>
          <p:nvPr>
            <p:ph type="title" idx="2"/>
          </p:nvPr>
        </p:nvSpPr>
        <p:spPr>
          <a:xfrm>
            <a:off x="722375" y="3200550"/>
            <a:ext cx="2345400" cy="469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2000">
                <a:solidFill>
                  <a:schemeClr val="dk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
        <p:nvSpPr>
          <p:cNvPr id="284" name="Google Shape;284;p21"/>
          <p:cNvSpPr txBox="1">
            <a:spLocks noGrp="1"/>
          </p:cNvSpPr>
          <p:nvPr>
            <p:ph type="subTitle" idx="1"/>
          </p:nvPr>
        </p:nvSpPr>
        <p:spPr>
          <a:xfrm>
            <a:off x="722375" y="2208296"/>
            <a:ext cx="2345400" cy="981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285" name="Google Shape;285;p21"/>
          <p:cNvSpPr txBox="1">
            <a:spLocks noGrp="1"/>
          </p:cNvSpPr>
          <p:nvPr>
            <p:ph type="title" idx="3"/>
          </p:nvPr>
        </p:nvSpPr>
        <p:spPr>
          <a:xfrm>
            <a:off x="3399300" y="3200550"/>
            <a:ext cx="2345400" cy="469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2000">
                <a:solidFill>
                  <a:schemeClr val="dk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
        <p:nvSpPr>
          <p:cNvPr id="286" name="Google Shape;286;p21"/>
          <p:cNvSpPr txBox="1">
            <a:spLocks noGrp="1"/>
          </p:cNvSpPr>
          <p:nvPr>
            <p:ph type="subTitle" idx="4"/>
          </p:nvPr>
        </p:nvSpPr>
        <p:spPr>
          <a:xfrm>
            <a:off x="3399300" y="2208296"/>
            <a:ext cx="2345400" cy="963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287" name="Google Shape;287;p21"/>
          <p:cNvSpPr txBox="1">
            <a:spLocks noGrp="1"/>
          </p:cNvSpPr>
          <p:nvPr>
            <p:ph type="title" idx="5"/>
          </p:nvPr>
        </p:nvSpPr>
        <p:spPr>
          <a:xfrm>
            <a:off x="6076225" y="3200550"/>
            <a:ext cx="2345400" cy="469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2000">
                <a:solidFill>
                  <a:schemeClr val="dk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
        <p:nvSpPr>
          <p:cNvPr id="288" name="Google Shape;288;p21"/>
          <p:cNvSpPr txBox="1">
            <a:spLocks noGrp="1"/>
          </p:cNvSpPr>
          <p:nvPr>
            <p:ph type="subTitle" idx="6"/>
          </p:nvPr>
        </p:nvSpPr>
        <p:spPr>
          <a:xfrm>
            <a:off x="6076225" y="2208296"/>
            <a:ext cx="2345400" cy="963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289" name="Google Shape;289;p21"/>
          <p:cNvSpPr/>
          <p:nvPr/>
        </p:nvSpPr>
        <p:spPr>
          <a:xfrm>
            <a:off x="109538"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1"/>
          <p:cNvSpPr/>
          <p:nvPr/>
        </p:nvSpPr>
        <p:spPr>
          <a:xfrm>
            <a:off x="300038"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1"/>
          <p:cNvSpPr/>
          <p:nvPr/>
        </p:nvSpPr>
        <p:spPr>
          <a:xfrm>
            <a:off x="490538"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1"/>
          <p:cNvSpPr/>
          <p:nvPr/>
        </p:nvSpPr>
        <p:spPr>
          <a:xfrm>
            <a:off x="8534400"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1"/>
          <p:cNvSpPr/>
          <p:nvPr/>
        </p:nvSpPr>
        <p:spPr>
          <a:xfrm>
            <a:off x="8725121"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1"/>
          <p:cNvSpPr/>
          <p:nvPr/>
        </p:nvSpPr>
        <p:spPr>
          <a:xfrm>
            <a:off x="8915842"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5" name="Google Shape;295;p21"/>
          <p:cNvCxnSpPr/>
          <p:nvPr/>
        </p:nvCxnSpPr>
        <p:spPr>
          <a:xfrm>
            <a:off x="-9675" y="540000"/>
            <a:ext cx="9182400" cy="0"/>
          </a:xfrm>
          <a:prstGeom prst="straightConnector1">
            <a:avLst/>
          </a:prstGeom>
          <a:noFill/>
          <a:ln w="9525" cap="flat" cmpd="sng">
            <a:solidFill>
              <a:schemeClr val="dk1"/>
            </a:solidFill>
            <a:prstDash val="solid"/>
            <a:round/>
            <a:headEnd type="none" w="med" len="med"/>
            <a:tailEnd type="none" w="med" len="med"/>
          </a:ln>
        </p:spPr>
      </p:cxnSp>
      <p:cxnSp>
        <p:nvCxnSpPr>
          <p:cNvPr id="296" name="Google Shape;296;p21"/>
          <p:cNvCxnSpPr/>
          <p:nvPr/>
        </p:nvCxnSpPr>
        <p:spPr>
          <a:xfrm>
            <a:off x="-9525" y="4599425"/>
            <a:ext cx="9182100" cy="0"/>
          </a:xfrm>
          <a:prstGeom prst="straightConnector1">
            <a:avLst/>
          </a:prstGeom>
          <a:noFill/>
          <a:ln w="9525" cap="flat" cmpd="sng">
            <a:solidFill>
              <a:schemeClr val="dk1"/>
            </a:solidFill>
            <a:prstDash val="solid"/>
            <a:round/>
            <a:headEnd type="none" w="med" len="med"/>
            <a:tailEnd type="none" w="med" len="med"/>
          </a:ln>
        </p:spPr>
      </p:cxnSp>
      <p:sp>
        <p:nvSpPr>
          <p:cNvPr id="297" name="Google Shape;297;p21"/>
          <p:cNvSpPr/>
          <p:nvPr/>
        </p:nvSpPr>
        <p:spPr>
          <a:xfrm>
            <a:off x="3505200" y="4601465"/>
            <a:ext cx="2133600" cy="2133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1"/>
          <p:cNvSpPr/>
          <p:nvPr/>
        </p:nvSpPr>
        <p:spPr>
          <a:xfrm>
            <a:off x="3505200" y="-1591557"/>
            <a:ext cx="2133600" cy="2133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9" name="Google Shape;299;p21"/>
          <p:cNvCxnSpPr/>
          <p:nvPr/>
        </p:nvCxnSpPr>
        <p:spPr>
          <a:xfrm>
            <a:off x="722375" y="-11000"/>
            <a:ext cx="0" cy="5175600"/>
          </a:xfrm>
          <a:prstGeom prst="straightConnector1">
            <a:avLst/>
          </a:prstGeom>
          <a:noFill/>
          <a:ln w="9525" cap="flat" cmpd="sng">
            <a:solidFill>
              <a:schemeClr val="dk1"/>
            </a:solidFill>
            <a:prstDash val="solid"/>
            <a:round/>
            <a:headEnd type="none" w="med" len="med"/>
            <a:tailEnd type="none" w="med" len="med"/>
          </a:ln>
        </p:spPr>
      </p:cxnSp>
      <p:cxnSp>
        <p:nvCxnSpPr>
          <p:cNvPr id="300" name="Google Shape;300;p21"/>
          <p:cNvCxnSpPr/>
          <p:nvPr/>
        </p:nvCxnSpPr>
        <p:spPr>
          <a:xfrm>
            <a:off x="8421625" y="-11000"/>
            <a:ext cx="0" cy="51756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301"/>
        <p:cNvGrpSpPr/>
        <p:nvPr/>
      </p:nvGrpSpPr>
      <p:grpSpPr>
        <a:xfrm>
          <a:off x="0" y="0"/>
          <a:ext cx="0" cy="0"/>
          <a:chOff x="0" y="0"/>
          <a:chExt cx="0" cy="0"/>
        </a:xfrm>
      </p:grpSpPr>
      <p:pic>
        <p:nvPicPr>
          <p:cNvPr id="302" name="Google Shape;302;p22"/>
          <p:cNvPicPr preferRelativeResize="0"/>
          <p:nvPr/>
        </p:nvPicPr>
        <p:blipFill rotWithShape="1">
          <a:blip r:embed="rId2">
            <a:alphaModFix/>
          </a:blip>
          <a:srcRect l="1528" t="3162" r="1119" b="9225"/>
          <a:stretch/>
        </p:blipFill>
        <p:spPr>
          <a:xfrm rot="10800000">
            <a:off x="-18438" y="-10990"/>
            <a:ext cx="9171430" cy="5175504"/>
          </a:xfrm>
          <a:prstGeom prst="rect">
            <a:avLst/>
          </a:prstGeom>
          <a:noFill/>
          <a:ln>
            <a:noFill/>
          </a:ln>
        </p:spPr>
      </p:pic>
      <p:sp>
        <p:nvSpPr>
          <p:cNvPr id="303" name="Google Shape;303;p22"/>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sp>
        <p:nvSpPr>
          <p:cNvPr id="304" name="Google Shape;304;p22"/>
          <p:cNvSpPr txBox="1">
            <a:spLocks noGrp="1"/>
          </p:cNvSpPr>
          <p:nvPr>
            <p:ph type="title" idx="2"/>
          </p:nvPr>
        </p:nvSpPr>
        <p:spPr>
          <a:xfrm>
            <a:off x="1728573" y="1759050"/>
            <a:ext cx="2521200" cy="4656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2400"/>
              <a:buNone/>
              <a:defRPr sz="2000">
                <a:solidFill>
                  <a:schemeClr val="dk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
        <p:nvSpPr>
          <p:cNvPr id="305" name="Google Shape;305;p22"/>
          <p:cNvSpPr txBox="1">
            <a:spLocks noGrp="1"/>
          </p:cNvSpPr>
          <p:nvPr>
            <p:ph type="subTitle" idx="1"/>
          </p:nvPr>
        </p:nvSpPr>
        <p:spPr>
          <a:xfrm>
            <a:off x="1728573" y="2129724"/>
            <a:ext cx="25212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306" name="Google Shape;306;p22"/>
          <p:cNvSpPr txBox="1">
            <a:spLocks noGrp="1"/>
          </p:cNvSpPr>
          <p:nvPr>
            <p:ph type="title" idx="3"/>
          </p:nvPr>
        </p:nvSpPr>
        <p:spPr>
          <a:xfrm flipH="1">
            <a:off x="5671547" y="1759050"/>
            <a:ext cx="2521200" cy="4656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2400"/>
              <a:buNone/>
              <a:defRPr sz="2000">
                <a:solidFill>
                  <a:schemeClr val="dk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
        <p:nvSpPr>
          <p:cNvPr id="307" name="Google Shape;307;p22"/>
          <p:cNvSpPr txBox="1">
            <a:spLocks noGrp="1"/>
          </p:cNvSpPr>
          <p:nvPr>
            <p:ph type="subTitle" idx="4"/>
          </p:nvPr>
        </p:nvSpPr>
        <p:spPr>
          <a:xfrm flipH="1">
            <a:off x="5671549" y="2129724"/>
            <a:ext cx="25212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308" name="Google Shape;308;p22"/>
          <p:cNvSpPr txBox="1">
            <a:spLocks noGrp="1"/>
          </p:cNvSpPr>
          <p:nvPr>
            <p:ph type="title" idx="5"/>
          </p:nvPr>
        </p:nvSpPr>
        <p:spPr>
          <a:xfrm>
            <a:off x="1728548" y="3101650"/>
            <a:ext cx="2521200" cy="4656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2400"/>
              <a:buNone/>
              <a:defRPr sz="2000">
                <a:solidFill>
                  <a:schemeClr val="dk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
        <p:nvSpPr>
          <p:cNvPr id="309" name="Google Shape;309;p22"/>
          <p:cNvSpPr txBox="1">
            <a:spLocks noGrp="1"/>
          </p:cNvSpPr>
          <p:nvPr>
            <p:ph type="subTitle" idx="6"/>
          </p:nvPr>
        </p:nvSpPr>
        <p:spPr>
          <a:xfrm>
            <a:off x="1728559" y="3443524"/>
            <a:ext cx="25212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310" name="Google Shape;310;p22"/>
          <p:cNvSpPr txBox="1">
            <a:spLocks noGrp="1"/>
          </p:cNvSpPr>
          <p:nvPr>
            <p:ph type="title" idx="7"/>
          </p:nvPr>
        </p:nvSpPr>
        <p:spPr>
          <a:xfrm flipH="1">
            <a:off x="5671550" y="3101650"/>
            <a:ext cx="2521200" cy="4656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2400"/>
              <a:buNone/>
              <a:defRPr sz="2000">
                <a:solidFill>
                  <a:schemeClr val="dk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
        <p:nvSpPr>
          <p:cNvPr id="311" name="Google Shape;311;p22"/>
          <p:cNvSpPr txBox="1">
            <a:spLocks noGrp="1"/>
          </p:cNvSpPr>
          <p:nvPr>
            <p:ph type="subTitle" idx="8"/>
          </p:nvPr>
        </p:nvSpPr>
        <p:spPr>
          <a:xfrm flipH="1">
            <a:off x="5671539" y="3443524"/>
            <a:ext cx="25212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312" name="Google Shape;312;p22"/>
          <p:cNvSpPr/>
          <p:nvPr/>
        </p:nvSpPr>
        <p:spPr>
          <a:xfrm>
            <a:off x="109538"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2"/>
          <p:cNvSpPr/>
          <p:nvPr/>
        </p:nvSpPr>
        <p:spPr>
          <a:xfrm>
            <a:off x="300038"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2"/>
          <p:cNvSpPr/>
          <p:nvPr/>
        </p:nvSpPr>
        <p:spPr>
          <a:xfrm>
            <a:off x="490538"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2"/>
          <p:cNvSpPr/>
          <p:nvPr/>
        </p:nvSpPr>
        <p:spPr>
          <a:xfrm>
            <a:off x="8534400"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2"/>
          <p:cNvSpPr/>
          <p:nvPr/>
        </p:nvSpPr>
        <p:spPr>
          <a:xfrm>
            <a:off x="8725121"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2"/>
          <p:cNvSpPr/>
          <p:nvPr/>
        </p:nvSpPr>
        <p:spPr>
          <a:xfrm>
            <a:off x="8915842"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8" name="Google Shape;318;p22"/>
          <p:cNvCxnSpPr/>
          <p:nvPr/>
        </p:nvCxnSpPr>
        <p:spPr>
          <a:xfrm>
            <a:off x="722375" y="-11000"/>
            <a:ext cx="0" cy="5175600"/>
          </a:xfrm>
          <a:prstGeom prst="straightConnector1">
            <a:avLst/>
          </a:prstGeom>
          <a:noFill/>
          <a:ln w="9525" cap="flat" cmpd="sng">
            <a:solidFill>
              <a:schemeClr val="dk1"/>
            </a:solidFill>
            <a:prstDash val="solid"/>
            <a:round/>
            <a:headEnd type="none" w="med" len="med"/>
            <a:tailEnd type="none" w="med" len="med"/>
          </a:ln>
        </p:spPr>
      </p:cxnSp>
      <p:cxnSp>
        <p:nvCxnSpPr>
          <p:cNvPr id="319" name="Google Shape;319;p22"/>
          <p:cNvCxnSpPr/>
          <p:nvPr/>
        </p:nvCxnSpPr>
        <p:spPr>
          <a:xfrm>
            <a:off x="8421625" y="-11000"/>
            <a:ext cx="0" cy="5175600"/>
          </a:xfrm>
          <a:prstGeom prst="straightConnector1">
            <a:avLst/>
          </a:prstGeom>
          <a:noFill/>
          <a:ln w="9525" cap="flat" cmpd="sng">
            <a:solidFill>
              <a:schemeClr val="dk1"/>
            </a:solidFill>
            <a:prstDash val="solid"/>
            <a:round/>
            <a:headEnd type="none" w="med" len="med"/>
            <a:tailEnd type="none" w="med" len="med"/>
          </a:ln>
        </p:spPr>
      </p:cxnSp>
      <p:sp>
        <p:nvSpPr>
          <p:cNvPr id="320" name="Google Shape;320;p22"/>
          <p:cNvSpPr/>
          <p:nvPr/>
        </p:nvSpPr>
        <p:spPr>
          <a:xfrm>
            <a:off x="8421625" y="1504950"/>
            <a:ext cx="2133600" cy="2133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2"/>
          <p:cNvSpPr/>
          <p:nvPr/>
        </p:nvSpPr>
        <p:spPr>
          <a:xfrm>
            <a:off x="-1411225" y="1504950"/>
            <a:ext cx="2133600" cy="2133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2" name="Google Shape;322;p22"/>
          <p:cNvCxnSpPr/>
          <p:nvPr/>
        </p:nvCxnSpPr>
        <p:spPr>
          <a:xfrm>
            <a:off x="-9675" y="540000"/>
            <a:ext cx="9182400" cy="0"/>
          </a:xfrm>
          <a:prstGeom prst="straightConnector1">
            <a:avLst/>
          </a:prstGeom>
          <a:noFill/>
          <a:ln w="9525" cap="flat" cmpd="sng">
            <a:solidFill>
              <a:schemeClr val="dk1"/>
            </a:solidFill>
            <a:prstDash val="solid"/>
            <a:round/>
            <a:headEnd type="none" w="med" len="med"/>
            <a:tailEnd type="none" w="med" len="med"/>
          </a:ln>
        </p:spPr>
      </p:cxnSp>
      <p:cxnSp>
        <p:nvCxnSpPr>
          <p:cNvPr id="323" name="Google Shape;323;p22"/>
          <p:cNvCxnSpPr/>
          <p:nvPr/>
        </p:nvCxnSpPr>
        <p:spPr>
          <a:xfrm>
            <a:off x="-9525" y="4599425"/>
            <a:ext cx="9182100" cy="0"/>
          </a:xfrm>
          <a:prstGeom prst="straightConnector1">
            <a:avLst/>
          </a:prstGeom>
          <a:noFill/>
          <a:ln w="9525" cap="flat" cmpd="sng">
            <a:solidFill>
              <a:schemeClr val="dk1"/>
            </a:solidFill>
            <a:prstDash val="solid"/>
            <a:round/>
            <a:headEnd type="none" w="med" len="med"/>
            <a:tailEnd type="none" w="med" len="med"/>
          </a:ln>
        </p:spPr>
      </p:cxnSp>
      <p:sp>
        <p:nvSpPr>
          <p:cNvPr id="324" name="Google Shape;324;p22"/>
          <p:cNvSpPr/>
          <p:nvPr/>
        </p:nvSpPr>
        <p:spPr>
          <a:xfrm>
            <a:off x="3505200" y="4601465"/>
            <a:ext cx="2133600" cy="2133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2"/>
          <p:cNvSpPr/>
          <p:nvPr/>
        </p:nvSpPr>
        <p:spPr>
          <a:xfrm>
            <a:off x="3505200" y="-1591557"/>
            <a:ext cx="2133600" cy="2133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ive columns">
  <p:cSld name="BLANK_1_1_1_1_1_2">
    <p:spTree>
      <p:nvGrpSpPr>
        <p:cNvPr id="1" name="Shape 326"/>
        <p:cNvGrpSpPr/>
        <p:nvPr/>
      </p:nvGrpSpPr>
      <p:grpSpPr>
        <a:xfrm>
          <a:off x="0" y="0"/>
          <a:ext cx="0" cy="0"/>
          <a:chOff x="0" y="0"/>
          <a:chExt cx="0" cy="0"/>
        </a:xfrm>
      </p:grpSpPr>
      <p:pic>
        <p:nvPicPr>
          <p:cNvPr id="327" name="Google Shape;327;p23"/>
          <p:cNvPicPr preferRelativeResize="0"/>
          <p:nvPr/>
        </p:nvPicPr>
        <p:blipFill rotWithShape="1">
          <a:blip r:embed="rId2">
            <a:alphaModFix/>
          </a:blip>
          <a:srcRect l="2877" t="7514" r="232" b="4705"/>
          <a:stretch/>
        </p:blipFill>
        <p:spPr>
          <a:xfrm>
            <a:off x="-14794" y="-20119"/>
            <a:ext cx="9171430" cy="5175504"/>
          </a:xfrm>
          <a:prstGeom prst="rect">
            <a:avLst/>
          </a:prstGeom>
          <a:noFill/>
          <a:ln>
            <a:noFill/>
          </a:ln>
        </p:spPr>
      </p:pic>
      <p:sp>
        <p:nvSpPr>
          <p:cNvPr id="328" name="Google Shape;328;p23"/>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sp>
        <p:nvSpPr>
          <p:cNvPr id="329" name="Google Shape;329;p23"/>
          <p:cNvSpPr txBox="1">
            <a:spLocks noGrp="1"/>
          </p:cNvSpPr>
          <p:nvPr>
            <p:ph type="title" idx="2"/>
          </p:nvPr>
        </p:nvSpPr>
        <p:spPr>
          <a:xfrm>
            <a:off x="720000" y="1911450"/>
            <a:ext cx="2305500" cy="470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None/>
              <a:defRPr sz="2000">
                <a:solidFill>
                  <a:schemeClr val="dk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
        <p:nvSpPr>
          <p:cNvPr id="330" name="Google Shape;330;p23"/>
          <p:cNvSpPr txBox="1">
            <a:spLocks noGrp="1"/>
          </p:cNvSpPr>
          <p:nvPr>
            <p:ph type="subTitle" idx="1"/>
          </p:nvPr>
        </p:nvSpPr>
        <p:spPr>
          <a:xfrm>
            <a:off x="720000" y="2201575"/>
            <a:ext cx="23055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331" name="Google Shape;331;p23"/>
          <p:cNvSpPr txBox="1">
            <a:spLocks noGrp="1"/>
          </p:cNvSpPr>
          <p:nvPr>
            <p:ph type="title" idx="3"/>
          </p:nvPr>
        </p:nvSpPr>
        <p:spPr>
          <a:xfrm>
            <a:off x="3419273" y="1911450"/>
            <a:ext cx="2305500" cy="470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None/>
              <a:defRPr sz="2000">
                <a:solidFill>
                  <a:schemeClr val="dk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
        <p:nvSpPr>
          <p:cNvPr id="332" name="Google Shape;332;p23"/>
          <p:cNvSpPr txBox="1">
            <a:spLocks noGrp="1"/>
          </p:cNvSpPr>
          <p:nvPr>
            <p:ph type="subTitle" idx="4"/>
          </p:nvPr>
        </p:nvSpPr>
        <p:spPr>
          <a:xfrm>
            <a:off x="3419273" y="2201575"/>
            <a:ext cx="23055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333" name="Google Shape;333;p23"/>
          <p:cNvSpPr txBox="1">
            <a:spLocks noGrp="1"/>
          </p:cNvSpPr>
          <p:nvPr>
            <p:ph type="title" idx="5"/>
          </p:nvPr>
        </p:nvSpPr>
        <p:spPr>
          <a:xfrm>
            <a:off x="2069613" y="3678875"/>
            <a:ext cx="2305500" cy="470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None/>
              <a:defRPr sz="2000">
                <a:solidFill>
                  <a:schemeClr val="dk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
        <p:nvSpPr>
          <p:cNvPr id="334" name="Google Shape;334;p23"/>
          <p:cNvSpPr txBox="1">
            <a:spLocks noGrp="1"/>
          </p:cNvSpPr>
          <p:nvPr>
            <p:ph type="subTitle" idx="6"/>
          </p:nvPr>
        </p:nvSpPr>
        <p:spPr>
          <a:xfrm>
            <a:off x="2069613" y="3969000"/>
            <a:ext cx="23055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335" name="Google Shape;335;p23"/>
          <p:cNvSpPr txBox="1">
            <a:spLocks noGrp="1"/>
          </p:cNvSpPr>
          <p:nvPr>
            <p:ph type="title" idx="7"/>
          </p:nvPr>
        </p:nvSpPr>
        <p:spPr>
          <a:xfrm>
            <a:off x="4768885" y="3678875"/>
            <a:ext cx="2305500" cy="470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None/>
              <a:defRPr sz="2000">
                <a:solidFill>
                  <a:schemeClr val="dk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
        <p:nvSpPr>
          <p:cNvPr id="336" name="Google Shape;336;p23"/>
          <p:cNvSpPr txBox="1">
            <a:spLocks noGrp="1"/>
          </p:cNvSpPr>
          <p:nvPr>
            <p:ph type="subTitle" idx="8"/>
          </p:nvPr>
        </p:nvSpPr>
        <p:spPr>
          <a:xfrm>
            <a:off x="4768885" y="3969000"/>
            <a:ext cx="23055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337" name="Google Shape;337;p23"/>
          <p:cNvSpPr txBox="1">
            <a:spLocks noGrp="1"/>
          </p:cNvSpPr>
          <p:nvPr>
            <p:ph type="title" idx="9"/>
          </p:nvPr>
        </p:nvSpPr>
        <p:spPr>
          <a:xfrm>
            <a:off x="6118549" y="1911450"/>
            <a:ext cx="2305500" cy="470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None/>
              <a:defRPr sz="2000">
                <a:solidFill>
                  <a:schemeClr val="dk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
        <p:nvSpPr>
          <p:cNvPr id="338" name="Google Shape;338;p23"/>
          <p:cNvSpPr txBox="1">
            <a:spLocks noGrp="1"/>
          </p:cNvSpPr>
          <p:nvPr>
            <p:ph type="subTitle" idx="13"/>
          </p:nvPr>
        </p:nvSpPr>
        <p:spPr>
          <a:xfrm>
            <a:off x="6118550" y="2201575"/>
            <a:ext cx="23055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339" name="Google Shape;339;p23"/>
          <p:cNvSpPr/>
          <p:nvPr/>
        </p:nvSpPr>
        <p:spPr>
          <a:xfrm>
            <a:off x="109538"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3"/>
          <p:cNvSpPr/>
          <p:nvPr/>
        </p:nvSpPr>
        <p:spPr>
          <a:xfrm>
            <a:off x="300038"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3"/>
          <p:cNvSpPr/>
          <p:nvPr/>
        </p:nvSpPr>
        <p:spPr>
          <a:xfrm>
            <a:off x="490538"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3"/>
          <p:cNvSpPr/>
          <p:nvPr/>
        </p:nvSpPr>
        <p:spPr>
          <a:xfrm>
            <a:off x="8534400"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3"/>
          <p:cNvSpPr/>
          <p:nvPr/>
        </p:nvSpPr>
        <p:spPr>
          <a:xfrm>
            <a:off x="8725121"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3"/>
          <p:cNvSpPr/>
          <p:nvPr/>
        </p:nvSpPr>
        <p:spPr>
          <a:xfrm>
            <a:off x="8915842"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5" name="Google Shape;345;p23"/>
          <p:cNvCxnSpPr/>
          <p:nvPr/>
        </p:nvCxnSpPr>
        <p:spPr>
          <a:xfrm>
            <a:off x="722375" y="-11000"/>
            <a:ext cx="0" cy="5175600"/>
          </a:xfrm>
          <a:prstGeom prst="straightConnector1">
            <a:avLst/>
          </a:prstGeom>
          <a:noFill/>
          <a:ln w="9525" cap="flat" cmpd="sng">
            <a:solidFill>
              <a:schemeClr val="dk1"/>
            </a:solidFill>
            <a:prstDash val="solid"/>
            <a:round/>
            <a:headEnd type="none" w="med" len="med"/>
            <a:tailEnd type="none" w="med" len="med"/>
          </a:ln>
        </p:spPr>
      </p:cxnSp>
      <p:cxnSp>
        <p:nvCxnSpPr>
          <p:cNvPr id="346" name="Google Shape;346;p23"/>
          <p:cNvCxnSpPr/>
          <p:nvPr/>
        </p:nvCxnSpPr>
        <p:spPr>
          <a:xfrm>
            <a:off x="8421625" y="-11000"/>
            <a:ext cx="0" cy="5175600"/>
          </a:xfrm>
          <a:prstGeom prst="straightConnector1">
            <a:avLst/>
          </a:prstGeom>
          <a:noFill/>
          <a:ln w="9525" cap="flat" cmpd="sng">
            <a:solidFill>
              <a:schemeClr val="dk1"/>
            </a:solidFill>
            <a:prstDash val="solid"/>
            <a:round/>
            <a:headEnd type="none" w="med" len="med"/>
            <a:tailEnd type="none" w="med" len="med"/>
          </a:ln>
        </p:spPr>
      </p:cxnSp>
      <p:sp>
        <p:nvSpPr>
          <p:cNvPr id="347" name="Google Shape;347;p23"/>
          <p:cNvSpPr/>
          <p:nvPr/>
        </p:nvSpPr>
        <p:spPr>
          <a:xfrm>
            <a:off x="8421625" y="1504950"/>
            <a:ext cx="2133600" cy="2133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3"/>
          <p:cNvSpPr/>
          <p:nvPr/>
        </p:nvSpPr>
        <p:spPr>
          <a:xfrm>
            <a:off x="-1411225" y="1504950"/>
            <a:ext cx="2133600" cy="2133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9" name="Google Shape;349;p23"/>
          <p:cNvCxnSpPr/>
          <p:nvPr/>
        </p:nvCxnSpPr>
        <p:spPr>
          <a:xfrm>
            <a:off x="-9675" y="540000"/>
            <a:ext cx="9182400" cy="0"/>
          </a:xfrm>
          <a:prstGeom prst="straightConnector1">
            <a:avLst/>
          </a:prstGeom>
          <a:noFill/>
          <a:ln w="9525" cap="flat" cmpd="sng">
            <a:solidFill>
              <a:schemeClr val="dk1"/>
            </a:solidFill>
            <a:prstDash val="solid"/>
            <a:round/>
            <a:headEnd type="none" w="med" len="med"/>
            <a:tailEnd type="none" w="med" len="med"/>
          </a:ln>
        </p:spPr>
      </p:cxnSp>
      <p:cxnSp>
        <p:nvCxnSpPr>
          <p:cNvPr id="350" name="Google Shape;350;p23"/>
          <p:cNvCxnSpPr/>
          <p:nvPr/>
        </p:nvCxnSpPr>
        <p:spPr>
          <a:xfrm>
            <a:off x="-9525" y="4599425"/>
            <a:ext cx="91821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378"/>
        <p:cNvGrpSpPr/>
        <p:nvPr/>
      </p:nvGrpSpPr>
      <p:grpSpPr>
        <a:xfrm>
          <a:off x="0" y="0"/>
          <a:ext cx="0" cy="0"/>
          <a:chOff x="0" y="0"/>
          <a:chExt cx="0" cy="0"/>
        </a:xfrm>
      </p:grpSpPr>
      <p:pic>
        <p:nvPicPr>
          <p:cNvPr id="379" name="Google Shape;379;p25"/>
          <p:cNvPicPr preferRelativeResize="0"/>
          <p:nvPr/>
        </p:nvPicPr>
        <p:blipFill rotWithShape="1">
          <a:blip r:embed="rId2">
            <a:alphaModFix/>
          </a:blip>
          <a:srcRect l="2877" t="7514" r="232" b="4705"/>
          <a:stretch/>
        </p:blipFill>
        <p:spPr>
          <a:xfrm>
            <a:off x="-14794" y="-20119"/>
            <a:ext cx="9171430" cy="5175504"/>
          </a:xfrm>
          <a:prstGeom prst="rect">
            <a:avLst/>
          </a:prstGeom>
          <a:noFill/>
          <a:ln>
            <a:noFill/>
          </a:ln>
        </p:spPr>
      </p:pic>
      <p:sp>
        <p:nvSpPr>
          <p:cNvPr id="380" name="Google Shape;380;p25"/>
          <p:cNvSpPr txBox="1">
            <a:spLocks noGrp="1"/>
          </p:cNvSpPr>
          <p:nvPr>
            <p:ph type="title" hasCustomPrompt="1"/>
          </p:nvPr>
        </p:nvSpPr>
        <p:spPr>
          <a:xfrm rot="-319">
            <a:off x="1551695" y="1918135"/>
            <a:ext cx="3236700" cy="5427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Clr>
                <a:schemeClr val="dk1"/>
              </a:buClr>
              <a:buSzPts val="6200"/>
              <a:buNone/>
              <a:defRPr>
                <a:solidFill>
                  <a:schemeClr val="dk1"/>
                </a:solidFill>
              </a:defRPr>
            </a:lvl1pPr>
            <a:lvl2pPr lvl="1" algn="ctr" rtl="0">
              <a:spcBef>
                <a:spcPts val="0"/>
              </a:spcBef>
              <a:spcAft>
                <a:spcPts val="0"/>
              </a:spcAft>
              <a:buClr>
                <a:schemeClr val="dk1"/>
              </a:buClr>
              <a:buSzPts val="6200"/>
              <a:buNone/>
              <a:defRPr sz="6200">
                <a:solidFill>
                  <a:schemeClr val="dk1"/>
                </a:solidFill>
              </a:defRPr>
            </a:lvl2pPr>
            <a:lvl3pPr lvl="2" algn="ctr" rtl="0">
              <a:spcBef>
                <a:spcPts val="0"/>
              </a:spcBef>
              <a:spcAft>
                <a:spcPts val="0"/>
              </a:spcAft>
              <a:buClr>
                <a:schemeClr val="dk1"/>
              </a:buClr>
              <a:buSzPts val="6200"/>
              <a:buNone/>
              <a:defRPr sz="6200">
                <a:solidFill>
                  <a:schemeClr val="dk1"/>
                </a:solidFill>
              </a:defRPr>
            </a:lvl3pPr>
            <a:lvl4pPr lvl="3" algn="ctr" rtl="0">
              <a:spcBef>
                <a:spcPts val="0"/>
              </a:spcBef>
              <a:spcAft>
                <a:spcPts val="0"/>
              </a:spcAft>
              <a:buClr>
                <a:schemeClr val="dk1"/>
              </a:buClr>
              <a:buSzPts val="6200"/>
              <a:buNone/>
              <a:defRPr sz="6200">
                <a:solidFill>
                  <a:schemeClr val="dk1"/>
                </a:solidFill>
              </a:defRPr>
            </a:lvl4pPr>
            <a:lvl5pPr lvl="4" algn="ctr" rtl="0">
              <a:spcBef>
                <a:spcPts val="0"/>
              </a:spcBef>
              <a:spcAft>
                <a:spcPts val="0"/>
              </a:spcAft>
              <a:buClr>
                <a:schemeClr val="dk1"/>
              </a:buClr>
              <a:buSzPts val="6200"/>
              <a:buNone/>
              <a:defRPr sz="6200">
                <a:solidFill>
                  <a:schemeClr val="dk1"/>
                </a:solidFill>
              </a:defRPr>
            </a:lvl5pPr>
            <a:lvl6pPr lvl="5" algn="ctr" rtl="0">
              <a:spcBef>
                <a:spcPts val="0"/>
              </a:spcBef>
              <a:spcAft>
                <a:spcPts val="0"/>
              </a:spcAft>
              <a:buClr>
                <a:schemeClr val="dk1"/>
              </a:buClr>
              <a:buSzPts val="6200"/>
              <a:buNone/>
              <a:defRPr sz="6200">
                <a:solidFill>
                  <a:schemeClr val="dk1"/>
                </a:solidFill>
              </a:defRPr>
            </a:lvl6pPr>
            <a:lvl7pPr lvl="6" algn="ctr" rtl="0">
              <a:spcBef>
                <a:spcPts val="0"/>
              </a:spcBef>
              <a:spcAft>
                <a:spcPts val="0"/>
              </a:spcAft>
              <a:buClr>
                <a:schemeClr val="dk1"/>
              </a:buClr>
              <a:buSzPts val="6200"/>
              <a:buNone/>
              <a:defRPr sz="6200">
                <a:solidFill>
                  <a:schemeClr val="dk1"/>
                </a:solidFill>
              </a:defRPr>
            </a:lvl7pPr>
            <a:lvl8pPr lvl="7" algn="ctr" rtl="0">
              <a:spcBef>
                <a:spcPts val="0"/>
              </a:spcBef>
              <a:spcAft>
                <a:spcPts val="0"/>
              </a:spcAft>
              <a:buClr>
                <a:schemeClr val="dk1"/>
              </a:buClr>
              <a:buSzPts val="6200"/>
              <a:buNone/>
              <a:defRPr sz="6200">
                <a:solidFill>
                  <a:schemeClr val="dk1"/>
                </a:solidFill>
              </a:defRPr>
            </a:lvl8pPr>
            <a:lvl9pPr lvl="8" algn="ctr" rtl="0">
              <a:spcBef>
                <a:spcPts val="0"/>
              </a:spcBef>
              <a:spcAft>
                <a:spcPts val="0"/>
              </a:spcAft>
              <a:buClr>
                <a:schemeClr val="dk1"/>
              </a:buClr>
              <a:buSzPts val="6200"/>
              <a:buNone/>
              <a:defRPr sz="6200">
                <a:solidFill>
                  <a:schemeClr val="dk1"/>
                </a:solidFill>
              </a:defRPr>
            </a:lvl9pPr>
          </a:lstStyle>
          <a:p>
            <a:r>
              <a:t>xx%</a:t>
            </a:r>
          </a:p>
        </p:txBody>
      </p:sp>
      <p:sp>
        <p:nvSpPr>
          <p:cNvPr id="381" name="Google Shape;381;p25"/>
          <p:cNvSpPr txBox="1">
            <a:spLocks noGrp="1"/>
          </p:cNvSpPr>
          <p:nvPr>
            <p:ph type="subTitle" idx="1"/>
          </p:nvPr>
        </p:nvSpPr>
        <p:spPr>
          <a:xfrm>
            <a:off x="1551695" y="2460980"/>
            <a:ext cx="3236700" cy="44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382" name="Google Shape;382;p25"/>
          <p:cNvSpPr txBox="1">
            <a:spLocks noGrp="1"/>
          </p:cNvSpPr>
          <p:nvPr>
            <p:ph type="title" idx="2" hasCustomPrompt="1"/>
          </p:nvPr>
        </p:nvSpPr>
        <p:spPr>
          <a:xfrm>
            <a:off x="1551695" y="3282529"/>
            <a:ext cx="3236700" cy="5430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Clr>
                <a:schemeClr val="dk1"/>
              </a:buClr>
              <a:buSzPts val="6200"/>
              <a:buNone/>
              <a:defRPr>
                <a:solidFill>
                  <a:schemeClr val="dk1"/>
                </a:solidFill>
              </a:defRPr>
            </a:lvl1pPr>
            <a:lvl2pPr lvl="1" algn="ctr" rtl="0">
              <a:spcBef>
                <a:spcPts val="0"/>
              </a:spcBef>
              <a:spcAft>
                <a:spcPts val="0"/>
              </a:spcAft>
              <a:buClr>
                <a:schemeClr val="dk1"/>
              </a:buClr>
              <a:buSzPts val="6200"/>
              <a:buNone/>
              <a:defRPr sz="6200">
                <a:solidFill>
                  <a:schemeClr val="dk1"/>
                </a:solidFill>
              </a:defRPr>
            </a:lvl2pPr>
            <a:lvl3pPr lvl="2" algn="ctr" rtl="0">
              <a:spcBef>
                <a:spcPts val="0"/>
              </a:spcBef>
              <a:spcAft>
                <a:spcPts val="0"/>
              </a:spcAft>
              <a:buClr>
                <a:schemeClr val="dk1"/>
              </a:buClr>
              <a:buSzPts val="6200"/>
              <a:buNone/>
              <a:defRPr sz="6200">
                <a:solidFill>
                  <a:schemeClr val="dk1"/>
                </a:solidFill>
              </a:defRPr>
            </a:lvl3pPr>
            <a:lvl4pPr lvl="3" algn="ctr" rtl="0">
              <a:spcBef>
                <a:spcPts val="0"/>
              </a:spcBef>
              <a:spcAft>
                <a:spcPts val="0"/>
              </a:spcAft>
              <a:buClr>
                <a:schemeClr val="dk1"/>
              </a:buClr>
              <a:buSzPts val="6200"/>
              <a:buNone/>
              <a:defRPr sz="6200">
                <a:solidFill>
                  <a:schemeClr val="dk1"/>
                </a:solidFill>
              </a:defRPr>
            </a:lvl4pPr>
            <a:lvl5pPr lvl="4" algn="ctr" rtl="0">
              <a:spcBef>
                <a:spcPts val="0"/>
              </a:spcBef>
              <a:spcAft>
                <a:spcPts val="0"/>
              </a:spcAft>
              <a:buClr>
                <a:schemeClr val="dk1"/>
              </a:buClr>
              <a:buSzPts val="6200"/>
              <a:buNone/>
              <a:defRPr sz="6200">
                <a:solidFill>
                  <a:schemeClr val="dk1"/>
                </a:solidFill>
              </a:defRPr>
            </a:lvl5pPr>
            <a:lvl6pPr lvl="5" algn="ctr" rtl="0">
              <a:spcBef>
                <a:spcPts val="0"/>
              </a:spcBef>
              <a:spcAft>
                <a:spcPts val="0"/>
              </a:spcAft>
              <a:buClr>
                <a:schemeClr val="dk1"/>
              </a:buClr>
              <a:buSzPts val="6200"/>
              <a:buNone/>
              <a:defRPr sz="6200">
                <a:solidFill>
                  <a:schemeClr val="dk1"/>
                </a:solidFill>
              </a:defRPr>
            </a:lvl6pPr>
            <a:lvl7pPr lvl="6" algn="ctr" rtl="0">
              <a:spcBef>
                <a:spcPts val="0"/>
              </a:spcBef>
              <a:spcAft>
                <a:spcPts val="0"/>
              </a:spcAft>
              <a:buClr>
                <a:schemeClr val="dk1"/>
              </a:buClr>
              <a:buSzPts val="6200"/>
              <a:buNone/>
              <a:defRPr sz="6200">
                <a:solidFill>
                  <a:schemeClr val="dk1"/>
                </a:solidFill>
              </a:defRPr>
            </a:lvl7pPr>
            <a:lvl8pPr lvl="7" algn="ctr" rtl="0">
              <a:spcBef>
                <a:spcPts val="0"/>
              </a:spcBef>
              <a:spcAft>
                <a:spcPts val="0"/>
              </a:spcAft>
              <a:buClr>
                <a:schemeClr val="dk1"/>
              </a:buClr>
              <a:buSzPts val="6200"/>
              <a:buNone/>
              <a:defRPr sz="6200">
                <a:solidFill>
                  <a:schemeClr val="dk1"/>
                </a:solidFill>
              </a:defRPr>
            </a:lvl8pPr>
            <a:lvl9pPr lvl="8" algn="ctr" rtl="0">
              <a:spcBef>
                <a:spcPts val="0"/>
              </a:spcBef>
              <a:spcAft>
                <a:spcPts val="0"/>
              </a:spcAft>
              <a:buClr>
                <a:schemeClr val="dk1"/>
              </a:buClr>
              <a:buSzPts val="6200"/>
              <a:buNone/>
              <a:defRPr sz="6200">
                <a:solidFill>
                  <a:schemeClr val="dk1"/>
                </a:solidFill>
              </a:defRPr>
            </a:lvl9pPr>
          </a:lstStyle>
          <a:p>
            <a:r>
              <a:t>xx%</a:t>
            </a:r>
          </a:p>
        </p:txBody>
      </p:sp>
      <p:sp>
        <p:nvSpPr>
          <p:cNvPr id="383" name="Google Shape;383;p25"/>
          <p:cNvSpPr txBox="1">
            <a:spLocks noGrp="1"/>
          </p:cNvSpPr>
          <p:nvPr>
            <p:ph type="subTitle" idx="3"/>
          </p:nvPr>
        </p:nvSpPr>
        <p:spPr>
          <a:xfrm>
            <a:off x="1551695" y="3825529"/>
            <a:ext cx="3236700" cy="44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160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384" name="Google Shape;384;p25"/>
          <p:cNvSpPr txBox="1">
            <a:spLocks noGrp="1"/>
          </p:cNvSpPr>
          <p:nvPr>
            <p:ph type="title" idx="4" hasCustomPrompt="1"/>
          </p:nvPr>
        </p:nvSpPr>
        <p:spPr>
          <a:xfrm rot="-403">
            <a:off x="5727323" y="1918135"/>
            <a:ext cx="2559600" cy="5427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Clr>
                <a:schemeClr val="dk1"/>
              </a:buClr>
              <a:buSzPts val="6200"/>
              <a:buNone/>
              <a:defRPr>
                <a:solidFill>
                  <a:schemeClr val="dk1"/>
                </a:solidFill>
              </a:defRPr>
            </a:lvl1pPr>
            <a:lvl2pPr lvl="1" algn="ctr" rtl="0">
              <a:spcBef>
                <a:spcPts val="0"/>
              </a:spcBef>
              <a:spcAft>
                <a:spcPts val="0"/>
              </a:spcAft>
              <a:buClr>
                <a:schemeClr val="dk1"/>
              </a:buClr>
              <a:buSzPts val="6200"/>
              <a:buNone/>
              <a:defRPr sz="6200">
                <a:solidFill>
                  <a:schemeClr val="dk1"/>
                </a:solidFill>
              </a:defRPr>
            </a:lvl2pPr>
            <a:lvl3pPr lvl="2" algn="ctr" rtl="0">
              <a:spcBef>
                <a:spcPts val="0"/>
              </a:spcBef>
              <a:spcAft>
                <a:spcPts val="0"/>
              </a:spcAft>
              <a:buClr>
                <a:schemeClr val="dk1"/>
              </a:buClr>
              <a:buSzPts val="6200"/>
              <a:buNone/>
              <a:defRPr sz="6200">
                <a:solidFill>
                  <a:schemeClr val="dk1"/>
                </a:solidFill>
              </a:defRPr>
            </a:lvl3pPr>
            <a:lvl4pPr lvl="3" algn="ctr" rtl="0">
              <a:spcBef>
                <a:spcPts val="0"/>
              </a:spcBef>
              <a:spcAft>
                <a:spcPts val="0"/>
              </a:spcAft>
              <a:buClr>
                <a:schemeClr val="dk1"/>
              </a:buClr>
              <a:buSzPts val="6200"/>
              <a:buNone/>
              <a:defRPr sz="6200">
                <a:solidFill>
                  <a:schemeClr val="dk1"/>
                </a:solidFill>
              </a:defRPr>
            </a:lvl4pPr>
            <a:lvl5pPr lvl="4" algn="ctr" rtl="0">
              <a:spcBef>
                <a:spcPts val="0"/>
              </a:spcBef>
              <a:spcAft>
                <a:spcPts val="0"/>
              </a:spcAft>
              <a:buClr>
                <a:schemeClr val="dk1"/>
              </a:buClr>
              <a:buSzPts val="6200"/>
              <a:buNone/>
              <a:defRPr sz="6200">
                <a:solidFill>
                  <a:schemeClr val="dk1"/>
                </a:solidFill>
              </a:defRPr>
            </a:lvl5pPr>
            <a:lvl6pPr lvl="5" algn="ctr" rtl="0">
              <a:spcBef>
                <a:spcPts val="0"/>
              </a:spcBef>
              <a:spcAft>
                <a:spcPts val="0"/>
              </a:spcAft>
              <a:buClr>
                <a:schemeClr val="dk1"/>
              </a:buClr>
              <a:buSzPts val="6200"/>
              <a:buNone/>
              <a:defRPr sz="6200">
                <a:solidFill>
                  <a:schemeClr val="dk1"/>
                </a:solidFill>
              </a:defRPr>
            </a:lvl6pPr>
            <a:lvl7pPr lvl="6" algn="ctr" rtl="0">
              <a:spcBef>
                <a:spcPts val="0"/>
              </a:spcBef>
              <a:spcAft>
                <a:spcPts val="0"/>
              </a:spcAft>
              <a:buClr>
                <a:schemeClr val="dk1"/>
              </a:buClr>
              <a:buSzPts val="6200"/>
              <a:buNone/>
              <a:defRPr sz="6200">
                <a:solidFill>
                  <a:schemeClr val="dk1"/>
                </a:solidFill>
              </a:defRPr>
            </a:lvl7pPr>
            <a:lvl8pPr lvl="7" algn="ctr" rtl="0">
              <a:spcBef>
                <a:spcPts val="0"/>
              </a:spcBef>
              <a:spcAft>
                <a:spcPts val="0"/>
              </a:spcAft>
              <a:buClr>
                <a:schemeClr val="dk1"/>
              </a:buClr>
              <a:buSzPts val="6200"/>
              <a:buNone/>
              <a:defRPr sz="6200">
                <a:solidFill>
                  <a:schemeClr val="dk1"/>
                </a:solidFill>
              </a:defRPr>
            </a:lvl8pPr>
            <a:lvl9pPr lvl="8" algn="ctr" rtl="0">
              <a:spcBef>
                <a:spcPts val="0"/>
              </a:spcBef>
              <a:spcAft>
                <a:spcPts val="0"/>
              </a:spcAft>
              <a:buClr>
                <a:schemeClr val="dk1"/>
              </a:buClr>
              <a:buSzPts val="6200"/>
              <a:buNone/>
              <a:defRPr sz="6200">
                <a:solidFill>
                  <a:schemeClr val="dk1"/>
                </a:solidFill>
              </a:defRPr>
            </a:lvl9pPr>
          </a:lstStyle>
          <a:p>
            <a:r>
              <a:t>xx%</a:t>
            </a:r>
          </a:p>
        </p:txBody>
      </p:sp>
      <p:sp>
        <p:nvSpPr>
          <p:cNvPr id="385" name="Google Shape;385;p25"/>
          <p:cNvSpPr txBox="1">
            <a:spLocks noGrp="1"/>
          </p:cNvSpPr>
          <p:nvPr>
            <p:ph type="subTitle" idx="5"/>
          </p:nvPr>
        </p:nvSpPr>
        <p:spPr>
          <a:xfrm>
            <a:off x="5727327" y="2460981"/>
            <a:ext cx="2559600" cy="44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386" name="Google Shape;386;p25"/>
          <p:cNvSpPr txBox="1">
            <a:spLocks noGrp="1"/>
          </p:cNvSpPr>
          <p:nvPr>
            <p:ph type="title" idx="6" hasCustomPrompt="1"/>
          </p:nvPr>
        </p:nvSpPr>
        <p:spPr>
          <a:xfrm>
            <a:off x="5727323" y="3282528"/>
            <a:ext cx="2559600" cy="5430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Clr>
                <a:schemeClr val="dk1"/>
              </a:buClr>
              <a:buSzPts val="6200"/>
              <a:buNone/>
              <a:defRPr>
                <a:solidFill>
                  <a:schemeClr val="dk1"/>
                </a:solidFill>
              </a:defRPr>
            </a:lvl1pPr>
            <a:lvl2pPr lvl="1" algn="ctr" rtl="0">
              <a:spcBef>
                <a:spcPts val="0"/>
              </a:spcBef>
              <a:spcAft>
                <a:spcPts val="0"/>
              </a:spcAft>
              <a:buClr>
                <a:schemeClr val="dk1"/>
              </a:buClr>
              <a:buSzPts val="6200"/>
              <a:buNone/>
              <a:defRPr sz="6200">
                <a:solidFill>
                  <a:schemeClr val="dk1"/>
                </a:solidFill>
              </a:defRPr>
            </a:lvl2pPr>
            <a:lvl3pPr lvl="2" algn="ctr" rtl="0">
              <a:spcBef>
                <a:spcPts val="0"/>
              </a:spcBef>
              <a:spcAft>
                <a:spcPts val="0"/>
              </a:spcAft>
              <a:buClr>
                <a:schemeClr val="dk1"/>
              </a:buClr>
              <a:buSzPts val="6200"/>
              <a:buNone/>
              <a:defRPr sz="6200">
                <a:solidFill>
                  <a:schemeClr val="dk1"/>
                </a:solidFill>
              </a:defRPr>
            </a:lvl3pPr>
            <a:lvl4pPr lvl="3" algn="ctr" rtl="0">
              <a:spcBef>
                <a:spcPts val="0"/>
              </a:spcBef>
              <a:spcAft>
                <a:spcPts val="0"/>
              </a:spcAft>
              <a:buClr>
                <a:schemeClr val="dk1"/>
              </a:buClr>
              <a:buSzPts val="6200"/>
              <a:buNone/>
              <a:defRPr sz="6200">
                <a:solidFill>
                  <a:schemeClr val="dk1"/>
                </a:solidFill>
              </a:defRPr>
            </a:lvl4pPr>
            <a:lvl5pPr lvl="4" algn="ctr" rtl="0">
              <a:spcBef>
                <a:spcPts val="0"/>
              </a:spcBef>
              <a:spcAft>
                <a:spcPts val="0"/>
              </a:spcAft>
              <a:buClr>
                <a:schemeClr val="dk1"/>
              </a:buClr>
              <a:buSzPts val="6200"/>
              <a:buNone/>
              <a:defRPr sz="6200">
                <a:solidFill>
                  <a:schemeClr val="dk1"/>
                </a:solidFill>
              </a:defRPr>
            </a:lvl5pPr>
            <a:lvl6pPr lvl="5" algn="ctr" rtl="0">
              <a:spcBef>
                <a:spcPts val="0"/>
              </a:spcBef>
              <a:spcAft>
                <a:spcPts val="0"/>
              </a:spcAft>
              <a:buClr>
                <a:schemeClr val="dk1"/>
              </a:buClr>
              <a:buSzPts val="6200"/>
              <a:buNone/>
              <a:defRPr sz="6200">
                <a:solidFill>
                  <a:schemeClr val="dk1"/>
                </a:solidFill>
              </a:defRPr>
            </a:lvl6pPr>
            <a:lvl7pPr lvl="6" algn="ctr" rtl="0">
              <a:spcBef>
                <a:spcPts val="0"/>
              </a:spcBef>
              <a:spcAft>
                <a:spcPts val="0"/>
              </a:spcAft>
              <a:buClr>
                <a:schemeClr val="dk1"/>
              </a:buClr>
              <a:buSzPts val="6200"/>
              <a:buNone/>
              <a:defRPr sz="6200">
                <a:solidFill>
                  <a:schemeClr val="dk1"/>
                </a:solidFill>
              </a:defRPr>
            </a:lvl7pPr>
            <a:lvl8pPr lvl="7" algn="ctr" rtl="0">
              <a:spcBef>
                <a:spcPts val="0"/>
              </a:spcBef>
              <a:spcAft>
                <a:spcPts val="0"/>
              </a:spcAft>
              <a:buClr>
                <a:schemeClr val="dk1"/>
              </a:buClr>
              <a:buSzPts val="6200"/>
              <a:buNone/>
              <a:defRPr sz="6200">
                <a:solidFill>
                  <a:schemeClr val="dk1"/>
                </a:solidFill>
              </a:defRPr>
            </a:lvl8pPr>
            <a:lvl9pPr lvl="8" algn="ctr" rtl="0">
              <a:spcBef>
                <a:spcPts val="0"/>
              </a:spcBef>
              <a:spcAft>
                <a:spcPts val="0"/>
              </a:spcAft>
              <a:buClr>
                <a:schemeClr val="dk1"/>
              </a:buClr>
              <a:buSzPts val="6200"/>
              <a:buNone/>
              <a:defRPr sz="6200">
                <a:solidFill>
                  <a:schemeClr val="dk1"/>
                </a:solidFill>
              </a:defRPr>
            </a:lvl9pPr>
          </a:lstStyle>
          <a:p>
            <a:r>
              <a:t>xx%</a:t>
            </a:r>
          </a:p>
        </p:txBody>
      </p:sp>
      <p:sp>
        <p:nvSpPr>
          <p:cNvPr id="387" name="Google Shape;387;p25"/>
          <p:cNvSpPr txBox="1">
            <a:spLocks noGrp="1"/>
          </p:cNvSpPr>
          <p:nvPr>
            <p:ph type="subTitle" idx="7"/>
          </p:nvPr>
        </p:nvSpPr>
        <p:spPr>
          <a:xfrm>
            <a:off x="5727327" y="3825530"/>
            <a:ext cx="2559600" cy="44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160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388" name="Google Shape;388;p25"/>
          <p:cNvSpPr txBox="1">
            <a:spLocks noGrp="1"/>
          </p:cNvSpPr>
          <p:nvPr>
            <p:ph type="subTitle" idx="8"/>
          </p:nvPr>
        </p:nvSpPr>
        <p:spPr>
          <a:xfrm>
            <a:off x="720050" y="1269700"/>
            <a:ext cx="7726800" cy="3654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389" name="Google Shape;389;p25"/>
          <p:cNvSpPr txBox="1">
            <a:spLocks noGrp="1"/>
          </p:cNvSpPr>
          <p:nvPr>
            <p:ph type="title" idx="9"/>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sp>
        <p:nvSpPr>
          <p:cNvPr id="390" name="Google Shape;390;p25"/>
          <p:cNvSpPr/>
          <p:nvPr/>
        </p:nvSpPr>
        <p:spPr>
          <a:xfrm>
            <a:off x="109538"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5"/>
          <p:cNvSpPr/>
          <p:nvPr/>
        </p:nvSpPr>
        <p:spPr>
          <a:xfrm>
            <a:off x="300038"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5"/>
          <p:cNvSpPr/>
          <p:nvPr/>
        </p:nvSpPr>
        <p:spPr>
          <a:xfrm>
            <a:off x="490538"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5"/>
          <p:cNvSpPr/>
          <p:nvPr/>
        </p:nvSpPr>
        <p:spPr>
          <a:xfrm>
            <a:off x="8534400"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5"/>
          <p:cNvSpPr/>
          <p:nvPr/>
        </p:nvSpPr>
        <p:spPr>
          <a:xfrm>
            <a:off x="8725121"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5"/>
          <p:cNvSpPr/>
          <p:nvPr/>
        </p:nvSpPr>
        <p:spPr>
          <a:xfrm>
            <a:off x="8915842"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6" name="Google Shape;396;p25"/>
          <p:cNvCxnSpPr/>
          <p:nvPr/>
        </p:nvCxnSpPr>
        <p:spPr>
          <a:xfrm>
            <a:off x="722375" y="-11000"/>
            <a:ext cx="0" cy="5175600"/>
          </a:xfrm>
          <a:prstGeom prst="straightConnector1">
            <a:avLst/>
          </a:prstGeom>
          <a:noFill/>
          <a:ln w="9525" cap="flat" cmpd="sng">
            <a:solidFill>
              <a:schemeClr val="dk1"/>
            </a:solidFill>
            <a:prstDash val="solid"/>
            <a:round/>
            <a:headEnd type="none" w="med" len="med"/>
            <a:tailEnd type="none" w="med" len="med"/>
          </a:ln>
        </p:spPr>
      </p:cxnSp>
      <p:cxnSp>
        <p:nvCxnSpPr>
          <p:cNvPr id="397" name="Google Shape;397;p25"/>
          <p:cNvCxnSpPr/>
          <p:nvPr/>
        </p:nvCxnSpPr>
        <p:spPr>
          <a:xfrm>
            <a:off x="8421625" y="-11000"/>
            <a:ext cx="0" cy="5175600"/>
          </a:xfrm>
          <a:prstGeom prst="straightConnector1">
            <a:avLst/>
          </a:prstGeom>
          <a:noFill/>
          <a:ln w="9525" cap="flat" cmpd="sng">
            <a:solidFill>
              <a:schemeClr val="dk1"/>
            </a:solidFill>
            <a:prstDash val="solid"/>
            <a:round/>
            <a:headEnd type="none" w="med" len="med"/>
            <a:tailEnd type="none" w="med" len="med"/>
          </a:ln>
        </p:spPr>
      </p:cxnSp>
      <p:cxnSp>
        <p:nvCxnSpPr>
          <p:cNvPr id="398" name="Google Shape;398;p25"/>
          <p:cNvCxnSpPr/>
          <p:nvPr/>
        </p:nvCxnSpPr>
        <p:spPr>
          <a:xfrm>
            <a:off x="-9675" y="540000"/>
            <a:ext cx="9182400" cy="0"/>
          </a:xfrm>
          <a:prstGeom prst="straightConnector1">
            <a:avLst/>
          </a:prstGeom>
          <a:noFill/>
          <a:ln w="9525" cap="flat" cmpd="sng">
            <a:solidFill>
              <a:schemeClr val="dk1"/>
            </a:solidFill>
            <a:prstDash val="solid"/>
            <a:round/>
            <a:headEnd type="none" w="med" len="med"/>
            <a:tailEnd type="none" w="med" len="med"/>
          </a:ln>
        </p:spPr>
      </p:cxnSp>
      <p:cxnSp>
        <p:nvCxnSpPr>
          <p:cNvPr id="399" name="Google Shape;399;p25"/>
          <p:cNvCxnSpPr/>
          <p:nvPr/>
        </p:nvCxnSpPr>
        <p:spPr>
          <a:xfrm>
            <a:off x="-9525" y="4599425"/>
            <a:ext cx="91821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17"/>
        <p:cNvGrpSpPr/>
        <p:nvPr/>
      </p:nvGrpSpPr>
      <p:grpSpPr>
        <a:xfrm>
          <a:off x="0" y="0"/>
          <a:ext cx="0" cy="0"/>
          <a:chOff x="0" y="0"/>
          <a:chExt cx="0" cy="0"/>
        </a:xfrm>
      </p:grpSpPr>
      <p:pic>
        <p:nvPicPr>
          <p:cNvPr id="418" name="Google Shape;418;p27"/>
          <p:cNvPicPr preferRelativeResize="0"/>
          <p:nvPr/>
        </p:nvPicPr>
        <p:blipFill rotWithShape="1">
          <a:blip r:embed="rId2">
            <a:alphaModFix/>
          </a:blip>
          <a:srcRect l="1040" t="766" r="-99" b="10130"/>
          <a:stretch/>
        </p:blipFill>
        <p:spPr>
          <a:xfrm rot="10800000">
            <a:off x="-26975" y="-5400"/>
            <a:ext cx="9198950" cy="5161500"/>
          </a:xfrm>
          <a:prstGeom prst="rect">
            <a:avLst/>
          </a:prstGeom>
          <a:noFill/>
          <a:ln>
            <a:noFill/>
          </a:ln>
        </p:spPr>
      </p:pic>
      <p:sp>
        <p:nvSpPr>
          <p:cNvPr id="419" name="Google Shape;419;p27"/>
          <p:cNvSpPr/>
          <p:nvPr/>
        </p:nvSpPr>
        <p:spPr>
          <a:xfrm>
            <a:off x="109538"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7"/>
          <p:cNvSpPr/>
          <p:nvPr/>
        </p:nvSpPr>
        <p:spPr>
          <a:xfrm>
            <a:off x="300038"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7"/>
          <p:cNvSpPr/>
          <p:nvPr/>
        </p:nvSpPr>
        <p:spPr>
          <a:xfrm>
            <a:off x="490538"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7"/>
          <p:cNvSpPr/>
          <p:nvPr/>
        </p:nvSpPr>
        <p:spPr>
          <a:xfrm>
            <a:off x="8534400"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7"/>
          <p:cNvSpPr/>
          <p:nvPr/>
        </p:nvSpPr>
        <p:spPr>
          <a:xfrm>
            <a:off x="8725121"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7"/>
          <p:cNvSpPr/>
          <p:nvPr/>
        </p:nvSpPr>
        <p:spPr>
          <a:xfrm>
            <a:off x="8915842"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5" name="Google Shape;425;p27"/>
          <p:cNvCxnSpPr/>
          <p:nvPr/>
        </p:nvCxnSpPr>
        <p:spPr>
          <a:xfrm>
            <a:off x="722375" y="-11000"/>
            <a:ext cx="0" cy="5175600"/>
          </a:xfrm>
          <a:prstGeom prst="straightConnector1">
            <a:avLst/>
          </a:prstGeom>
          <a:noFill/>
          <a:ln w="9525" cap="flat" cmpd="sng">
            <a:solidFill>
              <a:schemeClr val="dk1"/>
            </a:solidFill>
            <a:prstDash val="solid"/>
            <a:round/>
            <a:headEnd type="none" w="med" len="med"/>
            <a:tailEnd type="none" w="med" len="med"/>
          </a:ln>
        </p:spPr>
      </p:cxnSp>
      <p:cxnSp>
        <p:nvCxnSpPr>
          <p:cNvPr id="426" name="Google Shape;426;p27"/>
          <p:cNvCxnSpPr/>
          <p:nvPr/>
        </p:nvCxnSpPr>
        <p:spPr>
          <a:xfrm>
            <a:off x="8421625" y="-11000"/>
            <a:ext cx="0" cy="5175600"/>
          </a:xfrm>
          <a:prstGeom prst="straightConnector1">
            <a:avLst/>
          </a:prstGeom>
          <a:noFill/>
          <a:ln w="9525" cap="flat" cmpd="sng">
            <a:solidFill>
              <a:schemeClr val="dk1"/>
            </a:solidFill>
            <a:prstDash val="solid"/>
            <a:round/>
            <a:headEnd type="none" w="med" len="med"/>
            <a:tailEnd type="none" w="med" len="med"/>
          </a:ln>
        </p:spPr>
      </p:cxnSp>
      <p:cxnSp>
        <p:nvCxnSpPr>
          <p:cNvPr id="427" name="Google Shape;427;p27"/>
          <p:cNvCxnSpPr/>
          <p:nvPr/>
        </p:nvCxnSpPr>
        <p:spPr>
          <a:xfrm>
            <a:off x="-9675" y="540000"/>
            <a:ext cx="9182400" cy="0"/>
          </a:xfrm>
          <a:prstGeom prst="straightConnector1">
            <a:avLst/>
          </a:prstGeom>
          <a:noFill/>
          <a:ln w="9525" cap="flat" cmpd="sng">
            <a:solidFill>
              <a:schemeClr val="dk1"/>
            </a:solidFill>
            <a:prstDash val="solid"/>
            <a:round/>
            <a:headEnd type="none" w="med" len="med"/>
            <a:tailEnd type="none" w="med" len="med"/>
          </a:ln>
        </p:spPr>
      </p:cxnSp>
      <p:cxnSp>
        <p:nvCxnSpPr>
          <p:cNvPr id="428" name="Google Shape;428;p27"/>
          <p:cNvCxnSpPr/>
          <p:nvPr/>
        </p:nvCxnSpPr>
        <p:spPr>
          <a:xfrm>
            <a:off x="-9525" y="4599425"/>
            <a:ext cx="9182100" cy="0"/>
          </a:xfrm>
          <a:prstGeom prst="straightConnector1">
            <a:avLst/>
          </a:prstGeom>
          <a:noFill/>
          <a:ln w="9525" cap="flat" cmpd="sng">
            <a:solidFill>
              <a:schemeClr val="dk1"/>
            </a:solidFill>
            <a:prstDash val="solid"/>
            <a:round/>
            <a:headEnd type="none" w="med" len="med"/>
            <a:tailEnd type="none" w="med" len="med"/>
          </a:ln>
        </p:spPr>
      </p:cxnSp>
      <p:sp>
        <p:nvSpPr>
          <p:cNvPr id="429" name="Google Shape;429;p27"/>
          <p:cNvSpPr/>
          <p:nvPr/>
        </p:nvSpPr>
        <p:spPr>
          <a:xfrm>
            <a:off x="3505200" y="4601465"/>
            <a:ext cx="2133600" cy="2133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7"/>
          <p:cNvSpPr/>
          <p:nvPr/>
        </p:nvSpPr>
        <p:spPr>
          <a:xfrm>
            <a:off x="3505200" y="-1591557"/>
            <a:ext cx="2133600" cy="2133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31"/>
        <p:cNvGrpSpPr/>
        <p:nvPr/>
      </p:nvGrpSpPr>
      <p:grpSpPr>
        <a:xfrm>
          <a:off x="0" y="0"/>
          <a:ext cx="0" cy="0"/>
          <a:chOff x="0" y="0"/>
          <a:chExt cx="0" cy="0"/>
        </a:xfrm>
      </p:grpSpPr>
      <p:pic>
        <p:nvPicPr>
          <p:cNvPr id="432" name="Google Shape;432;p28"/>
          <p:cNvPicPr preferRelativeResize="0"/>
          <p:nvPr/>
        </p:nvPicPr>
        <p:blipFill rotWithShape="1">
          <a:blip r:embed="rId2">
            <a:alphaModFix/>
          </a:blip>
          <a:srcRect l="1770" t="2729" r="1480" b="10063"/>
          <a:stretch/>
        </p:blipFill>
        <p:spPr>
          <a:xfrm rot="10800000" flipH="1">
            <a:off x="-20025" y="-16989"/>
            <a:ext cx="9186250" cy="5175524"/>
          </a:xfrm>
          <a:prstGeom prst="rect">
            <a:avLst/>
          </a:prstGeom>
          <a:noFill/>
          <a:ln>
            <a:noFill/>
          </a:ln>
        </p:spPr>
      </p:pic>
      <p:sp>
        <p:nvSpPr>
          <p:cNvPr id="433" name="Google Shape;433;p28"/>
          <p:cNvSpPr/>
          <p:nvPr/>
        </p:nvSpPr>
        <p:spPr>
          <a:xfrm>
            <a:off x="5734050" y="4604225"/>
            <a:ext cx="2133600" cy="2133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5734050" y="-1593600"/>
            <a:ext cx="2133600" cy="2133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5" name="Google Shape;435;p28"/>
          <p:cNvCxnSpPr>
            <a:stCxn id="433" idx="2"/>
            <a:endCxn id="434" idx="2"/>
          </p:cNvCxnSpPr>
          <p:nvPr/>
        </p:nvCxnSpPr>
        <p:spPr>
          <a:xfrm rot="10800000">
            <a:off x="5734050" y="-526675"/>
            <a:ext cx="0" cy="6197700"/>
          </a:xfrm>
          <a:prstGeom prst="straightConnector1">
            <a:avLst/>
          </a:prstGeom>
          <a:noFill/>
          <a:ln w="9525" cap="flat" cmpd="sng">
            <a:solidFill>
              <a:schemeClr val="dk1"/>
            </a:solidFill>
            <a:prstDash val="solid"/>
            <a:round/>
            <a:headEnd type="none" w="med" len="med"/>
            <a:tailEnd type="none" w="med" len="med"/>
          </a:ln>
        </p:spPr>
      </p:cxnSp>
      <p:cxnSp>
        <p:nvCxnSpPr>
          <p:cNvPr id="436" name="Google Shape;436;p28"/>
          <p:cNvCxnSpPr>
            <a:stCxn id="434" idx="6"/>
            <a:endCxn id="433" idx="6"/>
          </p:cNvCxnSpPr>
          <p:nvPr/>
        </p:nvCxnSpPr>
        <p:spPr>
          <a:xfrm>
            <a:off x="7867650" y="-526800"/>
            <a:ext cx="0" cy="6197700"/>
          </a:xfrm>
          <a:prstGeom prst="straightConnector1">
            <a:avLst/>
          </a:prstGeom>
          <a:noFill/>
          <a:ln w="9525" cap="flat" cmpd="sng">
            <a:solidFill>
              <a:schemeClr val="dk1"/>
            </a:solidFill>
            <a:prstDash val="solid"/>
            <a:round/>
            <a:headEnd type="none" w="med" len="med"/>
            <a:tailEnd type="none" w="med" len="med"/>
          </a:ln>
        </p:spPr>
      </p:cxnSp>
      <p:sp>
        <p:nvSpPr>
          <p:cNvPr id="437" name="Google Shape;437;p28"/>
          <p:cNvSpPr/>
          <p:nvPr/>
        </p:nvSpPr>
        <p:spPr>
          <a:xfrm>
            <a:off x="109538"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300038"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490538"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8534400"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8725121"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8"/>
          <p:cNvSpPr/>
          <p:nvPr/>
        </p:nvSpPr>
        <p:spPr>
          <a:xfrm>
            <a:off x="8915842"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8"/>
          <p:cNvSpPr/>
          <p:nvPr/>
        </p:nvSpPr>
        <p:spPr>
          <a:xfrm>
            <a:off x="111688" y="48203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8"/>
          <p:cNvSpPr/>
          <p:nvPr/>
        </p:nvSpPr>
        <p:spPr>
          <a:xfrm>
            <a:off x="302188" y="48203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8"/>
          <p:cNvSpPr/>
          <p:nvPr/>
        </p:nvSpPr>
        <p:spPr>
          <a:xfrm>
            <a:off x="492688" y="48203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8"/>
          <p:cNvSpPr/>
          <p:nvPr/>
        </p:nvSpPr>
        <p:spPr>
          <a:xfrm>
            <a:off x="8536550" y="48203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8"/>
          <p:cNvSpPr/>
          <p:nvPr/>
        </p:nvSpPr>
        <p:spPr>
          <a:xfrm>
            <a:off x="8727271" y="48203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8"/>
          <p:cNvSpPr/>
          <p:nvPr/>
        </p:nvSpPr>
        <p:spPr>
          <a:xfrm>
            <a:off x="8917992" y="48203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9" name="Google Shape;449;p28"/>
          <p:cNvCxnSpPr/>
          <p:nvPr/>
        </p:nvCxnSpPr>
        <p:spPr>
          <a:xfrm>
            <a:off x="722375" y="-11000"/>
            <a:ext cx="0" cy="5175600"/>
          </a:xfrm>
          <a:prstGeom prst="straightConnector1">
            <a:avLst/>
          </a:prstGeom>
          <a:noFill/>
          <a:ln w="9525" cap="flat" cmpd="sng">
            <a:solidFill>
              <a:schemeClr val="dk1"/>
            </a:solidFill>
            <a:prstDash val="solid"/>
            <a:round/>
            <a:headEnd type="none" w="med" len="med"/>
            <a:tailEnd type="none" w="med" len="med"/>
          </a:ln>
        </p:spPr>
      </p:cxnSp>
      <p:cxnSp>
        <p:nvCxnSpPr>
          <p:cNvPr id="450" name="Google Shape;450;p28"/>
          <p:cNvCxnSpPr/>
          <p:nvPr/>
        </p:nvCxnSpPr>
        <p:spPr>
          <a:xfrm>
            <a:off x="-9675" y="540000"/>
            <a:ext cx="9182400" cy="0"/>
          </a:xfrm>
          <a:prstGeom prst="straightConnector1">
            <a:avLst/>
          </a:prstGeom>
          <a:noFill/>
          <a:ln w="9525" cap="flat" cmpd="sng">
            <a:solidFill>
              <a:schemeClr val="dk1"/>
            </a:solidFill>
            <a:prstDash val="solid"/>
            <a:round/>
            <a:headEnd type="none" w="med" len="med"/>
            <a:tailEnd type="none" w="med" len="med"/>
          </a:ln>
        </p:spPr>
      </p:cxnSp>
      <p:cxnSp>
        <p:nvCxnSpPr>
          <p:cNvPr id="451" name="Google Shape;451;p28"/>
          <p:cNvCxnSpPr/>
          <p:nvPr/>
        </p:nvCxnSpPr>
        <p:spPr>
          <a:xfrm>
            <a:off x="-9525" y="4599425"/>
            <a:ext cx="91821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1"/>
        <p:cNvGrpSpPr/>
        <p:nvPr/>
      </p:nvGrpSpPr>
      <p:grpSpPr>
        <a:xfrm>
          <a:off x="0" y="0"/>
          <a:ext cx="0" cy="0"/>
          <a:chOff x="0" y="0"/>
          <a:chExt cx="0" cy="0"/>
        </a:xfrm>
      </p:grpSpPr>
      <p:pic>
        <p:nvPicPr>
          <p:cNvPr id="52" name="Google Shape;52;p5"/>
          <p:cNvPicPr preferRelativeResize="0"/>
          <p:nvPr/>
        </p:nvPicPr>
        <p:blipFill rotWithShape="1">
          <a:blip r:embed="rId2">
            <a:alphaModFix/>
          </a:blip>
          <a:srcRect l="2877" t="7514" r="232" b="4705"/>
          <a:stretch/>
        </p:blipFill>
        <p:spPr>
          <a:xfrm flipH="1">
            <a:off x="-14794" y="-20119"/>
            <a:ext cx="9171430" cy="5175504"/>
          </a:xfrm>
          <a:prstGeom prst="rect">
            <a:avLst/>
          </a:prstGeom>
          <a:noFill/>
          <a:ln>
            <a:noFill/>
          </a:ln>
        </p:spPr>
      </p:pic>
      <p:sp>
        <p:nvSpPr>
          <p:cNvPr id="53" name="Google Shape;53;p5"/>
          <p:cNvSpPr txBox="1">
            <a:spLocks noGrp="1"/>
          </p:cNvSpPr>
          <p:nvPr>
            <p:ph type="subTitle" idx="1"/>
          </p:nvPr>
        </p:nvSpPr>
        <p:spPr>
          <a:xfrm>
            <a:off x="1381650" y="3105400"/>
            <a:ext cx="2878200" cy="81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54" name="Google Shape;54;p5"/>
          <p:cNvSpPr txBox="1">
            <a:spLocks noGrp="1"/>
          </p:cNvSpPr>
          <p:nvPr>
            <p:ph type="subTitle" idx="2"/>
          </p:nvPr>
        </p:nvSpPr>
        <p:spPr>
          <a:xfrm>
            <a:off x="4884150" y="3105400"/>
            <a:ext cx="2878200" cy="81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55" name="Google Shape;55;p5"/>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sp>
        <p:nvSpPr>
          <p:cNvPr id="56" name="Google Shape;56;p5"/>
          <p:cNvSpPr txBox="1">
            <a:spLocks noGrp="1"/>
          </p:cNvSpPr>
          <p:nvPr>
            <p:ph type="title" idx="3"/>
          </p:nvPr>
        </p:nvSpPr>
        <p:spPr>
          <a:xfrm>
            <a:off x="1381650" y="2699350"/>
            <a:ext cx="2878200" cy="509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None/>
              <a:defRPr sz="2000">
                <a:solidFill>
                  <a:schemeClr val="dk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
        <p:nvSpPr>
          <p:cNvPr id="57" name="Google Shape;57;p5"/>
          <p:cNvSpPr txBox="1">
            <a:spLocks noGrp="1"/>
          </p:cNvSpPr>
          <p:nvPr>
            <p:ph type="title" idx="4"/>
          </p:nvPr>
        </p:nvSpPr>
        <p:spPr>
          <a:xfrm>
            <a:off x="4884150" y="2699350"/>
            <a:ext cx="2878200" cy="509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None/>
              <a:defRPr sz="2000">
                <a:solidFill>
                  <a:schemeClr val="dk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
        <p:nvSpPr>
          <p:cNvPr id="58" name="Google Shape;58;p5"/>
          <p:cNvSpPr/>
          <p:nvPr/>
        </p:nvSpPr>
        <p:spPr>
          <a:xfrm>
            <a:off x="109538"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300038"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490538"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8534400"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8725121"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8915842"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8421625" y="1504950"/>
            <a:ext cx="2133600" cy="2133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1411225" y="1504950"/>
            <a:ext cx="2133600" cy="2133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 name="Google Shape;66;p5"/>
          <p:cNvCxnSpPr/>
          <p:nvPr/>
        </p:nvCxnSpPr>
        <p:spPr>
          <a:xfrm>
            <a:off x="722375" y="-11000"/>
            <a:ext cx="0" cy="5175600"/>
          </a:xfrm>
          <a:prstGeom prst="straightConnector1">
            <a:avLst/>
          </a:prstGeom>
          <a:noFill/>
          <a:ln w="9525" cap="flat" cmpd="sng">
            <a:solidFill>
              <a:schemeClr val="dk1"/>
            </a:solidFill>
            <a:prstDash val="solid"/>
            <a:round/>
            <a:headEnd type="none" w="med" len="med"/>
            <a:tailEnd type="none" w="med" len="med"/>
          </a:ln>
        </p:spPr>
      </p:cxnSp>
      <p:cxnSp>
        <p:nvCxnSpPr>
          <p:cNvPr id="67" name="Google Shape;67;p5"/>
          <p:cNvCxnSpPr/>
          <p:nvPr/>
        </p:nvCxnSpPr>
        <p:spPr>
          <a:xfrm>
            <a:off x="8421625" y="-11000"/>
            <a:ext cx="0" cy="5175600"/>
          </a:xfrm>
          <a:prstGeom prst="straightConnector1">
            <a:avLst/>
          </a:prstGeom>
          <a:noFill/>
          <a:ln w="9525" cap="flat" cmpd="sng">
            <a:solidFill>
              <a:schemeClr val="dk1"/>
            </a:solidFill>
            <a:prstDash val="solid"/>
            <a:round/>
            <a:headEnd type="none" w="med" len="med"/>
            <a:tailEnd type="none" w="med" len="med"/>
          </a:ln>
        </p:spPr>
      </p:cxnSp>
      <p:cxnSp>
        <p:nvCxnSpPr>
          <p:cNvPr id="68" name="Google Shape;68;p5"/>
          <p:cNvCxnSpPr/>
          <p:nvPr/>
        </p:nvCxnSpPr>
        <p:spPr>
          <a:xfrm>
            <a:off x="-9675" y="540000"/>
            <a:ext cx="9182400" cy="0"/>
          </a:xfrm>
          <a:prstGeom prst="straightConnector1">
            <a:avLst/>
          </a:prstGeom>
          <a:noFill/>
          <a:ln w="9525" cap="flat" cmpd="sng">
            <a:solidFill>
              <a:schemeClr val="dk1"/>
            </a:solidFill>
            <a:prstDash val="solid"/>
            <a:round/>
            <a:headEnd type="none" w="med" len="med"/>
            <a:tailEnd type="none" w="med" len="med"/>
          </a:ln>
        </p:spPr>
      </p:cxnSp>
      <p:cxnSp>
        <p:nvCxnSpPr>
          <p:cNvPr id="69" name="Google Shape;69;p5"/>
          <p:cNvCxnSpPr/>
          <p:nvPr/>
        </p:nvCxnSpPr>
        <p:spPr>
          <a:xfrm>
            <a:off x="-9525" y="4599425"/>
            <a:ext cx="91821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4"/>
        <p:cNvGrpSpPr/>
        <p:nvPr/>
      </p:nvGrpSpPr>
      <p:grpSpPr>
        <a:xfrm>
          <a:off x="0" y="0"/>
          <a:ext cx="0" cy="0"/>
          <a:chOff x="0" y="0"/>
          <a:chExt cx="0" cy="0"/>
        </a:xfrm>
      </p:grpSpPr>
      <p:pic>
        <p:nvPicPr>
          <p:cNvPr id="115" name="Google Shape;115;p9"/>
          <p:cNvPicPr preferRelativeResize="0"/>
          <p:nvPr/>
        </p:nvPicPr>
        <p:blipFill rotWithShape="1">
          <a:blip r:embed="rId2">
            <a:alphaModFix/>
          </a:blip>
          <a:srcRect l="1829" t="6202" r="3393" b="7649"/>
          <a:stretch/>
        </p:blipFill>
        <p:spPr>
          <a:xfrm>
            <a:off x="-18992" y="-21182"/>
            <a:ext cx="9171434" cy="5175504"/>
          </a:xfrm>
          <a:prstGeom prst="rect">
            <a:avLst/>
          </a:prstGeom>
          <a:noFill/>
          <a:ln>
            <a:noFill/>
          </a:ln>
        </p:spPr>
      </p:pic>
      <p:sp>
        <p:nvSpPr>
          <p:cNvPr id="116" name="Google Shape;116;p9"/>
          <p:cNvSpPr txBox="1">
            <a:spLocks noGrp="1"/>
          </p:cNvSpPr>
          <p:nvPr>
            <p:ph type="title"/>
          </p:nvPr>
        </p:nvSpPr>
        <p:spPr>
          <a:xfrm>
            <a:off x="1366460" y="1643900"/>
            <a:ext cx="6411300" cy="846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rtl="0">
              <a:spcBef>
                <a:spcPts val="0"/>
              </a:spcBef>
              <a:spcAft>
                <a:spcPts val="0"/>
              </a:spcAft>
              <a:buClr>
                <a:schemeClr val="dk1"/>
              </a:buClr>
              <a:buSzPts val="3600"/>
              <a:buNone/>
              <a:defRPr sz="43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117" name="Google Shape;117;p9"/>
          <p:cNvSpPr txBox="1">
            <a:spLocks noGrp="1"/>
          </p:cNvSpPr>
          <p:nvPr>
            <p:ph type="subTitle" idx="1"/>
          </p:nvPr>
        </p:nvSpPr>
        <p:spPr>
          <a:xfrm>
            <a:off x="1366450" y="2490800"/>
            <a:ext cx="6411300" cy="97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6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118" name="Google Shape;118;p9"/>
          <p:cNvSpPr/>
          <p:nvPr/>
        </p:nvSpPr>
        <p:spPr>
          <a:xfrm>
            <a:off x="109538"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a:off x="300038"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a:off x="490538"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a:off x="8534400"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a:off x="8725121"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a:off x="8915842"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4" name="Google Shape;124;p9"/>
          <p:cNvCxnSpPr/>
          <p:nvPr/>
        </p:nvCxnSpPr>
        <p:spPr>
          <a:xfrm>
            <a:off x="722375" y="-11000"/>
            <a:ext cx="0" cy="5175600"/>
          </a:xfrm>
          <a:prstGeom prst="straightConnector1">
            <a:avLst/>
          </a:prstGeom>
          <a:noFill/>
          <a:ln w="9525" cap="flat" cmpd="sng">
            <a:solidFill>
              <a:schemeClr val="dk1"/>
            </a:solidFill>
            <a:prstDash val="solid"/>
            <a:round/>
            <a:headEnd type="none" w="med" len="med"/>
            <a:tailEnd type="none" w="med" len="med"/>
          </a:ln>
        </p:spPr>
      </p:cxnSp>
      <p:cxnSp>
        <p:nvCxnSpPr>
          <p:cNvPr id="125" name="Google Shape;125;p9"/>
          <p:cNvCxnSpPr/>
          <p:nvPr/>
        </p:nvCxnSpPr>
        <p:spPr>
          <a:xfrm>
            <a:off x="8421625" y="-11000"/>
            <a:ext cx="0" cy="5175600"/>
          </a:xfrm>
          <a:prstGeom prst="straightConnector1">
            <a:avLst/>
          </a:prstGeom>
          <a:noFill/>
          <a:ln w="9525" cap="flat" cmpd="sng">
            <a:solidFill>
              <a:schemeClr val="dk1"/>
            </a:solidFill>
            <a:prstDash val="solid"/>
            <a:round/>
            <a:headEnd type="none" w="med" len="med"/>
            <a:tailEnd type="none" w="med" len="med"/>
          </a:ln>
        </p:spPr>
      </p:cxnSp>
      <p:cxnSp>
        <p:nvCxnSpPr>
          <p:cNvPr id="126" name="Google Shape;126;p9"/>
          <p:cNvCxnSpPr/>
          <p:nvPr/>
        </p:nvCxnSpPr>
        <p:spPr>
          <a:xfrm>
            <a:off x="-9675" y="540000"/>
            <a:ext cx="9182400" cy="0"/>
          </a:xfrm>
          <a:prstGeom prst="straightConnector1">
            <a:avLst/>
          </a:prstGeom>
          <a:noFill/>
          <a:ln w="9525" cap="flat" cmpd="sng">
            <a:solidFill>
              <a:schemeClr val="dk1"/>
            </a:solidFill>
            <a:prstDash val="solid"/>
            <a:round/>
            <a:headEnd type="none" w="med" len="med"/>
            <a:tailEnd type="none" w="med" len="med"/>
          </a:ln>
        </p:spPr>
      </p:cxnSp>
      <p:cxnSp>
        <p:nvCxnSpPr>
          <p:cNvPr id="127" name="Google Shape;127;p9"/>
          <p:cNvCxnSpPr/>
          <p:nvPr/>
        </p:nvCxnSpPr>
        <p:spPr>
          <a:xfrm>
            <a:off x="-9525" y="4599425"/>
            <a:ext cx="91821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8"/>
        <p:cNvGrpSpPr/>
        <p:nvPr/>
      </p:nvGrpSpPr>
      <p:grpSpPr>
        <a:xfrm>
          <a:off x="0" y="0"/>
          <a:ext cx="0" cy="0"/>
          <a:chOff x="0" y="0"/>
          <a:chExt cx="0" cy="0"/>
        </a:xfrm>
      </p:grpSpPr>
      <p:sp>
        <p:nvSpPr>
          <p:cNvPr id="129" name="Google Shape;129;p10"/>
          <p:cNvSpPr txBox="1">
            <a:spLocks noGrp="1"/>
          </p:cNvSpPr>
          <p:nvPr>
            <p:ph type="title"/>
          </p:nvPr>
        </p:nvSpPr>
        <p:spPr>
          <a:xfrm>
            <a:off x="2407736" y="3424025"/>
            <a:ext cx="4325400" cy="11754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Clr>
                <a:schemeClr val="dk1"/>
              </a:buClr>
              <a:buSzPts val="3000"/>
              <a:buNone/>
              <a:defRPr sz="3100"/>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cxnSp>
        <p:nvCxnSpPr>
          <p:cNvPr id="130" name="Google Shape;130;p10"/>
          <p:cNvCxnSpPr/>
          <p:nvPr/>
        </p:nvCxnSpPr>
        <p:spPr>
          <a:xfrm>
            <a:off x="722375" y="-11000"/>
            <a:ext cx="0" cy="5175600"/>
          </a:xfrm>
          <a:prstGeom prst="straightConnector1">
            <a:avLst/>
          </a:prstGeom>
          <a:noFill/>
          <a:ln w="9525" cap="flat" cmpd="sng">
            <a:solidFill>
              <a:schemeClr val="dk1"/>
            </a:solidFill>
            <a:prstDash val="solid"/>
            <a:round/>
            <a:headEnd type="none" w="med" len="med"/>
            <a:tailEnd type="none" w="med" len="med"/>
          </a:ln>
        </p:spPr>
      </p:cxnSp>
      <p:cxnSp>
        <p:nvCxnSpPr>
          <p:cNvPr id="131" name="Google Shape;131;p10"/>
          <p:cNvCxnSpPr/>
          <p:nvPr/>
        </p:nvCxnSpPr>
        <p:spPr>
          <a:xfrm>
            <a:off x="8421625" y="-11000"/>
            <a:ext cx="0" cy="5175600"/>
          </a:xfrm>
          <a:prstGeom prst="straightConnector1">
            <a:avLst/>
          </a:prstGeom>
          <a:noFill/>
          <a:ln w="9525" cap="flat" cmpd="sng">
            <a:solidFill>
              <a:schemeClr val="dk1"/>
            </a:solidFill>
            <a:prstDash val="solid"/>
            <a:round/>
            <a:headEnd type="none" w="med" len="med"/>
            <a:tailEnd type="none" w="med" len="med"/>
          </a:ln>
        </p:spPr>
      </p:cxnSp>
      <p:cxnSp>
        <p:nvCxnSpPr>
          <p:cNvPr id="132" name="Google Shape;132;p10"/>
          <p:cNvCxnSpPr/>
          <p:nvPr/>
        </p:nvCxnSpPr>
        <p:spPr>
          <a:xfrm>
            <a:off x="-9675" y="540000"/>
            <a:ext cx="9182400" cy="0"/>
          </a:xfrm>
          <a:prstGeom prst="straightConnector1">
            <a:avLst/>
          </a:prstGeom>
          <a:noFill/>
          <a:ln w="9525" cap="flat" cmpd="sng">
            <a:solidFill>
              <a:schemeClr val="dk1"/>
            </a:solidFill>
            <a:prstDash val="solid"/>
            <a:round/>
            <a:headEnd type="none" w="med" len="med"/>
            <a:tailEnd type="none" w="med" len="med"/>
          </a:ln>
        </p:spPr>
      </p:cxnSp>
      <p:cxnSp>
        <p:nvCxnSpPr>
          <p:cNvPr id="133" name="Google Shape;133;p10"/>
          <p:cNvCxnSpPr/>
          <p:nvPr/>
        </p:nvCxnSpPr>
        <p:spPr>
          <a:xfrm>
            <a:off x="-9525" y="4599425"/>
            <a:ext cx="91821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14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74"/>
        <p:cNvGrpSpPr/>
        <p:nvPr/>
      </p:nvGrpSpPr>
      <p:grpSpPr>
        <a:xfrm>
          <a:off x="0" y="0"/>
          <a:ext cx="0" cy="0"/>
          <a:chOff x="0" y="0"/>
          <a:chExt cx="0" cy="0"/>
        </a:xfrm>
      </p:grpSpPr>
      <p:pic>
        <p:nvPicPr>
          <p:cNvPr id="175" name="Google Shape;175;p14"/>
          <p:cNvPicPr preferRelativeResize="0"/>
          <p:nvPr/>
        </p:nvPicPr>
        <p:blipFill rotWithShape="1">
          <a:blip r:embed="rId2">
            <a:alphaModFix/>
          </a:blip>
          <a:srcRect l="1528" t="3162" r="1119" b="9225"/>
          <a:stretch/>
        </p:blipFill>
        <p:spPr>
          <a:xfrm flipH="1">
            <a:off x="-18438" y="-10990"/>
            <a:ext cx="9171430" cy="5175504"/>
          </a:xfrm>
          <a:prstGeom prst="rect">
            <a:avLst/>
          </a:prstGeom>
          <a:noFill/>
          <a:ln>
            <a:noFill/>
          </a:ln>
        </p:spPr>
      </p:pic>
      <p:sp>
        <p:nvSpPr>
          <p:cNvPr id="176" name="Google Shape;176;p14"/>
          <p:cNvSpPr txBox="1">
            <a:spLocks noGrp="1"/>
          </p:cNvSpPr>
          <p:nvPr>
            <p:ph type="title"/>
          </p:nvPr>
        </p:nvSpPr>
        <p:spPr>
          <a:xfrm rot="-1088">
            <a:off x="2676600" y="3319761"/>
            <a:ext cx="3790800" cy="567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1800"/>
              <a:buNone/>
              <a:defRPr sz="2400">
                <a:solidFill>
                  <a:schemeClr val="dk1"/>
                </a:solidFill>
              </a:defRPr>
            </a:lvl1pPr>
            <a:lvl2pPr lvl="1" algn="l" rtl="0">
              <a:spcBef>
                <a:spcPts val="0"/>
              </a:spcBef>
              <a:spcAft>
                <a:spcPts val="0"/>
              </a:spcAft>
              <a:buClr>
                <a:schemeClr val="dk1"/>
              </a:buClr>
              <a:buSzPts val="1800"/>
              <a:buNone/>
              <a:defRPr sz="1800">
                <a:solidFill>
                  <a:schemeClr val="dk1"/>
                </a:solidFill>
              </a:defRPr>
            </a:lvl2pPr>
            <a:lvl3pPr lvl="2" algn="l" rtl="0">
              <a:spcBef>
                <a:spcPts val="0"/>
              </a:spcBef>
              <a:spcAft>
                <a:spcPts val="0"/>
              </a:spcAft>
              <a:buClr>
                <a:schemeClr val="dk1"/>
              </a:buClr>
              <a:buSzPts val="1800"/>
              <a:buNone/>
              <a:defRPr sz="1800">
                <a:solidFill>
                  <a:schemeClr val="dk1"/>
                </a:solidFill>
              </a:defRPr>
            </a:lvl3pPr>
            <a:lvl4pPr lvl="3" algn="l" rtl="0">
              <a:spcBef>
                <a:spcPts val="0"/>
              </a:spcBef>
              <a:spcAft>
                <a:spcPts val="0"/>
              </a:spcAft>
              <a:buClr>
                <a:schemeClr val="dk1"/>
              </a:buClr>
              <a:buSzPts val="1800"/>
              <a:buNone/>
              <a:defRPr sz="1800">
                <a:solidFill>
                  <a:schemeClr val="dk1"/>
                </a:solidFill>
              </a:defRPr>
            </a:lvl4pPr>
            <a:lvl5pPr lvl="4" algn="l" rtl="0">
              <a:spcBef>
                <a:spcPts val="0"/>
              </a:spcBef>
              <a:spcAft>
                <a:spcPts val="0"/>
              </a:spcAft>
              <a:buClr>
                <a:schemeClr val="dk1"/>
              </a:buClr>
              <a:buSzPts val="1800"/>
              <a:buNone/>
              <a:defRPr sz="1800">
                <a:solidFill>
                  <a:schemeClr val="dk1"/>
                </a:solidFill>
              </a:defRPr>
            </a:lvl5pPr>
            <a:lvl6pPr lvl="5" algn="l" rtl="0">
              <a:spcBef>
                <a:spcPts val="0"/>
              </a:spcBef>
              <a:spcAft>
                <a:spcPts val="0"/>
              </a:spcAft>
              <a:buClr>
                <a:schemeClr val="dk1"/>
              </a:buClr>
              <a:buSzPts val="1800"/>
              <a:buNone/>
              <a:defRPr sz="1800">
                <a:solidFill>
                  <a:schemeClr val="dk1"/>
                </a:solidFill>
              </a:defRPr>
            </a:lvl6pPr>
            <a:lvl7pPr lvl="6" algn="l" rtl="0">
              <a:spcBef>
                <a:spcPts val="0"/>
              </a:spcBef>
              <a:spcAft>
                <a:spcPts val="0"/>
              </a:spcAft>
              <a:buClr>
                <a:schemeClr val="dk1"/>
              </a:buClr>
              <a:buSzPts val="1800"/>
              <a:buNone/>
              <a:defRPr sz="1800">
                <a:solidFill>
                  <a:schemeClr val="dk1"/>
                </a:solidFill>
              </a:defRPr>
            </a:lvl7pPr>
            <a:lvl8pPr lvl="7" algn="l" rtl="0">
              <a:spcBef>
                <a:spcPts val="0"/>
              </a:spcBef>
              <a:spcAft>
                <a:spcPts val="0"/>
              </a:spcAft>
              <a:buClr>
                <a:schemeClr val="dk1"/>
              </a:buClr>
              <a:buSzPts val="1800"/>
              <a:buNone/>
              <a:defRPr sz="1800">
                <a:solidFill>
                  <a:schemeClr val="dk1"/>
                </a:solidFill>
              </a:defRPr>
            </a:lvl8pPr>
            <a:lvl9pPr lvl="8" algn="l" rtl="0">
              <a:spcBef>
                <a:spcPts val="0"/>
              </a:spcBef>
              <a:spcAft>
                <a:spcPts val="0"/>
              </a:spcAft>
              <a:buClr>
                <a:schemeClr val="dk1"/>
              </a:buClr>
              <a:buSzPts val="1800"/>
              <a:buNone/>
              <a:defRPr sz="1800">
                <a:solidFill>
                  <a:schemeClr val="dk1"/>
                </a:solidFill>
              </a:defRPr>
            </a:lvl9pPr>
          </a:lstStyle>
          <a:p>
            <a:endParaRPr/>
          </a:p>
        </p:txBody>
      </p:sp>
      <p:sp>
        <p:nvSpPr>
          <p:cNvPr id="177" name="Google Shape;177;p14"/>
          <p:cNvSpPr txBox="1">
            <a:spLocks noGrp="1"/>
          </p:cNvSpPr>
          <p:nvPr>
            <p:ph type="subTitle" idx="1"/>
          </p:nvPr>
        </p:nvSpPr>
        <p:spPr>
          <a:xfrm>
            <a:off x="2246250" y="1427863"/>
            <a:ext cx="4651500" cy="18741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2700">
                <a:solidFill>
                  <a:schemeClr val="dk1"/>
                </a:solidFill>
              </a:defRPr>
            </a:lvl1pPr>
            <a:lvl2pPr lvl="1" rtl="0">
              <a:lnSpc>
                <a:spcPct val="100000"/>
              </a:lnSpc>
              <a:spcBef>
                <a:spcPts val="1600"/>
              </a:spcBef>
              <a:spcAft>
                <a:spcPts val="0"/>
              </a:spcAft>
              <a:buClr>
                <a:schemeClr val="dk1"/>
              </a:buClr>
              <a:buSzPts val="1400"/>
              <a:buNone/>
              <a:defRPr>
                <a:solidFill>
                  <a:schemeClr val="dk1"/>
                </a:solidFill>
              </a:defRPr>
            </a:lvl2pPr>
            <a:lvl3pPr lvl="2" rtl="0">
              <a:lnSpc>
                <a:spcPct val="100000"/>
              </a:lnSpc>
              <a:spcBef>
                <a:spcPts val="1600"/>
              </a:spcBef>
              <a:spcAft>
                <a:spcPts val="0"/>
              </a:spcAft>
              <a:buClr>
                <a:schemeClr val="dk1"/>
              </a:buClr>
              <a:buSzPts val="1400"/>
              <a:buNone/>
              <a:defRPr>
                <a:solidFill>
                  <a:schemeClr val="dk1"/>
                </a:solidFill>
              </a:defRPr>
            </a:lvl3pPr>
            <a:lvl4pPr lvl="3" rtl="0">
              <a:lnSpc>
                <a:spcPct val="100000"/>
              </a:lnSpc>
              <a:spcBef>
                <a:spcPts val="1600"/>
              </a:spcBef>
              <a:spcAft>
                <a:spcPts val="0"/>
              </a:spcAft>
              <a:buClr>
                <a:schemeClr val="dk1"/>
              </a:buClr>
              <a:buSzPts val="1400"/>
              <a:buNone/>
              <a:defRPr>
                <a:solidFill>
                  <a:schemeClr val="dk1"/>
                </a:solidFill>
              </a:defRPr>
            </a:lvl4pPr>
            <a:lvl5pPr lvl="4" rtl="0">
              <a:lnSpc>
                <a:spcPct val="100000"/>
              </a:lnSpc>
              <a:spcBef>
                <a:spcPts val="1600"/>
              </a:spcBef>
              <a:spcAft>
                <a:spcPts val="0"/>
              </a:spcAft>
              <a:buClr>
                <a:schemeClr val="dk1"/>
              </a:buClr>
              <a:buSzPts val="1400"/>
              <a:buNone/>
              <a:defRPr>
                <a:solidFill>
                  <a:schemeClr val="dk1"/>
                </a:solidFill>
              </a:defRPr>
            </a:lvl5pPr>
            <a:lvl6pPr lvl="5" rtl="0">
              <a:lnSpc>
                <a:spcPct val="100000"/>
              </a:lnSpc>
              <a:spcBef>
                <a:spcPts val="1600"/>
              </a:spcBef>
              <a:spcAft>
                <a:spcPts val="0"/>
              </a:spcAft>
              <a:buClr>
                <a:schemeClr val="dk1"/>
              </a:buClr>
              <a:buSzPts val="1400"/>
              <a:buNone/>
              <a:defRPr>
                <a:solidFill>
                  <a:schemeClr val="dk1"/>
                </a:solidFill>
              </a:defRPr>
            </a:lvl6pPr>
            <a:lvl7pPr lvl="6" rtl="0">
              <a:lnSpc>
                <a:spcPct val="100000"/>
              </a:lnSpc>
              <a:spcBef>
                <a:spcPts val="1600"/>
              </a:spcBef>
              <a:spcAft>
                <a:spcPts val="0"/>
              </a:spcAft>
              <a:buClr>
                <a:schemeClr val="dk1"/>
              </a:buClr>
              <a:buSzPts val="1400"/>
              <a:buNone/>
              <a:defRPr>
                <a:solidFill>
                  <a:schemeClr val="dk1"/>
                </a:solidFill>
              </a:defRPr>
            </a:lvl7pPr>
            <a:lvl8pPr lvl="7" rtl="0">
              <a:lnSpc>
                <a:spcPct val="100000"/>
              </a:lnSpc>
              <a:spcBef>
                <a:spcPts val="1600"/>
              </a:spcBef>
              <a:spcAft>
                <a:spcPts val="0"/>
              </a:spcAft>
              <a:buClr>
                <a:schemeClr val="dk1"/>
              </a:buClr>
              <a:buSzPts val="1400"/>
              <a:buNone/>
              <a:defRPr>
                <a:solidFill>
                  <a:schemeClr val="dk1"/>
                </a:solidFill>
              </a:defRPr>
            </a:lvl8pPr>
            <a:lvl9pPr lvl="8" rtl="0">
              <a:lnSpc>
                <a:spcPct val="100000"/>
              </a:lnSpc>
              <a:spcBef>
                <a:spcPts val="1600"/>
              </a:spcBef>
              <a:spcAft>
                <a:spcPts val="1600"/>
              </a:spcAft>
              <a:buClr>
                <a:schemeClr val="dk1"/>
              </a:buClr>
              <a:buSzPts val="1400"/>
              <a:buNone/>
              <a:defRPr>
                <a:solidFill>
                  <a:schemeClr val="dk1"/>
                </a:solidFill>
              </a:defRPr>
            </a:lvl9pPr>
          </a:lstStyle>
          <a:p>
            <a:endParaRPr/>
          </a:p>
        </p:txBody>
      </p:sp>
      <p:cxnSp>
        <p:nvCxnSpPr>
          <p:cNvPr id="178" name="Google Shape;178;p14"/>
          <p:cNvCxnSpPr/>
          <p:nvPr/>
        </p:nvCxnSpPr>
        <p:spPr>
          <a:xfrm>
            <a:off x="722375" y="-11000"/>
            <a:ext cx="0" cy="5175600"/>
          </a:xfrm>
          <a:prstGeom prst="straightConnector1">
            <a:avLst/>
          </a:prstGeom>
          <a:noFill/>
          <a:ln w="9525" cap="flat" cmpd="sng">
            <a:solidFill>
              <a:schemeClr val="dk1"/>
            </a:solidFill>
            <a:prstDash val="solid"/>
            <a:round/>
            <a:headEnd type="none" w="med" len="med"/>
            <a:tailEnd type="none" w="med" len="med"/>
          </a:ln>
        </p:spPr>
      </p:cxnSp>
      <p:cxnSp>
        <p:nvCxnSpPr>
          <p:cNvPr id="179" name="Google Shape;179;p14"/>
          <p:cNvCxnSpPr/>
          <p:nvPr/>
        </p:nvCxnSpPr>
        <p:spPr>
          <a:xfrm>
            <a:off x="8421625" y="-11000"/>
            <a:ext cx="0" cy="5175600"/>
          </a:xfrm>
          <a:prstGeom prst="straightConnector1">
            <a:avLst/>
          </a:prstGeom>
          <a:noFill/>
          <a:ln w="9525" cap="flat" cmpd="sng">
            <a:solidFill>
              <a:schemeClr val="dk1"/>
            </a:solidFill>
            <a:prstDash val="solid"/>
            <a:round/>
            <a:headEnd type="none" w="med" len="med"/>
            <a:tailEnd type="none" w="med" len="med"/>
          </a:ln>
        </p:spPr>
      </p:cxnSp>
      <p:cxnSp>
        <p:nvCxnSpPr>
          <p:cNvPr id="180" name="Google Shape;180;p14"/>
          <p:cNvCxnSpPr/>
          <p:nvPr/>
        </p:nvCxnSpPr>
        <p:spPr>
          <a:xfrm>
            <a:off x="-9525" y="4599425"/>
            <a:ext cx="91821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BLANK_1_1_1">
    <p:spTree>
      <p:nvGrpSpPr>
        <p:cNvPr id="1" name="Shape 181"/>
        <p:cNvGrpSpPr/>
        <p:nvPr/>
      </p:nvGrpSpPr>
      <p:grpSpPr>
        <a:xfrm>
          <a:off x="0" y="0"/>
          <a:ext cx="0" cy="0"/>
          <a:chOff x="0" y="0"/>
          <a:chExt cx="0" cy="0"/>
        </a:xfrm>
      </p:grpSpPr>
      <p:pic>
        <p:nvPicPr>
          <p:cNvPr id="182" name="Google Shape;182;p15"/>
          <p:cNvPicPr preferRelativeResize="0"/>
          <p:nvPr/>
        </p:nvPicPr>
        <p:blipFill rotWithShape="1">
          <a:blip r:embed="rId2">
            <a:alphaModFix/>
          </a:blip>
          <a:srcRect l="1218" t="2625" r="530" b="8980"/>
          <a:stretch/>
        </p:blipFill>
        <p:spPr>
          <a:xfrm>
            <a:off x="-17992" y="-6975"/>
            <a:ext cx="9171430" cy="5175504"/>
          </a:xfrm>
          <a:prstGeom prst="rect">
            <a:avLst/>
          </a:prstGeom>
          <a:noFill/>
          <a:ln>
            <a:noFill/>
          </a:ln>
        </p:spPr>
      </p:pic>
      <p:sp>
        <p:nvSpPr>
          <p:cNvPr id="183" name="Google Shape;183;p15"/>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sp>
        <p:nvSpPr>
          <p:cNvPr id="184" name="Google Shape;184;p15"/>
          <p:cNvSpPr/>
          <p:nvPr/>
        </p:nvSpPr>
        <p:spPr>
          <a:xfrm>
            <a:off x="4333863"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4524363"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4714863"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4319850" y="4863750"/>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4510571" y="4863750"/>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4701292" y="4863750"/>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0" name="Google Shape;190;p15"/>
          <p:cNvCxnSpPr/>
          <p:nvPr/>
        </p:nvCxnSpPr>
        <p:spPr>
          <a:xfrm>
            <a:off x="722375" y="-11000"/>
            <a:ext cx="0" cy="5175600"/>
          </a:xfrm>
          <a:prstGeom prst="straightConnector1">
            <a:avLst/>
          </a:prstGeom>
          <a:noFill/>
          <a:ln w="9525" cap="flat" cmpd="sng">
            <a:solidFill>
              <a:schemeClr val="dk1"/>
            </a:solidFill>
            <a:prstDash val="solid"/>
            <a:round/>
            <a:headEnd type="none" w="med" len="med"/>
            <a:tailEnd type="none" w="med" len="med"/>
          </a:ln>
        </p:spPr>
      </p:cxnSp>
      <p:cxnSp>
        <p:nvCxnSpPr>
          <p:cNvPr id="191" name="Google Shape;191;p15"/>
          <p:cNvCxnSpPr/>
          <p:nvPr/>
        </p:nvCxnSpPr>
        <p:spPr>
          <a:xfrm>
            <a:off x="8421625" y="-11000"/>
            <a:ext cx="0" cy="5175600"/>
          </a:xfrm>
          <a:prstGeom prst="straightConnector1">
            <a:avLst/>
          </a:prstGeom>
          <a:noFill/>
          <a:ln w="9525" cap="flat" cmpd="sng">
            <a:solidFill>
              <a:schemeClr val="dk1"/>
            </a:solidFill>
            <a:prstDash val="solid"/>
            <a:round/>
            <a:headEnd type="none" w="med" len="med"/>
            <a:tailEnd type="none" w="med" len="med"/>
          </a:ln>
        </p:spPr>
      </p:cxnSp>
      <p:sp>
        <p:nvSpPr>
          <p:cNvPr id="192" name="Google Shape;192;p15"/>
          <p:cNvSpPr/>
          <p:nvPr/>
        </p:nvSpPr>
        <p:spPr>
          <a:xfrm>
            <a:off x="8421625" y="1504950"/>
            <a:ext cx="2133600" cy="2133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1411225" y="1504950"/>
            <a:ext cx="2133600" cy="2133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4" name="Google Shape;194;p15"/>
          <p:cNvCxnSpPr/>
          <p:nvPr/>
        </p:nvCxnSpPr>
        <p:spPr>
          <a:xfrm>
            <a:off x="-9675" y="540000"/>
            <a:ext cx="9182400" cy="0"/>
          </a:xfrm>
          <a:prstGeom prst="straightConnector1">
            <a:avLst/>
          </a:prstGeom>
          <a:noFill/>
          <a:ln w="9525" cap="flat" cmpd="sng">
            <a:solidFill>
              <a:schemeClr val="dk1"/>
            </a:solidFill>
            <a:prstDash val="solid"/>
            <a:round/>
            <a:headEnd type="none" w="med" len="med"/>
            <a:tailEnd type="none" w="med" len="med"/>
          </a:ln>
        </p:spPr>
      </p:cxnSp>
      <p:cxnSp>
        <p:nvCxnSpPr>
          <p:cNvPr id="195" name="Google Shape;195;p15"/>
          <p:cNvCxnSpPr/>
          <p:nvPr/>
        </p:nvCxnSpPr>
        <p:spPr>
          <a:xfrm>
            <a:off x="-9525" y="4599425"/>
            <a:ext cx="91821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BLANK_1_2_1">
    <p:spTree>
      <p:nvGrpSpPr>
        <p:cNvPr id="1" name="Shape 212"/>
        <p:cNvGrpSpPr/>
        <p:nvPr/>
      </p:nvGrpSpPr>
      <p:grpSpPr>
        <a:xfrm>
          <a:off x="0" y="0"/>
          <a:ext cx="0" cy="0"/>
          <a:chOff x="0" y="0"/>
          <a:chExt cx="0" cy="0"/>
        </a:xfrm>
      </p:grpSpPr>
      <p:pic>
        <p:nvPicPr>
          <p:cNvPr id="213" name="Google Shape;213;p17"/>
          <p:cNvPicPr preferRelativeResize="0"/>
          <p:nvPr/>
        </p:nvPicPr>
        <p:blipFill rotWithShape="1">
          <a:blip r:embed="rId2">
            <a:alphaModFix/>
          </a:blip>
          <a:srcRect l="1040" t="766" r="-99" b="10130"/>
          <a:stretch/>
        </p:blipFill>
        <p:spPr>
          <a:xfrm flipH="1">
            <a:off x="-26975" y="-5400"/>
            <a:ext cx="9198950" cy="5161500"/>
          </a:xfrm>
          <a:prstGeom prst="rect">
            <a:avLst/>
          </a:prstGeom>
          <a:noFill/>
          <a:ln>
            <a:noFill/>
          </a:ln>
        </p:spPr>
      </p:pic>
      <p:sp>
        <p:nvSpPr>
          <p:cNvPr id="214" name="Google Shape;214;p17"/>
          <p:cNvSpPr txBox="1">
            <a:spLocks noGrp="1"/>
          </p:cNvSpPr>
          <p:nvPr>
            <p:ph type="subTitle" idx="1"/>
          </p:nvPr>
        </p:nvSpPr>
        <p:spPr>
          <a:xfrm>
            <a:off x="1175725" y="2805850"/>
            <a:ext cx="3230100" cy="100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1600"/>
              </a:spcBef>
              <a:spcAft>
                <a:spcPts val="0"/>
              </a:spcAft>
              <a:buClr>
                <a:schemeClr val="dk1"/>
              </a:buClr>
              <a:buSzPts val="1400"/>
              <a:buNone/>
              <a:defRPr>
                <a:solidFill>
                  <a:schemeClr val="dk1"/>
                </a:solidFill>
              </a:defRPr>
            </a:lvl3pPr>
            <a:lvl4pPr lvl="3" algn="r" rtl="0">
              <a:lnSpc>
                <a:spcPct val="100000"/>
              </a:lnSpc>
              <a:spcBef>
                <a:spcPts val="1600"/>
              </a:spcBef>
              <a:spcAft>
                <a:spcPts val="0"/>
              </a:spcAft>
              <a:buClr>
                <a:schemeClr val="dk1"/>
              </a:buClr>
              <a:buSzPts val="1400"/>
              <a:buNone/>
              <a:defRPr>
                <a:solidFill>
                  <a:schemeClr val="dk1"/>
                </a:solidFill>
              </a:defRPr>
            </a:lvl4pPr>
            <a:lvl5pPr lvl="4" algn="r" rtl="0">
              <a:lnSpc>
                <a:spcPct val="100000"/>
              </a:lnSpc>
              <a:spcBef>
                <a:spcPts val="1600"/>
              </a:spcBef>
              <a:spcAft>
                <a:spcPts val="0"/>
              </a:spcAft>
              <a:buClr>
                <a:schemeClr val="dk1"/>
              </a:buClr>
              <a:buSzPts val="1400"/>
              <a:buNone/>
              <a:defRPr>
                <a:solidFill>
                  <a:schemeClr val="dk1"/>
                </a:solidFill>
              </a:defRPr>
            </a:lvl5pPr>
            <a:lvl6pPr lvl="5" algn="r" rtl="0">
              <a:lnSpc>
                <a:spcPct val="100000"/>
              </a:lnSpc>
              <a:spcBef>
                <a:spcPts val="1600"/>
              </a:spcBef>
              <a:spcAft>
                <a:spcPts val="0"/>
              </a:spcAft>
              <a:buClr>
                <a:schemeClr val="dk1"/>
              </a:buClr>
              <a:buSzPts val="1400"/>
              <a:buNone/>
              <a:defRPr>
                <a:solidFill>
                  <a:schemeClr val="dk1"/>
                </a:solidFill>
              </a:defRPr>
            </a:lvl6pPr>
            <a:lvl7pPr lvl="6" algn="r" rtl="0">
              <a:lnSpc>
                <a:spcPct val="100000"/>
              </a:lnSpc>
              <a:spcBef>
                <a:spcPts val="1600"/>
              </a:spcBef>
              <a:spcAft>
                <a:spcPts val="0"/>
              </a:spcAft>
              <a:buClr>
                <a:schemeClr val="dk1"/>
              </a:buClr>
              <a:buSzPts val="1400"/>
              <a:buNone/>
              <a:defRPr>
                <a:solidFill>
                  <a:schemeClr val="dk1"/>
                </a:solidFill>
              </a:defRPr>
            </a:lvl7pPr>
            <a:lvl8pPr lvl="7" algn="r" rtl="0">
              <a:lnSpc>
                <a:spcPct val="100000"/>
              </a:lnSpc>
              <a:spcBef>
                <a:spcPts val="1600"/>
              </a:spcBef>
              <a:spcAft>
                <a:spcPts val="0"/>
              </a:spcAft>
              <a:buClr>
                <a:schemeClr val="dk1"/>
              </a:buClr>
              <a:buSzPts val="1400"/>
              <a:buNone/>
              <a:defRPr>
                <a:solidFill>
                  <a:schemeClr val="dk1"/>
                </a:solidFill>
              </a:defRPr>
            </a:lvl8pPr>
            <a:lvl9pPr lvl="8" algn="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215" name="Google Shape;215;p17"/>
          <p:cNvSpPr txBox="1">
            <a:spLocks noGrp="1"/>
          </p:cNvSpPr>
          <p:nvPr>
            <p:ph type="title"/>
          </p:nvPr>
        </p:nvSpPr>
        <p:spPr>
          <a:xfrm>
            <a:off x="1175700" y="1331450"/>
            <a:ext cx="3230100" cy="1564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a:solidFill>
                  <a:schemeClr val="dk1"/>
                </a:solidFill>
              </a:defRPr>
            </a:lvl1pPr>
            <a:lvl2pPr lvl="1" algn="r" rtl="0">
              <a:spcBef>
                <a:spcPts val="0"/>
              </a:spcBef>
              <a:spcAft>
                <a:spcPts val="0"/>
              </a:spcAft>
              <a:buClr>
                <a:schemeClr val="dk1"/>
              </a:buClr>
              <a:buSzPts val="3000"/>
              <a:buNone/>
              <a:defRPr>
                <a:solidFill>
                  <a:schemeClr val="dk1"/>
                </a:solidFill>
              </a:defRPr>
            </a:lvl2pPr>
            <a:lvl3pPr lvl="2" algn="r" rtl="0">
              <a:spcBef>
                <a:spcPts val="0"/>
              </a:spcBef>
              <a:spcAft>
                <a:spcPts val="0"/>
              </a:spcAft>
              <a:buClr>
                <a:schemeClr val="dk1"/>
              </a:buClr>
              <a:buSzPts val="3000"/>
              <a:buNone/>
              <a:defRPr>
                <a:solidFill>
                  <a:schemeClr val="dk1"/>
                </a:solidFill>
              </a:defRPr>
            </a:lvl3pPr>
            <a:lvl4pPr lvl="3" algn="r" rtl="0">
              <a:spcBef>
                <a:spcPts val="0"/>
              </a:spcBef>
              <a:spcAft>
                <a:spcPts val="0"/>
              </a:spcAft>
              <a:buClr>
                <a:schemeClr val="dk1"/>
              </a:buClr>
              <a:buSzPts val="3000"/>
              <a:buNone/>
              <a:defRPr>
                <a:solidFill>
                  <a:schemeClr val="dk1"/>
                </a:solidFill>
              </a:defRPr>
            </a:lvl4pPr>
            <a:lvl5pPr lvl="4" algn="r" rtl="0">
              <a:spcBef>
                <a:spcPts val="0"/>
              </a:spcBef>
              <a:spcAft>
                <a:spcPts val="0"/>
              </a:spcAft>
              <a:buClr>
                <a:schemeClr val="dk1"/>
              </a:buClr>
              <a:buSzPts val="3000"/>
              <a:buNone/>
              <a:defRPr>
                <a:solidFill>
                  <a:schemeClr val="dk1"/>
                </a:solidFill>
              </a:defRPr>
            </a:lvl5pPr>
            <a:lvl6pPr lvl="5" algn="r" rtl="0">
              <a:spcBef>
                <a:spcPts val="0"/>
              </a:spcBef>
              <a:spcAft>
                <a:spcPts val="0"/>
              </a:spcAft>
              <a:buClr>
                <a:schemeClr val="dk1"/>
              </a:buClr>
              <a:buSzPts val="3000"/>
              <a:buNone/>
              <a:defRPr>
                <a:solidFill>
                  <a:schemeClr val="dk1"/>
                </a:solidFill>
              </a:defRPr>
            </a:lvl6pPr>
            <a:lvl7pPr lvl="6" algn="r" rtl="0">
              <a:spcBef>
                <a:spcPts val="0"/>
              </a:spcBef>
              <a:spcAft>
                <a:spcPts val="0"/>
              </a:spcAft>
              <a:buClr>
                <a:schemeClr val="dk1"/>
              </a:buClr>
              <a:buSzPts val="3000"/>
              <a:buNone/>
              <a:defRPr>
                <a:solidFill>
                  <a:schemeClr val="dk1"/>
                </a:solidFill>
              </a:defRPr>
            </a:lvl7pPr>
            <a:lvl8pPr lvl="7" algn="r" rtl="0">
              <a:spcBef>
                <a:spcPts val="0"/>
              </a:spcBef>
              <a:spcAft>
                <a:spcPts val="0"/>
              </a:spcAft>
              <a:buClr>
                <a:schemeClr val="dk1"/>
              </a:buClr>
              <a:buSzPts val="3000"/>
              <a:buNone/>
              <a:defRPr>
                <a:solidFill>
                  <a:schemeClr val="dk1"/>
                </a:solidFill>
              </a:defRPr>
            </a:lvl8pPr>
            <a:lvl9pPr lvl="8" algn="r" rtl="0">
              <a:spcBef>
                <a:spcPts val="0"/>
              </a:spcBef>
              <a:spcAft>
                <a:spcPts val="0"/>
              </a:spcAft>
              <a:buClr>
                <a:schemeClr val="dk1"/>
              </a:buClr>
              <a:buSzPts val="3000"/>
              <a:buNone/>
              <a:defRPr>
                <a:solidFill>
                  <a:schemeClr val="dk1"/>
                </a:solidFill>
              </a:defRPr>
            </a:lvl9pPr>
          </a:lstStyle>
          <a:p>
            <a:endParaRPr/>
          </a:p>
        </p:txBody>
      </p:sp>
      <p:sp>
        <p:nvSpPr>
          <p:cNvPr id="216" name="Google Shape;216;p17"/>
          <p:cNvSpPr/>
          <p:nvPr/>
        </p:nvSpPr>
        <p:spPr>
          <a:xfrm>
            <a:off x="109538"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7"/>
          <p:cNvSpPr/>
          <p:nvPr/>
        </p:nvSpPr>
        <p:spPr>
          <a:xfrm>
            <a:off x="300038"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7"/>
          <p:cNvSpPr/>
          <p:nvPr/>
        </p:nvSpPr>
        <p:spPr>
          <a:xfrm>
            <a:off x="490538"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7"/>
          <p:cNvSpPr/>
          <p:nvPr/>
        </p:nvSpPr>
        <p:spPr>
          <a:xfrm>
            <a:off x="8534400"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7"/>
          <p:cNvSpPr/>
          <p:nvPr/>
        </p:nvSpPr>
        <p:spPr>
          <a:xfrm>
            <a:off x="8725121"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7"/>
          <p:cNvSpPr/>
          <p:nvPr/>
        </p:nvSpPr>
        <p:spPr>
          <a:xfrm>
            <a:off x="8915842"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7"/>
          <p:cNvSpPr>
            <a:spLocks noGrp="1"/>
          </p:cNvSpPr>
          <p:nvPr>
            <p:ph type="pic" idx="2"/>
          </p:nvPr>
        </p:nvSpPr>
        <p:spPr>
          <a:xfrm>
            <a:off x="4904975" y="1040100"/>
            <a:ext cx="3063300" cy="3063300"/>
          </a:xfrm>
          <a:prstGeom prst="ellipse">
            <a:avLst/>
          </a:prstGeom>
          <a:noFill/>
          <a:ln w="9525" cap="flat" cmpd="sng">
            <a:solidFill>
              <a:schemeClr val="dk1"/>
            </a:solidFill>
            <a:prstDash val="solid"/>
            <a:round/>
            <a:headEnd type="none" w="sm" len="sm"/>
            <a:tailEnd type="none" w="sm" len="sm"/>
          </a:ln>
        </p:spPr>
      </p:sp>
      <p:cxnSp>
        <p:nvCxnSpPr>
          <p:cNvPr id="223" name="Google Shape;223;p17"/>
          <p:cNvCxnSpPr/>
          <p:nvPr/>
        </p:nvCxnSpPr>
        <p:spPr>
          <a:xfrm>
            <a:off x="722375" y="-11000"/>
            <a:ext cx="0" cy="5175600"/>
          </a:xfrm>
          <a:prstGeom prst="straightConnector1">
            <a:avLst/>
          </a:prstGeom>
          <a:noFill/>
          <a:ln w="9525" cap="flat" cmpd="sng">
            <a:solidFill>
              <a:schemeClr val="dk1"/>
            </a:solidFill>
            <a:prstDash val="solid"/>
            <a:round/>
            <a:headEnd type="none" w="med" len="med"/>
            <a:tailEnd type="none" w="med" len="med"/>
          </a:ln>
        </p:spPr>
      </p:cxnSp>
      <p:cxnSp>
        <p:nvCxnSpPr>
          <p:cNvPr id="224" name="Google Shape;224;p17"/>
          <p:cNvCxnSpPr/>
          <p:nvPr/>
        </p:nvCxnSpPr>
        <p:spPr>
          <a:xfrm>
            <a:off x="8421625" y="-11000"/>
            <a:ext cx="0" cy="5175600"/>
          </a:xfrm>
          <a:prstGeom prst="straightConnector1">
            <a:avLst/>
          </a:prstGeom>
          <a:noFill/>
          <a:ln w="9525" cap="flat" cmpd="sng">
            <a:solidFill>
              <a:schemeClr val="dk1"/>
            </a:solidFill>
            <a:prstDash val="solid"/>
            <a:round/>
            <a:headEnd type="none" w="med" len="med"/>
            <a:tailEnd type="none" w="med" len="med"/>
          </a:ln>
        </p:spPr>
      </p:cxnSp>
      <p:cxnSp>
        <p:nvCxnSpPr>
          <p:cNvPr id="225" name="Google Shape;225;p17"/>
          <p:cNvCxnSpPr/>
          <p:nvPr/>
        </p:nvCxnSpPr>
        <p:spPr>
          <a:xfrm>
            <a:off x="-9675" y="540000"/>
            <a:ext cx="9182400" cy="0"/>
          </a:xfrm>
          <a:prstGeom prst="straightConnector1">
            <a:avLst/>
          </a:prstGeom>
          <a:noFill/>
          <a:ln w="9525" cap="flat" cmpd="sng">
            <a:solidFill>
              <a:schemeClr val="dk1"/>
            </a:solidFill>
            <a:prstDash val="solid"/>
            <a:round/>
            <a:headEnd type="none" w="med" len="med"/>
            <a:tailEnd type="none" w="med" len="med"/>
          </a:ln>
        </p:spPr>
      </p:cxnSp>
      <p:cxnSp>
        <p:nvCxnSpPr>
          <p:cNvPr id="226" name="Google Shape;226;p17"/>
          <p:cNvCxnSpPr/>
          <p:nvPr/>
        </p:nvCxnSpPr>
        <p:spPr>
          <a:xfrm>
            <a:off x="-9525" y="4599425"/>
            <a:ext cx="91821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57"/>
        <p:cNvGrpSpPr/>
        <p:nvPr/>
      </p:nvGrpSpPr>
      <p:grpSpPr>
        <a:xfrm>
          <a:off x="0" y="0"/>
          <a:ext cx="0" cy="0"/>
          <a:chOff x="0" y="0"/>
          <a:chExt cx="0" cy="0"/>
        </a:xfrm>
      </p:grpSpPr>
      <p:pic>
        <p:nvPicPr>
          <p:cNvPr id="258" name="Google Shape;258;p20"/>
          <p:cNvPicPr preferRelativeResize="0"/>
          <p:nvPr/>
        </p:nvPicPr>
        <p:blipFill rotWithShape="1">
          <a:blip r:embed="rId2">
            <a:alphaModFix/>
          </a:blip>
          <a:srcRect l="1528" t="3162" r="1119" b="9225"/>
          <a:stretch/>
        </p:blipFill>
        <p:spPr>
          <a:xfrm flipH="1">
            <a:off x="-18438" y="-10990"/>
            <a:ext cx="9171430" cy="5175504"/>
          </a:xfrm>
          <a:prstGeom prst="rect">
            <a:avLst/>
          </a:prstGeom>
          <a:noFill/>
          <a:ln>
            <a:noFill/>
          </a:ln>
        </p:spPr>
      </p:pic>
      <p:sp>
        <p:nvSpPr>
          <p:cNvPr id="259" name="Google Shape;259;p20"/>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sp>
        <p:nvSpPr>
          <p:cNvPr id="260" name="Google Shape;260;p20"/>
          <p:cNvSpPr txBox="1">
            <a:spLocks noGrp="1"/>
          </p:cNvSpPr>
          <p:nvPr>
            <p:ph type="title" idx="2"/>
          </p:nvPr>
        </p:nvSpPr>
        <p:spPr>
          <a:xfrm>
            <a:off x="722375" y="2461275"/>
            <a:ext cx="2345400" cy="4695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None/>
              <a:defRPr sz="2000">
                <a:solidFill>
                  <a:schemeClr val="dk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
        <p:nvSpPr>
          <p:cNvPr id="261" name="Google Shape;261;p20"/>
          <p:cNvSpPr txBox="1">
            <a:spLocks noGrp="1"/>
          </p:cNvSpPr>
          <p:nvPr>
            <p:ph type="subTitle" idx="1"/>
          </p:nvPr>
        </p:nvSpPr>
        <p:spPr>
          <a:xfrm>
            <a:off x="722375" y="2865825"/>
            <a:ext cx="2345400" cy="98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262" name="Google Shape;262;p20"/>
          <p:cNvSpPr txBox="1">
            <a:spLocks noGrp="1"/>
          </p:cNvSpPr>
          <p:nvPr>
            <p:ph type="title" idx="3"/>
          </p:nvPr>
        </p:nvSpPr>
        <p:spPr>
          <a:xfrm>
            <a:off x="3399300" y="2461275"/>
            <a:ext cx="2345400" cy="4695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None/>
              <a:defRPr sz="2000">
                <a:solidFill>
                  <a:schemeClr val="dk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
        <p:nvSpPr>
          <p:cNvPr id="263" name="Google Shape;263;p20"/>
          <p:cNvSpPr txBox="1">
            <a:spLocks noGrp="1"/>
          </p:cNvSpPr>
          <p:nvPr>
            <p:ph type="subTitle" idx="4"/>
          </p:nvPr>
        </p:nvSpPr>
        <p:spPr>
          <a:xfrm>
            <a:off x="3399300" y="2854571"/>
            <a:ext cx="2345400" cy="96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264" name="Google Shape;264;p20"/>
          <p:cNvSpPr txBox="1">
            <a:spLocks noGrp="1"/>
          </p:cNvSpPr>
          <p:nvPr>
            <p:ph type="title" idx="5"/>
          </p:nvPr>
        </p:nvSpPr>
        <p:spPr>
          <a:xfrm>
            <a:off x="6076225" y="2461275"/>
            <a:ext cx="2345400" cy="4695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None/>
              <a:defRPr sz="2000">
                <a:solidFill>
                  <a:schemeClr val="dk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
        <p:nvSpPr>
          <p:cNvPr id="265" name="Google Shape;265;p20"/>
          <p:cNvSpPr txBox="1">
            <a:spLocks noGrp="1"/>
          </p:cNvSpPr>
          <p:nvPr>
            <p:ph type="subTitle" idx="6"/>
          </p:nvPr>
        </p:nvSpPr>
        <p:spPr>
          <a:xfrm>
            <a:off x="6076225" y="2871673"/>
            <a:ext cx="2345400" cy="96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266" name="Google Shape;266;p20"/>
          <p:cNvSpPr/>
          <p:nvPr/>
        </p:nvSpPr>
        <p:spPr>
          <a:xfrm>
            <a:off x="109538"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0"/>
          <p:cNvSpPr/>
          <p:nvPr/>
        </p:nvSpPr>
        <p:spPr>
          <a:xfrm>
            <a:off x="300038"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0"/>
          <p:cNvSpPr/>
          <p:nvPr/>
        </p:nvSpPr>
        <p:spPr>
          <a:xfrm>
            <a:off x="490538"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0"/>
          <p:cNvSpPr/>
          <p:nvPr/>
        </p:nvSpPr>
        <p:spPr>
          <a:xfrm>
            <a:off x="8534400"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0"/>
          <p:cNvSpPr/>
          <p:nvPr/>
        </p:nvSpPr>
        <p:spPr>
          <a:xfrm>
            <a:off x="8725121"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0"/>
          <p:cNvSpPr/>
          <p:nvPr/>
        </p:nvSpPr>
        <p:spPr>
          <a:xfrm>
            <a:off x="8915842" y="205825"/>
            <a:ext cx="114300" cy="11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2" name="Google Shape;272;p20"/>
          <p:cNvCxnSpPr/>
          <p:nvPr/>
        </p:nvCxnSpPr>
        <p:spPr>
          <a:xfrm>
            <a:off x="-9675" y="540000"/>
            <a:ext cx="9182400" cy="0"/>
          </a:xfrm>
          <a:prstGeom prst="straightConnector1">
            <a:avLst/>
          </a:prstGeom>
          <a:noFill/>
          <a:ln w="9525" cap="flat" cmpd="sng">
            <a:solidFill>
              <a:schemeClr val="dk1"/>
            </a:solidFill>
            <a:prstDash val="solid"/>
            <a:round/>
            <a:headEnd type="none" w="med" len="med"/>
            <a:tailEnd type="none" w="med" len="med"/>
          </a:ln>
        </p:spPr>
      </p:cxnSp>
      <p:cxnSp>
        <p:nvCxnSpPr>
          <p:cNvPr id="273" name="Google Shape;273;p20"/>
          <p:cNvCxnSpPr/>
          <p:nvPr/>
        </p:nvCxnSpPr>
        <p:spPr>
          <a:xfrm>
            <a:off x="-9525" y="4599425"/>
            <a:ext cx="9182100" cy="0"/>
          </a:xfrm>
          <a:prstGeom prst="straightConnector1">
            <a:avLst/>
          </a:prstGeom>
          <a:noFill/>
          <a:ln w="9525" cap="flat" cmpd="sng">
            <a:solidFill>
              <a:schemeClr val="dk1"/>
            </a:solidFill>
            <a:prstDash val="solid"/>
            <a:round/>
            <a:headEnd type="none" w="med" len="med"/>
            <a:tailEnd type="none" w="med" len="med"/>
          </a:ln>
        </p:spPr>
      </p:cxnSp>
      <p:sp>
        <p:nvSpPr>
          <p:cNvPr id="274" name="Google Shape;274;p20"/>
          <p:cNvSpPr/>
          <p:nvPr/>
        </p:nvSpPr>
        <p:spPr>
          <a:xfrm>
            <a:off x="3505200" y="4601465"/>
            <a:ext cx="2133600" cy="2133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3505200" y="-1591557"/>
            <a:ext cx="2133600" cy="2133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6" name="Google Shape;276;p20"/>
          <p:cNvCxnSpPr/>
          <p:nvPr/>
        </p:nvCxnSpPr>
        <p:spPr>
          <a:xfrm>
            <a:off x="722375" y="-11000"/>
            <a:ext cx="0" cy="5175600"/>
          </a:xfrm>
          <a:prstGeom prst="straightConnector1">
            <a:avLst/>
          </a:prstGeom>
          <a:noFill/>
          <a:ln w="9525" cap="flat" cmpd="sng">
            <a:solidFill>
              <a:schemeClr val="dk1"/>
            </a:solidFill>
            <a:prstDash val="solid"/>
            <a:round/>
            <a:headEnd type="none" w="med" len="med"/>
            <a:tailEnd type="none" w="med" len="med"/>
          </a:ln>
        </p:spPr>
      </p:cxnSp>
      <p:cxnSp>
        <p:nvCxnSpPr>
          <p:cNvPr id="277" name="Google Shape;277;p20"/>
          <p:cNvCxnSpPr/>
          <p:nvPr/>
        </p:nvCxnSpPr>
        <p:spPr>
          <a:xfrm>
            <a:off x="8421625" y="-11000"/>
            <a:ext cx="0" cy="5175600"/>
          </a:xfrm>
          <a:prstGeom prst="straightConnector1">
            <a:avLst/>
          </a:prstGeom>
          <a:noFill/>
          <a:ln w="9525" cap="flat" cmpd="sng">
            <a:solidFill>
              <a:schemeClr val="dk1"/>
            </a:solidFill>
            <a:prstDash val="solid"/>
            <a:round/>
            <a:headEnd type="none" w="med" len="med"/>
            <a:tailEnd type="none" w="med" len="med"/>
          </a:ln>
        </p:spPr>
      </p:cxnSp>
      <p:sp>
        <p:nvSpPr>
          <p:cNvPr id="278" name="Google Shape;278;p20"/>
          <p:cNvSpPr/>
          <p:nvPr/>
        </p:nvSpPr>
        <p:spPr>
          <a:xfrm>
            <a:off x="-1420375" y="1504950"/>
            <a:ext cx="2133600" cy="2133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8430775" y="1504950"/>
            <a:ext cx="2133600" cy="2133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34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Dela Gothic One"/>
              <a:buNone/>
              <a:defRPr sz="3000">
                <a:solidFill>
                  <a:schemeClr val="dk1"/>
                </a:solidFill>
                <a:latin typeface="Dela Gothic One"/>
                <a:ea typeface="Dela Gothic One"/>
                <a:cs typeface="Dela Gothic One"/>
                <a:sym typeface="Dela Gothic One"/>
              </a:defRPr>
            </a:lvl1pPr>
            <a:lvl2pPr lvl="1" algn="ctr" rtl="0">
              <a:spcBef>
                <a:spcPts val="0"/>
              </a:spcBef>
              <a:spcAft>
                <a:spcPts val="0"/>
              </a:spcAft>
              <a:buClr>
                <a:schemeClr val="dk1"/>
              </a:buClr>
              <a:buSzPts val="3000"/>
              <a:buFont typeface="Dela Gothic One"/>
              <a:buNone/>
              <a:defRPr sz="3000">
                <a:solidFill>
                  <a:schemeClr val="dk1"/>
                </a:solidFill>
                <a:latin typeface="Dela Gothic One"/>
                <a:ea typeface="Dela Gothic One"/>
                <a:cs typeface="Dela Gothic One"/>
                <a:sym typeface="Dela Gothic One"/>
              </a:defRPr>
            </a:lvl2pPr>
            <a:lvl3pPr lvl="2" algn="ctr" rtl="0">
              <a:spcBef>
                <a:spcPts val="0"/>
              </a:spcBef>
              <a:spcAft>
                <a:spcPts val="0"/>
              </a:spcAft>
              <a:buClr>
                <a:schemeClr val="dk1"/>
              </a:buClr>
              <a:buSzPts val="3000"/>
              <a:buFont typeface="Dela Gothic One"/>
              <a:buNone/>
              <a:defRPr sz="3000">
                <a:solidFill>
                  <a:schemeClr val="dk1"/>
                </a:solidFill>
                <a:latin typeface="Dela Gothic One"/>
                <a:ea typeface="Dela Gothic One"/>
                <a:cs typeface="Dela Gothic One"/>
                <a:sym typeface="Dela Gothic One"/>
              </a:defRPr>
            </a:lvl3pPr>
            <a:lvl4pPr lvl="3" algn="ctr" rtl="0">
              <a:spcBef>
                <a:spcPts val="0"/>
              </a:spcBef>
              <a:spcAft>
                <a:spcPts val="0"/>
              </a:spcAft>
              <a:buClr>
                <a:schemeClr val="dk1"/>
              </a:buClr>
              <a:buSzPts val="3000"/>
              <a:buFont typeface="Dela Gothic One"/>
              <a:buNone/>
              <a:defRPr sz="3000">
                <a:solidFill>
                  <a:schemeClr val="dk1"/>
                </a:solidFill>
                <a:latin typeface="Dela Gothic One"/>
                <a:ea typeface="Dela Gothic One"/>
                <a:cs typeface="Dela Gothic One"/>
                <a:sym typeface="Dela Gothic One"/>
              </a:defRPr>
            </a:lvl4pPr>
            <a:lvl5pPr lvl="4" algn="ctr" rtl="0">
              <a:spcBef>
                <a:spcPts val="0"/>
              </a:spcBef>
              <a:spcAft>
                <a:spcPts val="0"/>
              </a:spcAft>
              <a:buClr>
                <a:schemeClr val="dk1"/>
              </a:buClr>
              <a:buSzPts val="3000"/>
              <a:buFont typeface="Dela Gothic One"/>
              <a:buNone/>
              <a:defRPr sz="3000">
                <a:solidFill>
                  <a:schemeClr val="dk1"/>
                </a:solidFill>
                <a:latin typeface="Dela Gothic One"/>
                <a:ea typeface="Dela Gothic One"/>
                <a:cs typeface="Dela Gothic One"/>
                <a:sym typeface="Dela Gothic One"/>
              </a:defRPr>
            </a:lvl5pPr>
            <a:lvl6pPr lvl="5" algn="ctr" rtl="0">
              <a:spcBef>
                <a:spcPts val="0"/>
              </a:spcBef>
              <a:spcAft>
                <a:spcPts val="0"/>
              </a:spcAft>
              <a:buClr>
                <a:schemeClr val="dk1"/>
              </a:buClr>
              <a:buSzPts val="3000"/>
              <a:buFont typeface="Dela Gothic One"/>
              <a:buNone/>
              <a:defRPr sz="3000">
                <a:solidFill>
                  <a:schemeClr val="dk1"/>
                </a:solidFill>
                <a:latin typeface="Dela Gothic One"/>
                <a:ea typeface="Dela Gothic One"/>
                <a:cs typeface="Dela Gothic One"/>
                <a:sym typeface="Dela Gothic One"/>
              </a:defRPr>
            </a:lvl6pPr>
            <a:lvl7pPr lvl="6" algn="ctr" rtl="0">
              <a:spcBef>
                <a:spcPts val="0"/>
              </a:spcBef>
              <a:spcAft>
                <a:spcPts val="0"/>
              </a:spcAft>
              <a:buClr>
                <a:schemeClr val="dk1"/>
              </a:buClr>
              <a:buSzPts val="3000"/>
              <a:buFont typeface="Dela Gothic One"/>
              <a:buNone/>
              <a:defRPr sz="3000">
                <a:solidFill>
                  <a:schemeClr val="dk1"/>
                </a:solidFill>
                <a:latin typeface="Dela Gothic One"/>
                <a:ea typeface="Dela Gothic One"/>
                <a:cs typeface="Dela Gothic One"/>
                <a:sym typeface="Dela Gothic One"/>
              </a:defRPr>
            </a:lvl7pPr>
            <a:lvl8pPr lvl="7" algn="ctr" rtl="0">
              <a:spcBef>
                <a:spcPts val="0"/>
              </a:spcBef>
              <a:spcAft>
                <a:spcPts val="0"/>
              </a:spcAft>
              <a:buClr>
                <a:schemeClr val="dk1"/>
              </a:buClr>
              <a:buSzPts val="3000"/>
              <a:buFont typeface="Dela Gothic One"/>
              <a:buNone/>
              <a:defRPr sz="3000">
                <a:solidFill>
                  <a:schemeClr val="dk1"/>
                </a:solidFill>
                <a:latin typeface="Dela Gothic One"/>
                <a:ea typeface="Dela Gothic One"/>
                <a:cs typeface="Dela Gothic One"/>
                <a:sym typeface="Dela Gothic One"/>
              </a:defRPr>
            </a:lvl8pPr>
            <a:lvl9pPr lvl="8" algn="ctr" rtl="0">
              <a:spcBef>
                <a:spcPts val="0"/>
              </a:spcBef>
              <a:spcAft>
                <a:spcPts val="0"/>
              </a:spcAft>
              <a:buClr>
                <a:schemeClr val="dk1"/>
              </a:buClr>
              <a:buSzPts val="3000"/>
              <a:buFont typeface="Dela Gothic One"/>
              <a:buNone/>
              <a:defRPr sz="3000">
                <a:solidFill>
                  <a:schemeClr val="dk1"/>
                </a:solidFill>
                <a:latin typeface="Dela Gothic One"/>
                <a:ea typeface="Dela Gothic One"/>
                <a:cs typeface="Dela Gothic One"/>
                <a:sym typeface="Dela Gothic One"/>
              </a:defRPr>
            </a:lvl9pPr>
          </a:lstStyle>
          <a:p>
            <a:endParaRPr/>
          </a:p>
        </p:txBody>
      </p:sp>
      <p:sp>
        <p:nvSpPr>
          <p:cNvPr id="7" name="Google Shape;7;p1"/>
          <p:cNvSpPr txBox="1">
            <a:spLocks noGrp="1"/>
          </p:cNvSpPr>
          <p:nvPr>
            <p:ph type="body" idx="1"/>
          </p:nvPr>
        </p:nvSpPr>
        <p:spPr>
          <a:xfrm>
            <a:off x="720000" y="1174500"/>
            <a:ext cx="7704000" cy="3429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1pPr>
            <a:lvl2pPr marL="914400" lvl="1" indent="-317500">
              <a:lnSpc>
                <a:spcPct val="100000"/>
              </a:lnSpc>
              <a:spcBef>
                <a:spcPts val="1600"/>
              </a:spcBef>
              <a:spcAft>
                <a:spcPts val="0"/>
              </a:spcAft>
              <a:buClr>
                <a:schemeClr val="dk1"/>
              </a:buClr>
              <a:buSzPts val="1400"/>
              <a:buFont typeface="Asap"/>
              <a:buChar char="○"/>
              <a:defRPr>
                <a:solidFill>
                  <a:schemeClr val="dk1"/>
                </a:solidFill>
                <a:latin typeface="Asap"/>
                <a:ea typeface="Asap"/>
                <a:cs typeface="Asap"/>
                <a:sym typeface="Asap"/>
              </a:defRPr>
            </a:lvl2pPr>
            <a:lvl3pPr marL="1371600" lvl="2" indent="-317500">
              <a:lnSpc>
                <a:spcPct val="100000"/>
              </a:lnSpc>
              <a:spcBef>
                <a:spcPts val="1600"/>
              </a:spcBef>
              <a:spcAft>
                <a:spcPts val="0"/>
              </a:spcAft>
              <a:buClr>
                <a:schemeClr val="dk1"/>
              </a:buClr>
              <a:buSzPts val="1400"/>
              <a:buFont typeface="Asap"/>
              <a:buChar char="■"/>
              <a:defRPr>
                <a:solidFill>
                  <a:schemeClr val="dk1"/>
                </a:solidFill>
                <a:latin typeface="Asap"/>
                <a:ea typeface="Asap"/>
                <a:cs typeface="Asap"/>
                <a:sym typeface="Asap"/>
              </a:defRPr>
            </a:lvl3pPr>
            <a:lvl4pPr marL="1828800" lvl="3" indent="-317500">
              <a:lnSpc>
                <a:spcPct val="100000"/>
              </a:lnSpc>
              <a:spcBef>
                <a:spcPts val="1600"/>
              </a:spcBef>
              <a:spcAft>
                <a:spcPts val="0"/>
              </a:spcAft>
              <a:buClr>
                <a:schemeClr val="dk1"/>
              </a:buClr>
              <a:buSzPts val="1400"/>
              <a:buFont typeface="Asap"/>
              <a:buChar char="●"/>
              <a:defRPr>
                <a:solidFill>
                  <a:schemeClr val="dk1"/>
                </a:solidFill>
                <a:latin typeface="Asap"/>
                <a:ea typeface="Asap"/>
                <a:cs typeface="Asap"/>
                <a:sym typeface="Asap"/>
              </a:defRPr>
            </a:lvl4pPr>
            <a:lvl5pPr marL="2286000" lvl="4" indent="-317500">
              <a:lnSpc>
                <a:spcPct val="100000"/>
              </a:lnSpc>
              <a:spcBef>
                <a:spcPts val="1600"/>
              </a:spcBef>
              <a:spcAft>
                <a:spcPts val="0"/>
              </a:spcAft>
              <a:buClr>
                <a:schemeClr val="dk1"/>
              </a:buClr>
              <a:buSzPts val="1400"/>
              <a:buFont typeface="Asap"/>
              <a:buChar char="○"/>
              <a:defRPr>
                <a:solidFill>
                  <a:schemeClr val="dk1"/>
                </a:solidFill>
                <a:latin typeface="Asap"/>
                <a:ea typeface="Asap"/>
                <a:cs typeface="Asap"/>
                <a:sym typeface="Asap"/>
              </a:defRPr>
            </a:lvl5pPr>
            <a:lvl6pPr marL="2743200" lvl="5" indent="-317500">
              <a:lnSpc>
                <a:spcPct val="100000"/>
              </a:lnSpc>
              <a:spcBef>
                <a:spcPts val="1600"/>
              </a:spcBef>
              <a:spcAft>
                <a:spcPts val="0"/>
              </a:spcAft>
              <a:buClr>
                <a:schemeClr val="dk1"/>
              </a:buClr>
              <a:buSzPts val="1400"/>
              <a:buFont typeface="Asap"/>
              <a:buChar char="■"/>
              <a:defRPr>
                <a:solidFill>
                  <a:schemeClr val="dk1"/>
                </a:solidFill>
                <a:latin typeface="Asap"/>
                <a:ea typeface="Asap"/>
                <a:cs typeface="Asap"/>
                <a:sym typeface="Asap"/>
              </a:defRPr>
            </a:lvl6pPr>
            <a:lvl7pPr marL="3200400" lvl="6" indent="-317500">
              <a:lnSpc>
                <a:spcPct val="100000"/>
              </a:lnSpc>
              <a:spcBef>
                <a:spcPts val="1600"/>
              </a:spcBef>
              <a:spcAft>
                <a:spcPts val="0"/>
              </a:spcAft>
              <a:buClr>
                <a:schemeClr val="dk1"/>
              </a:buClr>
              <a:buSzPts val="1400"/>
              <a:buFont typeface="Asap"/>
              <a:buChar char="●"/>
              <a:defRPr>
                <a:solidFill>
                  <a:schemeClr val="dk1"/>
                </a:solidFill>
                <a:latin typeface="Asap"/>
                <a:ea typeface="Asap"/>
                <a:cs typeface="Asap"/>
                <a:sym typeface="Asap"/>
              </a:defRPr>
            </a:lvl7pPr>
            <a:lvl8pPr marL="3657600" lvl="7" indent="-317500">
              <a:lnSpc>
                <a:spcPct val="100000"/>
              </a:lnSpc>
              <a:spcBef>
                <a:spcPts val="1600"/>
              </a:spcBef>
              <a:spcAft>
                <a:spcPts val="0"/>
              </a:spcAft>
              <a:buClr>
                <a:schemeClr val="dk1"/>
              </a:buClr>
              <a:buSzPts val="1400"/>
              <a:buFont typeface="Asap"/>
              <a:buChar char="○"/>
              <a:defRPr>
                <a:solidFill>
                  <a:schemeClr val="dk1"/>
                </a:solidFill>
                <a:latin typeface="Asap"/>
                <a:ea typeface="Asap"/>
                <a:cs typeface="Asap"/>
                <a:sym typeface="Asap"/>
              </a:defRPr>
            </a:lvl8pPr>
            <a:lvl9pPr marL="4114800" lvl="8" indent="-317500">
              <a:lnSpc>
                <a:spcPct val="100000"/>
              </a:lnSpc>
              <a:spcBef>
                <a:spcPts val="1600"/>
              </a:spcBef>
              <a:spcAft>
                <a:spcPts val="1600"/>
              </a:spcAft>
              <a:buClr>
                <a:schemeClr val="dk1"/>
              </a:buClr>
              <a:buSzPts val="1400"/>
              <a:buFont typeface="Asap"/>
              <a:buChar char="■"/>
              <a:defRPr>
                <a:solidFill>
                  <a:schemeClr val="dk1"/>
                </a:solidFill>
                <a:latin typeface="Asap"/>
                <a:ea typeface="Asap"/>
                <a:cs typeface="Asap"/>
                <a:sym typeface="Asap"/>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5" r:id="rId3"/>
    <p:sldLayoutId id="2147483656" r:id="rId4"/>
    <p:sldLayoutId id="2147483658" r:id="rId5"/>
    <p:sldLayoutId id="2147483660" r:id="rId6"/>
    <p:sldLayoutId id="2147483661" r:id="rId7"/>
    <p:sldLayoutId id="2147483663" r:id="rId8"/>
    <p:sldLayoutId id="2147483666" r:id="rId9"/>
    <p:sldLayoutId id="2147483667" r:id="rId10"/>
    <p:sldLayoutId id="2147483668" r:id="rId11"/>
    <p:sldLayoutId id="2147483669" r:id="rId12"/>
    <p:sldLayoutId id="2147483671" r:id="rId13"/>
    <p:sldLayoutId id="2147483673" r:id="rId14"/>
    <p:sldLayoutId id="2147483674"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461"/>
        <p:cNvGrpSpPr/>
        <p:nvPr/>
      </p:nvGrpSpPr>
      <p:grpSpPr>
        <a:xfrm>
          <a:off x="0" y="0"/>
          <a:ext cx="0" cy="0"/>
          <a:chOff x="0" y="0"/>
          <a:chExt cx="0" cy="0"/>
        </a:xfrm>
      </p:grpSpPr>
      <p:pic>
        <p:nvPicPr>
          <p:cNvPr id="6" name="Hình ảnh 5" descr="Ảnh có chứa ảnh chụp màn hình, công nghệ&#10;&#10;Mô tả được tạo tự động">
            <a:extLst>
              <a:ext uri="{FF2B5EF4-FFF2-40B4-BE49-F238E27FC236}">
                <a16:creationId xmlns:a16="http://schemas.microsoft.com/office/drawing/2014/main" id="{625C39E6-F86D-0C3D-9D6D-BEF442ED0980}"/>
              </a:ext>
            </a:extLst>
          </p:cNvPr>
          <p:cNvPicPr>
            <a:picLocks noChangeAspect="1"/>
          </p:cNvPicPr>
          <p:nvPr/>
        </p:nvPicPr>
        <p:blipFill>
          <a:blip r:embed="rId3"/>
          <a:stretch>
            <a:fillRect/>
          </a:stretch>
        </p:blipFill>
        <p:spPr>
          <a:xfrm>
            <a:off x="0" y="0"/>
            <a:ext cx="9144000" cy="5136348"/>
          </a:xfrm>
          <a:prstGeom prst="rect">
            <a:avLst/>
          </a:prstGeom>
        </p:spPr>
      </p:pic>
      <p:sp>
        <p:nvSpPr>
          <p:cNvPr id="462" name="Google Shape;462;p32"/>
          <p:cNvSpPr/>
          <p:nvPr/>
        </p:nvSpPr>
        <p:spPr>
          <a:xfrm>
            <a:off x="1466850" y="3434400"/>
            <a:ext cx="2133600" cy="2133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1466850" y="-576975"/>
            <a:ext cx="2133600" cy="2133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txBox="1">
            <a:spLocks noGrp="1"/>
          </p:cNvSpPr>
          <p:nvPr>
            <p:ph type="subTitle" idx="1"/>
          </p:nvPr>
        </p:nvSpPr>
        <p:spPr>
          <a:xfrm rot="-515">
            <a:off x="5053041" y="3078918"/>
            <a:ext cx="4008300" cy="119304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latin typeface="Dela Gothic One" panose="020B0604020202020204" charset="-128"/>
                <a:ea typeface="Dela Gothic One" panose="020B0604020202020204" charset="-128"/>
              </a:rPr>
              <a:t>N</a:t>
            </a:r>
            <a:r>
              <a:rPr lang="en" sz="2000" dirty="0">
                <a:latin typeface="Dela Gothic One" panose="020B0604020202020204" charset="-128"/>
                <a:ea typeface="Dela Gothic One" panose="020B0604020202020204" charset="-128"/>
              </a:rPr>
              <a:t>h</a:t>
            </a:r>
            <a:r>
              <a:rPr lang="en-US" sz="2000" dirty="0" err="1">
                <a:latin typeface="Dela Gothic One" panose="020B0604020202020204" charset="-128"/>
                <a:ea typeface="Dela Gothic One" panose="020B0604020202020204" charset="-128"/>
              </a:rPr>
              <a:t>óm</a:t>
            </a:r>
            <a:r>
              <a:rPr lang="en-US" sz="2000" dirty="0">
                <a:latin typeface="Dela Gothic One" panose="020B0604020202020204" charset="-128"/>
                <a:ea typeface="Dela Gothic One" panose="020B0604020202020204" charset="-128"/>
              </a:rPr>
              <a:t> 15:</a:t>
            </a:r>
          </a:p>
          <a:p>
            <a:pPr marL="0" lvl="0" indent="0" algn="ctr" rtl="0">
              <a:spcBef>
                <a:spcPts val="0"/>
              </a:spcBef>
              <a:spcAft>
                <a:spcPts val="0"/>
              </a:spcAft>
              <a:buNone/>
            </a:pPr>
            <a:r>
              <a:rPr lang="en-US" sz="2000" dirty="0" err="1">
                <a:latin typeface="Dela Gothic One" panose="020B0604020202020204" charset="-128"/>
                <a:ea typeface="Dela Gothic One" panose="020B0604020202020204" charset="-128"/>
              </a:rPr>
              <a:t>Nguyễn</a:t>
            </a:r>
            <a:r>
              <a:rPr lang="en-US" sz="2000" dirty="0">
                <a:latin typeface="Dela Gothic One" panose="020B0604020202020204" charset="-128"/>
                <a:ea typeface="Dela Gothic One" panose="020B0604020202020204" charset="-128"/>
              </a:rPr>
              <a:t> </a:t>
            </a:r>
            <a:r>
              <a:rPr lang="en-US" sz="2000" dirty="0" err="1">
                <a:latin typeface="Dela Gothic One" panose="020B0604020202020204" charset="-128"/>
                <a:ea typeface="Dela Gothic One" panose="020B0604020202020204" charset="-128"/>
              </a:rPr>
              <a:t>Đình</a:t>
            </a:r>
            <a:r>
              <a:rPr lang="en-US" sz="2000" dirty="0">
                <a:latin typeface="Dela Gothic One" panose="020B0604020202020204" charset="-128"/>
                <a:ea typeface="Dela Gothic One" panose="020B0604020202020204" charset="-128"/>
              </a:rPr>
              <a:t> Huy</a:t>
            </a:r>
          </a:p>
          <a:p>
            <a:pPr marL="0" lvl="0" indent="0" algn="ctr" rtl="0">
              <a:spcBef>
                <a:spcPts val="0"/>
              </a:spcBef>
              <a:spcAft>
                <a:spcPts val="0"/>
              </a:spcAft>
              <a:buNone/>
            </a:pPr>
            <a:r>
              <a:rPr lang="en-US" sz="2000" dirty="0" err="1">
                <a:latin typeface="Dela Gothic One" panose="020B0604020202020204" charset="-128"/>
                <a:ea typeface="Dela Gothic One" panose="020B0604020202020204" charset="-128"/>
              </a:rPr>
              <a:t>Đới</a:t>
            </a:r>
            <a:r>
              <a:rPr lang="en-US" sz="2000" dirty="0">
                <a:latin typeface="Dela Gothic One" panose="020B0604020202020204" charset="-128"/>
                <a:ea typeface="Dela Gothic One" panose="020B0604020202020204" charset="-128"/>
              </a:rPr>
              <a:t> </a:t>
            </a:r>
            <a:r>
              <a:rPr lang="en-US" sz="2000" dirty="0" err="1">
                <a:latin typeface="Dela Gothic One" panose="020B0604020202020204" charset="-128"/>
                <a:ea typeface="Dela Gothic One" panose="020B0604020202020204" charset="-128"/>
              </a:rPr>
              <a:t>Xuân</a:t>
            </a:r>
            <a:r>
              <a:rPr lang="en-US" sz="2000" dirty="0">
                <a:latin typeface="Dela Gothic One" panose="020B0604020202020204" charset="-128"/>
                <a:ea typeface="Dela Gothic One" panose="020B0604020202020204" charset="-128"/>
              </a:rPr>
              <a:t> Linh</a:t>
            </a:r>
          </a:p>
          <a:p>
            <a:pPr marL="0" lvl="0" indent="0" algn="ctr" rtl="0">
              <a:spcBef>
                <a:spcPts val="0"/>
              </a:spcBef>
              <a:spcAft>
                <a:spcPts val="0"/>
              </a:spcAft>
              <a:buNone/>
            </a:pPr>
            <a:r>
              <a:rPr lang="en-US" sz="2000" dirty="0" err="1">
                <a:latin typeface="Dela Gothic One" panose="020B0604020202020204" charset="-128"/>
                <a:ea typeface="Dela Gothic One" panose="020B0604020202020204" charset="-128"/>
              </a:rPr>
              <a:t>Vũ</a:t>
            </a:r>
            <a:r>
              <a:rPr lang="en-US" sz="2000" dirty="0">
                <a:latin typeface="Dela Gothic One" panose="020B0604020202020204" charset="-128"/>
                <a:ea typeface="Dela Gothic One" panose="020B0604020202020204" charset="-128"/>
              </a:rPr>
              <a:t> </a:t>
            </a:r>
            <a:r>
              <a:rPr lang="en-US" sz="2000" dirty="0" err="1">
                <a:latin typeface="Dela Gothic One" panose="020B0604020202020204" charset="-128"/>
                <a:ea typeface="Dela Gothic One" panose="020B0604020202020204" charset="-128"/>
              </a:rPr>
              <a:t>Đức</a:t>
            </a:r>
            <a:r>
              <a:rPr lang="en-US" sz="2000" dirty="0">
                <a:latin typeface="Dela Gothic One" panose="020B0604020202020204" charset="-128"/>
                <a:ea typeface="Dela Gothic One" panose="020B0604020202020204" charset="-128"/>
              </a:rPr>
              <a:t> </a:t>
            </a:r>
            <a:r>
              <a:rPr lang="en-US" sz="2000" dirty="0" err="1">
                <a:latin typeface="Dela Gothic One" panose="020B0604020202020204" charset="-128"/>
                <a:ea typeface="Dela Gothic One" panose="020B0604020202020204" charset="-128"/>
              </a:rPr>
              <a:t>Duy</a:t>
            </a:r>
            <a:endParaRPr sz="2000" dirty="0">
              <a:latin typeface="Dela Gothic One" panose="020B0604020202020204" charset="-128"/>
              <a:ea typeface="Dela Gothic One" panose="020B0604020202020204" charset="-128"/>
            </a:endParaRPr>
          </a:p>
        </p:txBody>
      </p:sp>
      <p:sp>
        <p:nvSpPr>
          <p:cNvPr id="465" name="Google Shape;465;p32"/>
          <p:cNvSpPr txBox="1">
            <a:spLocks noGrp="1"/>
          </p:cNvSpPr>
          <p:nvPr>
            <p:ph type="ctrTitle"/>
          </p:nvPr>
        </p:nvSpPr>
        <p:spPr>
          <a:xfrm>
            <a:off x="1152536" y="396382"/>
            <a:ext cx="6838927" cy="2486981"/>
          </a:xfrm>
          <a:prstGeom prst="rect">
            <a:avLst/>
          </a:prstGeom>
        </p:spPr>
        <p:txBody>
          <a:bodyPr spcFirstLastPara="1" wrap="square" lIns="91425" tIns="91425" rIns="91425" bIns="91425" anchor="b" anchorCtr="0">
            <a:noAutofit/>
          </a:bodyPr>
          <a:lstStyle/>
          <a:p>
            <a:pPr algn="ctr" eaLnBrk="1" hangingPunct="1">
              <a:lnSpc>
                <a:spcPct val="150000"/>
              </a:lnSpc>
            </a:pPr>
            <a:r>
              <a:rPr lang="vi-VN" sz="4000" b="1" i="0" dirty="0">
                <a:solidFill>
                  <a:srgbClr val="FFFF00"/>
                </a:solidFill>
                <a:effectLst/>
                <a:latin typeface="+mn-lt"/>
                <a:ea typeface="Dela Gothic One" panose="020B0604020202020204" charset="-128"/>
              </a:rPr>
              <a:t>Tìm hiểu và sử dụng công nghệ AWS ứng dụng lưu trữ và truy xuất tệp</a:t>
            </a:r>
            <a:endParaRPr kumimoji="0" lang="ko-KR" altLang="en-US" sz="4000" b="1" dirty="0">
              <a:solidFill>
                <a:srgbClr val="FFFF00"/>
              </a:solidFill>
              <a:latin typeface="+mn-lt"/>
              <a:ea typeface="HY견고딕" pitchFamily="18" charset="-127"/>
            </a:endParaRPr>
          </a:p>
        </p:txBody>
      </p:sp>
      <p:sp>
        <p:nvSpPr>
          <p:cNvPr id="468" name="Google Shape;468;p32">
            <a:hlinkClick r:id="" action="ppaction://hlinkshowjump?jump=nextslide"/>
          </p:cNvPr>
          <p:cNvSpPr/>
          <p:nvPr/>
        </p:nvSpPr>
        <p:spPr>
          <a:xfrm rot="5400000">
            <a:off x="8725125" y="4823375"/>
            <a:ext cx="114300" cy="1143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174">
            <a:extLst>
              <a:ext uri="{FF2B5EF4-FFF2-40B4-BE49-F238E27FC236}">
                <a16:creationId xmlns:a16="http://schemas.microsoft.com/office/drawing/2014/main" id="{0590AB83-2962-0AEF-4727-97673A8F88F3}"/>
              </a:ext>
            </a:extLst>
          </p:cNvPr>
          <p:cNvGrpSpPr>
            <a:grpSpLocks/>
          </p:cNvGrpSpPr>
          <p:nvPr/>
        </p:nvGrpSpPr>
        <p:grpSpPr bwMode="auto">
          <a:xfrm>
            <a:off x="83929" y="44334"/>
            <a:ext cx="4574839" cy="539750"/>
            <a:chOff x="284788" y="764704"/>
            <a:chExt cx="4359220" cy="539750"/>
          </a:xfrm>
          <a:solidFill>
            <a:srgbClr val="00B0F0"/>
          </a:solidFill>
        </p:grpSpPr>
        <p:sp>
          <p:nvSpPr>
            <p:cNvPr id="5" name="AutoShape 7">
              <a:extLst>
                <a:ext uri="{FF2B5EF4-FFF2-40B4-BE49-F238E27FC236}">
                  <a16:creationId xmlns:a16="http://schemas.microsoft.com/office/drawing/2014/main" id="{F876DAE4-81A3-46A2-86C0-35C2354A34F7}"/>
                </a:ext>
              </a:extLst>
            </p:cNvPr>
            <p:cNvSpPr>
              <a:spLocks noChangeArrowheads="1"/>
            </p:cNvSpPr>
            <p:nvPr/>
          </p:nvSpPr>
          <p:spPr bwMode="gray">
            <a:xfrm>
              <a:off x="681311" y="840904"/>
              <a:ext cx="3530649" cy="447675"/>
            </a:xfrm>
            <a:prstGeom prst="roundRect">
              <a:avLst>
                <a:gd name="adj" fmla="val 16667"/>
              </a:avLst>
            </a:prstGeom>
            <a:solidFill>
              <a:schemeClr val="bg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a:solidFill>
                    <a:schemeClr val="tx1"/>
                  </a:solidFill>
                  <a:latin typeface="굴림" panose="020B0600000101010101" pitchFamily="34" charset="-127"/>
                  <a:ea typeface="굴림" panose="020B0600000101010101" pitchFamily="34" charset="-127"/>
                </a:defRPr>
              </a:lvl1pPr>
              <a:lvl2pPr marL="742950" indent="-285750" eaLnBrk="0" hangingPunct="0">
                <a:defRPr kumimoji="1">
                  <a:solidFill>
                    <a:schemeClr val="tx1"/>
                  </a:solidFill>
                  <a:latin typeface="굴림" panose="020B0600000101010101" pitchFamily="34" charset="-127"/>
                  <a:ea typeface="굴림" panose="020B0600000101010101" pitchFamily="34" charset="-127"/>
                </a:defRPr>
              </a:lvl2pPr>
              <a:lvl3pPr marL="1143000" indent="-228600" eaLnBrk="0" hangingPunct="0">
                <a:defRPr kumimoji="1">
                  <a:solidFill>
                    <a:schemeClr val="tx1"/>
                  </a:solidFill>
                  <a:latin typeface="굴림" panose="020B0600000101010101" pitchFamily="34" charset="-127"/>
                  <a:ea typeface="굴림" panose="020B0600000101010101" pitchFamily="34" charset="-127"/>
                </a:defRPr>
              </a:lvl3pPr>
              <a:lvl4pPr marL="1600200" indent="-228600" eaLnBrk="0" hangingPunct="0">
                <a:defRPr kumimoji="1">
                  <a:solidFill>
                    <a:schemeClr val="tx1"/>
                  </a:solidFill>
                  <a:latin typeface="굴림" panose="020B0600000101010101" pitchFamily="34" charset="-127"/>
                  <a:ea typeface="굴림" panose="020B0600000101010101" pitchFamily="34" charset="-127"/>
                </a:defRPr>
              </a:lvl4pPr>
              <a:lvl5pPr marL="2057400" indent="-228600" eaLnBrk="0" hangingPunct="0">
                <a:defRPr kumimoji="1">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9pPr>
            </a:lstStyle>
            <a:p>
              <a:pPr eaLnBrk="1" hangingPunct="1"/>
              <a:r>
                <a:rPr kumimoji="0" lang="en-US" altLang="ko-KR" dirty="0">
                  <a:solidFill>
                    <a:schemeClr val="bg1"/>
                  </a:solidFill>
                  <a:latin typeface="Dela Gothic One" panose="020B0604020202020204" charset="-128"/>
                  <a:ea typeface="Dela Gothic One" panose="020B0604020202020204" charset="-128"/>
                </a:rPr>
                <a:t> THÔNG TIN CHI TIẾT VỀ AWS</a:t>
              </a:r>
              <a:endParaRPr kumimoji="0" lang="ko-KR" altLang="en-US" dirty="0">
                <a:solidFill>
                  <a:schemeClr val="bg1"/>
                </a:solidFill>
                <a:latin typeface="Dela Gothic One" panose="020B0604020202020204" charset="-128"/>
                <a:ea typeface="맑은 고딕" panose="020B0503020000020004" pitchFamily="34" charset="-127"/>
              </a:endParaRPr>
            </a:p>
          </p:txBody>
        </p:sp>
        <p:sp>
          <p:nvSpPr>
            <p:cNvPr id="6" name="AutoShape 9">
              <a:extLst>
                <a:ext uri="{FF2B5EF4-FFF2-40B4-BE49-F238E27FC236}">
                  <a16:creationId xmlns:a16="http://schemas.microsoft.com/office/drawing/2014/main" id="{6347E0FD-5F77-B1FE-C801-B787A6F274B3}"/>
                </a:ext>
              </a:extLst>
            </p:cNvPr>
            <p:cNvSpPr>
              <a:spLocks noChangeArrowheads="1"/>
            </p:cNvSpPr>
            <p:nvPr/>
          </p:nvSpPr>
          <p:spPr bwMode="gray">
            <a:xfrm>
              <a:off x="284788" y="764704"/>
              <a:ext cx="468306" cy="539750"/>
            </a:xfrm>
            <a:prstGeom prst="diamond">
              <a:avLst/>
            </a:prstGeom>
            <a:grpFill/>
            <a:ln w="38100">
              <a:solidFill>
                <a:srgbClr val="FFFFFF"/>
              </a:solidFill>
              <a:miter lim="800000"/>
              <a:headEnd/>
              <a:tailEnd/>
            </a:ln>
            <a:effectLst>
              <a:outerShdw sy="50000" rotWithShape="0">
                <a:srgbClr val="808080">
                  <a:alpha val="50000"/>
                </a:srgbClr>
              </a:outerShdw>
            </a:effectLst>
          </p:spPr>
          <p:txBody>
            <a:bodyPr wrap="none" anchor="ctr"/>
            <a:lstStyle/>
            <a:p>
              <a:pPr algn="ctr" eaLnBrk="0" fontAlgn="auto" latinLnBrk="0" hangingPunct="0">
                <a:spcBef>
                  <a:spcPts val="0"/>
                </a:spcBef>
                <a:spcAft>
                  <a:spcPts val="0"/>
                </a:spcAft>
                <a:defRPr/>
              </a:pPr>
              <a:r>
                <a:rPr kumimoji="0" lang="vi-VN" altLang="ko-KR" b="1" dirty="0">
                  <a:solidFill>
                    <a:srgbClr val="FFFFFF"/>
                  </a:solidFill>
                  <a:latin typeface="Dela Gothic One" panose="020B0604020202020204" charset="-128"/>
                  <a:ea typeface="Dela Gothic One" panose="020B0604020202020204" charset="-128"/>
                </a:rPr>
                <a:t>3</a:t>
              </a:r>
              <a:endParaRPr kumimoji="0" lang="en-US" altLang="ko-KR" b="1" dirty="0">
                <a:solidFill>
                  <a:srgbClr val="FFFFFF"/>
                </a:solidFill>
                <a:latin typeface="Dela Gothic One" panose="020B0604020202020204" charset="-128"/>
                <a:ea typeface="Dela Gothic One" panose="020B0604020202020204" charset="-128"/>
              </a:endParaRPr>
            </a:p>
          </p:txBody>
        </p:sp>
        <p:sp>
          <p:nvSpPr>
            <p:cNvPr id="7" name="AutoShape 9">
              <a:extLst>
                <a:ext uri="{FF2B5EF4-FFF2-40B4-BE49-F238E27FC236}">
                  <a16:creationId xmlns:a16="http://schemas.microsoft.com/office/drawing/2014/main" id="{75604D6D-8344-B232-CB46-44143F577D14}"/>
                </a:ext>
              </a:extLst>
            </p:cNvPr>
            <p:cNvSpPr>
              <a:spLocks noChangeArrowheads="1"/>
            </p:cNvSpPr>
            <p:nvPr/>
          </p:nvSpPr>
          <p:spPr bwMode="gray">
            <a:xfrm>
              <a:off x="4104265" y="764704"/>
              <a:ext cx="539743" cy="539750"/>
            </a:xfrm>
            <a:prstGeom prst="diamond">
              <a:avLst/>
            </a:prstGeom>
            <a:grpFill/>
            <a:ln w="38100">
              <a:solidFill>
                <a:srgbClr val="FFFFFF"/>
              </a:solidFill>
              <a:miter lim="800000"/>
              <a:headEnd/>
              <a:tailEnd/>
            </a:ln>
            <a:effectLst>
              <a:outerShdw sy="50000" rotWithShape="0">
                <a:srgbClr val="808080">
                  <a:alpha val="50000"/>
                </a:srgbClr>
              </a:outerShdw>
            </a:effectLst>
          </p:spPr>
          <p:txBody>
            <a:bodyPr wrap="none" anchor="ctr"/>
            <a:lstStyle/>
            <a:p>
              <a:pPr algn="ctr" eaLnBrk="0" fontAlgn="auto" latinLnBrk="0" hangingPunct="0">
                <a:spcBef>
                  <a:spcPts val="0"/>
                </a:spcBef>
                <a:spcAft>
                  <a:spcPts val="0"/>
                </a:spcAft>
                <a:defRPr/>
              </a:pPr>
              <a:r>
                <a:rPr kumimoji="0" lang="vi-VN" altLang="ko-KR" b="1" dirty="0">
                  <a:solidFill>
                    <a:srgbClr val="FFFFFF"/>
                  </a:solidFill>
                  <a:latin typeface="Dela Gothic One" panose="020B0604020202020204" charset="-128"/>
                  <a:ea typeface="Dela Gothic One" panose="020B0604020202020204" charset="-128"/>
                </a:rPr>
                <a:t>3</a:t>
              </a:r>
              <a:endParaRPr kumimoji="0" lang="en-US" altLang="ko-KR" b="1" dirty="0">
                <a:solidFill>
                  <a:srgbClr val="FFFFFF"/>
                </a:solidFill>
                <a:latin typeface="Dela Gothic One" panose="020B0604020202020204" charset="-128"/>
                <a:ea typeface="Dela Gothic One" panose="020B0604020202020204" charset="-128"/>
              </a:endParaRPr>
            </a:p>
          </p:txBody>
        </p:sp>
      </p:grpSp>
      <p:sp>
        <p:nvSpPr>
          <p:cNvPr id="9" name="Hộp Văn bản 8">
            <a:extLst>
              <a:ext uri="{FF2B5EF4-FFF2-40B4-BE49-F238E27FC236}">
                <a16:creationId xmlns:a16="http://schemas.microsoft.com/office/drawing/2014/main" id="{46D6754A-C941-B21B-A16A-29BE04DC1217}"/>
              </a:ext>
            </a:extLst>
          </p:cNvPr>
          <p:cNvSpPr txBox="1"/>
          <p:nvPr/>
        </p:nvSpPr>
        <p:spPr>
          <a:xfrm>
            <a:off x="83928" y="904608"/>
            <a:ext cx="8939931" cy="3108543"/>
          </a:xfrm>
          <a:prstGeom prst="rect">
            <a:avLst/>
          </a:prstGeom>
          <a:noFill/>
        </p:spPr>
        <p:txBody>
          <a:bodyPr wrap="square">
            <a:spAutoFit/>
          </a:bodyPr>
          <a:lstStyle/>
          <a:p>
            <a:pPr algn="l"/>
            <a:r>
              <a:rPr lang="vi-VN" b="0" i="0" dirty="0">
                <a:solidFill>
                  <a:srgbClr val="333333"/>
                </a:solidFill>
                <a:effectLst/>
                <a:latin typeface="+mn-lt"/>
              </a:rPr>
              <a:t>Dịch vụ </a:t>
            </a:r>
            <a:r>
              <a:rPr lang="vi-VN" b="0" i="0" dirty="0" err="1">
                <a:solidFill>
                  <a:srgbClr val="333333"/>
                </a:solidFill>
                <a:effectLst/>
                <a:latin typeface="+mn-lt"/>
              </a:rPr>
              <a:t>Amazon</a:t>
            </a:r>
            <a:r>
              <a:rPr lang="vi-VN" b="0" i="0" dirty="0">
                <a:solidFill>
                  <a:srgbClr val="333333"/>
                </a:solidFill>
                <a:effectLst/>
                <a:latin typeface="+mn-lt"/>
              </a:rPr>
              <a:t> S3 hỗ trợ người dùng dễ dàng lưu trữ và truy xuất lượng dữ liệu lớn với tốc độ cực kỳ nhanh, dù ở bất cứ nơi đâu khi cần thiết. Điều này đã giúp người dùng hạn chế việc phải mua phần cứng và chi trả cho phần dung lượng không sử dụng đến. Với AWS, người dùng chỉ cần bỏ tiền mua bộ nhớ và phần băng thông họ cần sử dụng.</a:t>
            </a:r>
          </a:p>
          <a:p>
            <a:pPr algn="l"/>
            <a:endParaRPr lang="vi-VN" b="0" i="0" dirty="0">
              <a:solidFill>
                <a:srgbClr val="333333"/>
              </a:solidFill>
              <a:effectLst/>
              <a:latin typeface="+mn-lt"/>
            </a:endParaRPr>
          </a:p>
          <a:p>
            <a:pPr algn="l"/>
            <a:r>
              <a:rPr lang="vi-VN" b="0" i="0" dirty="0">
                <a:solidFill>
                  <a:srgbClr val="333333"/>
                </a:solidFill>
                <a:effectLst/>
                <a:latin typeface="+mn-lt"/>
              </a:rPr>
              <a:t>Các doanh nghiệp chủ yếu sử dụng dịch vụ AWS với mục đích sao lưu dữ liệu, chạy ứng dụng, lưu trữ các </a:t>
            </a:r>
            <a:r>
              <a:rPr lang="vi-VN" b="0" i="0" dirty="0" err="1">
                <a:solidFill>
                  <a:srgbClr val="333333"/>
                </a:solidFill>
                <a:effectLst/>
                <a:latin typeface="+mn-lt"/>
              </a:rPr>
              <a:t>website</a:t>
            </a:r>
            <a:r>
              <a:rPr lang="vi-VN" b="0" i="0" dirty="0">
                <a:solidFill>
                  <a:srgbClr val="333333"/>
                </a:solidFill>
                <a:effectLst/>
                <a:latin typeface="+mn-lt"/>
              </a:rPr>
              <a:t> có lưu lượng truy cập cao hoặc sao lưu dữ liệu đều đặn trong từng khoảng thời gian. </a:t>
            </a:r>
            <a:r>
              <a:rPr lang="vi-VN" b="0" i="0" dirty="0" err="1">
                <a:solidFill>
                  <a:srgbClr val="333333"/>
                </a:solidFill>
                <a:effectLst/>
                <a:latin typeface="+mn-lt"/>
              </a:rPr>
              <a:t>Amazon</a:t>
            </a:r>
            <a:r>
              <a:rPr lang="vi-VN" b="0" i="0" dirty="0">
                <a:solidFill>
                  <a:srgbClr val="333333"/>
                </a:solidFill>
                <a:effectLst/>
                <a:latin typeface="+mn-lt"/>
              </a:rPr>
              <a:t> S3 được đánh giá là dễ sử dụng với nhiều cách thức truy cập và quản lý khác nhau. Người dùng được cung cấp các API dịch vụ </a:t>
            </a:r>
            <a:r>
              <a:rPr lang="vi-VN" b="0" i="0" dirty="0" err="1">
                <a:solidFill>
                  <a:srgbClr val="333333"/>
                </a:solidFill>
                <a:effectLst/>
                <a:latin typeface="+mn-lt"/>
              </a:rPr>
              <a:t>web</a:t>
            </a:r>
            <a:r>
              <a:rPr lang="vi-VN" b="0" i="0" dirty="0">
                <a:solidFill>
                  <a:srgbClr val="333333"/>
                </a:solidFill>
                <a:effectLst/>
                <a:latin typeface="+mn-lt"/>
              </a:rPr>
              <a:t> REST và SOAP để truy xuất, lưu trữ, quản lý dữ liệu hiệu quả. </a:t>
            </a:r>
          </a:p>
          <a:p>
            <a:pPr algn="l"/>
            <a:endParaRPr lang="vi-VN" b="0" i="0" dirty="0">
              <a:solidFill>
                <a:srgbClr val="333333"/>
              </a:solidFill>
              <a:effectLst/>
              <a:latin typeface="+mn-lt"/>
            </a:endParaRPr>
          </a:p>
          <a:p>
            <a:pPr algn="l"/>
            <a:endParaRPr lang="vi-VN" b="0" i="0" dirty="0">
              <a:solidFill>
                <a:srgbClr val="333333"/>
              </a:solidFill>
              <a:effectLst/>
              <a:latin typeface="+mn-lt"/>
            </a:endParaRPr>
          </a:p>
          <a:p>
            <a:pPr algn="l"/>
            <a:r>
              <a:rPr lang="vi-VN" b="0" i="0" dirty="0" err="1">
                <a:solidFill>
                  <a:srgbClr val="333333"/>
                </a:solidFill>
                <a:effectLst/>
                <a:latin typeface="+mn-lt"/>
              </a:rPr>
              <a:t>Amazon</a:t>
            </a:r>
            <a:r>
              <a:rPr lang="vi-VN" b="0" i="0" dirty="0">
                <a:solidFill>
                  <a:srgbClr val="333333"/>
                </a:solidFill>
                <a:effectLst/>
                <a:latin typeface="+mn-lt"/>
              </a:rPr>
              <a:t> S3 lưu dữ liệu dưới dạng các đối tượng, trong đó các đối tượng được lưu trữ trong các thư mục, gọi là </a:t>
            </a:r>
            <a:r>
              <a:rPr lang="vi-VN" b="0" i="0" dirty="0" err="1">
                <a:solidFill>
                  <a:srgbClr val="333333"/>
                </a:solidFill>
                <a:effectLst/>
                <a:latin typeface="+mn-lt"/>
              </a:rPr>
              <a:t>bucket</a:t>
            </a:r>
            <a:r>
              <a:rPr lang="vi-VN" b="0" i="0" dirty="0">
                <a:solidFill>
                  <a:srgbClr val="333333"/>
                </a:solidFill>
                <a:effectLst/>
                <a:latin typeface="+mn-lt"/>
              </a:rPr>
              <a:t>. Đối với mỗi </a:t>
            </a:r>
            <a:r>
              <a:rPr lang="vi-VN" b="0" i="0" dirty="0" err="1">
                <a:solidFill>
                  <a:srgbClr val="333333"/>
                </a:solidFill>
                <a:effectLst/>
                <a:latin typeface="+mn-lt"/>
              </a:rPr>
              <a:t>bucket</a:t>
            </a:r>
            <a:r>
              <a:rPr lang="vi-VN" b="0" i="0" dirty="0">
                <a:solidFill>
                  <a:srgbClr val="333333"/>
                </a:solidFill>
                <a:effectLst/>
                <a:latin typeface="+mn-lt"/>
              </a:rPr>
              <a:t>, bạn có thể thực hiện các thao tác điều khiển truy cập như tạo, xóa, hiển thị các </a:t>
            </a:r>
            <a:r>
              <a:rPr lang="vi-VN" b="0" i="0" dirty="0" err="1">
                <a:solidFill>
                  <a:srgbClr val="333333"/>
                </a:solidFill>
                <a:effectLst/>
                <a:latin typeface="+mn-lt"/>
              </a:rPr>
              <a:t>object</a:t>
            </a:r>
            <a:r>
              <a:rPr lang="vi-VN" b="0" i="0" dirty="0">
                <a:solidFill>
                  <a:srgbClr val="333333"/>
                </a:solidFill>
                <a:effectLst/>
                <a:latin typeface="+mn-lt"/>
              </a:rPr>
              <a:t>. Để lưu </a:t>
            </a:r>
            <a:r>
              <a:rPr lang="vi-VN" b="0" i="0" dirty="0" err="1">
                <a:solidFill>
                  <a:srgbClr val="333333"/>
                </a:solidFill>
                <a:effectLst/>
                <a:latin typeface="+mn-lt"/>
              </a:rPr>
              <a:t>object</a:t>
            </a:r>
            <a:r>
              <a:rPr lang="vi-VN" b="0" i="0" dirty="0">
                <a:solidFill>
                  <a:srgbClr val="333333"/>
                </a:solidFill>
                <a:effectLst/>
                <a:latin typeface="+mn-lt"/>
              </a:rPr>
              <a:t>, trước hết bạn cần </a:t>
            </a:r>
            <a:r>
              <a:rPr lang="vi-VN" b="0" i="0" dirty="0" err="1">
                <a:solidFill>
                  <a:srgbClr val="333333"/>
                </a:solidFill>
                <a:effectLst/>
                <a:latin typeface="+mn-lt"/>
              </a:rPr>
              <a:t>upload</a:t>
            </a:r>
            <a:r>
              <a:rPr lang="vi-VN" b="0" i="0" dirty="0">
                <a:solidFill>
                  <a:srgbClr val="333333"/>
                </a:solidFill>
                <a:effectLst/>
                <a:latin typeface="+mn-lt"/>
              </a:rPr>
              <a:t> </a:t>
            </a:r>
            <a:r>
              <a:rPr lang="vi-VN" b="0" i="0" dirty="0" err="1">
                <a:solidFill>
                  <a:srgbClr val="333333"/>
                </a:solidFill>
                <a:effectLst/>
                <a:latin typeface="+mn-lt"/>
              </a:rPr>
              <a:t>file</a:t>
            </a:r>
            <a:r>
              <a:rPr lang="vi-VN" b="0" i="0" dirty="0">
                <a:solidFill>
                  <a:srgbClr val="333333"/>
                </a:solidFill>
                <a:effectLst/>
                <a:latin typeface="+mn-lt"/>
              </a:rPr>
              <a:t> đến </a:t>
            </a:r>
            <a:r>
              <a:rPr lang="vi-VN" b="0" i="0" dirty="0" err="1">
                <a:solidFill>
                  <a:srgbClr val="333333"/>
                </a:solidFill>
                <a:effectLst/>
                <a:latin typeface="+mn-lt"/>
              </a:rPr>
              <a:t>bucket</a:t>
            </a:r>
            <a:r>
              <a:rPr lang="vi-VN" b="0" i="0" dirty="0">
                <a:solidFill>
                  <a:srgbClr val="333333"/>
                </a:solidFill>
                <a:effectLst/>
                <a:latin typeface="+mn-lt"/>
              </a:rPr>
              <a:t> được chỉ định.</a:t>
            </a:r>
          </a:p>
        </p:txBody>
      </p:sp>
    </p:spTree>
    <p:extLst>
      <p:ext uri="{BB962C8B-B14F-4D97-AF65-F5344CB8AC3E}">
        <p14:creationId xmlns:p14="http://schemas.microsoft.com/office/powerpoint/2010/main" val="1518248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18">
            <a:extLst>
              <a:ext uri="{FF2B5EF4-FFF2-40B4-BE49-F238E27FC236}">
                <a16:creationId xmlns:a16="http://schemas.microsoft.com/office/drawing/2014/main" id="{B514D71F-F29B-F8E7-BAAD-C392A8896E56}"/>
              </a:ext>
            </a:extLst>
          </p:cNvPr>
          <p:cNvSpPr>
            <a:spLocks noChangeArrowheads="1"/>
          </p:cNvSpPr>
          <p:nvPr/>
        </p:nvSpPr>
        <p:spPr bwMode="gray">
          <a:xfrm>
            <a:off x="479680" y="135999"/>
            <a:ext cx="4031369" cy="448085"/>
          </a:xfrm>
          <a:prstGeom prst="roundRect">
            <a:avLst>
              <a:gd name="adj" fmla="val 16667"/>
            </a:avLst>
          </a:prstGeom>
          <a:solidFill>
            <a:srgbClr val="7030A0">
              <a:alpha val="59999"/>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a:solidFill>
                  <a:schemeClr val="tx1"/>
                </a:solidFill>
                <a:latin typeface="굴림" panose="020B0600000101010101" pitchFamily="34" charset="-127"/>
                <a:ea typeface="굴림" panose="020B0600000101010101" pitchFamily="34" charset="-127"/>
              </a:defRPr>
            </a:lvl1pPr>
            <a:lvl2pPr marL="742950" indent="-285750" eaLnBrk="0" hangingPunct="0">
              <a:defRPr kumimoji="1">
                <a:solidFill>
                  <a:schemeClr val="tx1"/>
                </a:solidFill>
                <a:latin typeface="굴림" panose="020B0600000101010101" pitchFamily="34" charset="-127"/>
                <a:ea typeface="굴림" panose="020B0600000101010101" pitchFamily="34" charset="-127"/>
              </a:defRPr>
            </a:lvl2pPr>
            <a:lvl3pPr marL="1143000" indent="-228600" eaLnBrk="0" hangingPunct="0">
              <a:defRPr kumimoji="1">
                <a:solidFill>
                  <a:schemeClr val="tx1"/>
                </a:solidFill>
                <a:latin typeface="굴림" panose="020B0600000101010101" pitchFamily="34" charset="-127"/>
                <a:ea typeface="굴림" panose="020B0600000101010101" pitchFamily="34" charset="-127"/>
              </a:defRPr>
            </a:lvl3pPr>
            <a:lvl4pPr marL="1600200" indent="-228600" eaLnBrk="0" hangingPunct="0">
              <a:defRPr kumimoji="1">
                <a:solidFill>
                  <a:schemeClr val="tx1"/>
                </a:solidFill>
                <a:latin typeface="굴림" panose="020B0600000101010101" pitchFamily="34" charset="-127"/>
                <a:ea typeface="굴림" panose="020B0600000101010101" pitchFamily="34" charset="-127"/>
              </a:defRPr>
            </a:lvl4pPr>
            <a:lvl5pPr marL="2057400" indent="-228600" eaLnBrk="0" hangingPunct="0">
              <a:defRPr kumimoji="1">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9pPr>
          </a:lstStyle>
          <a:p>
            <a:pPr eaLnBrk="1" hangingPunct="1"/>
            <a:r>
              <a:rPr kumimoji="0" lang="en-US" altLang="ko-KR" dirty="0">
                <a:solidFill>
                  <a:schemeClr val="bg1"/>
                </a:solidFill>
                <a:latin typeface="Dela Gothic One" panose="020B0604020202020204" charset="-128"/>
                <a:ea typeface="Dela Gothic One" panose="020B0604020202020204" charset="-128"/>
              </a:rPr>
              <a:t>NHỮNG DỊCH VỤ CƠ BẢN CỦA AWS</a:t>
            </a:r>
            <a:endParaRPr kumimoji="0" lang="ko-KR" altLang="en-US" dirty="0">
              <a:solidFill>
                <a:schemeClr val="bg1"/>
              </a:solidFill>
              <a:latin typeface="Dela Gothic One" panose="020B0604020202020204" charset="-128"/>
            </a:endParaRPr>
          </a:p>
        </p:txBody>
      </p:sp>
      <p:grpSp>
        <p:nvGrpSpPr>
          <p:cNvPr id="4" name="그룹 174">
            <a:extLst>
              <a:ext uri="{FF2B5EF4-FFF2-40B4-BE49-F238E27FC236}">
                <a16:creationId xmlns:a16="http://schemas.microsoft.com/office/drawing/2014/main" id="{8A17642F-C34B-70BB-EDFC-F091588AD28F}"/>
              </a:ext>
            </a:extLst>
          </p:cNvPr>
          <p:cNvGrpSpPr>
            <a:grpSpLocks/>
          </p:cNvGrpSpPr>
          <p:nvPr/>
        </p:nvGrpSpPr>
        <p:grpSpPr bwMode="auto">
          <a:xfrm>
            <a:off x="83929" y="44334"/>
            <a:ext cx="4795096" cy="539750"/>
            <a:chOff x="284788" y="764704"/>
            <a:chExt cx="4359220" cy="539750"/>
          </a:xfrm>
          <a:solidFill>
            <a:srgbClr val="7030A0"/>
          </a:solidFill>
        </p:grpSpPr>
        <p:sp>
          <p:nvSpPr>
            <p:cNvPr id="6" name="AutoShape 9">
              <a:extLst>
                <a:ext uri="{FF2B5EF4-FFF2-40B4-BE49-F238E27FC236}">
                  <a16:creationId xmlns:a16="http://schemas.microsoft.com/office/drawing/2014/main" id="{B0DE938F-78B3-D654-BA28-1EC587C20873}"/>
                </a:ext>
              </a:extLst>
            </p:cNvPr>
            <p:cNvSpPr>
              <a:spLocks noChangeArrowheads="1"/>
            </p:cNvSpPr>
            <p:nvPr/>
          </p:nvSpPr>
          <p:spPr bwMode="gray">
            <a:xfrm>
              <a:off x="284788" y="764704"/>
              <a:ext cx="468306" cy="539750"/>
            </a:xfrm>
            <a:prstGeom prst="diamond">
              <a:avLst/>
            </a:prstGeom>
            <a:grpFill/>
            <a:ln w="38100">
              <a:solidFill>
                <a:srgbClr val="FFFFFF"/>
              </a:solidFill>
              <a:miter lim="800000"/>
              <a:headEnd/>
              <a:tailEnd/>
            </a:ln>
            <a:effectLst>
              <a:outerShdw sy="50000" rotWithShape="0">
                <a:srgbClr val="808080">
                  <a:alpha val="50000"/>
                </a:srgbClr>
              </a:outerShdw>
            </a:effectLst>
          </p:spPr>
          <p:txBody>
            <a:bodyPr wrap="none" anchor="ctr"/>
            <a:lstStyle/>
            <a:p>
              <a:pPr algn="ctr" eaLnBrk="0" fontAlgn="auto" latinLnBrk="0" hangingPunct="0">
                <a:spcBef>
                  <a:spcPts val="0"/>
                </a:spcBef>
                <a:spcAft>
                  <a:spcPts val="0"/>
                </a:spcAft>
                <a:defRPr/>
              </a:pPr>
              <a:r>
                <a:rPr kumimoji="0" lang="vi-VN" altLang="ko-KR" b="1" dirty="0">
                  <a:solidFill>
                    <a:srgbClr val="FFFFFF"/>
                  </a:solidFill>
                  <a:latin typeface="Dela Gothic One" panose="020B0604020202020204" charset="-128"/>
                  <a:ea typeface="Dela Gothic One" panose="020B0604020202020204" charset="-128"/>
                </a:rPr>
                <a:t>4</a:t>
              </a:r>
              <a:endParaRPr kumimoji="0" lang="en-US" altLang="ko-KR" b="1" dirty="0">
                <a:solidFill>
                  <a:srgbClr val="FFFFFF"/>
                </a:solidFill>
                <a:latin typeface="Dela Gothic One" panose="020B0604020202020204" charset="-128"/>
                <a:ea typeface="Dela Gothic One" panose="020B0604020202020204" charset="-128"/>
              </a:endParaRPr>
            </a:p>
          </p:txBody>
        </p:sp>
        <p:sp>
          <p:nvSpPr>
            <p:cNvPr id="7" name="AutoShape 9">
              <a:extLst>
                <a:ext uri="{FF2B5EF4-FFF2-40B4-BE49-F238E27FC236}">
                  <a16:creationId xmlns:a16="http://schemas.microsoft.com/office/drawing/2014/main" id="{09FF0EF3-AD90-BB81-DADC-573C160550B8}"/>
                </a:ext>
              </a:extLst>
            </p:cNvPr>
            <p:cNvSpPr>
              <a:spLocks noChangeArrowheads="1"/>
            </p:cNvSpPr>
            <p:nvPr/>
          </p:nvSpPr>
          <p:spPr bwMode="gray">
            <a:xfrm>
              <a:off x="4175702" y="764704"/>
              <a:ext cx="468306" cy="539750"/>
            </a:xfrm>
            <a:prstGeom prst="diamond">
              <a:avLst/>
            </a:prstGeom>
            <a:grpFill/>
            <a:ln w="38100">
              <a:solidFill>
                <a:srgbClr val="FFFFFF"/>
              </a:solidFill>
              <a:miter lim="800000"/>
              <a:headEnd/>
              <a:tailEnd/>
            </a:ln>
            <a:effectLst>
              <a:outerShdw sy="50000" rotWithShape="0">
                <a:srgbClr val="808080">
                  <a:alpha val="50000"/>
                </a:srgbClr>
              </a:outerShdw>
            </a:effectLst>
          </p:spPr>
          <p:txBody>
            <a:bodyPr wrap="none" anchor="ctr"/>
            <a:lstStyle/>
            <a:p>
              <a:pPr algn="ctr" eaLnBrk="0" fontAlgn="auto" latinLnBrk="0" hangingPunct="0">
                <a:spcBef>
                  <a:spcPts val="0"/>
                </a:spcBef>
                <a:spcAft>
                  <a:spcPts val="0"/>
                </a:spcAft>
                <a:defRPr/>
              </a:pPr>
              <a:r>
                <a:rPr kumimoji="0" lang="vi-VN" altLang="ko-KR" b="1" dirty="0">
                  <a:solidFill>
                    <a:srgbClr val="FFFFFF"/>
                  </a:solidFill>
                  <a:latin typeface="Dela Gothic One" panose="020B0604020202020204" charset="-128"/>
                  <a:ea typeface="Dela Gothic One" panose="020B0604020202020204" charset="-128"/>
                </a:rPr>
                <a:t>4</a:t>
              </a:r>
              <a:endParaRPr kumimoji="0" lang="en-US" altLang="ko-KR" b="1" dirty="0">
                <a:solidFill>
                  <a:srgbClr val="FFFFFF"/>
                </a:solidFill>
                <a:latin typeface="Dela Gothic One" panose="020B0604020202020204" charset="-128"/>
                <a:ea typeface="Dela Gothic One" panose="020B0604020202020204" charset="-128"/>
              </a:endParaRPr>
            </a:p>
          </p:txBody>
        </p:sp>
      </p:grpSp>
      <p:sp>
        <p:nvSpPr>
          <p:cNvPr id="12" name="Hộp Văn bản 11">
            <a:extLst>
              <a:ext uri="{FF2B5EF4-FFF2-40B4-BE49-F238E27FC236}">
                <a16:creationId xmlns:a16="http://schemas.microsoft.com/office/drawing/2014/main" id="{BD582359-1B1D-A272-07A9-ABC93917AF8F}"/>
              </a:ext>
            </a:extLst>
          </p:cNvPr>
          <p:cNvSpPr txBox="1"/>
          <p:nvPr/>
        </p:nvSpPr>
        <p:spPr>
          <a:xfrm>
            <a:off x="0" y="729546"/>
            <a:ext cx="6450858" cy="523220"/>
          </a:xfrm>
          <a:prstGeom prst="rect">
            <a:avLst/>
          </a:prstGeom>
          <a:noFill/>
        </p:spPr>
        <p:txBody>
          <a:bodyPr wrap="square">
            <a:spAutoFit/>
          </a:bodyPr>
          <a:lstStyle/>
          <a:p>
            <a:r>
              <a:rPr lang="vi-VN" b="0" i="0" dirty="0">
                <a:solidFill>
                  <a:srgbClr val="333333"/>
                </a:solidFill>
                <a:effectLst/>
                <a:latin typeface="Roboto" panose="02000000000000000000" pitchFamily="2" charset="0"/>
              </a:rPr>
              <a:t>AWS cung cấp hơn 175 dịch vụ với cơ sở hạ tầng hiện đại, độ linh hoạt cao và chi phí tối ưu nhất.</a:t>
            </a:r>
            <a:endParaRPr lang="vi-VN" dirty="0"/>
          </a:p>
        </p:txBody>
      </p:sp>
      <p:sp>
        <p:nvSpPr>
          <p:cNvPr id="14" name="Hộp Văn bản 13">
            <a:extLst>
              <a:ext uri="{FF2B5EF4-FFF2-40B4-BE49-F238E27FC236}">
                <a16:creationId xmlns:a16="http://schemas.microsoft.com/office/drawing/2014/main" id="{757E0EA7-8539-80A6-DE73-21E051BED65A}"/>
              </a:ext>
            </a:extLst>
          </p:cNvPr>
          <p:cNvSpPr txBox="1"/>
          <p:nvPr/>
        </p:nvSpPr>
        <p:spPr>
          <a:xfrm>
            <a:off x="83929" y="1252766"/>
            <a:ext cx="5885197" cy="307777"/>
          </a:xfrm>
          <a:prstGeom prst="rect">
            <a:avLst/>
          </a:prstGeom>
          <a:noFill/>
        </p:spPr>
        <p:txBody>
          <a:bodyPr wrap="square">
            <a:spAutoFit/>
          </a:bodyPr>
          <a:lstStyle/>
          <a:p>
            <a:r>
              <a:rPr lang="vi-VN" b="1" i="0" dirty="0">
                <a:solidFill>
                  <a:srgbClr val="333333"/>
                </a:solidFill>
                <a:effectLst/>
                <a:latin typeface="Roboto" panose="02000000000000000000" pitchFamily="2" charset="0"/>
              </a:rPr>
              <a:t>Các dịch vụ nổi bật do AWS cung cấp phải kể đến là:</a:t>
            </a:r>
            <a:endParaRPr lang="vi-VN" dirty="0"/>
          </a:p>
        </p:txBody>
      </p:sp>
      <p:sp>
        <p:nvSpPr>
          <p:cNvPr id="16" name="Hộp Văn bản 15">
            <a:extLst>
              <a:ext uri="{FF2B5EF4-FFF2-40B4-BE49-F238E27FC236}">
                <a16:creationId xmlns:a16="http://schemas.microsoft.com/office/drawing/2014/main" id="{0A56BFF1-0A37-5A5B-EA5A-EA37AE4820D1}"/>
              </a:ext>
            </a:extLst>
          </p:cNvPr>
          <p:cNvSpPr txBox="1"/>
          <p:nvPr/>
        </p:nvSpPr>
        <p:spPr>
          <a:xfrm>
            <a:off x="83929" y="1529257"/>
            <a:ext cx="4488071" cy="2308324"/>
          </a:xfrm>
          <a:prstGeom prst="rect">
            <a:avLst/>
          </a:prstGeom>
          <a:noFill/>
        </p:spPr>
        <p:txBody>
          <a:bodyPr wrap="square">
            <a:spAutoFit/>
          </a:bodyPr>
          <a:lstStyle/>
          <a:p>
            <a:pPr algn="l">
              <a:buFont typeface="Arial" panose="020B0604020202020204" pitchFamily="34" charset="0"/>
              <a:buChar char="•"/>
            </a:pPr>
            <a:r>
              <a:rPr lang="vi-VN" sz="1200" b="0" i="0" dirty="0" err="1">
                <a:solidFill>
                  <a:srgbClr val="333333"/>
                </a:solidFill>
                <a:effectLst/>
                <a:latin typeface="+mn-lt"/>
              </a:rPr>
              <a:t>Compute</a:t>
            </a:r>
            <a:r>
              <a:rPr lang="vi-VN" sz="1200" b="0" i="0" dirty="0">
                <a:solidFill>
                  <a:srgbClr val="333333"/>
                </a:solidFill>
                <a:effectLst/>
                <a:latin typeface="+mn-lt"/>
              </a:rPr>
              <a:t>: Tính toán.</a:t>
            </a:r>
          </a:p>
          <a:p>
            <a:pPr algn="l">
              <a:buFont typeface="Arial" panose="020B0604020202020204" pitchFamily="34" charset="0"/>
              <a:buChar char="•"/>
            </a:pPr>
            <a:r>
              <a:rPr lang="vi-VN" sz="1200" b="0" i="0" dirty="0" err="1">
                <a:solidFill>
                  <a:srgbClr val="333333"/>
                </a:solidFill>
                <a:effectLst/>
                <a:latin typeface="+mn-lt"/>
              </a:rPr>
              <a:t>Storage</a:t>
            </a:r>
            <a:r>
              <a:rPr lang="vi-VN" sz="1200" b="0" i="0" dirty="0">
                <a:solidFill>
                  <a:srgbClr val="333333"/>
                </a:solidFill>
                <a:effectLst/>
                <a:latin typeface="+mn-lt"/>
              </a:rPr>
              <a:t>: Lưu trữ.</a:t>
            </a:r>
          </a:p>
          <a:p>
            <a:pPr algn="l">
              <a:buFont typeface="Arial" panose="020B0604020202020204" pitchFamily="34" charset="0"/>
              <a:buChar char="•"/>
            </a:pPr>
            <a:r>
              <a:rPr lang="vi-VN" sz="1200" b="0" i="0" dirty="0" err="1">
                <a:solidFill>
                  <a:srgbClr val="333333"/>
                </a:solidFill>
                <a:effectLst/>
                <a:latin typeface="+mn-lt"/>
              </a:rPr>
              <a:t>Networking</a:t>
            </a:r>
            <a:r>
              <a:rPr lang="vi-VN" sz="1200" b="0" i="0" dirty="0">
                <a:solidFill>
                  <a:srgbClr val="333333"/>
                </a:solidFill>
                <a:effectLst/>
                <a:latin typeface="+mn-lt"/>
              </a:rPr>
              <a:t> &amp; </a:t>
            </a:r>
            <a:r>
              <a:rPr lang="vi-VN" sz="1200" b="0" i="0" dirty="0" err="1">
                <a:solidFill>
                  <a:srgbClr val="333333"/>
                </a:solidFill>
                <a:effectLst/>
                <a:latin typeface="+mn-lt"/>
              </a:rPr>
              <a:t>Content</a:t>
            </a:r>
            <a:r>
              <a:rPr lang="vi-VN" sz="1200" b="0" i="0" dirty="0">
                <a:solidFill>
                  <a:srgbClr val="333333"/>
                </a:solidFill>
                <a:effectLst/>
                <a:latin typeface="+mn-lt"/>
              </a:rPr>
              <a:t> </a:t>
            </a:r>
            <a:r>
              <a:rPr lang="vi-VN" sz="1200" b="0" i="0" dirty="0" err="1">
                <a:solidFill>
                  <a:srgbClr val="333333"/>
                </a:solidFill>
                <a:effectLst/>
                <a:latin typeface="+mn-lt"/>
              </a:rPr>
              <a:t>Delivery</a:t>
            </a:r>
            <a:r>
              <a:rPr lang="vi-VN" sz="1200" b="0" i="0" dirty="0">
                <a:solidFill>
                  <a:srgbClr val="333333"/>
                </a:solidFill>
                <a:effectLst/>
                <a:latin typeface="+mn-lt"/>
              </a:rPr>
              <a:t>: Mạng lưới phân phối nội dung.</a:t>
            </a:r>
          </a:p>
          <a:p>
            <a:pPr algn="l">
              <a:buFont typeface="Arial" panose="020B0604020202020204" pitchFamily="34" charset="0"/>
              <a:buChar char="•"/>
            </a:pPr>
            <a:r>
              <a:rPr lang="vi-VN" sz="1200" b="0" i="0" dirty="0" err="1">
                <a:solidFill>
                  <a:srgbClr val="333333"/>
                </a:solidFill>
                <a:effectLst/>
                <a:latin typeface="+mn-lt"/>
              </a:rPr>
              <a:t>Analysis</a:t>
            </a:r>
            <a:r>
              <a:rPr lang="vi-VN" sz="1200" b="0" i="0" dirty="0">
                <a:solidFill>
                  <a:srgbClr val="333333"/>
                </a:solidFill>
                <a:effectLst/>
                <a:latin typeface="+mn-lt"/>
              </a:rPr>
              <a:t>: Phân tích dữ liệu.</a:t>
            </a:r>
          </a:p>
          <a:p>
            <a:pPr algn="l">
              <a:buFont typeface="Arial" panose="020B0604020202020204" pitchFamily="34" charset="0"/>
              <a:buChar char="•"/>
            </a:pPr>
            <a:r>
              <a:rPr lang="vi-VN" sz="1200" b="0" i="0" dirty="0" err="1">
                <a:solidFill>
                  <a:srgbClr val="333333"/>
                </a:solidFill>
                <a:effectLst/>
                <a:latin typeface="+mn-lt"/>
              </a:rPr>
              <a:t>Management</a:t>
            </a:r>
            <a:r>
              <a:rPr lang="vi-VN" sz="1200" b="0" i="0" dirty="0">
                <a:solidFill>
                  <a:srgbClr val="333333"/>
                </a:solidFill>
                <a:effectLst/>
                <a:latin typeface="+mn-lt"/>
              </a:rPr>
              <a:t> </a:t>
            </a:r>
            <a:r>
              <a:rPr lang="vi-VN" sz="1200" b="0" i="0" dirty="0" err="1">
                <a:solidFill>
                  <a:srgbClr val="333333"/>
                </a:solidFill>
                <a:effectLst/>
                <a:latin typeface="+mn-lt"/>
              </a:rPr>
              <a:t>Tools</a:t>
            </a:r>
            <a:r>
              <a:rPr lang="vi-VN" sz="1200" b="0" i="0" dirty="0">
                <a:solidFill>
                  <a:srgbClr val="333333"/>
                </a:solidFill>
                <a:effectLst/>
                <a:latin typeface="+mn-lt"/>
              </a:rPr>
              <a:t>: Công cụ quản lý.</a:t>
            </a:r>
          </a:p>
          <a:p>
            <a:pPr algn="l">
              <a:buFont typeface="Arial" panose="020B0604020202020204" pitchFamily="34" charset="0"/>
              <a:buChar char="•"/>
            </a:pPr>
            <a:r>
              <a:rPr lang="vi-VN" sz="1200" b="0" i="0" dirty="0" err="1">
                <a:solidFill>
                  <a:srgbClr val="333333"/>
                </a:solidFill>
                <a:effectLst/>
                <a:latin typeface="+mn-lt"/>
              </a:rPr>
              <a:t>Developer</a:t>
            </a:r>
            <a:r>
              <a:rPr lang="vi-VN" sz="1200" b="0" i="0" dirty="0">
                <a:solidFill>
                  <a:srgbClr val="333333"/>
                </a:solidFill>
                <a:effectLst/>
                <a:latin typeface="+mn-lt"/>
              </a:rPr>
              <a:t> </a:t>
            </a:r>
            <a:r>
              <a:rPr lang="vi-VN" sz="1200" b="0" i="0" dirty="0" err="1">
                <a:solidFill>
                  <a:srgbClr val="333333"/>
                </a:solidFill>
                <a:effectLst/>
                <a:latin typeface="+mn-lt"/>
              </a:rPr>
              <a:t>Tools</a:t>
            </a:r>
            <a:r>
              <a:rPr lang="vi-VN" sz="1200" b="0" i="0" dirty="0">
                <a:solidFill>
                  <a:srgbClr val="333333"/>
                </a:solidFill>
                <a:effectLst/>
                <a:latin typeface="+mn-lt"/>
              </a:rPr>
              <a:t>: Công cụ phát triển.</a:t>
            </a:r>
          </a:p>
          <a:p>
            <a:pPr algn="l">
              <a:buFont typeface="Arial" panose="020B0604020202020204" pitchFamily="34" charset="0"/>
              <a:buChar char="•"/>
            </a:pPr>
            <a:r>
              <a:rPr lang="vi-VN" sz="1200" b="0" i="0" dirty="0" err="1">
                <a:solidFill>
                  <a:srgbClr val="333333"/>
                </a:solidFill>
                <a:effectLst/>
                <a:latin typeface="+mn-lt"/>
              </a:rPr>
              <a:t>Business</a:t>
            </a:r>
            <a:r>
              <a:rPr lang="vi-VN" sz="1200" b="0" i="0" dirty="0">
                <a:solidFill>
                  <a:srgbClr val="333333"/>
                </a:solidFill>
                <a:effectLst/>
                <a:latin typeface="+mn-lt"/>
              </a:rPr>
              <a:t> </a:t>
            </a:r>
            <a:r>
              <a:rPr lang="vi-VN" sz="1200" b="0" i="0" dirty="0" err="1">
                <a:solidFill>
                  <a:srgbClr val="333333"/>
                </a:solidFill>
                <a:effectLst/>
                <a:latin typeface="+mn-lt"/>
              </a:rPr>
              <a:t>Productivity</a:t>
            </a:r>
            <a:r>
              <a:rPr lang="vi-VN" sz="1200" b="0" i="0" dirty="0">
                <a:solidFill>
                  <a:srgbClr val="333333"/>
                </a:solidFill>
                <a:effectLst/>
                <a:latin typeface="+mn-lt"/>
              </a:rPr>
              <a:t>: Năng suất nghiệp vụ.</a:t>
            </a:r>
          </a:p>
          <a:p>
            <a:pPr algn="l">
              <a:buFont typeface="Arial" panose="020B0604020202020204" pitchFamily="34" charset="0"/>
              <a:buChar char="•"/>
            </a:pPr>
            <a:r>
              <a:rPr lang="vi-VN" sz="1200" b="0" i="0" dirty="0" err="1">
                <a:solidFill>
                  <a:srgbClr val="333333"/>
                </a:solidFill>
                <a:effectLst/>
                <a:latin typeface="+mn-lt"/>
              </a:rPr>
              <a:t>Customer</a:t>
            </a:r>
            <a:r>
              <a:rPr lang="vi-VN" sz="1200" b="0" i="0" dirty="0">
                <a:solidFill>
                  <a:srgbClr val="333333"/>
                </a:solidFill>
                <a:effectLst/>
                <a:latin typeface="+mn-lt"/>
              </a:rPr>
              <a:t> </a:t>
            </a:r>
            <a:r>
              <a:rPr lang="vi-VN" sz="1200" b="0" i="0" dirty="0" err="1">
                <a:solidFill>
                  <a:srgbClr val="333333"/>
                </a:solidFill>
                <a:effectLst/>
                <a:latin typeface="+mn-lt"/>
              </a:rPr>
              <a:t>Engagement</a:t>
            </a:r>
            <a:r>
              <a:rPr lang="vi-VN" sz="1200" b="0" i="0" dirty="0">
                <a:solidFill>
                  <a:srgbClr val="333333"/>
                </a:solidFill>
                <a:effectLst/>
                <a:latin typeface="+mn-lt"/>
              </a:rPr>
              <a:t>: Cam kết khách hàng.</a:t>
            </a:r>
          </a:p>
          <a:p>
            <a:pPr algn="l">
              <a:buFont typeface="Arial" panose="020B0604020202020204" pitchFamily="34" charset="0"/>
              <a:buChar char="•"/>
            </a:pPr>
            <a:r>
              <a:rPr lang="vi-VN" sz="1200" b="0" i="0" dirty="0" err="1">
                <a:solidFill>
                  <a:srgbClr val="333333"/>
                </a:solidFill>
                <a:effectLst/>
                <a:latin typeface="+mn-lt"/>
              </a:rPr>
              <a:t>Application</a:t>
            </a:r>
            <a:r>
              <a:rPr lang="vi-VN" sz="1200" b="0" i="0" dirty="0">
                <a:solidFill>
                  <a:srgbClr val="333333"/>
                </a:solidFill>
                <a:effectLst/>
                <a:latin typeface="+mn-lt"/>
              </a:rPr>
              <a:t> </a:t>
            </a:r>
            <a:r>
              <a:rPr lang="vi-VN" sz="1200" b="0" i="0" dirty="0" err="1">
                <a:solidFill>
                  <a:srgbClr val="333333"/>
                </a:solidFill>
                <a:effectLst/>
                <a:latin typeface="+mn-lt"/>
              </a:rPr>
              <a:t>Integration</a:t>
            </a:r>
            <a:r>
              <a:rPr lang="vi-VN" sz="1200" b="0" i="0" dirty="0">
                <a:solidFill>
                  <a:srgbClr val="333333"/>
                </a:solidFill>
                <a:effectLst/>
                <a:latin typeface="+mn-lt"/>
              </a:rPr>
              <a:t>: Tích hợp ứng dụng.</a:t>
            </a:r>
          </a:p>
          <a:p>
            <a:pPr algn="l">
              <a:buFont typeface="Arial" panose="020B0604020202020204" pitchFamily="34" charset="0"/>
              <a:buChar char="•"/>
            </a:pPr>
            <a:r>
              <a:rPr lang="vi-VN" sz="1200" b="0" i="0" dirty="0">
                <a:solidFill>
                  <a:srgbClr val="333333"/>
                </a:solidFill>
                <a:effectLst/>
                <a:latin typeface="+mn-lt"/>
              </a:rPr>
              <a:t>Công nghệ thực tế ảo (AR &amp; VR).</a:t>
            </a:r>
          </a:p>
          <a:p>
            <a:pPr algn="l">
              <a:buFont typeface="Arial" panose="020B0604020202020204" pitchFamily="34" charset="0"/>
              <a:buChar char="•"/>
            </a:pPr>
            <a:r>
              <a:rPr lang="vi-VN" sz="1200" dirty="0">
                <a:solidFill>
                  <a:schemeClr val="tx2">
                    <a:lumMod val="50000"/>
                  </a:schemeClr>
                </a:solidFill>
                <a:latin typeface="+mn-lt"/>
              </a:rPr>
              <a:t>Machine </a:t>
            </a:r>
            <a:r>
              <a:rPr lang="vi-VN" sz="1200" dirty="0" err="1">
                <a:solidFill>
                  <a:schemeClr val="tx2">
                    <a:lumMod val="50000"/>
                  </a:schemeClr>
                </a:solidFill>
                <a:latin typeface="+mn-lt"/>
              </a:rPr>
              <a:t>Learning</a:t>
            </a:r>
            <a:r>
              <a:rPr lang="vi-VN" sz="1200" b="0" i="0" dirty="0">
                <a:solidFill>
                  <a:srgbClr val="333333"/>
                </a:solidFill>
                <a:effectLst/>
                <a:latin typeface="+mn-lt"/>
              </a:rPr>
              <a:t>: Máy học.</a:t>
            </a:r>
          </a:p>
          <a:p>
            <a:pPr algn="l">
              <a:buFont typeface="Arial" panose="020B0604020202020204" pitchFamily="34" charset="0"/>
              <a:buChar char="•"/>
            </a:pPr>
            <a:r>
              <a:rPr lang="vi-VN" sz="1200" b="0" i="0" dirty="0" err="1">
                <a:solidFill>
                  <a:srgbClr val="333333"/>
                </a:solidFill>
                <a:effectLst/>
                <a:latin typeface="+mn-lt"/>
              </a:rPr>
              <a:t>Desktop</a:t>
            </a:r>
            <a:r>
              <a:rPr lang="vi-VN" sz="1200" b="0" i="0" dirty="0">
                <a:solidFill>
                  <a:srgbClr val="333333"/>
                </a:solidFill>
                <a:effectLst/>
                <a:latin typeface="+mn-lt"/>
              </a:rPr>
              <a:t> &amp; </a:t>
            </a:r>
            <a:r>
              <a:rPr lang="vi-VN" sz="1200" b="0" i="0" dirty="0" err="1">
                <a:solidFill>
                  <a:srgbClr val="333333"/>
                </a:solidFill>
                <a:effectLst/>
                <a:latin typeface="+mn-lt"/>
              </a:rPr>
              <a:t>App</a:t>
            </a:r>
            <a:r>
              <a:rPr lang="vi-VN" sz="1200" b="0" i="0" dirty="0">
                <a:solidFill>
                  <a:srgbClr val="333333"/>
                </a:solidFill>
                <a:effectLst/>
                <a:latin typeface="+mn-lt"/>
              </a:rPr>
              <a:t> </a:t>
            </a:r>
            <a:r>
              <a:rPr lang="vi-VN" sz="1200" b="0" i="0" dirty="0" err="1">
                <a:solidFill>
                  <a:srgbClr val="333333"/>
                </a:solidFill>
                <a:effectLst/>
                <a:latin typeface="+mn-lt"/>
              </a:rPr>
              <a:t>Streaming</a:t>
            </a:r>
            <a:r>
              <a:rPr lang="vi-VN" sz="1200" b="0" i="0" dirty="0">
                <a:solidFill>
                  <a:srgbClr val="333333"/>
                </a:solidFill>
                <a:effectLst/>
                <a:latin typeface="+mn-lt"/>
              </a:rPr>
              <a:t>: Ứng dụng máy tính &amp; </a:t>
            </a:r>
            <a:r>
              <a:rPr lang="vi-VN" sz="1200" b="0" i="0" dirty="0" err="1">
                <a:solidFill>
                  <a:srgbClr val="333333"/>
                </a:solidFill>
                <a:effectLst/>
                <a:latin typeface="+mn-lt"/>
              </a:rPr>
              <a:t>Streaming</a:t>
            </a:r>
            <a:r>
              <a:rPr lang="vi-VN" sz="1200" b="0" i="0" dirty="0">
                <a:solidFill>
                  <a:srgbClr val="333333"/>
                </a:solidFill>
                <a:effectLst/>
                <a:latin typeface="+mn-lt"/>
              </a:rPr>
              <a:t>.</a:t>
            </a:r>
          </a:p>
        </p:txBody>
      </p:sp>
      <p:pic>
        <p:nvPicPr>
          <p:cNvPr id="18" name="Hình ảnh 17">
            <a:extLst>
              <a:ext uri="{FF2B5EF4-FFF2-40B4-BE49-F238E27FC236}">
                <a16:creationId xmlns:a16="http://schemas.microsoft.com/office/drawing/2014/main" id="{3C4FCAAD-CC33-A714-FD78-3D107CF6CE98}"/>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4511049" y="1188367"/>
            <a:ext cx="4473238" cy="3910799"/>
          </a:xfrm>
          <a:prstGeom prst="rect">
            <a:avLst/>
          </a:prstGeom>
        </p:spPr>
      </p:pic>
    </p:spTree>
    <p:extLst>
      <p:ext uri="{BB962C8B-B14F-4D97-AF65-F5344CB8AC3E}">
        <p14:creationId xmlns:p14="http://schemas.microsoft.com/office/powerpoint/2010/main" val="2290558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74">
            <a:extLst>
              <a:ext uri="{FF2B5EF4-FFF2-40B4-BE49-F238E27FC236}">
                <a16:creationId xmlns:a16="http://schemas.microsoft.com/office/drawing/2014/main" id="{8A7822EA-CB80-D81E-B8C4-98003669B09E}"/>
              </a:ext>
            </a:extLst>
          </p:cNvPr>
          <p:cNvGrpSpPr>
            <a:grpSpLocks/>
          </p:cNvGrpSpPr>
          <p:nvPr/>
        </p:nvGrpSpPr>
        <p:grpSpPr bwMode="auto">
          <a:xfrm>
            <a:off x="83929" y="44334"/>
            <a:ext cx="4574839" cy="539750"/>
            <a:chOff x="284788" y="764704"/>
            <a:chExt cx="4359220" cy="539750"/>
          </a:xfrm>
          <a:solidFill>
            <a:schemeClr val="tx2">
              <a:lumMod val="50000"/>
            </a:schemeClr>
          </a:solidFill>
        </p:grpSpPr>
        <p:sp>
          <p:nvSpPr>
            <p:cNvPr id="3" name="AutoShape 7">
              <a:extLst>
                <a:ext uri="{FF2B5EF4-FFF2-40B4-BE49-F238E27FC236}">
                  <a16:creationId xmlns:a16="http://schemas.microsoft.com/office/drawing/2014/main" id="{6CC4A315-667F-AE0D-6900-FDDF816312AD}"/>
                </a:ext>
              </a:extLst>
            </p:cNvPr>
            <p:cNvSpPr>
              <a:spLocks noChangeArrowheads="1"/>
            </p:cNvSpPr>
            <p:nvPr/>
          </p:nvSpPr>
          <p:spPr bwMode="gray">
            <a:xfrm>
              <a:off x="681311" y="840904"/>
              <a:ext cx="3530649" cy="447675"/>
            </a:xfrm>
            <a:prstGeom prst="roundRect">
              <a:avLst>
                <a:gd name="adj" fmla="val 16667"/>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a:solidFill>
                    <a:schemeClr val="tx1"/>
                  </a:solidFill>
                  <a:latin typeface="굴림" panose="020B0600000101010101" pitchFamily="34" charset="-127"/>
                  <a:ea typeface="굴림" panose="020B0600000101010101" pitchFamily="34" charset="-127"/>
                </a:defRPr>
              </a:lvl1pPr>
              <a:lvl2pPr marL="742950" indent="-285750" eaLnBrk="0" hangingPunct="0">
                <a:defRPr kumimoji="1">
                  <a:solidFill>
                    <a:schemeClr val="tx1"/>
                  </a:solidFill>
                  <a:latin typeface="굴림" panose="020B0600000101010101" pitchFamily="34" charset="-127"/>
                  <a:ea typeface="굴림" panose="020B0600000101010101" pitchFamily="34" charset="-127"/>
                </a:defRPr>
              </a:lvl2pPr>
              <a:lvl3pPr marL="1143000" indent="-228600" eaLnBrk="0" hangingPunct="0">
                <a:defRPr kumimoji="1">
                  <a:solidFill>
                    <a:schemeClr val="tx1"/>
                  </a:solidFill>
                  <a:latin typeface="굴림" panose="020B0600000101010101" pitchFamily="34" charset="-127"/>
                  <a:ea typeface="굴림" panose="020B0600000101010101" pitchFamily="34" charset="-127"/>
                </a:defRPr>
              </a:lvl3pPr>
              <a:lvl4pPr marL="1600200" indent="-228600" eaLnBrk="0" hangingPunct="0">
                <a:defRPr kumimoji="1">
                  <a:solidFill>
                    <a:schemeClr val="tx1"/>
                  </a:solidFill>
                  <a:latin typeface="굴림" panose="020B0600000101010101" pitchFamily="34" charset="-127"/>
                  <a:ea typeface="굴림" panose="020B0600000101010101" pitchFamily="34" charset="-127"/>
                </a:defRPr>
              </a:lvl4pPr>
              <a:lvl5pPr marL="2057400" indent="-228600" eaLnBrk="0" hangingPunct="0">
                <a:defRPr kumimoji="1">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9pPr>
            </a:lstStyle>
            <a:p>
              <a:pPr eaLnBrk="1" hangingPunct="1"/>
              <a:r>
                <a:rPr kumimoji="0" lang="en-US" altLang="ko-KR" dirty="0">
                  <a:solidFill>
                    <a:schemeClr val="bg1"/>
                  </a:solidFill>
                  <a:latin typeface="Dela Gothic One" panose="020B0604020202020204" charset="-128"/>
                  <a:ea typeface="맑은 고딕" panose="020B0503020000020004" pitchFamily="34" charset="-127"/>
                </a:rPr>
                <a:t>                         CODE MINH HỌA</a:t>
              </a:r>
              <a:endParaRPr kumimoji="0" lang="ko-KR" altLang="en-US" dirty="0">
                <a:solidFill>
                  <a:schemeClr val="bg1"/>
                </a:solidFill>
                <a:latin typeface="Dela Gothic One" panose="020B0604020202020204" charset="-128"/>
                <a:ea typeface="맑은 고딕" panose="020B0503020000020004" pitchFamily="34" charset="-127"/>
              </a:endParaRPr>
            </a:p>
          </p:txBody>
        </p:sp>
        <p:sp>
          <p:nvSpPr>
            <p:cNvPr id="4" name="AutoShape 9">
              <a:extLst>
                <a:ext uri="{FF2B5EF4-FFF2-40B4-BE49-F238E27FC236}">
                  <a16:creationId xmlns:a16="http://schemas.microsoft.com/office/drawing/2014/main" id="{5D81B384-42FF-0F97-4856-0EA0DAEBE013}"/>
                </a:ext>
              </a:extLst>
            </p:cNvPr>
            <p:cNvSpPr>
              <a:spLocks noChangeArrowheads="1"/>
            </p:cNvSpPr>
            <p:nvPr/>
          </p:nvSpPr>
          <p:spPr bwMode="gray">
            <a:xfrm>
              <a:off x="284788" y="764704"/>
              <a:ext cx="468306" cy="539750"/>
            </a:xfrm>
            <a:prstGeom prst="diamond">
              <a:avLst/>
            </a:prstGeom>
            <a:grpFill/>
            <a:ln w="38100">
              <a:solidFill>
                <a:srgbClr val="FFFFFF"/>
              </a:solidFill>
              <a:miter lim="800000"/>
              <a:headEnd/>
              <a:tailEnd/>
            </a:ln>
            <a:effectLst>
              <a:outerShdw sy="50000" rotWithShape="0">
                <a:srgbClr val="808080">
                  <a:alpha val="50000"/>
                </a:srgbClr>
              </a:outerShdw>
            </a:effectLst>
          </p:spPr>
          <p:txBody>
            <a:bodyPr wrap="none" anchor="ctr"/>
            <a:lstStyle/>
            <a:p>
              <a:pPr algn="ctr" eaLnBrk="0" fontAlgn="auto" latinLnBrk="0" hangingPunct="0">
                <a:spcBef>
                  <a:spcPts val="0"/>
                </a:spcBef>
                <a:spcAft>
                  <a:spcPts val="0"/>
                </a:spcAft>
                <a:defRPr/>
              </a:pPr>
              <a:r>
                <a:rPr kumimoji="0" lang="vi-VN" altLang="ko-KR" b="1" dirty="0">
                  <a:solidFill>
                    <a:srgbClr val="FFFFFF"/>
                  </a:solidFill>
                  <a:latin typeface="Dela Gothic One" panose="020B0604020202020204" charset="-128"/>
                  <a:ea typeface="Dela Gothic One" panose="020B0604020202020204" charset="-128"/>
                </a:rPr>
                <a:t>5</a:t>
              </a:r>
              <a:endParaRPr kumimoji="0" lang="en-US" altLang="ko-KR" b="1" dirty="0">
                <a:solidFill>
                  <a:srgbClr val="FFFFFF"/>
                </a:solidFill>
                <a:latin typeface="Dela Gothic One" panose="020B0604020202020204" charset="-128"/>
                <a:ea typeface="Dela Gothic One" panose="020B0604020202020204" charset="-128"/>
              </a:endParaRPr>
            </a:p>
          </p:txBody>
        </p:sp>
        <p:sp>
          <p:nvSpPr>
            <p:cNvPr id="5" name="AutoShape 9">
              <a:extLst>
                <a:ext uri="{FF2B5EF4-FFF2-40B4-BE49-F238E27FC236}">
                  <a16:creationId xmlns:a16="http://schemas.microsoft.com/office/drawing/2014/main" id="{92DCFB25-C4B8-7F2C-9791-FA66C80B0A21}"/>
                </a:ext>
              </a:extLst>
            </p:cNvPr>
            <p:cNvSpPr>
              <a:spLocks noChangeArrowheads="1"/>
            </p:cNvSpPr>
            <p:nvPr/>
          </p:nvSpPr>
          <p:spPr bwMode="gray">
            <a:xfrm>
              <a:off x="4104265" y="764704"/>
              <a:ext cx="539743" cy="539750"/>
            </a:xfrm>
            <a:prstGeom prst="diamond">
              <a:avLst/>
            </a:prstGeom>
            <a:grpFill/>
            <a:ln w="38100">
              <a:solidFill>
                <a:srgbClr val="FFFFFF"/>
              </a:solidFill>
              <a:miter lim="800000"/>
              <a:headEnd/>
              <a:tailEnd/>
            </a:ln>
            <a:effectLst>
              <a:outerShdw sy="50000" rotWithShape="0">
                <a:srgbClr val="808080">
                  <a:alpha val="50000"/>
                </a:srgbClr>
              </a:outerShdw>
            </a:effectLst>
          </p:spPr>
          <p:txBody>
            <a:bodyPr wrap="none" anchor="ctr"/>
            <a:lstStyle/>
            <a:p>
              <a:pPr algn="ctr" eaLnBrk="0" fontAlgn="auto" latinLnBrk="0" hangingPunct="0">
                <a:spcBef>
                  <a:spcPts val="0"/>
                </a:spcBef>
                <a:spcAft>
                  <a:spcPts val="0"/>
                </a:spcAft>
                <a:defRPr/>
              </a:pPr>
              <a:r>
                <a:rPr kumimoji="0" lang="vi-VN" altLang="ko-KR" b="1" dirty="0">
                  <a:solidFill>
                    <a:srgbClr val="FFFFFF"/>
                  </a:solidFill>
                  <a:latin typeface="Dela Gothic One" panose="020B0604020202020204" charset="-128"/>
                  <a:ea typeface="Dela Gothic One" panose="020B0604020202020204" charset="-128"/>
                </a:rPr>
                <a:t>5</a:t>
              </a:r>
              <a:endParaRPr kumimoji="0" lang="en-US" altLang="ko-KR" b="1" dirty="0">
                <a:solidFill>
                  <a:srgbClr val="FFFFFF"/>
                </a:solidFill>
                <a:latin typeface="Dela Gothic One" panose="020B0604020202020204" charset="-128"/>
                <a:ea typeface="Dela Gothic One" panose="020B0604020202020204" charset="-128"/>
              </a:endParaRPr>
            </a:p>
          </p:txBody>
        </p:sp>
      </p:grpSp>
    </p:spTree>
    <p:extLst>
      <p:ext uri="{BB962C8B-B14F-4D97-AF65-F5344CB8AC3E}">
        <p14:creationId xmlns:p14="http://schemas.microsoft.com/office/powerpoint/2010/main" val="1313779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1"/>
        <p:cNvGrpSpPr/>
        <p:nvPr/>
      </p:nvGrpSpPr>
      <p:grpSpPr>
        <a:xfrm>
          <a:off x="0" y="0"/>
          <a:ext cx="0" cy="0"/>
          <a:chOff x="0" y="0"/>
          <a:chExt cx="0" cy="0"/>
        </a:xfrm>
      </p:grpSpPr>
      <p:sp>
        <p:nvSpPr>
          <p:cNvPr id="1032" name="Google Shape;1032;p51"/>
          <p:cNvSpPr txBox="1">
            <a:spLocks noGrp="1"/>
          </p:cNvSpPr>
          <p:nvPr>
            <p:ph type="title" idx="4294967295"/>
          </p:nvPr>
        </p:nvSpPr>
        <p:spPr>
          <a:xfrm>
            <a:off x="0" y="1093788"/>
            <a:ext cx="7702550" cy="63341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8000" dirty="0"/>
              <a:t>Thank for watching!</a:t>
            </a:r>
            <a:endParaRPr sz="8000" dirty="0"/>
          </a:p>
        </p:txBody>
      </p:sp>
      <p:sp>
        <p:nvSpPr>
          <p:cNvPr id="1043" name="Google Shape;1043;p51">
            <a:hlinkClick r:id="" action="ppaction://hlinkshowjump?jump=nextslide"/>
          </p:cNvPr>
          <p:cNvSpPr/>
          <p:nvPr/>
        </p:nvSpPr>
        <p:spPr>
          <a:xfrm rot="5400000">
            <a:off x="8725125" y="4823375"/>
            <a:ext cx="114300" cy="1143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1">
            <a:hlinkClick r:id="" action="ppaction://hlinkshowjump?jump=previousslide"/>
          </p:cNvPr>
          <p:cNvSpPr/>
          <p:nvPr/>
        </p:nvSpPr>
        <p:spPr>
          <a:xfrm rot="-5400000" flipH="1">
            <a:off x="300050" y="4823375"/>
            <a:ext cx="114300" cy="1143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47">
            <a:extLst>
              <a:ext uri="{FF2B5EF4-FFF2-40B4-BE49-F238E27FC236}">
                <a16:creationId xmlns:a16="http://schemas.microsoft.com/office/drawing/2014/main" id="{F1E846C8-6E3B-80A1-6233-E67AEE0709CE}"/>
              </a:ext>
            </a:extLst>
          </p:cNvPr>
          <p:cNvGrpSpPr>
            <a:grpSpLocks/>
          </p:cNvGrpSpPr>
          <p:nvPr/>
        </p:nvGrpSpPr>
        <p:grpSpPr bwMode="auto">
          <a:xfrm>
            <a:off x="164306" y="589896"/>
            <a:ext cx="4777166" cy="601662"/>
            <a:chOff x="500034" y="928670"/>
            <a:chExt cx="4777200" cy="601760"/>
          </a:xfrm>
        </p:grpSpPr>
        <p:sp>
          <p:nvSpPr>
            <p:cNvPr id="9" name="AutoShape 7">
              <a:extLst>
                <a:ext uri="{FF2B5EF4-FFF2-40B4-BE49-F238E27FC236}">
                  <a16:creationId xmlns:a16="http://schemas.microsoft.com/office/drawing/2014/main" id="{E04A2E60-0476-2463-BB81-16EABC3DB601}"/>
                </a:ext>
              </a:extLst>
            </p:cNvPr>
            <p:cNvSpPr>
              <a:spLocks noChangeArrowheads="1"/>
            </p:cNvSpPr>
            <p:nvPr/>
          </p:nvSpPr>
          <p:spPr bwMode="gray">
            <a:xfrm>
              <a:off x="957234" y="1004870"/>
              <a:ext cx="4320000" cy="447675"/>
            </a:xfrm>
            <a:prstGeom prst="roundRect">
              <a:avLst>
                <a:gd name="adj" fmla="val 16667"/>
              </a:avLst>
            </a:prstGeom>
            <a:solidFill>
              <a:srgbClr val="FF0000">
                <a:alpha val="59999"/>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a:solidFill>
                    <a:schemeClr val="tx1"/>
                  </a:solidFill>
                  <a:latin typeface="굴림" panose="020B0600000101010101" pitchFamily="34" charset="-127"/>
                  <a:ea typeface="굴림" panose="020B0600000101010101" pitchFamily="34" charset="-127"/>
                </a:defRPr>
              </a:lvl1pPr>
              <a:lvl2pPr marL="742950" indent="-285750" eaLnBrk="0" hangingPunct="0">
                <a:defRPr kumimoji="1">
                  <a:solidFill>
                    <a:schemeClr val="tx1"/>
                  </a:solidFill>
                  <a:latin typeface="굴림" panose="020B0600000101010101" pitchFamily="34" charset="-127"/>
                  <a:ea typeface="굴림" panose="020B0600000101010101" pitchFamily="34" charset="-127"/>
                </a:defRPr>
              </a:lvl2pPr>
              <a:lvl3pPr marL="1143000" indent="-228600" eaLnBrk="0" hangingPunct="0">
                <a:defRPr kumimoji="1">
                  <a:solidFill>
                    <a:schemeClr val="tx1"/>
                  </a:solidFill>
                  <a:latin typeface="굴림" panose="020B0600000101010101" pitchFamily="34" charset="-127"/>
                  <a:ea typeface="굴림" panose="020B0600000101010101" pitchFamily="34" charset="-127"/>
                </a:defRPr>
              </a:lvl3pPr>
              <a:lvl4pPr marL="1600200" indent="-228600" eaLnBrk="0" hangingPunct="0">
                <a:defRPr kumimoji="1">
                  <a:solidFill>
                    <a:schemeClr val="tx1"/>
                  </a:solidFill>
                  <a:latin typeface="굴림" panose="020B0600000101010101" pitchFamily="34" charset="-127"/>
                  <a:ea typeface="굴림" panose="020B0600000101010101" pitchFamily="34" charset="-127"/>
                </a:defRPr>
              </a:lvl4pPr>
              <a:lvl5pPr marL="2057400" indent="-228600" eaLnBrk="0" hangingPunct="0">
                <a:defRPr kumimoji="1">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9pPr>
            </a:lstStyle>
            <a:p>
              <a:pPr eaLnBrk="1" hangingPunct="1"/>
              <a:endParaRPr kumimoji="0" lang="ko-KR" altLang="en-US">
                <a:latin typeface="맑은 고딕" panose="020B0503020000020004" pitchFamily="34" charset="-127"/>
                <a:ea typeface="맑은 고딕" panose="020B0503020000020004" pitchFamily="34" charset="-127"/>
              </a:endParaRPr>
            </a:p>
          </p:txBody>
        </p:sp>
        <p:sp>
          <p:nvSpPr>
            <p:cNvPr id="10" name="AutoShape 8">
              <a:extLst>
                <a:ext uri="{FF2B5EF4-FFF2-40B4-BE49-F238E27FC236}">
                  <a16:creationId xmlns:a16="http://schemas.microsoft.com/office/drawing/2014/main" id="{EBAC21F5-29FE-9263-4F2F-C44E5241088C}"/>
                </a:ext>
              </a:extLst>
            </p:cNvPr>
            <p:cNvSpPr>
              <a:spLocks noChangeArrowheads="1"/>
            </p:cNvSpPr>
            <p:nvPr/>
          </p:nvSpPr>
          <p:spPr bwMode="gray">
            <a:xfrm>
              <a:off x="1250921" y="979470"/>
              <a:ext cx="3887777" cy="492125"/>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round/>
                  <a:headEnd/>
                  <a:tailEnd/>
                </a14:hiddenLine>
              </a:ext>
            </a:extLst>
          </p:spPr>
          <p:txBody>
            <a:bodyPr wrap="none" anchor="ctr"/>
            <a:lstStyle>
              <a:lvl1pPr eaLnBrk="0" hangingPunct="0">
                <a:defRPr kumimoji="1">
                  <a:solidFill>
                    <a:schemeClr val="tx1"/>
                  </a:solidFill>
                  <a:latin typeface="굴림" panose="020B0600000101010101" pitchFamily="34" charset="-127"/>
                  <a:ea typeface="굴림" panose="020B0600000101010101" pitchFamily="34" charset="-127"/>
                </a:defRPr>
              </a:lvl1pPr>
              <a:lvl2pPr marL="742950" indent="-285750" eaLnBrk="0" hangingPunct="0">
                <a:defRPr kumimoji="1">
                  <a:solidFill>
                    <a:schemeClr val="tx1"/>
                  </a:solidFill>
                  <a:latin typeface="굴림" panose="020B0600000101010101" pitchFamily="34" charset="-127"/>
                  <a:ea typeface="굴림" panose="020B0600000101010101" pitchFamily="34" charset="-127"/>
                </a:defRPr>
              </a:lvl2pPr>
              <a:lvl3pPr marL="1143000" indent="-228600" eaLnBrk="0" hangingPunct="0">
                <a:defRPr kumimoji="1">
                  <a:solidFill>
                    <a:schemeClr val="tx1"/>
                  </a:solidFill>
                  <a:latin typeface="굴림" panose="020B0600000101010101" pitchFamily="34" charset="-127"/>
                  <a:ea typeface="굴림" panose="020B0600000101010101" pitchFamily="34" charset="-127"/>
                </a:defRPr>
              </a:lvl3pPr>
              <a:lvl4pPr marL="1600200" indent="-228600" eaLnBrk="0" hangingPunct="0">
                <a:defRPr kumimoji="1">
                  <a:solidFill>
                    <a:schemeClr val="tx1"/>
                  </a:solidFill>
                  <a:latin typeface="굴림" panose="020B0600000101010101" pitchFamily="34" charset="-127"/>
                  <a:ea typeface="굴림" panose="020B0600000101010101" pitchFamily="34" charset="-127"/>
                </a:defRPr>
              </a:lvl4pPr>
              <a:lvl5pPr marL="2057400" indent="-228600" eaLnBrk="0" hangingPunct="0">
                <a:defRPr kumimoji="1">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9pPr>
            </a:lstStyle>
            <a:p>
              <a:pPr eaLnBrk="1" hangingPunct="1"/>
              <a:r>
                <a:rPr kumimoji="0" lang="en-US" altLang="ko-KR" dirty="0">
                  <a:solidFill>
                    <a:schemeClr val="bg1"/>
                  </a:solidFill>
                  <a:latin typeface="Dela Gothic One" panose="020B0604020202020204" charset="-128"/>
                  <a:ea typeface="Dela Gothic One" panose="020B0604020202020204" charset="-128"/>
                </a:rPr>
                <a:t>AWS LÀ GÌ ?</a:t>
              </a:r>
              <a:endParaRPr kumimoji="0" lang="ko-KR" altLang="en-US" dirty="0">
                <a:solidFill>
                  <a:schemeClr val="bg1"/>
                </a:solidFill>
                <a:latin typeface="Dela Gothic One" panose="020B0604020202020204" charset="-128"/>
              </a:endParaRPr>
            </a:p>
          </p:txBody>
        </p:sp>
        <p:sp>
          <p:nvSpPr>
            <p:cNvPr id="11" name="AutoShape 9">
              <a:extLst>
                <a:ext uri="{FF2B5EF4-FFF2-40B4-BE49-F238E27FC236}">
                  <a16:creationId xmlns:a16="http://schemas.microsoft.com/office/drawing/2014/main" id="{DAF2FAF3-6947-C3F9-01BB-BAFCE852C27E}"/>
                </a:ext>
              </a:extLst>
            </p:cNvPr>
            <p:cNvSpPr>
              <a:spLocks noChangeArrowheads="1"/>
            </p:cNvSpPr>
            <p:nvPr/>
          </p:nvSpPr>
          <p:spPr bwMode="gray">
            <a:xfrm>
              <a:off x="500034" y="928670"/>
              <a:ext cx="685805" cy="601760"/>
            </a:xfrm>
            <a:prstGeom prst="diamond">
              <a:avLst/>
            </a:prstGeom>
            <a:solidFill>
              <a:srgbClr val="FF0000"/>
            </a:solidFill>
            <a:ln w="38100">
              <a:solidFill>
                <a:srgbClr val="FFFFFF"/>
              </a:solidFill>
              <a:miter lim="800000"/>
              <a:headEnd/>
              <a:tailEnd/>
            </a:ln>
            <a:effectLst>
              <a:outerShdw sy="50000" rotWithShape="0">
                <a:srgbClr val="808080">
                  <a:alpha val="50000"/>
                </a:srgbClr>
              </a:outerShdw>
            </a:effectLst>
          </p:spPr>
          <p:txBody>
            <a:bodyPr wrap="none" anchor="ctr"/>
            <a:lstStyle>
              <a:lvl1pPr eaLnBrk="0" hangingPunct="0">
                <a:defRPr kumimoji="1">
                  <a:solidFill>
                    <a:schemeClr val="tx1"/>
                  </a:solidFill>
                  <a:latin typeface="굴림" panose="020B0600000101010101" pitchFamily="34" charset="-127"/>
                  <a:ea typeface="굴림" panose="020B0600000101010101" pitchFamily="34" charset="-127"/>
                </a:defRPr>
              </a:lvl1pPr>
              <a:lvl2pPr marL="742950" indent="-285750" eaLnBrk="0" hangingPunct="0">
                <a:defRPr kumimoji="1">
                  <a:solidFill>
                    <a:schemeClr val="tx1"/>
                  </a:solidFill>
                  <a:latin typeface="굴림" panose="020B0600000101010101" pitchFamily="34" charset="-127"/>
                  <a:ea typeface="굴림" panose="020B0600000101010101" pitchFamily="34" charset="-127"/>
                </a:defRPr>
              </a:lvl2pPr>
              <a:lvl3pPr marL="1143000" indent="-228600" eaLnBrk="0" hangingPunct="0">
                <a:defRPr kumimoji="1">
                  <a:solidFill>
                    <a:schemeClr val="tx1"/>
                  </a:solidFill>
                  <a:latin typeface="굴림" panose="020B0600000101010101" pitchFamily="34" charset="-127"/>
                  <a:ea typeface="굴림" panose="020B0600000101010101" pitchFamily="34" charset="-127"/>
                </a:defRPr>
              </a:lvl3pPr>
              <a:lvl4pPr marL="1600200" indent="-228600" eaLnBrk="0" hangingPunct="0">
                <a:defRPr kumimoji="1">
                  <a:solidFill>
                    <a:schemeClr val="tx1"/>
                  </a:solidFill>
                  <a:latin typeface="굴림" panose="020B0600000101010101" pitchFamily="34" charset="-127"/>
                  <a:ea typeface="굴림" panose="020B0600000101010101" pitchFamily="34" charset="-127"/>
                </a:defRPr>
              </a:lvl4pPr>
              <a:lvl5pPr marL="2057400" indent="-228600" eaLnBrk="0" hangingPunct="0">
                <a:defRPr kumimoji="1">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9pPr>
            </a:lstStyle>
            <a:p>
              <a:pPr algn="ctr" latinLnBrk="0"/>
              <a:r>
                <a:rPr kumimoji="0" lang="en-US" altLang="ko-KR" b="1" dirty="0">
                  <a:solidFill>
                    <a:srgbClr val="FFFFFF"/>
                  </a:solidFill>
                  <a:latin typeface="Dela Gothic One" panose="020B0604020202020204" charset="-128"/>
                  <a:ea typeface="Dela Gothic One" panose="020B0604020202020204" charset="-128"/>
                </a:rPr>
                <a:t>1</a:t>
              </a:r>
            </a:p>
          </p:txBody>
        </p:sp>
      </p:grpSp>
      <p:grpSp>
        <p:nvGrpSpPr>
          <p:cNvPr id="13" name="그룹 48">
            <a:extLst>
              <a:ext uri="{FF2B5EF4-FFF2-40B4-BE49-F238E27FC236}">
                <a16:creationId xmlns:a16="http://schemas.microsoft.com/office/drawing/2014/main" id="{3002B25A-9EFA-C3CB-872F-D44B78A9F964}"/>
              </a:ext>
            </a:extLst>
          </p:cNvPr>
          <p:cNvGrpSpPr>
            <a:grpSpLocks/>
          </p:cNvGrpSpPr>
          <p:nvPr/>
        </p:nvGrpSpPr>
        <p:grpSpPr bwMode="auto">
          <a:xfrm>
            <a:off x="164306" y="1494513"/>
            <a:ext cx="4751766" cy="601662"/>
            <a:chOff x="500034" y="1770901"/>
            <a:chExt cx="4751800" cy="602032"/>
          </a:xfrm>
        </p:grpSpPr>
        <p:sp>
          <p:nvSpPr>
            <p:cNvPr id="14" name="AutoShape 13">
              <a:extLst>
                <a:ext uri="{FF2B5EF4-FFF2-40B4-BE49-F238E27FC236}">
                  <a16:creationId xmlns:a16="http://schemas.microsoft.com/office/drawing/2014/main" id="{974C85B8-4A7E-1FDA-B5A3-8E0DA9829B45}"/>
                </a:ext>
              </a:extLst>
            </p:cNvPr>
            <p:cNvSpPr>
              <a:spLocks noChangeArrowheads="1"/>
            </p:cNvSpPr>
            <p:nvPr/>
          </p:nvSpPr>
          <p:spPr bwMode="gray">
            <a:xfrm>
              <a:off x="931834" y="1842338"/>
              <a:ext cx="4320000" cy="447675"/>
            </a:xfrm>
            <a:prstGeom prst="roundRect">
              <a:avLst>
                <a:gd name="adj" fmla="val 16667"/>
              </a:avLst>
            </a:prstGeom>
            <a:solidFill>
              <a:srgbClr val="32A000">
                <a:alpha val="59999"/>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a:solidFill>
                    <a:schemeClr val="tx1"/>
                  </a:solidFill>
                  <a:latin typeface="굴림" panose="020B0600000101010101" pitchFamily="34" charset="-127"/>
                  <a:ea typeface="굴림" panose="020B0600000101010101" pitchFamily="34" charset="-127"/>
                </a:defRPr>
              </a:lvl1pPr>
              <a:lvl2pPr marL="742950" indent="-285750" eaLnBrk="0" hangingPunct="0">
                <a:defRPr kumimoji="1">
                  <a:solidFill>
                    <a:schemeClr val="tx1"/>
                  </a:solidFill>
                  <a:latin typeface="굴림" panose="020B0600000101010101" pitchFamily="34" charset="-127"/>
                  <a:ea typeface="굴림" panose="020B0600000101010101" pitchFamily="34" charset="-127"/>
                </a:defRPr>
              </a:lvl2pPr>
              <a:lvl3pPr marL="1143000" indent="-228600" eaLnBrk="0" hangingPunct="0">
                <a:defRPr kumimoji="1">
                  <a:solidFill>
                    <a:schemeClr val="tx1"/>
                  </a:solidFill>
                  <a:latin typeface="굴림" panose="020B0600000101010101" pitchFamily="34" charset="-127"/>
                  <a:ea typeface="굴림" panose="020B0600000101010101" pitchFamily="34" charset="-127"/>
                </a:defRPr>
              </a:lvl3pPr>
              <a:lvl4pPr marL="1600200" indent="-228600" eaLnBrk="0" hangingPunct="0">
                <a:defRPr kumimoji="1">
                  <a:solidFill>
                    <a:schemeClr val="tx1"/>
                  </a:solidFill>
                  <a:latin typeface="굴림" panose="020B0600000101010101" pitchFamily="34" charset="-127"/>
                  <a:ea typeface="굴림" panose="020B0600000101010101" pitchFamily="34" charset="-127"/>
                </a:defRPr>
              </a:lvl4pPr>
              <a:lvl5pPr marL="2057400" indent="-228600" eaLnBrk="0" hangingPunct="0">
                <a:defRPr kumimoji="1">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9pPr>
            </a:lstStyle>
            <a:p>
              <a:pPr eaLnBrk="1" hangingPunct="1"/>
              <a:r>
                <a:rPr kumimoji="0" lang="en-US" altLang="ko-KR" dirty="0">
                  <a:solidFill>
                    <a:schemeClr val="bg1"/>
                  </a:solidFill>
                  <a:latin typeface="Dela Gothic One" panose="020B0604020202020204" charset="-128"/>
                  <a:ea typeface="Dela Gothic One" panose="020B0604020202020204" charset="-128"/>
                </a:rPr>
                <a:t>       AWS CÓ NHỮNG ĐIỂM MẠNH GÌ</a:t>
              </a:r>
              <a:endParaRPr kumimoji="0" lang="ko-KR" altLang="en-US" dirty="0">
                <a:solidFill>
                  <a:schemeClr val="bg1"/>
                </a:solidFill>
                <a:latin typeface="Dela Gothic One" panose="020B0604020202020204" charset="-128"/>
                <a:ea typeface="맑은 고딕" panose="020B0503020000020004" pitchFamily="34" charset="-127"/>
              </a:endParaRPr>
            </a:p>
          </p:txBody>
        </p:sp>
        <p:sp>
          <p:nvSpPr>
            <p:cNvPr id="15" name="AutoShape 14">
              <a:extLst>
                <a:ext uri="{FF2B5EF4-FFF2-40B4-BE49-F238E27FC236}">
                  <a16:creationId xmlns:a16="http://schemas.microsoft.com/office/drawing/2014/main" id="{260E928F-36E6-A35F-0A3C-1C0A8DFB73ED}"/>
                </a:ext>
              </a:extLst>
            </p:cNvPr>
            <p:cNvSpPr>
              <a:spLocks noChangeArrowheads="1"/>
            </p:cNvSpPr>
            <p:nvPr/>
          </p:nvSpPr>
          <p:spPr bwMode="gray">
            <a:xfrm>
              <a:off x="1285853" y="1801060"/>
              <a:ext cx="3929090" cy="466725"/>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round/>
                  <a:headEnd/>
                  <a:tailEnd/>
                </a14:hiddenLine>
              </a:ext>
            </a:extLst>
          </p:spPr>
          <p:txBody>
            <a:bodyPr wrap="none" anchor="ctr"/>
            <a:lstStyle>
              <a:lvl1pPr eaLnBrk="0" hangingPunct="0">
                <a:defRPr kumimoji="1">
                  <a:solidFill>
                    <a:schemeClr val="tx1"/>
                  </a:solidFill>
                  <a:latin typeface="굴림" panose="020B0600000101010101" pitchFamily="34" charset="-127"/>
                  <a:ea typeface="굴림" panose="020B0600000101010101" pitchFamily="34" charset="-127"/>
                </a:defRPr>
              </a:lvl1pPr>
              <a:lvl2pPr marL="742950" indent="-285750" eaLnBrk="0" hangingPunct="0">
                <a:defRPr kumimoji="1">
                  <a:solidFill>
                    <a:schemeClr val="tx1"/>
                  </a:solidFill>
                  <a:latin typeface="굴림" panose="020B0600000101010101" pitchFamily="34" charset="-127"/>
                  <a:ea typeface="굴림" panose="020B0600000101010101" pitchFamily="34" charset="-127"/>
                </a:defRPr>
              </a:lvl2pPr>
              <a:lvl3pPr marL="1143000" indent="-228600" eaLnBrk="0" hangingPunct="0">
                <a:defRPr kumimoji="1">
                  <a:solidFill>
                    <a:schemeClr val="tx1"/>
                  </a:solidFill>
                  <a:latin typeface="굴림" panose="020B0600000101010101" pitchFamily="34" charset="-127"/>
                  <a:ea typeface="굴림" panose="020B0600000101010101" pitchFamily="34" charset="-127"/>
                </a:defRPr>
              </a:lvl3pPr>
              <a:lvl4pPr marL="1600200" indent="-228600" eaLnBrk="0" hangingPunct="0">
                <a:defRPr kumimoji="1">
                  <a:solidFill>
                    <a:schemeClr val="tx1"/>
                  </a:solidFill>
                  <a:latin typeface="굴림" panose="020B0600000101010101" pitchFamily="34" charset="-127"/>
                  <a:ea typeface="굴림" panose="020B0600000101010101" pitchFamily="34" charset="-127"/>
                </a:defRPr>
              </a:lvl4pPr>
              <a:lvl5pPr marL="2057400" indent="-228600" eaLnBrk="0" hangingPunct="0">
                <a:defRPr kumimoji="1">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9pPr>
            </a:lstStyle>
            <a:p>
              <a:pPr eaLnBrk="1" hangingPunct="1"/>
              <a:endParaRPr kumimoji="0" lang="ko-KR" altLang="en-US" sz="1600">
                <a:solidFill>
                  <a:schemeClr val="bg1"/>
                </a:solidFill>
                <a:latin typeface="휴먼옛체" pitchFamily="18" charset="-127"/>
                <a:ea typeface="휴먼옛체" pitchFamily="18" charset="-127"/>
              </a:endParaRPr>
            </a:p>
          </p:txBody>
        </p:sp>
        <p:sp>
          <p:nvSpPr>
            <p:cNvPr id="16" name="AutoShape 15">
              <a:extLst>
                <a:ext uri="{FF2B5EF4-FFF2-40B4-BE49-F238E27FC236}">
                  <a16:creationId xmlns:a16="http://schemas.microsoft.com/office/drawing/2014/main" id="{76946362-54F3-4F42-CA46-06D5A5824BDF}"/>
                </a:ext>
              </a:extLst>
            </p:cNvPr>
            <p:cNvSpPr>
              <a:spLocks noChangeArrowheads="1"/>
            </p:cNvSpPr>
            <p:nvPr/>
          </p:nvSpPr>
          <p:spPr bwMode="gray">
            <a:xfrm>
              <a:off x="500034" y="1770901"/>
              <a:ext cx="685805" cy="602032"/>
            </a:xfrm>
            <a:prstGeom prst="diamond">
              <a:avLst/>
            </a:prstGeom>
            <a:solidFill>
              <a:srgbClr val="339933"/>
            </a:solidFill>
            <a:ln w="38100">
              <a:solidFill>
                <a:srgbClr val="FFFFFF"/>
              </a:solidFill>
              <a:miter lim="800000"/>
              <a:headEnd/>
              <a:tailEnd/>
            </a:ln>
            <a:effectLst>
              <a:outerShdw sy="50000" rotWithShape="0">
                <a:srgbClr val="808080">
                  <a:alpha val="50000"/>
                </a:srgbClr>
              </a:outerShdw>
            </a:effectLst>
          </p:spPr>
          <p:txBody>
            <a:bodyPr wrap="none" anchor="ctr"/>
            <a:lstStyle>
              <a:lvl1pPr eaLnBrk="0" hangingPunct="0">
                <a:defRPr kumimoji="1">
                  <a:solidFill>
                    <a:schemeClr val="tx1"/>
                  </a:solidFill>
                  <a:latin typeface="굴림" panose="020B0600000101010101" pitchFamily="34" charset="-127"/>
                  <a:ea typeface="굴림" panose="020B0600000101010101" pitchFamily="34" charset="-127"/>
                </a:defRPr>
              </a:lvl1pPr>
              <a:lvl2pPr marL="742950" indent="-285750" eaLnBrk="0" hangingPunct="0">
                <a:defRPr kumimoji="1">
                  <a:solidFill>
                    <a:schemeClr val="tx1"/>
                  </a:solidFill>
                  <a:latin typeface="굴림" panose="020B0600000101010101" pitchFamily="34" charset="-127"/>
                  <a:ea typeface="굴림" panose="020B0600000101010101" pitchFamily="34" charset="-127"/>
                </a:defRPr>
              </a:lvl2pPr>
              <a:lvl3pPr marL="1143000" indent="-228600" eaLnBrk="0" hangingPunct="0">
                <a:defRPr kumimoji="1">
                  <a:solidFill>
                    <a:schemeClr val="tx1"/>
                  </a:solidFill>
                  <a:latin typeface="굴림" panose="020B0600000101010101" pitchFamily="34" charset="-127"/>
                  <a:ea typeface="굴림" panose="020B0600000101010101" pitchFamily="34" charset="-127"/>
                </a:defRPr>
              </a:lvl3pPr>
              <a:lvl4pPr marL="1600200" indent="-228600" eaLnBrk="0" hangingPunct="0">
                <a:defRPr kumimoji="1">
                  <a:solidFill>
                    <a:schemeClr val="tx1"/>
                  </a:solidFill>
                  <a:latin typeface="굴림" panose="020B0600000101010101" pitchFamily="34" charset="-127"/>
                  <a:ea typeface="굴림" panose="020B0600000101010101" pitchFamily="34" charset="-127"/>
                </a:defRPr>
              </a:lvl4pPr>
              <a:lvl5pPr marL="2057400" indent="-228600" eaLnBrk="0" hangingPunct="0">
                <a:defRPr kumimoji="1">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9pPr>
            </a:lstStyle>
            <a:p>
              <a:pPr algn="ctr" latinLnBrk="0"/>
              <a:r>
                <a:rPr kumimoji="0" lang="en-US" altLang="ko-KR" b="1" dirty="0">
                  <a:solidFill>
                    <a:srgbClr val="FFFFFF"/>
                  </a:solidFill>
                  <a:latin typeface="Dela Gothic One" panose="020B0604020202020204" charset="-128"/>
                  <a:ea typeface="Dela Gothic One" panose="020B0604020202020204" charset="-128"/>
                </a:rPr>
                <a:t>2</a:t>
              </a:r>
            </a:p>
          </p:txBody>
        </p:sp>
      </p:grpSp>
      <p:grpSp>
        <p:nvGrpSpPr>
          <p:cNvPr id="19" name="그룹 49">
            <a:extLst>
              <a:ext uri="{FF2B5EF4-FFF2-40B4-BE49-F238E27FC236}">
                <a16:creationId xmlns:a16="http://schemas.microsoft.com/office/drawing/2014/main" id="{6AE98607-A5F6-3CFD-930C-DF15F2AC3418}"/>
              </a:ext>
            </a:extLst>
          </p:cNvPr>
          <p:cNvGrpSpPr>
            <a:grpSpLocks/>
          </p:cNvGrpSpPr>
          <p:nvPr/>
        </p:nvGrpSpPr>
        <p:grpSpPr bwMode="auto">
          <a:xfrm>
            <a:off x="215150" y="2476592"/>
            <a:ext cx="4748212" cy="601662"/>
            <a:chOff x="500034" y="3056360"/>
            <a:chExt cx="4748628" cy="602098"/>
          </a:xfrm>
          <a:solidFill>
            <a:schemeClr val="bg2">
              <a:lumMod val="60000"/>
              <a:lumOff val="40000"/>
            </a:schemeClr>
          </a:solidFill>
        </p:grpSpPr>
        <p:sp>
          <p:nvSpPr>
            <p:cNvPr id="20" name="AutoShape 13">
              <a:extLst>
                <a:ext uri="{FF2B5EF4-FFF2-40B4-BE49-F238E27FC236}">
                  <a16:creationId xmlns:a16="http://schemas.microsoft.com/office/drawing/2014/main" id="{A027C122-362C-6415-CC6A-D014AC2C83B2}"/>
                </a:ext>
              </a:extLst>
            </p:cNvPr>
            <p:cNvSpPr>
              <a:spLocks noChangeArrowheads="1"/>
            </p:cNvSpPr>
            <p:nvPr/>
          </p:nvSpPr>
          <p:spPr bwMode="gray">
            <a:xfrm>
              <a:off x="928662" y="3125261"/>
              <a:ext cx="4320000" cy="447675"/>
            </a:xfrm>
            <a:prstGeom prst="roundRect">
              <a:avLst>
                <a:gd name="adj" fmla="val 16667"/>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a:solidFill>
                    <a:schemeClr val="tx1"/>
                  </a:solidFill>
                  <a:latin typeface="굴림" panose="020B0600000101010101" pitchFamily="34" charset="-127"/>
                  <a:ea typeface="굴림" panose="020B0600000101010101" pitchFamily="34" charset="-127"/>
                </a:defRPr>
              </a:lvl1pPr>
              <a:lvl2pPr marL="742950" indent="-285750" eaLnBrk="0" hangingPunct="0">
                <a:defRPr kumimoji="1">
                  <a:solidFill>
                    <a:schemeClr val="tx1"/>
                  </a:solidFill>
                  <a:latin typeface="굴림" panose="020B0600000101010101" pitchFamily="34" charset="-127"/>
                  <a:ea typeface="굴림" panose="020B0600000101010101" pitchFamily="34" charset="-127"/>
                </a:defRPr>
              </a:lvl2pPr>
              <a:lvl3pPr marL="1143000" indent="-228600" eaLnBrk="0" hangingPunct="0">
                <a:defRPr kumimoji="1">
                  <a:solidFill>
                    <a:schemeClr val="tx1"/>
                  </a:solidFill>
                  <a:latin typeface="굴림" panose="020B0600000101010101" pitchFamily="34" charset="-127"/>
                  <a:ea typeface="굴림" panose="020B0600000101010101" pitchFamily="34" charset="-127"/>
                </a:defRPr>
              </a:lvl3pPr>
              <a:lvl4pPr marL="1600200" indent="-228600" eaLnBrk="0" hangingPunct="0">
                <a:defRPr kumimoji="1">
                  <a:solidFill>
                    <a:schemeClr val="tx1"/>
                  </a:solidFill>
                  <a:latin typeface="굴림" panose="020B0600000101010101" pitchFamily="34" charset="-127"/>
                  <a:ea typeface="굴림" panose="020B0600000101010101" pitchFamily="34" charset="-127"/>
                </a:defRPr>
              </a:lvl4pPr>
              <a:lvl5pPr marL="2057400" indent="-228600" eaLnBrk="0" hangingPunct="0">
                <a:defRPr kumimoji="1">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9pPr>
            </a:lstStyle>
            <a:p>
              <a:pPr eaLnBrk="1" hangingPunct="1"/>
              <a:endParaRPr kumimoji="0" lang="ko-KR" altLang="en-US">
                <a:latin typeface="맑은 고딕" panose="020B0503020000020004" pitchFamily="34" charset="-127"/>
                <a:ea typeface="맑은 고딕" panose="020B0503020000020004" pitchFamily="34" charset="-127"/>
              </a:endParaRPr>
            </a:p>
          </p:txBody>
        </p:sp>
        <p:sp>
          <p:nvSpPr>
            <p:cNvPr id="21" name="AutoShape 14">
              <a:extLst>
                <a:ext uri="{FF2B5EF4-FFF2-40B4-BE49-F238E27FC236}">
                  <a16:creationId xmlns:a16="http://schemas.microsoft.com/office/drawing/2014/main" id="{4248F135-FC66-6EA4-B754-041228FD49AC}"/>
                </a:ext>
              </a:extLst>
            </p:cNvPr>
            <p:cNvSpPr>
              <a:spLocks noChangeArrowheads="1"/>
            </p:cNvSpPr>
            <p:nvPr/>
          </p:nvSpPr>
          <p:spPr bwMode="gray">
            <a:xfrm>
              <a:off x="928662" y="3086518"/>
              <a:ext cx="4286281" cy="466725"/>
            </a:xfrm>
            <a:prstGeom prst="roundRect">
              <a:avLst>
                <a:gd name="adj" fmla="val 16667"/>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round/>
                  <a:headEnd/>
                  <a:tailEnd/>
                </a14:hiddenLine>
              </a:ext>
            </a:extLst>
          </p:spPr>
          <p:txBody>
            <a:bodyPr wrap="none" anchor="ctr"/>
            <a:lstStyle>
              <a:lvl1pPr eaLnBrk="0" hangingPunct="0">
                <a:defRPr kumimoji="1">
                  <a:solidFill>
                    <a:schemeClr val="tx1"/>
                  </a:solidFill>
                  <a:latin typeface="굴림" panose="020B0600000101010101" pitchFamily="34" charset="-127"/>
                  <a:ea typeface="굴림" panose="020B0600000101010101" pitchFamily="34" charset="-127"/>
                </a:defRPr>
              </a:lvl1pPr>
              <a:lvl2pPr marL="742950" indent="-285750" eaLnBrk="0" hangingPunct="0">
                <a:defRPr kumimoji="1">
                  <a:solidFill>
                    <a:schemeClr val="tx1"/>
                  </a:solidFill>
                  <a:latin typeface="굴림" panose="020B0600000101010101" pitchFamily="34" charset="-127"/>
                  <a:ea typeface="굴림" panose="020B0600000101010101" pitchFamily="34" charset="-127"/>
                </a:defRPr>
              </a:lvl2pPr>
              <a:lvl3pPr marL="1143000" indent="-228600" eaLnBrk="0" hangingPunct="0">
                <a:defRPr kumimoji="1">
                  <a:solidFill>
                    <a:schemeClr val="tx1"/>
                  </a:solidFill>
                  <a:latin typeface="굴림" panose="020B0600000101010101" pitchFamily="34" charset="-127"/>
                  <a:ea typeface="굴림" panose="020B0600000101010101" pitchFamily="34" charset="-127"/>
                </a:defRPr>
              </a:lvl3pPr>
              <a:lvl4pPr marL="1600200" indent="-228600" eaLnBrk="0" hangingPunct="0">
                <a:defRPr kumimoji="1">
                  <a:solidFill>
                    <a:schemeClr val="tx1"/>
                  </a:solidFill>
                  <a:latin typeface="굴림" panose="020B0600000101010101" pitchFamily="34" charset="-127"/>
                  <a:ea typeface="굴림" panose="020B0600000101010101" pitchFamily="34" charset="-127"/>
                </a:defRPr>
              </a:lvl4pPr>
              <a:lvl5pPr marL="2057400" indent="-228600" eaLnBrk="0" hangingPunct="0">
                <a:defRPr kumimoji="1">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9pPr>
            </a:lstStyle>
            <a:p>
              <a:pPr eaLnBrk="1" hangingPunct="1"/>
              <a:r>
                <a:rPr kumimoji="0" lang="en-US" altLang="ko-KR" dirty="0">
                  <a:solidFill>
                    <a:schemeClr val="bg1"/>
                  </a:solidFill>
                  <a:latin typeface="Dela Gothic One" panose="020B0604020202020204" charset="-128"/>
                  <a:ea typeface="Dela Gothic One" panose="020B0604020202020204" charset="-128"/>
                </a:rPr>
                <a:t>     THÔNG TIN CHI TIẾT VỀ AWS</a:t>
              </a:r>
              <a:endParaRPr kumimoji="0" lang="ko-KR" altLang="en-US" dirty="0">
                <a:solidFill>
                  <a:schemeClr val="bg1"/>
                </a:solidFill>
                <a:latin typeface="Dela Gothic One" panose="020B0604020202020204" charset="-128"/>
              </a:endParaRPr>
            </a:p>
          </p:txBody>
        </p:sp>
        <p:sp>
          <p:nvSpPr>
            <p:cNvPr id="22" name="AutoShape 15">
              <a:extLst>
                <a:ext uri="{FF2B5EF4-FFF2-40B4-BE49-F238E27FC236}">
                  <a16:creationId xmlns:a16="http://schemas.microsoft.com/office/drawing/2014/main" id="{6B838324-8359-CA9F-B325-96B85C3F8C60}"/>
                </a:ext>
              </a:extLst>
            </p:cNvPr>
            <p:cNvSpPr>
              <a:spLocks noChangeArrowheads="1"/>
            </p:cNvSpPr>
            <p:nvPr/>
          </p:nvSpPr>
          <p:spPr bwMode="gray">
            <a:xfrm>
              <a:off x="500034" y="3056360"/>
              <a:ext cx="685860" cy="602098"/>
            </a:xfrm>
            <a:prstGeom prst="diamond">
              <a:avLst/>
            </a:prstGeom>
            <a:grpFill/>
            <a:ln w="38100">
              <a:solidFill>
                <a:srgbClr val="FFFFFF"/>
              </a:solidFill>
              <a:miter lim="800000"/>
              <a:headEnd/>
              <a:tailEnd/>
            </a:ln>
            <a:effectLst>
              <a:outerShdw sy="50000" rotWithShape="0">
                <a:srgbClr val="808080">
                  <a:alpha val="50000"/>
                </a:srgbClr>
              </a:outerShdw>
            </a:effectLst>
          </p:spPr>
          <p:txBody>
            <a:bodyPr wrap="none" anchor="ctr"/>
            <a:lstStyle>
              <a:lvl1pPr eaLnBrk="0" hangingPunct="0">
                <a:defRPr kumimoji="1">
                  <a:solidFill>
                    <a:schemeClr val="tx1"/>
                  </a:solidFill>
                  <a:latin typeface="굴림" panose="020B0600000101010101" pitchFamily="34" charset="-127"/>
                  <a:ea typeface="굴림" panose="020B0600000101010101" pitchFamily="34" charset="-127"/>
                </a:defRPr>
              </a:lvl1pPr>
              <a:lvl2pPr marL="742950" indent="-285750" eaLnBrk="0" hangingPunct="0">
                <a:defRPr kumimoji="1">
                  <a:solidFill>
                    <a:schemeClr val="tx1"/>
                  </a:solidFill>
                  <a:latin typeface="굴림" panose="020B0600000101010101" pitchFamily="34" charset="-127"/>
                  <a:ea typeface="굴림" panose="020B0600000101010101" pitchFamily="34" charset="-127"/>
                </a:defRPr>
              </a:lvl2pPr>
              <a:lvl3pPr marL="1143000" indent="-228600" eaLnBrk="0" hangingPunct="0">
                <a:defRPr kumimoji="1">
                  <a:solidFill>
                    <a:schemeClr val="tx1"/>
                  </a:solidFill>
                  <a:latin typeface="굴림" panose="020B0600000101010101" pitchFamily="34" charset="-127"/>
                  <a:ea typeface="굴림" panose="020B0600000101010101" pitchFamily="34" charset="-127"/>
                </a:defRPr>
              </a:lvl3pPr>
              <a:lvl4pPr marL="1600200" indent="-228600" eaLnBrk="0" hangingPunct="0">
                <a:defRPr kumimoji="1">
                  <a:solidFill>
                    <a:schemeClr val="tx1"/>
                  </a:solidFill>
                  <a:latin typeface="굴림" panose="020B0600000101010101" pitchFamily="34" charset="-127"/>
                  <a:ea typeface="굴림" panose="020B0600000101010101" pitchFamily="34" charset="-127"/>
                </a:defRPr>
              </a:lvl4pPr>
              <a:lvl5pPr marL="2057400" indent="-228600" eaLnBrk="0" hangingPunct="0">
                <a:defRPr kumimoji="1">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9pPr>
            </a:lstStyle>
            <a:p>
              <a:pPr algn="ctr" latinLnBrk="0"/>
              <a:r>
                <a:rPr kumimoji="0" lang="en-US" altLang="ko-KR" b="1" dirty="0">
                  <a:solidFill>
                    <a:srgbClr val="FFFFFF"/>
                  </a:solidFill>
                  <a:latin typeface="Dela Gothic One" panose="020B0604020202020204" charset="-128"/>
                  <a:ea typeface="Dela Gothic One" panose="020B0604020202020204" charset="-128"/>
                </a:rPr>
                <a:t>3</a:t>
              </a:r>
            </a:p>
          </p:txBody>
        </p:sp>
      </p:grpSp>
      <p:grpSp>
        <p:nvGrpSpPr>
          <p:cNvPr id="24" name="그룹 50">
            <a:extLst>
              <a:ext uri="{FF2B5EF4-FFF2-40B4-BE49-F238E27FC236}">
                <a16:creationId xmlns:a16="http://schemas.microsoft.com/office/drawing/2014/main" id="{E1F1E971-C60A-CA6E-EE95-94B670CB4A02}"/>
              </a:ext>
            </a:extLst>
          </p:cNvPr>
          <p:cNvGrpSpPr>
            <a:grpSpLocks/>
          </p:cNvGrpSpPr>
          <p:nvPr/>
        </p:nvGrpSpPr>
        <p:grpSpPr bwMode="auto">
          <a:xfrm>
            <a:off x="177879" y="3416302"/>
            <a:ext cx="4751767" cy="601662"/>
            <a:chOff x="2571736" y="4071942"/>
            <a:chExt cx="4751800" cy="601111"/>
          </a:xfrm>
        </p:grpSpPr>
        <p:sp>
          <p:nvSpPr>
            <p:cNvPr id="25" name="AutoShape 18">
              <a:extLst>
                <a:ext uri="{FF2B5EF4-FFF2-40B4-BE49-F238E27FC236}">
                  <a16:creationId xmlns:a16="http://schemas.microsoft.com/office/drawing/2014/main" id="{58AE4DCE-4DC6-CA01-B35C-1C07BAF2A2EB}"/>
                </a:ext>
              </a:extLst>
            </p:cNvPr>
            <p:cNvSpPr>
              <a:spLocks noChangeArrowheads="1"/>
            </p:cNvSpPr>
            <p:nvPr/>
          </p:nvSpPr>
          <p:spPr bwMode="gray">
            <a:xfrm>
              <a:off x="3003536" y="4170367"/>
              <a:ext cx="4320000" cy="447675"/>
            </a:xfrm>
            <a:prstGeom prst="roundRect">
              <a:avLst>
                <a:gd name="adj" fmla="val 16667"/>
              </a:avLst>
            </a:prstGeom>
            <a:solidFill>
              <a:srgbClr val="7030A0">
                <a:alpha val="59999"/>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a:solidFill>
                    <a:schemeClr val="tx1"/>
                  </a:solidFill>
                  <a:latin typeface="굴림" panose="020B0600000101010101" pitchFamily="34" charset="-127"/>
                  <a:ea typeface="굴림" panose="020B0600000101010101" pitchFamily="34" charset="-127"/>
                </a:defRPr>
              </a:lvl1pPr>
              <a:lvl2pPr marL="742950" indent="-285750" eaLnBrk="0" hangingPunct="0">
                <a:defRPr kumimoji="1">
                  <a:solidFill>
                    <a:schemeClr val="tx1"/>
                  </a:solidFill>
                  <a:latin typeface="굴림" panose="020B0600000101010101" pitchFamily="34" charset="-127"/>
                  <a:ea typeface="굴림" panose="020B0600000101010101" pitchFamily="34" charset="-127"/>
                </a:defRPr>
              </a:lvl2pPr>
              <a:lvl3pPr marL="1143000" indent="-228600" eaLnBrk="0" hangingPunct="0">
                <a:defRPr kumimoji="1">
                  <a:solidFill>
                    <a:schemeClr val="tx1"/>
                  </a:solidFill>
                  <a:latin typeface="굴림" panose="020B0600000101010101" pitchFamily="34" charset="-127"/>
                  <a:ea typeface="굴림" panose="020B0600000101010101" pitchFamily="34" charset="-127"/>
                </a:defRPr>
              </a:lvl3pPr>
              <a:lvl4pPr marL="1600200" indent="-228600" eaLnBrk="0" hangingPunct="0">
                <a:defRPr kumimoji="1">
                  <a:solidFill>
                    <a:schemeClr val="tx1"/>
                  </a:solidFill>
                  <a:latin typeface="굴림" panose="020B0600000101010101" pitchFamily="34" charset="-127"/>
                  <a:ea typeface="굴림" panose="020B0600000101010101" pitchFamily="34" charset="-127"/>
                </a:defRPr>
              </a:lvl4pPr>
              <a:lvl5pPr marL="2057400" indent="-228600" eaLnBrk="0" hangingPunct="0">
                <a:defRPr kumimoji="1">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9pPr>
            </a:lstStyle>
            <a:p>
              <a:pPr eaLnBrk="1" hangingPunct="1"/>
              <a:endParaRPr kumimoji="0" lang="ko-KR" altLang="en-US">
                <a:latin typeface="맑은 고딕" panose="020B0503020000020004" pitchFamily="34" charset="-127"/>
                <a:ea typeface="맑은 고딕" panose="020B0503020000020004" pitchFamily="34" charset="-127"/>
              </a:endParaRPr>
            </a:p>
          </p:txBody>
        </p:sp>
        <p:sp>
          <p:nvSpPr>
            <p:cNvPr id="26" name="AutoShape 19">
              <a:extLst>
                <a:ext uri="{FF2B5EF4-FFF2-40B4-BE49-F238E27FC236}">
                  <a16:creationId xmlns:a16="http://schemas.microsoft.com/office/drawing/2014/main" id="{E906777D-6958-CBE8-7687-A5F9BAAF2525}"/>
                </a:ext>
              </a:extLst>
            </p:cNvPr>
            <p:cNvSpPr>
              <a:spLocks noChangeArrowheads="1"/>
            </p:cNvSpPr>
            <p:nvPr/>
          </p:nvSpPr>
          <p:spPr bwMode="gray">
            <a:xfrm>
              <a:off x="3343262" y="4157667"/>
              <a:ext cx="3929090" cy="466725"/>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round/>
                  <a:headEnd/>
                  <a:tailEnd/>
                </a14:hiddenLine>
              </a:ext>
            </a:extLst>
          </p:spPr>
          <p:txBody>
            <a:bodyPr wrap="none" anchor="ctr"/>
            <a:lstStyle>
              <a:lvl1pPr eaLnBrk="0" hangingPunct="0">
                <a:defRPr kumimoji="1">
                  <a:solidFill>
                    <a:schemeClr val="tx1"/>
                  </a:solidFill>
                  <a:latin typeface="굴림" panose="020B0600000101010101" pitchFamily="34" charset="-127"/>
                  <a:ea typeface="굴림" panose="020B0600000101010101" pitchFamily="34" charset="-127"/>
                </a:defRPr>
              </a:lvl1pPr>
              <a:lvl2pPr marL="742950" indent="-285750" eaLnBrk="0" hangingPunct="0">
                <a:defRPr kumimoji="1">
                  <a:solidFill>
                    <a:schemeClr val="tx1"/>
                  </a:solidFill>
                  <a:latin typeface="굴림" panose="020B0600000101010101" pitchFamily="34" charset="-127"/>
                  <a:ea typeface="굴림" panose="020B0600000101010101" pitchFamily="34" charset="-127"/>
                </a:defRPr>
              </a:lvl2pPr>
              <a:lvl3pPr marL="1143000" indent="-228600" eaLnBrk="0" hangingPunct="0">
                <a:defRPr kumimoji="1">
                  <a:solidFill>
                    <a:schemeClr val="tx1"/>
                  </a:solidFill>
                  <a:latin typeface="굴림" panose="020B0600000101010101" pitchFamily="34" charset="-127"/>
                  <a:ea typeface="굴림" panose="020B0600000101010101" pitchFamily="34" charset="-127"/>
                </a:defRPr>
              </a:lvl3pPr>
              <a:lvl4pPr marL="1600200" indent="-228600" eaLnBrk="0" hangingPunct="0">
                <a:defRPr kumimoji="1">
                  <a:solidFill>
                    <a:schemeClr val="tx1"/>
                  </a:solidFill>
                  <a:latin typeface="굴림" panose="020B0600000101010101" pitchFamily="34" charset="-127"/>
                  <a:ea typeface="굴림" panose="020B0600000101010101" pitchFamily="34" charset="-127"/>
                </a:defRPr>
              </a:lvl4pPr>
              <a:lvl5pPr marL="2057400" indent="-228600" eaLnBrk="0" hangingPunct="0">
                <a:defRPr kumimoji="1">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9pPr>
            </a:lstStyle>
            <a:p>
              <a:pPr eaLnBrk="1" hangingPunct="1"/>
              <a:r>
                <a:rPr kumimoji="0" lang="en-US" altLang="ko-KR" dirty="0">
                  <a:solidFill>
                    <a:schemeClr val="bg1"/>
                  </a:solidFill>
                  <a:latin typeface="Dela Gothic One" panose="020B0604020202020204" charset="-128"/>
                  <a:ea typeface="Dela Gothic One" panose="020B0604020202020204" charset="-128"/>
                </a:rPr>
                <a:t>NHỮNG DỊCH VỤ CƠ BẢN CỦA AWS</a:t>
              </a:r>
              <a:endParaRPr kumimoji="0" lang="ko-KR" altLang="en-US" dirty="0">
                <a:solidFill>
                  <a:schemeClr val="bg1"/>
                </a:solidFill>
                <a:latin typeface="Dela Gothic One" panose="020B0604020202020204" charset="-128"/>
              </a:endParaRPr>
            </a:p>
          </p:txBody>
        </p:sp>
        <p:sp>
          <p:nvSpPr>
            <p:cNvPr id="27" name="AutoShape 20">
              <a:extLst>
                <a:ext uri="{FF2B5EF4-FFF2-40B4-BE49-F238E27FC236}">
                  <a16:creationId xmlns:a16="http://schemas.microsoft.com/office/drawing/2014/main" id="{BE3E79C3-C534-C25C-2194-5B42DE05F37D}"/>
                </a:ext>
              </a:extLst>
            </p:cNvPr>
            <p:cNvSpPr>
              <a:spLocks noChangeArrowheads="1"/>
            </p:cNvSpPr>
            <p:nvPr/>
          </p:nvSpPr>
          <p:spPr bwMode="gray">
            <a:xfrm>
              <a:off x="2571736" y="4071942"/>
              <a:ext cx="685805" cy="601111"/>
            </a:xfrm>
            <a:prstGeom prst="diamond">
              <a:avLst/>
            </a:prstGeom>
            <a:solidFill>
              <a:srgbClr val="7030A0"/>
            </a:solidFill>
            <a:ln w="38100">
              <a:solidFill>
                <a:srgbClr val="FFFFFF"/>
              </a:solidFill>
              <a:miter lim="800000"/>
              <a:headEnd/>
              <a:tailEnd/>
            </a:ln>
            <a:effectLst>
              <a:outerShdw sy="50000" rotWithShape="0">
                <a:srgbClr val="808080">
                  <a:alpha val="50000"/>
                </a:srgbClr>
              </a:outerShdw>
            </a:effectLst>
          </p:spPr>
          <p:txBody>
            <a:bodyPr wrap="none" anchor="ctr"/>
            <a:lstStyle>
              <a:lvl1pPr eaLnBrk="0" hangingPunct="0">
                <a:defRPr kumimoji="1">
                  <a:solidFill>
                    <a:schemeClr val="tx1"/>
                  </a:solidFill>
                  <a:latin typeface="굴림" panose="020B0600000101010101" pitchFamily="34" charset="-127"/>
                  <a:ea typeface="굴림" panose="020B0600000101010101" pitchFamily="34" charset="-127"/>
                </a:defRPr>
              </a:lvl1pPr>
              <a:lvl2pPr marL="742950" indent="-285750" eaLnBrk="0" hangingPunct="0">
                <a:defRPr kumimoji="1">
                  <a:solidFill>
                    <a:schemeClr val="tx1"/>
                  </a:solidFill>
                  <a:latin typeface="굴림" panose="020B0600000101010101" pitchFamily="34" charset="-127"/>
                  <a:ea typeface="굴림" panose="020B0600000101010101" pitchFamily="34" charset="-127"/>
                </a:defRPr>
              </a:lvl2pPr>
              <a:lvl3pPr marL="1143000" indent="-228600" eaLnBrk="0" hangingPunct="0">
                <a:defRPr kumimoji="1">
                  <a:solidFill>
                    <a:schemeClr val="tx1"/>
                  </a:solidFill>
                  <a:latin typeface="굴림" panose="020B0600000101010101" pitchFamily="34" charset="-127"/>
                  <a:ea typeface="굴림" panose="020B0600000101010101" pitchFamily="34" charset="-127"/>
                </a:defRPr>
              </a:lvl3pPr>
              <a:lvl4pPr marL="1600200" indent="-228600" eaLnBrk="0" hangingPunct="0">
                <a:defRPr kumimoji="1">
                  <a:solidFill>
                    <a:schemeClr val="tx1"/>
                  </a:solidFill>
                  <a:latin typeface="굴림" panose="020B0600000101010101" pitchFamily="34" charset="-127"/>
                  <a:ea typeface="굴림" panose="020B0600000101010101" pitchFamily="34" charset="-127"/>
                </a:defRPr>
              </a:lvl4pPr>
              <a:lvl5pPr marL="2057400" indent="-228600" eaLnBrk="0" hangingPunct="0">
                <a:defRPr kumimoji="1">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9pPr>
            </a:lstStyle>
            <a:p>
              <a:pPr algn="ctr" latinLnBrk="0"/>
              <a:r>
                <a:rPr kumimoji="0" lang="en-US" altLang="ko-KR" b="1" dirty="0">
                  <a:solidFill>
                    <a:srgbClr val="FFFFFF"/>
                  </a:solidFill>
                  <a:latin typeface="Dela Gothic One" panose="020B0604020202020204" charset="-128"/>
                  <a:ea typeface="Dela Gothic One" panose="020B0604020202020204" charset="-128"/>
                </a:rPr>
                <a:t>4</a:t>
              </a:r>
            </a:p>
          </p:txBody>
        </p:sp>
      </p:grpSp>
      <p:grpSp>
        <p:nvGrpSpPr>
          <p:cNvPr id="29" name="그룹 51">
            <a:extLst>
              <a:ext uri="{FF2B5EF4-FFF2-40B4-BE49-F238E27FC236}">
                <a16:creationId xmlns:a16="http://schemas.microsoft.com/office/drawing/2014/main" id="{9DD8B3FB-85E4-33AB-FB92-D8E92DB54C2B}"/>
              </a:ext>
            </a:extLst>
          </p:cNvPr>
          <p:cNvGrpSpPr>
            <a:grpSpLocks/>
          </p:cNvGrpSpPr>
          <p:nvPr/>
        </p:nvGrpSpPr>
        <p:grpSpPr bwMode="auto">
          <a:xfrm>
            <a:off x="178259" y="4252772"/>
            <a:ext cx="4751387" cy="601663"/>
            <a:chOff x="2571736" y="5225138"/>
            <a:chExt cx="4751800" cy="602189"/>
          </a:xfrm>
        </p:grpSpPr>
        <p:sp>
          <p:nvSpPr>
            <p:cNvPr id="30" name="AutoShape 18">
              <a:extLst>
                <a:ext uri="{FF2B5EF4-FFF2-40B4-BE49-F238E27FC236}">
                  <a16:creationId xmlns:a16="http://schemas.microsoft.com/office/drawing/2014/main" id="{B860D427-CB2E-BC5D-F906-5B936383729E}"/>
                </a:ext>
              </a:extLst>
            </p:cNvPr>
            <p:cNvSpPr>
              <a:spLocks noChangeArrowheads="1"/>
            </p:cNvSpPr>
            <p:nvPr/>
          </p:nvSpPr>
          <p:spPr bwMode="gray">
            <a:xfrm>
              <a:off x="3003536" y="5323563"/>
              <a:ext cx="4320000" cy="447675"/>
            </a:xfrm>
            <a:prstGeom prst="roundRect">
              <a:avLst>
                <a:gd name="adj" fmla="val 16667"/>
              </a:avLst>
            </a:prstGeom>
            <a:solidFill>
              <a:schemeClr val="tx2">
                <a:lumMod val="75000"/>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a:solidFill>
                    <a:schemeClr val="tx1"/>
                  </a:solidFill>
                  <a:latin typeface="굴림" panose="020B0600000101010101" pitchFamily="34" charset="-127"/>
                  <a:ea typeface="굴림" panose="020B0600000101010101" pitchFamily="34" charset="-127"/>
                </a:defRPr>
              </a:lvl1pPr>
              <a:lvl2pPr marL="742950" indent="-285750" eaLnBrk="0" hangingPunct="0">
                <a:defRPr kumimoji="1">
                  <a:solidFill>
                    <a:schemeClr val="tx1"/>
                  </a:solidFill>
                  <a:latin typeface="굴림" panose="020B0600000101010101" pitchFamily="34" charset="-127"/>
                  <a:ea typeface="굴림" panose="020B0600000101010101" pitchFamily="34" charset="-127"/>
                </a:defRPr>
              </a:lvl2pPr>
              <a:lvl3pPr marL="1143000" indent="-228600" eaLnBrk="0" hangingPunct="0">
                <a:defRPr kumimoji="1">
                  <a:solidFill>
                    <a:schemeClr val="tx1"/>
                  </a:solidFill>
                  <a:latin typeface="굴림" panose="020B0600000101010101" pitchFamily="34" charset="-127"/>
                  <a:ea typeface="굴림" panose="020B0600000101010101" pitchFamily="34" charset="-127"/>
                </a:defRPr>
              </a:lvl3pPr>
              <a:lvl4pPr marL="1600200" indent="-228600" eaLnBrk="0" hangingPunct="0">
                <a:defRPr kumimoji="1">
                  <a:solidFill>
                    <a:schemeClr val="tx1"/>
                  </a:solidFill>
                  <a:latin typeface="굴림" panose="020B0600000101010101" pitchFamily="34" charset="-127"/>
                  <a:ea typeface="굴림" panose="020B0600000101010101" pitchFamily="34" charset="-127"/>
                </a:defRPr>
              </a:lvl4pPr>
              <a:lvl5pPr marL="2057400" indent="-228600" eaLnBrk="0" hangingPunct="0">
                <a:defRPr kumimoji="1">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9pPr>
            </a:lstStyle>
            <a:p>
              <a:pPr eaLnBrk="1" hangingPunct="1"/>
              <a:endParaRPr kumimoji="0" lang="ko-KR" altLang="en-US">
                <a:latin typeface="맑은 고딕" panose="020B0503020000020004" pitchFamily="34" charset="-127"/>
                <a:ea typeface="맑은 고딕" panose="020B0503020000020004" pitchFamily="34" charset="-127"/>
              </a:endParaRPr>
            </a:p>
          </p:txBody>
        </p:sp>
        <p:sp>
          <p:nvSpPr>
            <p:cNvPr id="31" name="AutoShape 19">
              <a:extLst>
                <a:ext uri="{FF2B5EF4-FFF2-40B4-BE49-F238E27FC236}">
                  <a16:creationId xmlns:a16="http://schemas.microsoft.com/office/drawing/2014/main" id="{EBDC59E9-BD31-3B16-6121-DD9F72911D6E}"/>
                </a:ext>
              </a:extLst>
            </p:cNvPr>
            <p:cNvSpPr>
              <a:spLocks noChangeArrowheads="1"/>
            </p:cNvSpPr>
            <p:nvPr/>
          </p:nvSpPr>
          <p:spPr bwMode="gray">
            <a:xfrm>
              <a:off x="3343262" y="5310863"/>
              <a:ext cx="3929090" cy="466725"/>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round/>
                  <a:headEnd/>
                  <a:tailEnd/>
                </a14:hiddenLine>
              </a:ext>
            </a:extLst>
          </p:spPr>
          <p:txBody>
            <a:bodyPr wrap="none" anchor="ctr"/>
            <a:lstStyle>
              <a:lvl1pPr eaLnBrk="0" hangingPunct="0">
                <a:defRPr kumimoji="1">
                  <a:solidFill>
                    <a:schemeClr val="tx1"/>
                  </a:solidFill>
                  <a:latin typeface="굴림" panose="020B0600000101010101" pitchFamily="34" charset="-127"/>
                  <a:ea typeface="굴림" panose="020B0600000101010101" pitchFamily="34" charset="-127"/>
                </a:defRPr>
              </a:lvl1pPr>
              <a:lvl2pPr marL="742950" indent="-285750" eaLnBrk="0" hangingPunct="0">
                <a:defRPr kumimoji="1">
                  <a:solidFill>
                    <a:schemeClr val="tx1"/>
                  </a:solidFill>
                  <a:latin typeface="굴림" panose="020B0600000101010101" pitchFamily="34" charset="-127"/>
                  <a:ea typeface="굴림" panose="020B0600000101010101" pitchFamily="34" charset="-127"/>
                </a:defRPr>
              </a:lvl2pPr>
              <a:lvl3pPr marL="1143000" indent="-228600" eaLnBrk="0" hangingPunct="0">
                <a:defRPr kumimoji="1">
                  <a:solidFill>
                    <a:schemeClr val="tx1"/>
                  </a:solidFill>
                  <a:latin typeface="굴림" panose="020B0600000101010101" pitchFamily="34" charset="-127"/>
                  <a:ea typeface="굴림" panose="020B0600000101010101" pitchFamily="34" charset="-127"/>
                </a:defRPr>
              </a:lvl3pPr>
              <a:lvl4pPr marL="1600200" indent="-228600" eaLnBrk="0" hangingPunct="0">
                <a:defRPr kumimoji="1">
                  <a:solidFill>
                    <a:schemeClr val="tx1"/>
                  </a:solidFill>
                  <a:latin typeface="굴림" panose="020B0600000101010101" pitchFamily="34" charset="-127"/>
                  <a:ea typeface="굴림" panose="020B0600000101010101" pitchFamily="34" charset="-127"/>
                </a:defRPr>
              </a:lvl4pPr>
              <a:lvl5pPr marL="2057400" indent="-228600" eaLnBrk="0" hangingPunct="0">
                <a:defRPr kumimoji="1">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9pPr>
            </a:lstStyle>
            <a:p>
              <a:pPr eaLnBrk="1" hangingPunct="1"/>
              <a:r>
                <a:rPr kumimoji="0" lang="en-US" altLang="ko-KR" dirty="0">
                  <a:solidFill>
                    <a:schemeClr val="bg1"/>
                  </a:solidFill>
                  <a:latin typeface="Dela Gothic One" panose="020B0604020202020204" charset="-128"/>
                  <a:ea typeface="Dela Gothic One" panose="020B0604020202020204" charset="-128"/>
                </a:rPr>
                <a:t>CODE MINH HOẠ</a:t>
              </a:r>
              <a:endParaRPr kumimoji="0" lang="ko-KR" altLang="en-US" dirty="0">
                <a:solidFill>
                  <a:schemeClr val="bg1"/>
                </a:solidFill>
                <a:latin typeface="Dela Gothic One" panose="020B0604020202020204" charset="-128"/>
              </a:endParaRPr>
            </a:p>
          </p:txBody>
        </p:sp>
        <p:sp>
          <p:nvSpPr>
            <p:cNvPr id="32" name="AutoShape 20">
              <a:extLst>
                <a:ext uri="{FF2B5EF4-FFF2-40B4-BE49-F238E27FC236}">
                  <a16:creationId xmlns:a16="http://schemas.microsoft.com/office/drawing/2014/main" id="{BAFDF034-772F-87C7-4ED4-83A526073AF3}"/>
                </a:ext>
              </a:extLst>
            </p:cNvPr>
            <p:cNvSpPr>
              <a:spLocks noChangeArrowheads="1"/>
            </p:cNvSpPr>
            <p:nvPr/>
          </p:nvSpPr>
          <p:spPr bwMode="gray">
            <a:xfrm>
              <a:off x="2571736" y="5225138"/>
              <a:ext cx="685860" cy="602189"/>
            </a:xfrm>
            <a:prstGeom prst="diamond">
              <a:avLst/>
            </a:prstGeom>
            <a:solidFill>
              <a:schemeClr val="tx2">
                <a:lumMod val="75000"/>
              </a:schemeClr>
            </a:solidFill>
            <a:ln w="38100">
              <a:solidFill>
                <a:srgbClr val="FFFFFF"/>
              </a:solidFill>
              <a:miter lim="800000"/>
              <a:headEnd/>
              <a:tailEnd/>
            </a:ln>
            <a:effectLst>
              <a:outerShdw sy="50000" rotWithShape="0">
                <a:srgbClr val="808080">
                  <a:alpha val="50000"/>
                </a:srgbClr>
              </a:outerShdw>
            </a:effectLst>
          </p:spPr>
          <p:txBody>
            <a:bodyPr wrap="none" anchor="ctr"/>
            <a:lstStyle>
              <a:lvl1pPr eaLnBrk="0" hangingPunct="0">
                <a:defRPr kumimoji="1">
                  <a:solidFill>
                    <a:schemeClr val="tx1"/>
                  </a:solidFill>
                  <a:latin typeface="굴림" panose="020B0600000101010101" pitchFamily="34" charset="-127"/>
                  <a:ea typeface="굴림" panose="020B0600000101010101" pitchFamily="34" charset="-127"/>
                </a:defRPr>
              </a:lvl1pPr>
              <a:lvl2pPr marL="742950" indent="-285750" eaLnBrk="0" hangingPunct="0">
                <a:defRPr kumimoji="1">
                  <a:solidFill>
                    <a:schemeClr val="tx1"/>
                  </a:solidFill>
                  <a:latin typeface="굴림" panose="020B0600000101010101" pitchFamily="34" charset="-127"/>
                  <a:ea typeface="굴림" panose="020B0600000101010101" pitchFamily="34" charset="-127"/>
                </a:defRPr>
              </a:lvl2pPr>
              <a:lvl3pPr marL="1143000" indent="-228600" eaLnBrk="0" hangingPunct="0">
                <a:defRPr kumimoji="1">
                  <a:solidFill>
                    <a:schemeClr val="tx1"/>
                  </a:solidFill>
                  <a:latin typeface="굴림" panose="020B0600000101010101" pitchFamily="34" charset="-127"/>
                  <a:ea typeface="굴림" panose="020B0600000101010101" pitchFamily="34" charset="-127"/>
                </a:defRPr>
              </a:lvl3pPr>
              <a:lvl4pPr marL="1600200" indent="-228600" eaLnBrk="0" hangingPunct="0">
                <a:defRPr kumimoji="1">
                  <a:solidFill>
                    <a:schemeClr val="tx1"/>
                  </a:solidFill>
                  <a:latin typeface="굴림" panose="020B0600000101010101" pitchFamily="34" charset="-127"/>
                  <a:ea typeface="굴림" panose="020B0600000101010101" pitchFamily="34" charset="-127"/>
                </a:defRPr>
              </a:lvl4pPr>
              <a:lvl5pPr marL="2057400" indent="-228600" eaLnBrk="0" hangingPunct="0">
                <a:defRPr kumimoji="1">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9pPr>
            </a:lstStyle>
            <a:p>
              <a:pPr algn="ctr" latinLnBrk="0"/>
              <a:r>
                <a:rPr kumimoji="0" lang="en-US" altLang="ko-KR" b="1" dirty="0">
                  <a:solidFill>
                    <a:srgbClr val="FFFFFF"/>
                  </a:solidFill>
                  <a:latin typeface="Dela Gothic One" panose="020B0604020202020204" charset="-128"/>
                  <a:ea typeface="Dela Gothic One" panose="020B0604020202020204" charset="-128"/>
                </a:rPr>
                <a:t>5</a:t>
              </a:r>
            </a:p>
          </p:txBody>
        </p:sp>
      </p:grpSp>
      <p:sp>
        <p:nvSpPr>
          <p:cNvPr id="34" name="AutoShape 37">
            <a:extLst>
              <a:ext uri="{FF2B5EF4-FFF2-40B4-BE49-F238E27FC236}">
                <a16:creationId xmlns:a16="http://schemas.microsoft.com/office/drawing/2014/main" id="{ECA4C735-2A10-12E0-9434-9ADFBC06FEE5}"/>
              </a:ext>
            </a:extLst>
          </p:cNvPr>
          <p:cNvSpPr>
            <a:spLocks noChangeArrowheads="1"/>
          </p:cNvSpPr>
          <p:nvPr/>
        </p:nvSpPr>
        <p:spPr bwMode="auto">
          <a:xfrm>
            <a:off x="215150" y="-525"/>
            <a:ext cx="2734958" cy="395288"/>
          </a:xfrm>
          <a:prstGeom prst="flowChartAlternateProcess">
            <a:avLst/>
          </a:prstGeom>
          <a:solidFill>
            <a:srgbClr val="B90362"/>
          </a:solidFill>
          <a:ln w="15875">
            <a:noFill/>
            <a:miter lim="800000"/>
            <a:headEnd/>
            <a:tailEnd/>
          </a:ln>
          <a:effectLst>
            <a:outerShdw dist="35921" dir="2700000" algn="ctr" rotWithShape="0">
              <a:schemeClr val="bg2"/>
            </a:outerShdw>
          </a:effectLst>
        </p:spPr>
        <p:txBody>
          <a:bodyPr wrap="none" anchor="ctr"/>
          <a:lstStyle/>
          <a:p>
            <a:pPr algn="ctr" fontAlgn="auto">
              <a:spcBef>
                <a:spcPts val="0"/>
              </a:spcBef>
              <a:spcAft>
                <a:spcPts val="0"/>
              </a:spcAft>
              <a:defRPr/>
            </a:pPr>
            <a:r>
              <a:rPr kumimoji="0" lang="en-US" altLang="ko-KR" b="1" dirty="0">
                <a:solidFill>
                  <a:schemeClr val="accent3"/>
                </a:solidFill>
                <a:latin typeface="+mj-lt"/>
                <a:ea typeface="굴림" pitchFamily="50" charset="-127"/>
              </a:rPr>
              <a:t>NỘI DUNG</a:t>
            </a:r>
            <a:endParaRPr kumimoji="0" lang="ko-KR" altLang="en-US" b="1" dirty="0">
              <a:solidFill>
                <a:schemeClr val="accent3"/>
              </a:solidFill>
              <a:latin typeface="+mj-lt"/>
              <a:ea typeface="굴림" pitchFamily="50" charset="-127"/>
            </a:endParaRPr>
          </a:p>
        </p:txBody>
      </p:sp>
    </p:spTree>
    <p:extLst>
      <p:ext uri="{BB962C8B-B14F-4D97-AF65-F5344CB8AC3E}">
        <p14:creationId xmlns:p14="http://schemas.microsoft.com/office/powerpoint/2010/main" val="4245611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36"/>
          <p:cNvSpPr txBox="1">
            <a:spLocks noGrp="1"/>
          </p:cNvSpPr>
          <p:nvPr>
            <p:ph type="title" idx="4294967295"/>
          </p:nvPr>
        </p:nvSpPr>
        <p:spPr>
          <a:xfrm>
            <a:off x="0" y="533400"/>
            <a:ext cx="6411913" cy="20383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1. Tổng quan</a:t>
            </a:r>
            <a:endParaRPr dirty="0"/>
          </a:p>
        </p:txBody>
      </p:sp>
      <p:sp>
        <p:nvSpPr>
          <p:cNvPr id="520" name="Google Shape;520;p36">
            <a:hlinkClick r:id="" action="ppaction://hlinkshowjump?jump=nextslide"/>
          </p:cNvPr>
          <p:cNvSpPr/>
          <p:nvPr/>
        </p:nvSpPr>
        <p:spPr>
          <a:xfrm rot="5400000">
            <a:off x="8725125" y="4823375"/>
            <a:ext cx="114300" cy="1143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6">
            <a:hlinkClick r:id="" action="ppaction://hlinkshowjump?jump=previousslide"/>
          </p:cNvPr>
          <p:cNvSpPr/>
          <p:nvPr/>
        </p:nvSpPr>
        <p:spPr>
          <a:xfrm rot="-5400000" flipH="1">
            <a:off x="300050" y="4823375"/>
            <a:ext cx="114300" cy="1143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6"/>
          <p:cNvSpPr/>
          <p:nvPr/>
        </p:nvSpPr>
        <p:spPr>
          <a:xfrm>
            <a:off x="7777750" y="1489700"/>
            <a:ext cx="2133600" cy="2133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6"/>
          <p:cNvSpPr/>
          <p:nvPr/>
        </p:nvSpPr>
        <p:spPr>
          <a:xfrm>
            <a:off x="0" y="1639159"/>
            <a:ext cx="2133600" cy="2133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4" name="Google Shape;524;p36"/>
          <p:cNvCxnSpPr/>
          <p:nvPr/>
        </p:nvCxnSpPr>
        <p:spPr>
          <a:xfrm>
            <a:off x="1366250" y="-11000"/>
            <a:ext cx="0" cy="5175600"/>
          </a:xfrm>
          <a:prstGeom prst="straightConnector1">
            <a:avLst/>
          </a:prstGeom>
          <a:noFill/>
          <a:ln w="9525" cap="flat" cmpd="sng">
            <a:solidFill>
              <a:schemeClr val="dk1"/>
            </a:solidFill>
            <a:prstDash val="solid"/>
            <a:round/>
            <a:headEnd type="none" w="med" len="med"/>
            <a:tailEnd type="none" w="med" len="med"/>
          </a:ln>
        </p:spPr>
      </p:cxnSp>
      <p:cxnSp>
        <p:nvCxnSpPr>
          <p:cNvPr id="525" name="Google Shape;525;p36"/>
          <p:cNvCxnSpPr/>
          <p:nvPr/>
        </p:nvCxnSpPr>
        <p:spPr>
          <a:xfrm>
            <a:off x="7777750" y="-11000"/>
            <a:ext cx="0" cy="5175600"/>
          </a:xfrm>
          <a:prstGeom prst="straightConnector1">
            <a:avLst/>
          </a:prstGeom>
          <a:noFill/>
          <a:ln w="9525" cap="flat" cmpd="sng">
            <a:solidFill>
              <a:schemeClr val="dk1"/>
            </a:solidFill>
            <a:prstDash val="solid"/>
            <a:round/>
            <a:headEnd type="none" w="med" len="med"/>
            <a:tailEnd type="none" w="med" len="med"/>
          </a:ln>
        </p:spPr>
      </p:cxnSp>
      <p:grpSp>
        <p:nvGrpSpPr>
          <p:cNvPr id="7" name="그룹 174">
            <a:extLst>
              <a:ext uri="{FF2B5EF4-FFF2-40B4-BE49-F238E27FC236}">
                <a16:creationId xmlns:a16="http://schemas.microsoft.com/office/drawing/2014/main" id="{9D8C376A-3F41-7D48-7ABD-3533B58B48B8}"/>
              </a:ext>
            </a:extLst>
          </p:cNvPr>
          <p:cNvGrpSpPr>
            <a:grpSpLocks/>
          </p:cNvGrpSpPr>
          <p:nvPr/>
        </p:nvGrpSpPr>
        <p:grpSpPr bwMode="auto">
          <a:xfrm>
            <a:off x="86271" y="133589"/>
            <a:ext cx="4359275" cy="539750"/>
            <a:chOff x="284788" y="764704"/>
            <a:chExt cx="4359220" cy="539750"/>
          </a:xfrm>
        </p:grpSpPr>
        <p:sp>
          <p:nvSpPr>
            <p:cNvPr id="8" name="AutoShape 7">
              <a:extLst>
                <a:ext uri="{FF2B5EF4-FFF2-40B4-BE49-F238E27FC236}">
                  <a16:creationId xmlns:a16="http://schemas.microsoft.com/office/drawing/2014/main" id="{6CD88E78-10BF-2935-E39E-A2862CB81E18}"/>
                </a:ext>
              </a:extLst>
            </p:cNvPr>
            <p:cNvSpPr>
              <a:spLocks noChangeArrowheads="1"/>
            </p:cNvSpPr>
            <p:nvPr/>
          </p:nvSpPr>
          <p:spPr bwMode="gray">
            <a:xfrm>
              <a:off x="681311" y="840904"/>
              <a:ext cx="3530649" cy="447675"/>
            </a:xfrm>
            <a:prstGeom prst="roundRect">
              <a:avLst>
                <a:gd name="adj" fmla="val 16667"/>
              </a:avLst>
            </a:prstGeom>
            <a:solidFill>
              <a:srgbClr val="FF0000">
                <a:alpha val="59999"/>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a:solidFill>
                    <a:schemeClr val="tx1"/>
                  </a:solidFill>
                  <a:latin typeface="굴림" panose="020B0600000101010101" pitchFamily="34" charset="-127"/>
                  <a:ea typeface="굴림" panose="020B0600000101010101" pitchFamily="34" charset="-127"/>
                </a:defRPr>
              </a:lvl1pPr>
              <a:lvl2pPr marL="742950" indent="-285750" eaLnBrk="0" hangingPunct="0">
                <a:defRPr kumimoji="1">
                  <a:solidFill>
                    <a:schemeClr val="tx1"/>
                  </a:solidFill>
                  <a:latin typeface="굴림" panose="020B0600000101010101" pitchFamily="34" charset="-127"/>
                  <a:ea typeface="굴림" panose="020B0600000101010101" pitchFamily="34" charset="-127"/>
                </a:defRPr>
              </a:lvl2pPr>
              <a:lvl3pPr marL="1143000" indent="-228600" eaLnBrk="0" hangingPunct="0">
                <a:defRPr kumimoji="1">
                  <a:solidFill>
                    <a:schemeClr val="tx1"/>
                  </a:solidFill>
                  <a:latin typeface="굴림" panose="020B0600000101010101" pitchFamily="34" charset="-127"/>
                  <a:ea typeface="굴림" panose="020B0600000101010101" pitchFamily="34" charset="-127"/>
                </a:defRPr>
              </a:lvl3pPr>
              <a:lvl4pPr marL="1600200" indent="-228600" eaLnBrk="0" hangingPunct="0">
                <a:defRPr kumimoji="1">
                  <a:solidFill>
                    <a:schemeClr val="tx1"/>
                  </a:solidFill>
                  <a:latin typeface="굴림" panose="020B0600000101010101" pitchFamily="34" charset="-127"/>
                  <a:ea typeface="굴림" panose="020B0600000101010101" pitchFamily="34" charset="-127"/>
                </a:defRPr>
              </a:lvl4pPr>
              <a:lvl5pPr marL="2057400" indent="-228600" eaLnBrk="0" hangingPunct="0">
                <a:defRPr kumimoji="1">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9pPr>
            </a:lstStyle>
            <a:p>
              <a:pPr eaLnBrk="1" hangingPunct="1"/>
              <a:r>
                <a:rPr kumimoji="0" lang="vi-VN" altLang="ko-KR" sz="1600" dirty="0">
                  <a:solidFill>
                    <a:schemeClr val="bg1"/>
                  </a:solidFill>
                  <a:latin typeface="Dela Gothic One" panose="020B0604020202020204" charset="-128"/>
                  <a:ea typeface="Dela Gothic One" panose="020B0604020202020204" charset="-128"/>
                </a:rPr>
                <a:t>            AWS LÀ GÌ ?</a:t>
              </a:r>
              <a:endParaRPr kumimoji="0" lang="ko-KR" altLang="en-US" sz="1600" dirty="0">
                <a:solidFill>
                  <a:schemeClr val="bg1"/>
                </a:solidFill>
                <a:latin typeface="Dela Gothic One" panose="020B0604020202020204" charset="-128"/>
                <a:ea typeface="맑은 고딕" panose="020B0503020000020004" pitchFamily="34" charset="-127"/>
              </a:endParaRPr>
            </a:p>
          </p:txBody>
        </p:sp>
        <p:sp>
          <p:nvSpPr>
            <p:cNvPr id="10" name="AutoShape 9">
              <a:extLst>
                <a:ext uri="{FF2B5EF4-FFF2-40B4-BE49-F238E27FC236}">
                  <a16:creationId xmlns:a16="http://schemas.microsoft.com/office/drawing/2014/main" id="{1C68B532-245B-7729-D098-4E0B9485D209}"/>
                </a:ext>
              </a:extLst>
            </p:cNvPr>
            <p:cNvSpPr>
              <a:spLocks noChangeArrowheads="1"/>
            </p:cNvSpPr>
            <p:nvPr/>
          </p:nvSpPr>
          <p:spPr bwMode="gray">
            <a:xfrm>
              <a:off x="284788" y="764704"/>
              <a:ext cx="468306" cy="539750"/>
            </a:xfrm>
            <a:prstGeom prst="diamond">
              <a:avLst/>
            </a:prstGeom>
            <a:solidFill>
              <a:srgbClr val="FF0000"/>
            </a:solidFill>
            <a:ln w="38100">
              <a:solidFill>
                <a:srgbClr val="FFFFFF"/>
              </a:solidFill>
              <a:miter lim="800000"/>
              <a:headEnd/>
              <a:tailEnd/>
            </a:ln>
            <a:effectLst>
              <a:outerShdw sy="50000" rotWithShape="0">
                <a:srgbClr val="808080">
                  <a:alpha val="50000"/>
                </a:srgbClr>
              </a:outerShdw>
            </a:effectLst>
          </p:spPr>
          <p:txBody>
            <a:bodyPr wrap="none" anchor="ctr"/>
            <a:lstStyle/>
            <a:p>
              <a:pPr algn="ctr" eaLnBrk="0" fontAlgn="auto" latinLnBrk="0" hangingPunct="0">
                <a:spcBef>
                  <a:spcPts val="0"/>
                </a:spcBef>
                <a:spcAft>
                  <a:spcPts val="0"/>
                </a:spcAft>
                <a:defRPr/>
              </a:pPr>
              <a:r>
                <a:rPr kumimoji="0" lang="vi-VN" altLang="ko-KR" b="1" dirty="0">
                  <a:solidFill>
                    <a:srgbClr val="FFFFFF"/>
                  </a:solidFill>
                  <a:latin typeface="Dela Gothic One" panose="020B0604020202020204" charset="-128"/>
                  <a:ea typeface="Dela Gothic One" panose="020B0604020202020204" charset="-128"/>
                </a:rPr>
                <a:t>1</a:t>
              </a:r>
              <a:endParaRPr kumimoji="0" lang="en-US" altLang="ko-KR" b="1" dirty="0">
                <a:solidFill>
                  <a:srgbClr val="FFFFFF"/>
                </a:solidFill>
                <a:latin typeface="Dela Gothic One" panose="020B0604020202020204" charset="-128"/>
                <a:ea typeface="Dela Gothic One" panose="020B0604020202020204" charset="-128"/>
              </a:endParaRPr>
            </a:p>
          </p:txBody>
        </p:sp>
        <p:sp>
          <p:nvSpPr>
            <p:cNvPr id="11" name="AutoShape 9">
              <a:extLst>
                <a:ext uri="{FF2B5EF4-FFF2-40B4-BE49-F238E27FC236}">
                  <a16:creationId xmlns:a16="http://schemas.microsoft.com/office/drawing/2014/main" id="{9C99634C-6A7D-8DFC-F57E-147852ECFE46}"/>
                </a:ext>
              </a:extLst>
            </p:cNvPr>
            <p:cNvSpPr>
              <a:spLocks noChangeArrowheads="1"/>
            </p:cNvSpPr>
            <p:nvPr/>
          </p:nvSpPr>
          <p:spPr bwMode="gray">
            <a:xfrm>
              <a:off x="4104265" y="764704"/>
              <a:ext cx="539743" cy="539750"/>
            </a:xfrm>
            <a:prstGeom prst="diamond">
              <a:avLst/>
            </a:prstGeom>
            <a:solidFill>
              <a:srgbClr val="FF0000"/>
            </a:solidFill>
            <a:ln w="38100">
              <a:solidFill>
                <a:srgbClr val="FFFFFF"/>
              </a:solidFill>
              <a:miter lim="800000"/>
              <a:headEnd/>
              <a:tailEnd/>
            </a:ln>
            <a:effectLst>
              <a:outerShdw sy="50000" rotWithShape="0">
                <a:srgbClr val="808080">
                  <a:alpha val="50000"/>
                </a:srgbClr>
              </a:outerShdw>
            </a:effectLst>
          </p:spPr>
          <p:txBody>
            <a:bodyPr wrap="none" anchor="ctr"/>
            <a:lstStyle/>
            <a:p>
              <a:pPr algn="ctr" eaLnBrk="0" fontAlgn="auto" latinLnBrk="0" hangingPunct="0">
                <a:spcBef>
                  <a:spcPts val="0"/>
                </a:spcBef>
                <a:spcAft>
                  <a:spcPts val="0"/>
                </a:spcAft>
                <a:defRPr/>
              </a:pPr>
              <a:r>
                <a:rPr kumimoji="0" lang="vi-VN" altLang="ko-KR" b="1" dirty="0">
                  <a:solidFill>
                    <a:srgbClr val="FFFFFF"/>
                  </a:solidFill>
                  <a:latin typeface="Dela Gothic One" panose="020B0604020202020204" charset="-128"/>
                  <a:ea typeface="Dela Gothic One" panose="020B0604020202020204" charset="-128"/>
                </a:rPr>
                <a:t>1</a:t>
              </a:r>
              <a:endParaRPr kumimoji="0" lang="en-US" altLang="ko-KR" b="1" dirty="0">
                <a:solidFill>
                  <a:srgbClr val="FFFFFF"/>
                </a:solidFill>
                <a:latin typeface="Dela Gothic One" panose="020B0604020202020204" charset="-128"/>
                <a:ea typeface="Dela Gothic One" panose="020B0604020202020204" charset="-128"/>
              </a:endParaRPr>
            </a:p>
          </p:txBody>
        </p:sp>
      </p:grpSp>
      <p:sp>
        <p:nvSpPr>
          <p:cNvPr id="13" name="Hộp Văn bản 12">
            <a:extLst>
              <a:ext uri="{FF2B5EF4-FFF2-40B4-BE49-F238E27FC236}">
                <a16:creationId xmlns:a16="http://schemas.microsoft.com/office/drawing/2014/main" id="{EDB818EC-4088-6C98-4C2B-116463467FCD}"/>
              </a:ext>
            </a:extLst>
          </p:cNvPr>
          <p:cNvSpPr txBox="1"/>
          <p:nvPr/>
        </p:nvSpPr>
        <p:spPr>
          <a:xfrm>
            <a:off x="-8397" y="918337"/>
            <a:ext cx="8064461" cy="1538883"/>
          </a:xfrm>
          <a:prstGeom prst="rect">
            <a:avLst/>
          </a:prstGeom>
          <a:noFill/>
        </p:spPr>
        <p:txBody>
          <a:bodyPr wrap="square">
            <a:spAutoFit/>
          </a:bodyPr>
          <a:lstStyle/>
          <a:p>
            <a:r>
              <a:rPr lang="vi-VN" sz="1600" dirty="0">
                <a:solidFill>
                  <a:srgbClr val="348EFE"/>
                </a:solidFill>
                <a:latin typeface="+mn-lt"/>
                <a:ea typeface="Dela Gothic One" panose="020B0604020202020204" charset="-128"/>
              </a:rPr>
              <a:t>AWS</a:t>
            </a:r>
            <a:r>
              <a:rPr lang="vi-VN" sz="1600" b="0" i="0" dirty="0">
                <a:solidFill>
                  <a:srgbClr val="333333"/>
                </a:solidFill>
                <a:effectLst/>
                <a:latin typeface="+mn-lt"/>
                <a:ea typeface="Dela Gothic One" panose="020B0604020202020204" charset="-128"/>
              </a:rPr>
              <a:t> (</a:t>
            </a:r>
            <a:r>
              <a:rPr lang="vi-VN" sz="1600" b="0" i="0" dirty="0" err="1">
                <a:solidFill>
                  <a:srgbClr val="333333"/>
                </a:solidFill>
                <a:effectLst/>
                <a:latin typeface="+mn-lt"/>
                <a:ea typeface="Dela Gothic One" panose="020B0604020202020204" charset="-128"/>
              </a:rPr>
              <a:t>Amazon</a:t>
            </a:r>
            <a:r>
              <a:rPr lang="vi-VN" sz="1600" b="0" i="0" dirty="0">
                <a:solidFill>
                  <a:srgbClr val="333333"/>
                </a:solidFill>
                <a:effectLst/>
                <a:latin typeface="+mn-lt"/>
                <a:ea typeface="Dela Gothic One" panose="020B0604020202020204" charset="-128"/>
              </a:rPr>
              <a:t> </a:t>
            </a:r>
            <a:r>
              <a:rPr lang="vi-VN" sz="1600" b="0" i="0" dirty="0" err="1">
                <a:solidFill>
                  <a:srgbClr val="333333"/>
                </a:solidFill>
                <a:effectLst/>
                <a:latin typeface="+mn-lt"/>
                <a:ea typeface="Dela Gothic One" panose="020B0604020202020204" charset="-128"/>
              </a:rPr>
              <a:t>web</a:t>
            </a:r>
            <a:r>
              <a:rPr lang="vi-VN" sz="1600" b="0" i="0" dirty="0">
                <a:solidFill>
                  <a:srgbClr val="333333"/>
                </a:solidFill>
                <a:effectLst/>
                <a:latin typeface="+mn-lt"/>
                <a:ea typeface="Dela Gothic One" panose="020B0604020202020204" charset="-128"/>
              </a:rPr>
              <a:t> </a:t>
            </a:r>
            <a:r>
              <a:rPr lang="vi-VN" sz="1600" b="0" i="0" dirty="0" err="1">
                <a:solidFill>
                  <a:srgbClr val="333333"/>
                </a:solidFill>
                <a:effectLst/>
                <a:latin typeface="+mn-lt"/>
                <a:ea typeface="Dela Gothic One" panose="020B0604020202020204" charset="-128"/>
              </a:rPr>
              <a:t>services</a:t>
            </a:r>
            <a:r>
              <a:rPr lang="vi-VN" sz="1600" b="0" i="0" dirty="0">
                <a:solidFill>
                  <a:srgbClr val="333333"/>
                </a:solidFill>
                <a:effectLst/>
                <a:latin typeface="+mn-lt"/>
                <a:ea typeface="Dela Gothic One" panose="020B0604020202020204" charset="-128"/>
              </a:rPr>
              <a:t>) là một </a:t>
            </a:r>
            <a:r>
              <a:rPr lang="vi-VN" sz="1600" dirty="0">
                <a:solidFill>
                  <a:srgbClr val="348EFE"/>
                </a:solidFill>
                <a:latin typeface="+mn-lt"/>
                <a:ea typeface="Dela Gothic One" panose="020B0604020202020204" charset="-128"/>
              </a:rPr>
              <a:t>nền tảng điện toán đám mây</a:t>
            </a:r>
            <a:r>
              <a:rPr lang="vi-VN" sz="1600" dirty="0">
                <a:solidFill>
                  <a:srgbClr val="333333"/>
                </a:solidFill>
                <a:latin typeface="+mn-lt"/>
                <a:ea typeface="Dela Gothic One" panose="020B0604020202020204" charset="-128"/>
              </a:rPr>
              <a:t>   </a:t>
            </a:r>
            <a:r>
              <a:rPr lang="vi-VN" sz="1600" b="0" i="0" dirty="0">
                <a:solidFill>
                  <a:srgbClr val="333333"/>
                </a:solidFill>
                <a:effectLst/>
                <a:latin typeface="+mn-lt"/>
                <a:ea typeface="Dela Gothic One" panose="020B0604020202020204" charset="-128"/>
              </a:rPr>
              <a:t>do </a:t>
            </a:r>
            <a:r>
              <a:rPr lang="vi-VN" sz="1600" dirty="0">
                <a:solidFill>
                  <a:srgbClr val="348EFE"/>
                </a:solidFill>
                <a:latin typeface="+mn-lt"/>
                <a:ea typeface="Dela Gothic One" panose="020B0604020202020204" charset="-128"/>
              </a:rPr>
              <a:t>Amazon.com</a:t>
            </a:r>
            <a:r>
              <a:rPr lang="vi-VN" sz="1600" b="0" i="0" dirty="0">
                <a:solidFill>
                  <a:srgbClr val="333333"/>
                </a:solidFill>
                <a:effectLst/>
                <a:latin typeface="+mn-lt"/>
                <a:ea typeface="Dela Gothic One" panose="020B0604020202020204" charset="-128"/>
              </a:rPr>
              <a:t> cung cấp và phát triển.</a:t>
            </a:r>
          </a:p>
          <a:p>
            <a:r>
              <a:rPr lang="vi-VN" b="0" i="0" dirty="0">
                <a:solidFill>
                  <a:srgbClr val="333333"/>
                </a:solidFill>
                <a:effectLst/>
                <a:latin typeface="Dela Gothic One" panose="020B0604020202020204" charset="-128"/>
                <a:ea typeface="Dela Gothic One" panose="020B0604020202020204" charset="-128"/>
              </a:rPr>
              <a:t> </a:t>
            </a:r>
          </a:p>
          <a:p>
            <a:r>
              <a:rPr lang="vi-VN" sz="1600" b="0" i="0" dirty="0">
                <a:solidFill>
                  <a:srgbClr val="333333"/>
                </a:solidFill>
                <a:effectLst/>
                <a:latin typeface="+mn-lt"/>
                <a:ea typeface="Dela Gothic One" panose="020B0604020202020204" charset="-128"/>
              </a:rPr>
              <a:t>AWS mang tới cho doanh nghiệp các tính năng hữu ích gồm </a:t>
            </a:r>
            <a:r>
              <a:rPr lang="vi-VN" sz="1600" b="0" i="0" dirty="0" err="1">
                <a:solidFill>
                  <a:srgbClr val="333333"/>
                </a:solidFill>
                <a:effectLst/>
                <a:latin typeface="+mn-lt"/>
                <a:ea typeface="Dela Gothic One" panose="020B0604020202020204" charset="-128"/>
              </a:rPr>
              <a:t>storage</a:t>
            </a:r>
            <a:r>
              <a:rPr lang="vi-VN" sz="1600" b="0" i="0" dirty="0">
                <a:solidFill>
                  <a:srgbClr val="333333"/>
                </a:solidFill>
                <a:effectLst/>
                <a:latin typeface="+mn-lt"/>
                <a:ea typeface="Dela Gothic One" panose="020B0604020202020204" charset="-128"/>
              </a:rPr>
              <a:t> (lưu trữ), </a:t>
            </a:r>
            <a:r>
              <a:rPr lang="vi-VN" sz="1600" b="0" i="0" dirty="0" err="1">
                <a:solidFill>
                  <a:srgbClr val="333333"/>
                </a:solidFill>
                <a:effectLst/>
                <a:latin typeface="+mn-lt"/>
                <a:ea typeface="Dela Gothic One" panose="020B0604020202020204" charset="-128"/>
              </a:rPr>
              <a:t>computing</a:t>
            </a:r>
            <a:r>
              <a:rPr lang="vi-VN" sz="1600" b="0" i="0" dirty="0">
                <a:solidFill>
                  <a:srgbClr val="333333"/>
                </a:solidFill>
                <a:effectLst/>
                <a:latin typeface="+mn-lt"/>
                <a:ea typeface="Dela Gothic One" panose="020B0604020202020204" charset="-128"/>
              </a:rPr>
              <a:t> </a:t>
            </a:r>
            <a:r>
              <a:rPr lang="vi-VN" sz="1600" b="0" i="0" dirty="0" err="1">
                <a:solidFill>
                  <a:srgbClr val="333333"/>
                </a:solidFill>
                <a:effectLst/>
                <a:latin typeface="+mn-lt"/>
                <a:ea typeface="Dela Gothic One" panose="020B0604020202020204" charset="-128"/>
              </a:rPr>
              <a:t>power</a:t>
            </a:r>
            <a:r>
              <a:rPr lang="vi-VN" sz="1600" dirty="0">
                <a:solidFill>
                  <a:srgbClr val="333333"/>
                </a:solidFill>
                <a:latin typeface="+mn-lt"/>
                <a:ea typeface="Dela Gothic One" panose="020B0604020202020204" charset="-128"/>
              </a:rPr>
              <a:t> </a:t>
            </a:r>
            <a:r>
              <a:rPr lang="vi-VN" sz="1600" b="0" i="0" dirty="0">
                <a:solidFill>
                  <a:srgbClr val="333333"/>
                </a:solidFill>
                <a:effectLst/>
                <a:latin typeface="+mn-lt"/>
                <a:ea typeface="Dela Gothic One" panose="020B0604020202020204" charset="-128"/>
              </a:rPr>
              <a:t>(tính toán), </a:t>
            </a:r>
            <a:r>
              <a:rPr lang="vi-VN" sz="1600" dirty="0" err="1">
                <a:solidFill>
                  <a:srgbClr val="348EFE"/>
                </a:solidFill>
                <a:latin typeface="+mn-lt"/>
                <a:ea typeface="Dela Gothic One" panose="020B0604020202020204" charset="-128"/>
              </a:rPr>
              <a:t>database</a:t>
            </a:r>
            <a:r>
              <a:rPr lang="vi-VN" sz="1600" b="0" i="0" dirty="0">
                <a:solidFill>
                  <a:srgbClr val="333333"/>
                </a:solidFill>
                <a:effectLst/>
                <a:latin typeface="+mn-lt"/>
                <a:ea typeface="Dela Gothic One" panose="020B0604020202020204" charset="-128"/>
              </a:rPr>
              <a:t> (cơ sở dữ liệu), </a:t>
            </a:r>
            <a:r>
              <a:rPr lang="vi-VN" sz="1600" b="0" i="0" dirty="0" err="1">
                <a:solidFill>
                  <a:srgbClr val="333333"/>
                </a:solidFill>
                <a:effectLst/>
                <a:latin typeface="+mn-lt"/>
                <a:ea typeface="Dela Gothic One" panose="020B0604020202020204" charset="-128"/>
              </a:rPr>
              <a:t>analytics</a:t>
            </a:r>
            <a:r>
              <a:rPr lang="vi-VN" sz="1600" b="0" i="0" dirty="0">
                <a:solidFill>
                  <a:srgbClr val="333333"/>
                </a:solidFill>
                <a:effectLst/>
                <a:latin typeface="+mn-lt"/>
                <a:ea typeface="Dela Gothic One" panose="020B0604020202020204" charset="-128"/>
              </a:rPr>
              <a:t> (phân tích),…</a:t>
            </a:r>
            <a:br>
              <a:rPr lang="vi-VN" sz="1600" dirty="0">
                <a:latin typeface="+mn-lt"/>
              </a:rPr>
            </a:br>
            <a:endParaRPr lang="vi-VN" sz="1600" dirty="0">
              <a:latin typeface="+mn-lt"/>
            </a:endParaRPr>
          </a:p>
        </p:txBody>
      </p:sp>
      <p:sp>
        <p:nvSpPr>
          <p:cNvPr id="16" name="Hộp Văn bản 15">
            <a:extLst>
              <a:ext uri="{FF2B5EF4-FFF2-40B4-BE49-F238E27FC236}">
                <a16:creationId xmlns:a16="http://schemas.microsoft.com/office/drawing/2014/main" id="{015A26A8-D645-D48A-B94C-713304D4499C}"/>
              </a:ext>
            </a:extLst>
          </p:cNvPr>
          <p:cNvSpPr txBox="1"/>
          <p:nvPr/>
        </p:nvSpPr>
        <p:spPr>
          <a:xfrm>
            <a:off x="-19599" y="2409282"/>
            <a:ext cx="8196227" cy="1538883"/>
          </a:xfrm>
          <a:prstGeom prst="rect">
            <a:avLst/>
          </a:prstGeom>
          <a:noFill/>
        </p:spPr>
        <p:txBody>
          <a:bodyPr wrap="square">
            <a:spAutoFit/>
          </a:bodyPr>
          <a:lstStyle/>
          <a:p>
            <a:r>
              <a:rPr lang="vi-VN" sz="1600" b="0" i="0" dirty="0">
                <a:solidFill>
                  <a:srgbClr val="333333"/>
                </a:solidFill>
                <a:effectLst/>
                <a:latin typeface="+mn-lt"/>
                <a:ea typeface="Dela Gothic One" panose="020B0604020202020204" charset="-128"/>
              </a:rPr>
              <a:t>Được ra mắt từ năm 2006 nhằm cung cấp các dịch vụ trực tuyến cho </a:t>
            </a:r>
            <a:r>
              <a:rPr lang="vi-VN" sz="1600" dirty="0" err="1">
                <a:solidFill>
                  <a:srgbClr val="348EFE"/>
                </a:solidFill>
                <a:latin typeface="+mn-lt"/>
                <a:ea typeface="Dela Gothic One" panose="020B0604020202020204" charset="-128"/>
              </a:rPr>
              <a:t>website</a:t>
            </a:r>
            <a:r>
              <a:rPr lang="vi-VN" sz="1600" dirty="0">
                <a:solidFill>
                  <a:srgbClr val="333333"/>
                </a:solidFill>
                <a:latin typeface="+mn-lt"/>
                <a:ea typeface="Dela Gothic One" panose="020B0604020202020204" charset="-128"/>
              </a:rPr>
              <a:t> </a:t>
            </a:r>
            <a:r>
              <a:rPr lang="vi-VN" sz="1600" b="0" i="0" dirty="0">
                <a:solidFill>
                  <a:srgbClr val="333333"/>
                </a:solidFill>
                <a:effectLst/>
                <a:latin typeface="+mn-lt"/>
                <a:ea typeface="Dela Gothic One" panose="020B0604020202020204" charset="-128"/>
              </a:rPr>
              <a:t>và ứng dụng máy khách, tính đến nay AWS đã trở thành nền tảng chiếm thị phần lớn nhất toàn cầu về lĩnh vực điện toán đám mây. </a:t>
            </a:r>
          </a:p>
          <a:p>
            <a:endParaRPr lang="vi-VN" dirty="0">
              <a:solidFill>
                <a:srgbClr val="333333"/>
              </a:solidFill>
              <a:latin typeface="Dela Gothic One" panose="020B0604020202020204" charset="-128"/>
              <a:ea typeface="Dela Gothic One" panose="020B0604020202020204" charset="-128"/>
            </a:endParaRPr>
          </a:p>
          <a:p>
            <a:r>
              <a:rPr lang="vi-VN" sz="1600" b="0" i="0" dirty="0">
                <a:solidFill>
                  <a:srgbClr val="333333"/>
                </a:solidFill>
                <a:effectLst/>
                <a:latin typeface="+mn-lt"/>
                <a:ea typeface="Dela Gothic One" panose="020B0604020202020204" charset="-128"/>
              </a:rPr>
              <a:t>Hiện AWS đã phát triển hơn 175 dịch vụ trên nền tảng với hệ thống trung tâm trải dài toàn thế giới, từ Đông Mỹ, Tây Mỹ, Ireland, Brazil, Úc, Nhật Bản, Singapore,…</a:t>
            </a:r>
            <a:endParaRPr lang="vi-VN" sz="1600" dirty="0">
              <a:latin typeface="+mn-lt"/>
              <a:ea typeface="Dela Gothic One" panose="020B060402020202020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5" name="Google Shape;735;p44"/>
          <p:cNvSpPr txBox="1">
            <a:spLocks noGrp="1"/>
          </p:cNvSpPr>
          <p:nvPr>
            <p:ph type="title" idx="4294967295"/>
          </p:nvPr>
        </p:nvSpPr>
        <p:spPr>
          <a:xfrm>
            <a:off x="2786063" y="822325"/>
            <a:ext cx="6357937" cy="46831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Âm thanh là gì?</a:t>
            </a:r>
            <a:endParaRPr dirty="0"/>
          </a:p>
        </p:txBody>
      </p:sp>
      <p:sp>
        <p:nvSpPr>
          <p:cNvPr id="14" name="Google Shape;519;p36">
            <a:extLst>
              <a:ext uri="{FF2B5EF4-FFF2-40B4-BE49-F238E27FC236}">
                <a16:creationId xmlns:a16="http://schemas.microsoft.com/office/drawing/2014/main" id="{361A0D94-13F7-9C3C-2D1C-6472C508156A}"/>
              </a:ext>
            </a:extLst>
          </p:cNvPr>
          <p:cNvSpPr txBox="1">
            <a:spLocks noGrp="1"/>
          </p:cNvSpPr>
          <p:nvPr>
            <p:ph type="subTitle" idx="4294967295"/>
          </p:nvPr>
        </p:nvSpPr>
        <p:spPr>
          <a:xfrm>
            <a:off x="2733675" y="1595438"/>
            <a:ext cx="6410325" cy="9779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vi-VN" sz="1400" b="1" i="0" dirty="0">
                <a:solidFill>
                  <a:schemeClr val="accent5"/>
                </a:solidFill>
                <a:effectLst/>
                <a:latin typeface="Dela Gothic One" panose="020B0604020202020204" charset="-128"/>
                <a:ea typeface="Dela Gothic One" panose="020B0604020202020204" charset="-128"/>
              </a:rPr>
              <a:t>Âm thanh được tạo ra khi một thứ gì đó rung động và truyền sóng năng lượng (rung động) vào tai của chúng ta. </a:t>
            </a:r>
            <a:endParaRPr sz="1400" dirty="0">
              <a:solidFill>
                <a:schemeClr val="accent5"/>
              </a:solidFill>
              <a:latin typeface="Dela Gothic One" panose="020B0604020202020204" charset="-128"/>
              <a:ea typeface="Dela Gothic One" panose="020B0604020202020204" charset="-128"/>
              <a:cs typeface="Anaheim"/>
              <a:sym typeface="Anaheim"/>
            </a:endParaRPr>
          </a:p>
        </p:txBody>
      </p:sp>
      <p:sp>
        <p:nvSpPr>
          <p:cNvPr id="741" name="Google Shape;741;p44">
            <a:hlinkClick r:id="" action="ppaction://hlinkshowjump?jump=nextslide"/>
          </p:cNvPr>
          <p:cNvSpPr/>
          <p:nvPr/>
        </p:nvSpPr>
        <p:spPr>
          <a:xfrm rot="5400000">
            <a:off x="8725125" y="4823375"/>
            <a:ext cx="114300" cy="1143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4">
            <a:hlinkClick r:id="" action="ppaction://hlinkshowjump?jump=previousslide"/>
          </p:cNvPr>
          <p:cNvSpPr/>
          <p:nvPr/>
        </p:nvSpPr>
        <p:spPr>
          <a:xfrm rot="-5400000" flipH="1">
            <a:off x="300050" y="4823375"/>
            <a:ext cx="114300" cy="1143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19;p36">
            <a:extLst>
              <a:ext uri="{FF2B5EF4-FFF2-40B4-BE49-F238E27FC236}">
                <a16:creationId xmlns:a16="http://schemas.microsoft.com/office/drawing/2014/main" id="{FCB7CF77-E0DB-33EF-CFD6-9ED5BCC7F017}"/>
              </a:ext>
            </a:extLst>
          </p:cNvPr>
          <p:cNvSpPr txBox="1">
            <a:spLocks/>
          </p:cNvSpPr>
          <p:nvPr/>
        </p:nvSpPr>
        <p:spPr>
          <a:xfrm>
            <a:off x="1296907" y="2694694"/>
            <a:ext cx="6411300" cy="97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sap"/>
              <a:buNone/>
              <a:defRPr sz="1600" b="0" i="0" u="none" strike="noStrike" cap="none">
                <a:solidFill>
                  <a:schemeClr val="dk1"/>
                </a:solidFill>
                <a:latin typeface="Asap"/>
                <a:ea typeface="Asap"/>
                <a:cs typeface="Asap"/>
                <a:sym typeface="Asap"/>
              </a:defRPr>
            </a:lvl1pPr>
            <a:lvl2pPr marL="914400" marR="0" lvl="1" indent="-317500" algn="ctr" rtl="0">
              <a:lnSpc>
                <a:spcPct val="100000"/>
              </a:lnSpc>
              <a:spcBef>
                <a:spcPts val="0"/>
              </a:spcBef>
              <a:spcAft>
                <a:spcPts val="0"/>
              </a:spcAft>
              <a:buClr>
                <a:schemeClr val="dk1"/>
              </a:buClr>
              <a:buSzPts val="1400"/>
              <a:buFont typeface="Asap"/>
              <a:buNone/>
              <a:defRPr sz="1400" b="0" i="0" u="none" strike="noStrike" cap="none">
                <a:solidFill>
                  <a:schemeClr val="dk1"/>
                </a:solidFill>
                <a:latin typeface="Asap"/>
                <a:ea typeface="Asap"/>
                <a:cs typeface="Asap"/>
                <a:sym typeface="Asap"/>
              </a:defRPr>
            </a:lvl2pPr>
            <a:lvl3pPr marL="1371600" marR="0" lvl="2" indent="-317500" algn="ctr" rtl="0">
              <a:lnSpc>
                <a:spcPct val="100000"/>
              </a:lnSpc>
              <a:spcBef>
                <a:spcPts val="1600"/>
              </a:spcBef>
              <a:spcAft>
                <a:spcPts val="0"/>
              </a:spcAft>
              <a:buClr>
                <a:schemeClr val="dk1"/>
              </a:buClr>
              <a:buSzPts val="1400"/>
              <a:buFont typeface="Asap"/>
              <a:buNone/>
              <a:defRPr sz="1400" b="0" i="0" u="none" strike="noStrike" cap="none">
                <a:solidFill>
                  <a:schemeClr val="dk1"/>
                </a:solidFill>
                <a:latin typeface="Asap"/>
                <a:ea typeface="Asap"/>
                <a:cs typeface="Asap"/>
                <a:sym typeface="Asap"/>
              </a:defRPr>
            </a:lvl3pPr>
            <a:lvl4pPr marL="1828800" marR="0" lvl="3" indent="-317500" algn="ctr" rtl="0">
              <a:lnSpc>
                <a:spcPct val="100000"/>
              </a:lnSpc>
              <a:spcBef>
                <a:spcPts val="1600"/>
              </a:spcBef>
              <a:spcAft>
                <a:spcPts val="0"/>
              </a:spcAft>
              <a:buClr>
                <a:schemeClr val="dk1"/>
              </a:buClr>
              <a:buSzPts val="1400"/>
              <a:buFont typeface="Asap"/>
              <a:buNone/>
              <a:defRPr sz="1400" b="0" i="0" u="none" strike="noStrike" cap="none">
                <a:solidFill>
                  <a:schemeClr val="dk1"/>
                </a:solidFill>
                <a:latin typeface="Asap"/>
                <a:ea typeface="Asap"/>
                <a:cs typeface="Asap"/>
                <a:sym typeface="Asap"/>
              </a:defRPr>
            </a:lvl4pPr>
            <a:lvl5pPr marL="2286000" marR="0" lvl="4" indent="-317500" algn="ctr" rtl="0">
              <a:lnSpc>
                <a:spcPct val="100000"/>
              </a:lnSpc>
              <a:spcBef>
                <a:spcPts val="1600"/>
              </a:spcBef>
              <a:spcAft>
                <a:spcPts val="0"/>
              </a:spcAft>
              <a:buClr>
                <a:schemeClr val="dk1"/>
              </a:buClr>
              <a:buSzPts val="1400"/>
              <a:buFont typeface="Asap"/>
              <a:buNone/>
              <a:defRPr sz="1400" b="0" i="0" u="none" strike="noStrike" cap="none">
                <a:solidFill>
                  <a:schemeClr val="dk1"/>
                </a:solidFill>
                <a:latin typeface="Asap"/>
                <a:ea typeface="Asap"/>
                <a:cs typeface="Asap"/>
                <a:sym typeface="Asap"/>
              </a:defRPr>
            </a:lvl5pPr>
            <a:lvl6pPr marL="2743200" marR="0" lvl="5" indent="-317500" algn="ctr" rtl="0">
              <a:lnSpc>
                <a:spcPct val="100000"/>
              </a:lnSpc>
              <a:spcBef>
                <a:spcPts val="1600"/>
              </a:spcBef>
              <a:spcAft>
                <a:spcPts val="0"/>
              </a:spcAft>
              <a:buClr>
                <a:schemeClr val="dk1"/>
              </a:buClr>
              <a:buSzPts val="1400"/>
              <a:buFont typeface="Asap"/>
              <a:buNone/>
              <a:defRPr sz="1400" b="0" i="0" u="none" strike="noStrike" cap="none">
                <a:solidFill>
                  <a:schemeClr val="dk1"/>
                </a:solidFill>
                <a:latin typeface="Asap"/>
                <a:ea typeface="Asap"/>
                <a:cs typeface="Asap"/>
                <a:sym typeface="Asap"/>
              </a:defRPr>
            </a:lvl6pPr>
            <a:lvl7pPr marL="3200400" marR="0" lvl="6" indent="-317500" algn="ctr" rtl="0">
              <a:lnSpc>
                <a:spcPct val="100000"/>
              </a:lnSpc>
              <a:spcBef>
                <a:spcPts val="1600"/>
              </a:spcBef>
              <a:spcAft>
                <a:spcPts val="0"/>
              </a:spcAft>
              <a:buClr>
                <a:schemeClr val="dk1"/>
              </a:buClr>
              <a:buSzPts val="1400"/>
              <a:buFont typeface="Asap"/>
              <a:buNone/>
              <a:defRPr sz="1400" b="0" i="0" u="none" strike="noStrike" cap="none">
                <a:solidFill>
                  <a:schemeClr val="dk1"/>
                </a:solidFill>
                <a:latin typeface="Asap"/>
                <a:ea typeface="Asap"/>
                <a:cs typeface="Asap"/>
                <a:sym typeface="Asap"/>
              </a:defRPr>
            </a:lvl7pPr>
            <a:lvl8pPr marL="3657600" marR="0" lvl="7" indent="-317500" algn="ctr" rtl="0">
              <a:lnSpc>
                <a:spcPct val="100000"/>
              </a:lnSpc>
              <a:spcBef>
                <a:spcPts val="1600"/>
              </a:spcBef>
              <a:spcAft>
                <a:spcPts val="0"/>
              </a:spcAft>
              <a:buClr>
                <a:schemeClr val="dk1"/>
              </a:buClr>
              <a:buSzPts val="1400"/>
              <a:buFont typeface="Asap"/>
              <a:buNone/>
              <a:defRPr sz="1400" b="0" i="0" u="none" strike="noStrike" cap="none">
                <a:solidFill>
                  <a:schemeClr val="dk1"/>
                </a:solidFill>
                <a:latin typeface="Asap"/>
                <a:ea typeface="Asap"/>
                <a:cs typeface="Asap"/>
                <a:sym typeface="Asap"/>
              </a:defRPr>
            </a:lvl8pPr>
            <a:lvl9pPr marL="4114800" marR="0" lvl="8" indent="-317500" algn="ctr" rtl="0">
              <a:lnSpc>
                <a:spcPct val="100000"/>
              </a:lnSpc>
              <a:spcBef>
                <a:spcPts val="1600"/>
              </a:spcBef>
              <a:spcAft>
                <a:spcPts val="1600"/>
              </a:spcAft>
              <a:buClr>
                <a:schemeClr val="dk1"/>
              </a:buClr>
              <a:buSzPts val="1400"/>
              <a:buFont typeface="Asap"/>
              <a:buNone/>
              <a:defRPr sz="1400" b="0" i="0" u="none" strike="noStrike" cap="none">
                <a:solidFill>
                  <a:schemeClr val="dk1"/>
                </a:solidFill>
                <a:latin typeface="Asap"/>
                <a:ea typeface="Asap"/>
                <a:cs typeface="Asap"/>
                <a:sym typeface="Asap"/>
              </a:defRPr>
            </a:lvl9pPr>
          </a:lstStyle>
          <a:p>
            <a:pPr marL="0" indent="0">
              <a:lnSpc>
                <a:spcPct val="150000"/>
              </a:lnSpc>
            </a:pPr>
            <a:r>
              <a:rPr lang="vi-VN" sz="1400" b="0" i="0" dirty="0">
                <a:solidFill>
                  <a:schemeClr val="accent5"/>
                </a:solidFill>
                <a:effectLst/>
                <a:latin typeface="Dela Gothic One" panose="020B0604020202020204" charset="-128"/>
                <a:ea typeface="Dela Gothic One" panose="020B0604020202020204" charset="-128"/>
              </a:rPr>
              <a:t>Đây là một dạng năng lượng, giống như điện và ánh sáng. Nó được tạo ra khi các phân tử không khí dao động và chuyển động theo một kiểu gọi là sóng hay còn gọi là sóng âm.</a:t>
            </a:r>
            <a:endParaRPr lang="en-US" sz="1400" dirty="0">
              <a:solidFill>
                <a:schemeClr val="accent5"/>
              </a:solidFill>
              <a:latin typeface="Dela Gothic One" panose="020B0604020202020204" charset="-128"/>
              <a:ea typeface="Dela Gothic One" panose="020B0604020202020204" charset="-128"/>
              <a:cs typeface="Anaheim"/>
              <a:sym typeface="Anaheim"/>
            </a:endParaRPr>
          </a:p>
        </p:txBody>
      </p:sp>
      <p:sp>
        <p:nvSpPr>
          <p:cNvPr id="2" name="AutoShape 2" descr="AWS là gì?">
            <a:extLst>
              <a:ext uri="{FF2B5EF4-FFF2-40B4-BE49-F238E27FC236}">
                <a16:creationId xmlns:a16="http://schemas.microsoft.com/office/drawing/2014/main" id="{8580777B-B078-6749-A41F-2D7E9AB277B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4" name="Hình ảnh 3" descr="Ảnh có chứa văn bản, ảnh chụp màn hình, thiết kế&#10;&#10;Mô tả được tạo tự động">
            <a:extLst>
              <a:ext uri="{FF2B5EF4-FFF2-40B4-BE49-F238E27FC236}">
                <a16:creationId xmlns:a16="http://schemas.microsoft.com/office/drawing/2014/main" id="{CBDA0E27-FEFA-2C69-0680-393E797FE616}"/>
              </a:ext>
            </a:extLst>
          </p:cNvPr>
          <p:cNvPicPr>
            <a:picLocks noChangeAspect="1"/>
          </p:cNvPicPr>
          <p:nvPr/>
        </p:nvPicPr>
        <p:blipFill>
          <a:blip r:embed="rId3"/>
          <a:stretch>
            <a:fillRect/>
          </a:stretch>
        </p:blipFill>
        <p:spPr>
          <a:xfrm>
            <a:off x="0" y="0"/>
            <a:ext cx="9144000" cy="461097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4" name="Google Shape;544;p38"/>
          <p:cNvSpPr txBox="1">
            <a:spLocks noGrp="1"/>
          </p:cNvSpPr>
          <p:nvPr>
            <p:ph type="title" idx="4294967295"/>
          </p:nvPr>
        </p:nvSpPr>
        <p:spPr>
          <a:xfrm>
            <a:off x="0" y="1538288"/>
            <a:ext cx="7031038" cy="3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600" i="0" dirty="0">
                <a:solidFill>
                  <a:srgbClr val="333333"/>
                </a:solidFill>
                <a:effectLst/>
                <a:latin typeface="+mj-lt"/>
              </a:rPr>
              <a:t>Những điểm mạnh tạo lợi thế phát triển mạnh mẽ cho AWS phải kể đến là:</a:t>
            </a:r>
            <a:r>
              <a:rPr lang="en" sz="1600" dirty="0">
                <a:latin typeface="+mj-lt"/>
              </a:rPr>
              <a:t>anh và cách phát âm thanh</a:t>
            </a:r>
            <a:endParaRPr sz="1600" dirty="0">
              <a:latin typeface="+mj-lt"/>
            </a:endParaRPr>
          </a:p>
        </p:txBody>
      </p:sp>
      <p:sp>
        <p:nvSpPr>
          <p:cNvPr id="547" name="Google Shape;547;p38">
            <a:hlinkClick r:id="" action="ppaction://hlinkshowjump?jump=nextslide"/>
          </p:cNvPr>
          <p:cNvSpPr/>
          <p:nvPr/>
        </p:nvSpPr>
        <p:spPr>
          <a:xfrm rot="5400000">
            <a:off x="8725125" y="4823375"/>
            <a:ext cx="114300" cy="1143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a:hlinkClick r:id="" action="ppaction://hlinkshowjump?jump=previousslide"/>
          </p:cNvPr>
          <p:cNvSpPr/>
          <p:nvPr/>
        </p:nvSpPr>
        <p:spPr>
          <a:xfrm rot="-5400000" flipH="1">
            <a:off x="300050" y="4823375"/>
            <a:ext cx="114300" cy="1143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그룹 174">
            <a:extLst>
              <a:ext uri="{FF2B5EF4-FFF2-40B4-BE49-F238E27FC236}">
                <a16:creationId xmlns:a16="http://schemas.microsoft.com/office/drawing/2014/main" id="{9C37B0D4-FB85-D554-03D1-C48CF5BD6B4E}"/>
              </a:ext>
            </a:extLst>
          </p:cNvPr>
          <p:cNvGrpSpPr>
            <a:grpSpLocks/>
          </p:cNvGrpSpPr>
          <p:nvPr/>
        </p:nvGrpSpPr>
        <p:grpSpPr bwMode="auto">
          <a:xfrm>
            <a:off x="83929" y="57683"/>
            <a:ext cx="4574839" cy="539750"/>
            <a:chOff x="284788" y="764704"/>
            <a:chExt cx="4359220" cy="539750"/>
          </a:xfrm>
          <a:solidFill>
            <a:srgbClr val="00B050"/>
          </a:solidFill>
        </p:grpSpPr>
        <p:sp>
          <p:nvSpPr>
            <p:cNvPr id="3" name="AutoShape 7">
              <a:extLst>
                <a:ext uri="{FF2B5EF4-FFF2-40B4-BE49-F238E27FC236}">
                  <a16:creationId xmlns:a16="http://schemas.microsoft.com/office/drawing/2014/main" id="{3660617C-85C0-8D9E-9EA3-476687A43692}"/>
                </a:ext>
              </a:extLst>
            </p:cNvPr>
            <p:cNvSpPr>
              <a:spLocks noChangeArrowheads="1"/>
            </p:cNvSpPr>
            <p:nvPr/>
          </p:nvSpPr>
          <p:spPr bwMode="gray">
            <a:xfrm>
              <a:off x="681311" y="840904"/>
              <a:ext cx="3530649" cy="447675"/>
            </a:xfrm>
            <a:prstGeom prst="roundRect">
              <a:avLst>
                <a:gd name="adj" fmla="val 16667"/>
              </a:avLst>
            </a:pr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a:solidFill>
                    <a:schemeClr val="tx1"/>
                  </a:solidFill>
                  <a:latin typeface="굴림" panose="020B0600000101010101" pitchFamily="34" charset="-127"/>
                  <a:ea typeface="굴림" panose="020B0600000101010101" pitchFamily="34" charset="-127"/>
                </a:defRPr>
              </a:lvl1pPr>
              <a:lvl2pPr marL="742950" indent="-285750" eaLnBrk="0" hangingPunct="0">
                <a:defRPr kumimoji="1">
                  <a:solidFill>
                    <a:schemeClr val="tx1"/>
                  </a:solidFill>
                  <a:latin typeface="굴림" panose="020B0600000101010101" pitchFamily="34" charset="-127"/>
                  <a:ea typeface="굴림" panose="020B0600000101010101" pitchFamily="34" charset="-127"/>
                </a:defRPr>
              </a:lvl2pPr>
              <a:lvl3pPr marL="1143000" indent="-228600" eaLnBrk="0" hangingPunct="0">
                <a:defRPr kumimoji="1">
                  <a:solidFill>
                    <a:schemeClr val="tx1"/>
                  </a:solidFill>
                  <a:latin typeface="굴림" panose="020B0600000101010101" pitchFamily="34" charset="-127"/>
                  <a:ea typeface="굴림" panose="020B0600000101010101" pitchFamily="34" charset="-127"/>
                </a:defRPr>
              </a:lvl3pPr>
              <a:lvl4pPr marL="1600200" indent="-228600" eaLnBrk="0" hangingPunct="0">
                <a:defRPr kumimoji="1">
                  <a:solidFill>
                    <a:schemeClr val="tx1"/>
                  </a:solidFill>
                  <a:latin typeface="굴림" panose="020B0600000101010101" pitchFamily="34" charset="-127"/>
                  <a:ea typeface="굴림" panose="020B0600000101010101" pitchFamily="34" charset="-127"/>
                </a:defRPr>
              </a:lvl4pPr>
              <a:lvl5pPr marL="2057400" indent="-228600" eaLnBrk="0" hangingPunct="0">
                <a:defRPr kumimoji="1">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9pPr>
            </a:lstStyle>
            <a:p>
              <a:pPr eaLnBrk="1" hangingPunct="1"/>
              <a:r>
                <a:rPr kumimoji="0" lang="en-US" altLang="ko-KR" dirty="0">
                  <a:solidFill>
                    <a:schemeClr val="bg1"/>
                  </a:solidFill>
                  <a:latin typeface="Dela Gothic One" panose="020B0604020202020204" charset="-128"/>
                  <a:ea typeface="Dela Gothic One" panose="020B0604020202020204" charset="-128"/>
                </a:rPr>
                <a:t>AWS CÓ NHỮNG ĐIỂM MẠNH GÌ</a:t>
              </a:r>
              <a:endParaRPr kumimoji="0" lang="ko-KR" altLang="en-US" dirty="0">
                <a:solidFill>
                  <a:schemeClr val="bg1"/>
                </a:solidFill>
                <a:latin typeface="Dela Gothic One" panose="020B0604020202020204" charset="-128"/>
                <a:ea typeface="맑은 고딕" panose="020B0503020000020004" pitchFamily="34" charset="-127"/>
              </a:endParaRPr>
            </a:p>
          </p:txBody>
        </p:sp>
        <p:sp>
          <p:nvSpPr>
            <p:cNvPr id="5" name="AutoShape 9">
              <a:extLst>
                <a:ext uri="{FF2B5EF4-FFF2-40B4-BE49-F238E27FC236}">
                  <a16:creationId xmlns:a16="http://schemas.microsoft.com/office/drawing/2014/main" id="{72913A67-D49A-7105-8203-B4899ECDB649}"/>
                </a:ext>
              </a:extLst>
            </p:cNvPr>
            <p:cNvSpPr>
              <a:spLocks noChangeArrowheads="1"/>
            </p:cNvSpPr>
            <p:nvPr/>
          </p:nvSpPr>
          <p:spPr bwMode="gray">
            <a:xfrm>
              <a:off x="284788" y="764704"/>
              <a:ext cx="468306" cy="539750"/>
            </a:xfrm>
            <a:prstGeom prst="diamond">
              <a:avLst/>
            </a:prstGeom>
            <a:grpFill/>
            <a:ln w="38100">
              <a:solidFill>
                <a:srgbClr val="FFFFFF"/>
              </a:solidFill>
              <a:miter lim="800000"/>
              <a:headEnd/>
              <a:tailEnd/>
            </a:ln>
            <a:effectLst>
              <a:outerShdw sy="50000" rotWithShape="0">
                <a:srgbClr val="808080">
                  <a:alpha val="50000"/>
                </a:srgbClr>
              </a:outerShdw>
            </a:effectLst>
          </p:spPr>
          <p:txBody>
            <a:bodyPr wrap="none" anchor="ctr"/>
            <a:lstStyle/>
            <a:p>
              <a:pPr algn="ctr" eaLnBrk="0" fontAlgn="auto" latinLnBrk="0" hangingPunct="0">
                <a:spcBef>
                  <a:spcPts val="0"/>
                </a:spcBef>
                <a:spcAft>
                  <a:spcPts val="0"/>
                </a:spcAft>
                <a:defRPr/>
              </a:pPr>
              <a:r>
                <a:rPr kumimoji="0" lang="vi-VN" altLang="ko-KR" b="1" dirty="0">
                  <a:solidFill>
                    <a:srgbClr val="FFFFFF"/>
                  </a:solidFill>
                  <a:latin typeface="Dela Gothic One" panose="020B0604020202020204" charset="-128"/>
                  <a:ea typeface="Dela Gothic One" panose="020B0604020202020204" charset="-128"/>
                </a:rPr>
                <a:t>2</a:t>
              </a:r>
              <a:endParaRPr kumimoji="0" lang="en-US" altLang="ko-KR" b="1" dirty="0">
                <a:solidFill>
                  <a:srgbClr val="FFFFFF"/>
                </a:solidFill>
                <a:latin typeface="Dela Gothic One" panose="020B0604020202020204" charset="-128"/>
                <a:ea typeface="Dela Gothic One" panose="020B0604020202020204" charset="-128"/>
              </a:endParaRPr>
            </a:p>
          </p:txBody>
        </p:sp>
        <p:sp>
          <p:nvSpPr>
            <p:cNvPr id="6" name="AutoShape 9">
              <a:extLst>
                <a:ext uri="{FF2B5EF4-FFF2-40B4-BE49-F238E27FC236}">
                  <a16:creationId xmlns:a16="http://schemas.microsoft.com/office/drawing/2014/main" id="{2A75CAD5-28CF-BFD2-6D0C-47A758941C99}"/>
                </a:ext>
              </a:extLst>
            </p:cNvPr>
            <p:cNvSpPr>
              <a:spLocks noChangeArrowheads="1"/>
            </p:cNvSpPr>
            <p:nvPr/>
          </p:nvSpPr>
          <p:spPr bwMode="gray">
            <a:xfrm>
              <a:off x="4104265" y="764704"/>
              <a:ext cx="539743" cy="539750"/>
            </a:xfrm>
            <a:prstGeom prst="diamond">
              <a:avLst/>
            </a:prstGeom>
            <a:grpFill/>
            <a:ln w="38100">
              <a:solidFill>
                <a:srgbClr val="FFFFFF"/>
              </a:solidFill>
              <a:miter lim="800000"/>
              <a:headEnd/>
              <a:tailEnd/>
            </a:ln>
            <a:effectLst>
              <a:outerShdw sy="50000" rotWithShape="0">
                <a:srgbClr val="808080">
                  <a:alpha val="50000"/>
                </a:srgbClr>
              </a:outerShdw>
            </a:effectLst>
          </p:spPr>
          <p:txBody>
            <a:bodyPr wrap="none" anchor="ctr"/>
            <a:lstStyle/>
            <a:p>
              <a:pPr algn="ctr" eaLnBrk="0" fontAlgn="auto" latinLnBrk="0" hangingPunct="0">
                <a:spcBef>
                  <a:spcPts val="0"/>
                </a:spcBef>
                <a:spcAft>
                  <a:spcPts val="0"/>
                </a:spcAft>
                <a:defRPr/>
              </a:pPr>
              <a:r>
                <a:rPr kumimoji="0" lang="vi-VN" altLang="ko-KR" b="1" dirty="0">
                  <a:solidFill>
                    <a:srgbClr val="FFFFFF"/>
                  </a:solidFill>
                  <a:latin typeface="Dela Gothic One" panose="020B0604020202020204" charset="-128"/>
                  <a:ea typeface="Dela Gothic One" panose="020B0604020202020204" charset="-128"/>
                </a:rPr>
                <a:t>2</a:t>
              </a:r>
              <a:endParaRPr kumimoji="0" lang="en-US" altLang="ko-KR" b="1" dirty="0">
                <a:solidFill>
                  <a:srgbClr val="FFFFFF"/>
                </a:solidFill>
                <a:latin typeface="Dela Gothic One" panose="020B0604020202020204" charset="-128"/>
                <a:ea typeface="Dela Gothic One" panose="020B0604020202020204" charset="-128"/>
              </a:endParaRPr>
            </a:p>
          </p:txBody>
        </p:sp>
      </p:grpSp>
      <p:sp>
        <p:nvSpPr>
          <p:cNvPr id="8" name="Hộp Văn bản 7">
            <a:extLst>
              <a:ext uri="{FF2B5EF4-FFF2-40B4-BE49-F238E27FC236}">
                <a16:creationId xmlns:a16="http://schemas.microsoft.com/office/drawing/2014/main" id="{EBDADA08-6458-91C6-BC56-F1B6454BB758}"/>
              </a:ext>
            </a:extLst>
          </p:cNvPr>
          <p:cNvSpPr txBox="1"/>
          <p:nvPr/>
        </p:nvSpPr>
        <p:spPr>
          <a:xfrm>
            <a:off x="66707" y="963152"/>
            <a:ext cx="4572000" cy="523220"/>
          </a:xfrm>
          <a:prstGeom prst="rect">
            <a:avLst/>
          </a:prstGeom>
          <a:noFill/>
        </p:spPr>
        <p:txBody>
          <a:bodyPr wrap="square">
            <a:spAutoFit/>
          </a:bodyPr>
          <a:lstStyle/>
          <a:p>
            <a:r>
              <a:rPr lang="vi-VN" b="0" i="0" dirty="0">
                <a:solidFill>
                  <a:srgbClr val="333333"/>
                </a:solidFill>
                <a:effectLst/>
                <a:latin typeface="Roboto" panose="02000000000000000000" pitchFamily="2" charset="0"/>
              </a:rPr>
              <a:t>AWS của </a:t>
            </a:r>
            <a:r>
              <a:rPr lang="vi-VN" b="0" i="0" dirty="0" err="1">
                <a:solidFill>
                  <a:srgbClr val="333333"/>
                </a:solidFill>
                <a:effectLst/>
                <a:latin typeface="Roboto" panose="02000000000000000000" pitchFamily="2" charset="0"/>
              </a:rPr>
              <a:t>Amazon</a:t>
            </a:r>
            <a:r>
              <a:rPr lang="vi-VN" b="0" i="0" dirty="0">
                <a:solidFill>
                  <a:srgbClr val="333333"/>
                </a:solidFill>
                <a:effectLst/>
                <a:latin typeface="Roboto" panose="02000000000000000000" pitchFamily="2" charset="0"/>
              </a:rPr>
              <a:t> là một nền tảng tổng hợp cung cấp các dịch vụ điện toán đám mây</a:t>
            </a:r>
            <a:endParaRPr lang="vi-VN" dirty="0"/>
          </a:p>
        </p:txBody>
      </p:sp>
      <p:pic>
        <p:nvPicPr>
          <p:cNvPr id="12" name="Hình ảnh 11">
            <a:extLst>
              <a:ext uri="{FF2B5EF4-FFF2-40B4-BE49-F238E27FC236}">
                <a16:creationId xmlns:a16="http://schemas.microsoft.com/office/drawing/2014/main" id="{CF8E25A4-2798-18C9-1D9F-BE1B6DB6B1C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2352707" y="1919705"/>
            <a:ext cx="3736521" cy="310403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Hộp Văn bản 9">
            <a:extLst>
              <a:ext uri="{FF2B5EF4-FFF2-40B4-BE49-F238E27FC236}">
                <a16:creationId xmlns:a16="http://schemas.microsoft.com/office/drawing/2014/main" id="{4198260C-257F-B1B5-E46D-42495D5D8848}"/>
              </a:ext>
            </a:extLst>
          </p:cNvPr>
          <p:cNvSpPr txBox="1"/>
          <p:nvPr/>
        </p:nvSpPr>
        <p:spPr>
          <a:xfrm>
            <a:off x="180210" y="916706"/>
            <a:ext cx="7188646" cy="1384995"/>
          </a:xfrm>
          <a:prstGeom prst="rect">
            <a:avLst/>
          </a:prstGeom>
          <a:noFill/>
        </p:spPr>
        <p:txBody>
          <a:bodyPr wrap="square">
            <a:spAutoFit/>
          </a:bodyPr>
          <a:lstStyle/>
          <a:p>
            <a:pPr algn="l">
              <a:buFont typeface="Arial" panose="020B0604020202020204" pitchFamily="34" charset="0"/>
              <a:buChar char="•"/>
            </a:pPr>
            <a:r>
              <a:rPr lang="vi-VN" b="1" i="0" dirty="0">
                <a:solidFill>
                  <a:srgbClr val="333333"/>
                </a:solidFill>
                <a:effectLst/>
                <a:latin typeface="+mn-lt"/>
              </a:rPr>
              <a:t>AWS là sản phẩm của tập đoàn công nghệ </a:t>
            </a:r>
            <a:r>
              <a:rPr lang="vi-VN" b="1" i="0" dirty="0" err="1">
                <a:solidFill>
                  <a:srgbClr val="333333"/>
                </a:solidFill>
                <a:effectLst/>
                <a:latin typeface="+mn-lt"/>
              </a:rPr>
              <a:t>Amazon</a:t>
            </a:r>
            <a:r>
              <a:rPr lang="vi-VN" b="1" i="0" dirty="0">
                <a:solidFill>
                  <a:srgbClr val="333333"/>
                </a:solidFill>
                <a:effectLst/>
                <a:latin typeface="+mn-lt"/>
              </a:rPr>
              <a:t>: </a:t>
            </a:r>
            <a:r>
              <a:rPr lang="vi-VN" b="0" i="0" dirty="0" err="1">
                <a:solidFill>
                  <a:srgbClr val="333333"/>
                </a:solidFill>
                <a:effectLst/>
                <a:latin typeface="+mn-lt"/>
              </a:rPr>
              <a:t>Amazon</a:t>
            </a:r>
            <a:r>
              <a:rPr lang="vi-VN" b="0" i="0" dirty="0">
                <a:solidFill>
                  <a:srgbClr val="333333"/>
                </a:solidFill>
                <a:effectLst/>
                <a:latin typeface="+mn-lt"/>
              </a:rPr>
              <a:t> được biết đến là tập đoàn công nghệ đa quốc gia lớn hàng đầu thế giới. Với thế mạnh vượt trội về công nghệ, </a:t>
            </a:r>
            <a:r>
              <a:rPr lang="vi-VN" b="0" i="0" dirty="0" err="1">
                <a:solidFill>
                  <a:srgbClr val="333333"/>
                </a:solidFill>
                <a:effectLst/>
                <a:latin typeface="+mn-lt"/>
              </a:rPr>
              <a:t>Amazon</a:t>
            </a:r>
            <a:r>
              <a:rPr lang="vi-VN" b="0" i="0" dirty="0">
                <a:solidFill>
                  <a:srgbClr val="333333"/>
                </a:solidFill>
                <a:effectLst/>
                <a:latin typeface="+mn-lt"/>
              </a:rPr>
              <a:t> đầu tư phát triển mảng điện toán đám mây với sản phẩm tâm huyết là AWS ngày càng phủ khắp toàn cầu.</a:t>
            </a:r>
          </a:p>
          <a:p>
            <a:br>
              <a:rPr lang="vi-VN" dirty="0"/>
            </a:br>
            <a:endParaRPr lang="vi-VN" dirty="0"/>
          </a:p>
        </p:txBody>
      </p:sp>
      <p:grpSp>
        <p:nvGrpSpPr>
          <p:cNvPr id="11" name="그룹 174">
            <a:extLst>
              <a:ext uri="{FF2B5EF4-FFF2-40B4-BE49-F238E27FC236}">
                <a16:creationId xmlns:a16="http://schemas.microsoft.com/office/drawing/2014/main" id="{043CC89B-C204-E2E7-240F-83C57C33FCFB}"/>
              </a:ext>
            </a:extLst>
          </p:cNvPr>
          <p:cNvGrpSpPr>
            <a:grpSpLocks/>
          </p:cNvGrpSpPr>
          <p:nvPr/>
        </p:nvGrpSpPr>
        <p:grpSpPr bwMode="auto">
          <a:xfrm>
            <a:off x="83929" y="57683"/>
            <a:ext cx="4574839" cy="539750"/>
            <a:chOff x="284788" y="764704"/>
            <a:chExt cx="4359220" cy="539750"/>
          </a:xfrm>
          <a:solidFill>
            <a:srgbClr val="00B050"/>
          </a:solidFill>
        </p:grpSpPr>
        <p:sp>
          <p:nvSpPr>
            <p:cNvPr id="12" name="AutoShape 7">
              <a:extLst>
                <a:ext uri="{FF2B5EF4-FFF2-40B4-BE49-F238E27FC236}">
                  <a16:creationId xmlns:a16="http://schemas.microsoft.com/office/drawing/2014/main" id="{0516F59C-5B53-F400-7704-7D3268E0B4C3}"/>
                </a:ext>
              </a:extLst>
            </p:cNvPr>
            <p:cNvSpPr>
              <a:spLocks noChangeArrowheads="1"/>
            </p:cNvSpPr>
            <p:nvPr/>
          </p:nvSpPr>
          <p:spPr bwMode="gray">
            <a:xfrm>
              <a:off x="681311" y="840904"/>
              <a:ext cx="3530649" cy="447675"/>
            </a:xfrm>
            <a:prstGeom prst="roundRect">
              <a:avLst>
                <a:gd name="adj" fmla="val 16667"/>
              </a:avLst>
            </a:pr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a:solidFill>
                    <a:schemeClr val="tx1"/>
                  </a:solidFill>
                  <a:latin typeface="굴림" panose="020B0600000101010101" pitchFamily="34" charset="-127"/>
                  <a:ea typeface="굴림" panose="020B0600000101010101" pitchFamily="34" charset="-127"/>
                </a:defRPr>
              </a:lvl1pPr>
              <a:lvl2pPr marL="742950" indent="-285750" eaLnBrk="0" hangingPunct="0">
                <a:defRPr kumimoji="1">
                  <a:solidFill>
                    <a:schemeClr val="tx1"/>
                  </a:solidFill>
                  <a:latin typeface="굴림" panose="020B0600000101010101" pitchFamily="34" charset="-127"/>
                  <a:ea typeface="굴림" panose="020B0600000101010101" pitchFamily="34" charset="-127"/>
                </a:defRPr>
              </a:lvl2pPr>
              <a:lvl3pPr marL="1143000" indent="-228600" eaLnBrk="0" hangingPunct="0">
                <a:defRPr kumimoji="1">
                  <a:solidFill>
                    <a:schemeClr val="tx1"/>
                  </a:solidFill>
                  <a:latin typeface="굴림" panose="020B0600000101010101" pitchFamily="34" charset="-127"/>
                  <a:ea typeface="굴림" panose="020B0600000101010101" pitchFamily="34" charset="-127"/>
                </a:defRPr>
              </a:lvl3pPr>
              <a:lvl4pPr marL="1600200" indent="-228600" eaLnBrk="0" hangingPunct="0">
                <a:defRPr kumimoji="1">
                  <a:solidFill>
                    <a:schemeClr val="tx1"/>
                  </a:solidFill>
                  <a:latin typeface="굴림" panose="020B0600000101010101" pitchFamily="34" charset="-127"/>
                  <a:ea typeface="굴림" panose="020B0600000101010101" pitchFamily="34" charset="-127"/>
                </a:defRPr>
              </a:lvl4pPr>
              <a:lvl5pPr marL="2057400" indent="-228600" eaLnBrk="0" hangingPunct="0">
                <a:defRPr kumimoji="1">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9pPr>
            </a:lstStyle>
            <a:p>
              <a:pPr eaLnBrk="1" hangingPunct="1"/>
              <a:r>
                <a:rPr kumimoji="0" lang="en-US" altLang="ko-KR" dirty="0">
                  <a:solidFill>
                    <a:schemeClr val="bg1"/>
                  </a:solidFill>
                  <a:latin typeface="Dela Gothic One" panose="020B0604020202020204" charset="-128"/>
                  <a:ea typeface="Dela Gothic One" panose="020B0604020202020204" charset="-128"/>
                </a:rPr>
                <a:t>AWS CÓ NHỮNG ĐIỂM MẠNH GÌ</a:t>
              </a:r>
              <a:endParaRPr kumimoji="0" lang="ko-KR" altLang="en-US" dirty="0">
                <a:solidFill>
                  <a:schemeClr val="bg1"/>
                </a:solidFill>
                <a:latin typeface="Dela Gothic One" panose="020B0604020202020204" charset="-128"/>
                <a:ea typeface="맑은 고딕" panose="020B0503020000020004" pitchFamily="34" charset="-127"/>
              </a:endParaRPr>
            </a:p>
          </p:txBody>
        </p:sp>
        <p:sp>
          <p:nvSpPr>
            <p:cNvPr id="13" name="AutoShape 9">
              <a:extLst>
                <a:ext uri="{FF2B5EF4-FFF2-40B4-BE49-F238E27FC236}">
                  <a16:creationId xmlns:a16="http://schemas.microsoft.com/office/drawing/2014/main" id="{EC73CEB7-1D35-80DA-E0D8-01F580647911}"/>
                </a:ext>
              </a:extLst>
            </p:cNvPr>
            <p:cNvSpPr>
              <a:spLocks noChangeArrowheads="1"/>
            </p:cNvSpPr>
            <p:nvPr/>
          </p:nvSpPr>
          <p:spPr bwMode="gray">
            <a:xfrm>
              <a:off x="284788" y="764704"/>
              <a:ext cx="468306" cy="539750"/>
            </a:xfrm>
            <a:prstGeom prst="diamond">
              <a:avLst/>
            </a:prstGeom>
            <a:grpFill/>
            <a:ln w="38100">
              <a:solidFill>
                <a:srgbClr val="FFFFFF"/>
              </a:solidFill>
              <a:miter lim="800000"/>
              <a:headEnd/>
              <a:tailEnd/>
            </a:ln>
            <a:effectLst>
              <a:outerShdw sy="50000" rotWithShape="0">
                <a:srgbClr val="808080">
                  <a:alpha val="50000"/>
                </a:srgbClr>
              </a:outerShdw>
            </a:effectLst>
          </p:spPr>
          <p:txBody>
            <a:bodyPr wrap="none" anchor="ctr"/>
            <a:lstStyle/>
            <a:p>
              <a:pPr algn="ctr" eaLnBrk="0" fontAlgn="auto" latinLnBrk="0" hangingPunct="0">
                <a:spcBef>
                  <a:spcPts val="0"/>
                </a:spcBef>
                <a:spcAft>
                  <a:spcPts val="0"/>
                </a:spcAft>
                <a:defRPr/>
              </a:pPr>
              <a:r>
                <a:rPr kumimoji="0" lang="vi-VN" altLang="ko-KR" b="1" dirty="0">
                  <a:solidFill>
                    <a:srgbClr val="FFFFFF"/>
                  </a:solidFill>
                  <a:latin typeface="Dela Gothic One" panose="020B0604020202020204" charset="-128"/>
                  <a:ea typeface="Dela Gothic One" panose="020B0604020202020204" charset="-128"/>
                </a:rPr>
                <a:t>2</a:t>
              </a:r>
              <a:endParaRPr kumimoji="0" lang="en-US" altLang="ko-KR" b="1" dirty="0">
                <a:solidFill>
                  <a:srgbClr val="FFFFFF"/>
                </a:solidFill>
                <a:latin typeface="Dela Gothic One" panose="020B0604020202020204" charset="-128"/>
                <a:ea typeface="Dela Gothic One" panose="020B0604020202020204" charset="-128"/>
              </a:endParaRPr>
            </a:p>
          </p:txBody>
        </p:sp>
        <p:sp>
          <p:nvSpPr>
            <p:cNvPr id="14" name="AutoShape 9">
              <a:extLst>
                <a:ext uri="{FF2B5EF4-FFF2-40B4-BE49-F238E27FC236}">
                  <a16:creationId xmlns:a16="http://schemas.microsoft.com/office/drawing/2014/main" id="{5AB53D3C-74C3-B4D1-C524-D3AFE88B7F20}"/>
                </a:ext>
              </a:extLst>
            </p:cNvPr>
            <p:cNvSpPr>
              <a:spLocks noChangeArrowheads="1"/>
            </p:cNvSpPr>
            <p:nvPr/>
          </p:nvSpPr>
          <p:spPr bwMode="gray">
            <a:xfrm>
              <a:off x="4104265" y="764704"/>
              <a:ext cx="539743" cy="539750"/>
            </a:xfrm>
            <a:prstGeom prst="diamond">
              <a:avLst/>
            </a:prstGeom>
            <a:grpFill/>
            <a:ln w="38100">
              <a:solidFill>
                <a:srgbClr val="FFFFFF"/>
              </a:solidFill>
              <a:miter lim="800000"/>
              <a:headEnd/>
              <a:tailEnd/>
            </a:ln>
            <a:effectLst>
              <a:outerShdw sy="50000" rotWithShape="0">
                <a:srgbClr val="808080">
                  <a:alpha val="50000"/>
                </a:srgbClr>
              </a:outerShdw>
            </a:effectLst>
          </p:spPr>
          <p:txBody>
            <a:bodyPr wrap="none" anchor="ctr"/>
            <a:lstStyle/>
            <a:p>
              <a:pPr algn="ctr" eaLnBrk="0" fontAlgn="auto" latinLnBrk="0" hangingPunct="0">
                <a:spcBef>
                  <a:spcPts val="0"/>
                </a:spcBef>
                <a:spcAft>
                  <a:spcPts val="0"/>
                </a:spcAft>
                <a:defRPr/>
              </a:pPr>
              <a:r>
                <a:rPr kumimoji="0" lang="vi-VN" altLang="ko-KR" b="1" dirty="0">
                  <a:solidFill>
                    <a:srgbClr val="FFFFFF"/>
                  </a:solidFill>
                  <a:latin typeface="Dela Gothic One" panose="020B0604020202020204" charset="-128"/>
                  <a:ea typeface="Dela Gothic One" panose="020B0604020202020204" charset="-128"/>
                </a:rPr>
                <a:t>2</a:t>
              </a:r>
              <a:endParaRPr kumimoji="0" lang="en-US" altLang="ko-KR" b="1" dirty="0">
                <a:solidFill>
                  <a:srgbClr val="FFFFFF"/>
                </a:solidFill>
                <a:latin typeface="Dela Gothic One" panose="020B0604020202020204" charset="-128"/>
                <a:ea typeface="Dela Gothic One" panose="020B0604020202020204" charset="-128"/>
              </a:endParaRPr>
            </a:p>
          </p:txBody>
        </p:sp>
      </p:grpSp>
      <p:sp>
        <p:nvSpPr>
          <p:cNvPr id="16" name="Hộp Văn bản 15">
            <a:extLst>
              <a:ext uri="{FF2B5EF4-FFF2-40B4-BE49-F238E27FC236}">
                <a16:creationId xmlns:a16="http://schemas.microsoft.com/office/drawing/2014/main" id="{0DC65983-2C28-2B08-BB1C-6DD53C85CBEE}"/>
              </a:ext>
            </a:extLst>
          </p:cNvPr>
          <p:cNvSpPr txBox="1"/>
          <p:nvPr/>
        </p:nvSpPr>
        <p:spPr>
          <a:xfrm>
            <a:off x="180209" y="2041581"/>
            <a:ext cx="7328549" cy="1600438"/>
          </a:xfrm>
          <a:prstGeom prst="rect">
            <a:avLst/>
          </a:prstGeom>
          <a:noFill/>
        </p:spPr>
        <p:txBody>
          <a:bodyPr wrap="square">
            <a:spAutoFit/>
          </a:bodyPr>
          <a:lstStyle/>
          <a:p>
            <a:pPr algn="l">
              <a:buFont typeface="Arial" panose="020B0604020202020204" pitchFamily="34" charset="0"/>
              <a:buChar char="•"/>
            </a:pPr>
            <a:r>
              <a:rPr lang="vi-VN" b="1" i="0" dirty="0">
                <a:solidFill>
                  <a:srgbClr val="333333"/>
                </a:solidFill>
                <a:effectLst/>
                <a:latin typeface="+mn-lt"/>
              </a:rPr>
              <a:t>AWS hỗ trợ dịch vụ cho nhiều cộng đồng mã nguồn mở: </a:t>
            </a:r>
            <a:r>
              <a:rPr lang="vi-VN" b="0" i="0" dirty="0" err="1">
                <a:solidFill>
                  <a:srgbClr val="333333"/>
                </a:solidFill>
                <a:effectLst/>
                <a:latin typeface="+mn-lt"/>
              </a:rPr>
              <a:t>Amazon</a:t>
            </a:r>
            <a:r>
              <a:rPr lang="vi-VN" b="0" i="0" dirty="0">
                <a:solidFill>
                  <a:srgbClr val="333333"/>
                </a:solidFill>
                <a:effectLst/>
                <a:latin typeface="+mn-lt"/>
              </a:rPr>
              <a:t> đã thành công với chiến lược hướng đến nhóm cộng đồng </a:t>
            </a:r>
            <a:r>
              <a:rPr lang="vi-VN" b="0" i="0" dirty="0" err="1">
                <a:solidFill>
                  <a:srgbClr val="333333"/>
                </a:solidFill>
                <a:effectLst/>
                <a:latin typeface="+mn-lt"/>
              </a:rPr>
              <a:t>Open</a:t>
            </a:r>
            <a:r>
              <a:rPr lang="vi-VN" b="0" i="0" dirty="0">
                <a:solidFill>
                  <a:srgbClr val="333333"/>
                </a:solidFill>
                <a:effectLst/>
                <a:latin typeface="+mn-lt"/>
              </a:rPr>
              <a:t> </a:t>
            </a:r>
            <a:r>
              <a:rPr lang="vi-VN" b="0" i="0" dirty="0" err="1">
                <a:solidFill>
                  <a:srgbClr val="333333"/>
                </a:solidFill>
                <a:effectLst/>
                <a:latin typeface="+mn-lt"/>
              </a:rPr>
              <a:t>source</a:t>
            </a:r>
            <a:r>
              <a:rPr lang="vi-VN" b="0" i="0" dirty="0">
                <a:solidFill>
                  <a:srgbClr val="333333"/>
                </a:solidFill>
                <a:effectLst/>
                <a:latin typeface="+mn-lt"/>
              </a:rPr>
              <a:t> để cung cấp các dịch vụ. Đồng thời, chính nhờ cộng động đồng mã nguồn mở cũng góp phần không nhỏ trong việc đóng góp cho sự phát triển và hoàn thiện AWS. Có thể nói hiện trong cộng đồng này không ai là không biết đến nền tảng AWS.</a:t>
            </a:r>
          </a:p>
          <a:p>
            <a:br>
              <a:rPr lang="vi-VN" dirty="0"/>
            </a:br>
            <a:endParaRPr lang="vi-VN" dirty="0"/>
          </a:p>
        </p:txBody>
      </p:sp>
      <p:sp>
        <p:nvSpPr>
          <p:cNvPr id="18" name="Hộp Văn bản 17">
            <a:extLst>
              <a:ext uri="{FF2B5EF4-FFF2-40B4-BE49-F238E27FC236}">
                <a16:creationId xmlns:a16="http://schemas.microsoft.com/office/drawing/2014/main" id="{5F7728BB-1139-DE67-41D6-F9CC4BA76F9E}"/>
              </a:ext>
            </a:extLst>
          </p:cNvPr>
          <p:cNvSpPr txBox="1"/>
          <p:nvPr/>
        </p:nvSpPr>
        <p:spPr>
          <a:xfrm>
            <a:off x="180210" y="3426577"/>
            <a:ext cx="7668946" cy="1384995"/>
          </a:xfrm>
          <a:prstGeom prst="rect">
            <a:avLst/>
          </a:prstGeom>
          <a:noFill/>
        </p:spPr>
        <p:txBody>
          <a:bodyPr wrap="square">
            <a:spAutoFit/>
          </a:bodyPr>
          <a:lstStyle/>
          <a:p>
            <a:pPr algn="l">
              <a:buFont typeface="Arial" panose="020B0604020202020204" pitchFamily="34" charset="0"/>
              <a:buChar char="•"/>
            </a:pPr>
            <a:r>
              <a:rPr lang="vi-VN" b="1" i="0" dirty="0">
                <a:solidFill>
                  <a:srgbClr val="333333"/>
                </a:solidFill>
                <a:effectLst/>
                <a:latin typeface="+mn-lt"/>
              </a:rPr>
              <a:t>AWS hỗ trợ mạnh mẽ nền tảng </a:t>
            </a:r>
            <a:r>
              <a:rPr lang="vi-VN" b="1" i="0" dirty="0" err="1">
                <a:solidFill>
                  <a:srgbClr val="333333"/>
                </a:solidFill>
                <a:effectLst/>
                <a:latin typeface="+mn-lt"/>
              </a:rPr>
              <a:t>Linux</a:t>
            </a:r>
            <a:r>
              <a:rPr lang="vi-VN" b="1" i="0" dirty="0">
                <a:solidFill>
                  <a:srgbClr val="333333"/>
                </a:solidFill>
                <a:effectLst/>
                <a:latin typeface="+mn-lt"/>
              </a:rPr>
              <a:t>: </a:t>
            </a:r>
            <a:r>
              <a:rPr lang="vi-VN" b="0" i="0" dirty="0">
                <a:solidFill>
                  <a:srgbClr val="333333"/>
                </a:solidFill>
                <a:effectLst/>
                <a:latin typeface="+mn-lt"/>
              </a:rPr>
              <a:t>Các dịch vụ của AWS rất thân thiện với </a:t>
            </a:r>
            <a:r>
              <a:rPr lang="vi-VN" dirty="0" err="1">
                <a:solidFill>
                  <a:schemeClr val="bg1"/>
                </a:solidFill>
                <a:latin typeface="+mn-lt"/>
              </a:rPr>
              <a:t>Linux</a:t>
            </a:r>
            <a:r>
              <a:rPr lang="vi-VN" b="0" i="0" dirty="0">
                <a:solidFill>
                  <a:srgbClr val="333333"/>
                </a:solidFill>
                <a:effectLst/>
                <a:latin typeface="+mn-lt"/>
              </a:rPr>
              <a:t>. </a:t>
            </a:r>
            <a:r>
              <a:rPr lang="vi-VN" b="0" i="0" dirty="0" err="1">
                <a:solidFill>
                  <a:srgbClr val="333333"/>
                </a:solidFill>
                <a:effectLst/>
                <a:latin typeface="+mn-lt"/>
              </a:rPr>
              <a:t>Amazon</a:t>
            </a:r>
            <a:r>
              <a:rPr lang="vi-VN" b="0" i="0" dirty="0">
                <a:solidFill>
                  <a:srgbClr val="333333"/>
                </a:solidFill>
                <a:effectLst/>
                <a:latin typeface="+mn-lt"/>
              </a:rPr>
              <a:t> cũng đã sáng suốt khi định hướng phát triển AWS trở thành nền tảng độc tôn tương thích cao với </a:t>
            </a:r>
            <a:r>
              <a:rPr lang="vi-VN" b="0" i="0" dirty="0" err="1">
                <a:solidFill>
                  <a:srgbClr val="333333"/>
                </a:solidFill>
                <a:effectLst/>
                <a:latin typeface="+mn-lt"/>
              </a:rPr>
              <a:t>Linux</a:t>
            </a:r>
            <a:r>
              <a:rPr lang="vi-VN" b="0" i="0" dirty="0">
                <a:solidFill>
                  <a:srgbClr val="333333"/>
                </a:solidFill>
                <a:effectLst/>
                <a:latin typeface="+mn-lt"/>
              </a:rPr>
              <a:t>. Có thể nói những ai sử dụng hệ điều hành </a:t>
            </a:r>
            <a:r>
              <a:rPr lang="vi-VN" b="0" i="0" dirty="0" err="1">
                <a:solidFill>
                  <a:srgbClr val="333333"/>
                </a:solidFill>
                <a:effectLst/>
                <a:latin typeface="+mn-lt"/>
              </a:rPr>
              <a:t>Linux</a:t>
            </a:r>
            <a:r>
              <a:rPr lang="vi-VN" b="0" i="0" dirty="0">
                <a:solidFill>
                  <a:srgbClr val="333333"/>
                </a:solidFill>
                <a:effectLst/>
                <a:latin typeface="+mn-lt"/>
              </a:rPr>
              <a:t> cũng đều quen thuộc với cái tên </a:t>
            </a:r>
            <a:r>
              <a:rPr lang="vi-VN" b="0" i="0" dirty="0" err="1">
                <a:solidFill>
                  <a:srgbClr val="333333"/>
                </a:solidFill>
                <a:effectLst/>
                <a:latin typeface="+mn-lt"/>
              </a:rPr>
              <a:t>Amazon</a:t>
            </a:r>
            <a:r>
              <a:rPr lang="vi-VN" b="0" i="0" dirty="0">
                <a:solidFill>
                  <a:srgbClr val="333333"/>
                </a:solidFill>
                <a:effectLst/>
                <a:latin typeface="+mn-lt"/>
              </a:rPr>
              <a:t> </a:t>
            </a:r>
            <a:r>
              <a:rPr lang="vi-VN" b="0" i="0" dirty="0" err="1">
                <a:solidFill>
                  <a:srgbClr val="333333"/>
                </a:solidFill>
                <a:effectLst/>
                <a:latin typeface="+mn-lt"/>
              </a:rPr>
              <a:t>Web</a:t>
            </a:r>
            <a:r>
              <a:rPr lang="vi-VN" b="0" i="0" dirty="0">
                <a:solidFill>
                  <a:srgbClr val="333333"/>
                </a:solidFill>
                <a:effectLst/>
                <a:latin typeface="+mn-lt"/>
              </a:rPr>
              <a:t> </a:t>
            </a:r>
            <a:r>
              <a:rPr lang="vi-VN" b="0" i="0" dirty="0" err="1">
                <a:solidFill>
                  <a:srgbClr val="333333"/>
                </a:solidFill>
                <a:effectLst/>
                <a:latin typeface="+mn-lt"/>
              </a:rPr>
              <a:t>Services</a:t>
            </a:r>
            <a:r>
              <a:rPr lang="vi-VN" b="0" i="0" dirty="0">
                <a:solidFill>
                  <a:srgbClr val="333333"/>
                </a:solidFill>
                <a:effectLst/>
                <a:latin typeface="+mn-lt"/>
              </a:rPr>
              <a:t>.</a:t>
            </a:r>
          </a:p>
          <a:p>
            <a:br>
              <a:rPr lang="vi-VN" dirty="0"/>
            </a:br>
            <a:endParaRPr lang="vi-VN" dirty="0"/>
          </a:p>
        </p:txBody>
      </p:sp>
    </p:spTree>
    <p:extLst>
      <p:ext uri="{BB962C8B-B14F-4D97-AF65-F5344CB8AC3E}">
        <p14:creationId xmlns:p14="http://schemas.microsoft.com/office/powerpoint/2010/main" val="2081613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41"/>
          <p:cNvSpPr txBox="1">
            <a:spLocks noGrp="1"/>
          </p:cNvSpPr>
          <p:nvPr>
            <p:ph type="title" idx="4294967295"/>
          </p:nvPr>
        </p:nvSpPr>
        <p:spPr>
          <a:xfrm>
            <a:off x="0" y="539750"/>
            <a:ext cx="7702550" cy="63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5"/>
                </a:solidFill>
              </a:rPr>
              <a:t>Đặc trưng sinh lý của âm thanh</a:t>
            </a:r>
            <a:endParaRPr dirty="0"/>
          </a:p>
        </p:txBody>
      </p:sp>
      <p:sp>
        <p:nvSpPr>
          <p:cNvPr id="655" name="Google Shape;655;p41"/>
          <p:cNvSpPr txBox="1">
            <a:spLocks noGrp="1"/>
          </p:cNvSpPr>
          <p:nvPr>
            <p:ph type="title" idx="4294967295"/>
          </p:nvPr>
        </p:nvSpPr>
        <p:spPr>
          <a:xfrm>
            <a:off x="0" y="1495425"/>
            <a:ext cx="2520950" cy="46513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 Độ to</a:t>
            </a:r>
            <a:endParaRPr dirty="0"/>
          </a:p>
        </p:txBody>
      </p:sp>
      <p:sp>
        <p:nvSpPr>
          <p:cNvPr id="657" name="Google Shape;657;p41"/>
          <p:cNvSpPr txBox="1">
            <a:spLocks noGrp="1"/>
          </p:cNvSpPr>
          <p:nvPr>
            <p:ph type="title" idx="4294967295"/>
          </p:nvPr>
        </p:nvSpPr>
        <p:spPr>
          <a:xfrm flipH="1">
            <a:off x="0" y="2281238"/>
            <a:ext cx="2520950" cy="46513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 Độ cao</a:t>
            </a:r>
            <a:endParaRPr dirty="0"/>
          </a:p>
        </p:txBody>
      </p:sp>
      <p:sp>
        <p:nvSpPr>
          <p:cNvPr id="659" name="Google Shape;659;p41"/>
          <p:cNvSpPr txBox="1">
            <a:spLocks noGrp="1"/>
          </p:cNvSpPr>
          <p:nvPr>
            <p:ph type="title" idx="4294967295"/>
          </p:nvPr>
        </p:nvSpPr>
        <p:spPr>
          <a:xfrm>
            <a:off x="0" y="3067050"/>
            <a:ext cx="2520950" cy="46513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 Âm sắc</a:t>
            </a:r>
            <a:endParaRPr dirty="0"/>
          </a:p>
        </p:txBody>
      </p:sp>
      <p:sp>
        <p:nvSpPr>
          <p:cNvPr id="667" name="Google Shape;667;p41">
            <a:hlinkClick r:id="" action="ppaction://hlinkshowjump?jump=nextslide"/>
          </p:cNvPr>
          <p:cNvSpPr/>
          <p:nvPr/>
        </p:nvSpPr>
        <p:spPr>
          <a:xfrm rot="5400000">
            <a:off x="8725125" y="4823375"/>
            <a:ext cx="114300" cy="1143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1">
            <a:hlinkClick r:id="" action="ppaction://hlinkshowjump?jump=previousslide"/>
          </p:cNvPr>
          <p:cNvSpPr/>
          <p:nvPr/>
        </p:nvSpPr>
        <p:spPr>
          <a:xfrm rot="-5400000" flipH="1">
            <a:off x="300050" y="4823375"/>
            <a:ext cx="114300" cy="1143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그룹 174">
            <a:extLst>
              <a:ext uri="{FF2B5EF4-FFF2-40B4-BE49-F238E27FC236}">
                <a16:creationId xmlns:a16="http://schemas.microsoft.com/office/drawing/2014/main" id="{1653DE66-60E5-8FD6-9357-8105095B79A6}"/>
              </a:ext>
            </a:extLst>
          </p:cNvPr>
          <p:cNvGrpSpPr>
            <a:grpSpLocks/>
          </p:cNvGrpSpPr>
          <p:nvPr/>
        </p:nvGrpSpPr>
        <p:grpSpPr bwMode="auto">
          <a:xfrm>
            <a:off x="83929" y="57683"/>
            <a:ext cx="4574839" cy="539750"/>
            <a:chOff x="284788" y="764704"/>
            <a:chExt cx="4359220" cy="539750"/>
          </a:xfrm>
          <a:solidFill>
            <a:srgbClr val="00B0F0"/>
          </a:solidFill>
        </p:grpSpPr>
        <p:sp>
          <p:nvSpPr>
            <p:cNvPr id="3" name="AutoShape 7">
              <a:extLst>
                <a:ext uri="{FF2B5EF4-FFF2-40B4-BE49-F238E27FC236}">
                  <a16:creationId xmlns:a16="http://schemas.microsoft.com/office/drawing/2014/main" id="{DB23EE17-374A-E32E-37F8-28DE1B5DB094}"/>
                </a:ext>
              </a:extLst>
            </p:cNvPr>
            <p:cNvSpPr>
              <a:spLocks noChangeArrowheads="1"/>
            </p:cNvSpPr>
            <p:nvPr/>
          </p:nvSpPr>
          <p:spPr bwMode="gray">
            <a:xfrm>
              <a:off x="681311" y="840904"/>
              <a:ext cx="3530649" cy="447675"/>
            </a:xfrm>
            <a:prstGeom prst="roundRect">
              <a:avLst>
                <a:gd name="adj" fmla="val 16667"/>
              </a:avLst>
            </a:prstGeom>
            <a:solidFill>
              <a:schemeClr val="bg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a:solidFill>
                    <a:schemeClr val="tx1"/>
                  </a:solidFill>
                  <a:latin typeface="굴림" panose="020B0600000101010101" pitchFamily="34" charset="-127"/>
                  <a:ea typeface="굴림" panose="020B0600000101010101" pitchFamily="34" charset="-127"/>
                </a:defRPr>
              </a:lvl1pPr>
              <a:lvl2pPr marL="742950" indent="-285750" eaLnBrk="0" hangingPunct="0">
                <a:defRPr kumimoji="1">
                  <a:solidFill>
                    <a:schemeClr val="tx1"/>
                  </a:solidFill>
                  <a:latin typeface="굴림" panose="020B0600000101010101" pitchFamily="34" charset="-127"/>
                  <a:ea typeface="굴림" panose="020B0600000101010101" pitchFamily="34" charset="-127"/>
                </a:defRPr>
              </a:lvl2pPr>
              <a:lvl3pPr marL="1143000" indent="-228600" eaLnBrk="0" hangingPunct="0">
                <a:defRPr kumimoji="1">
                  <a:solidFill>
                    <a:schemeClr val="tx1"/>
                  </a:solidFill>
                  <a:latin typeface="굴림" panose="020B0600000101010101" pitchFamily="34" charset="-127"/>
                  <a:ea typeface="굴림" panose="020B0600000101010101" pitchFamily="34" charset="-127"/>
                </a:defRPr>
              </a:lvl3pPr>
              <a:lvl4pPr marL="1600200" indent="-228600" eaLnBrk="0" hangingPunct="0">
                <a:defRPr kumimoji="1">
                  <a:solidFill>
                    <a:schemeClr val="tx1"/>
                  </a:solidFill>
                  <a:latin typeface="굴림" panose="020B0600000101010101" pitchFamily="34" charset="-127"/>
                  <a:ea typeface="굴림" panose="020B0600000101010101" pitchFamily="34" charset="-127"/>
                </a:defRPr>
              </a:lvl4pPr>
              <a:lvl5pPr marL="2057400" indent="-228600" eaLnBrk="0" hangingPunct="0">
                <a:defRPr kumimoji="1">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9pPr>
            </a:lstStyle>
            <a:p>
              <a:pPr eaLnBrk="1" hangingPunct="1"/>
              <a:r>
                <a:rPr kumimoji="0" lang="en-US" altLang="ko-KR" dirty="0">
                  <a:solidFill>
                    <a:schemeClr val="bg1"/>
                  </a:solidFill>
                  <a:latin typeface="Dela Gothic One" panose="020B0604020202020204" charset="-128"/>
                  <a:ea typeface="Dela Gothic One" panose="020B0604020202020204" charset="-128"/>
                </a:rPr>
                <a:t> THÔNG TIN CHI TIẾT VỀ AWS</a:t>
              </a:r>
              <a:endParaRPr kumimoji="0" lang="ko-KR" altLang="en-US" dirty="0">
                <a:solidFill>
                  <a:schemeClr val="bg1"/>
                </a:solidFill>
                <a:latin typeface="Dela Gothic One" panose="020B0604020202020204" charset="-128"/>
                <a:ea typeface="맑은 고딕" panose="020B0503020000020004" pitchFamily="34" charset="-127"/>
              </a:endParaRPr>
            </a:p>
          </p:txBody>
        </p:sp>
        <p:sp>
          <p:nvSpPr>
            <p:cNvPr id="4" name="AutoShape 9">
              <a:extLst>
                <a:ext uri="{FF2B5EF4-FFF2-40B4-BE49-F238E27FC236}">
                  <a16:creationId xmlns:a16="http://schemas.microsoft.com/office/drawing/2014/main" id="{22D0D901-1365-461F-BC65-7378A73E5B97}"/>
                </a:ext>
              </a:extLst>
            </p:cNvPr>
            <p:cNvSpPr>
              <a:spLocks noChangeArrowheads="1"/>
            </p:cNvSpPr>
            <p:nvPr/>
          </p:nvSpPr>
          <p:spPr bwMode="gray">
            <a:xfrm>
              <a:off x="284788" y="764704"/>
              <a:ext cx="468306" cy="539750"/>
            </a:xfrm>
            <a:prstGeom prst="diamond">
              <a:avLst/>
            </a:prstGeom>
            <a:grpFill/>
            <a:ln w="38100">
              <a:solidFill>
                <a:srgbClr val="FFFFFF"/>
              </a:solidFill>
              <a:miter lim="800000"/>
              <a:headEnd/>
              <a:tailEnd/>
            </a:ln>
            <a:effectLst>
              <a:outerShdw sy="50000" rotWithShape="0">
                <a:srgbClr val="808080">
                  <a:alpha val="50000"/>
                </a:srgbClr>
              </a:outerShdw>
            </a:effectLst>
          </p:spPr>
          <p:txBody>
            <a:bodyPr wrap="none" anchor="ctr"/>
            <a:lstStyle/>
            <a:p>
              <a:pPr algn="ctr" eaLnBrk="0" fontAlgn="auto" latinLnBrk="0" hangingPunct="0">
                <a:spcBef>
                  <a:spcPts val="0"/>
                </a:spcBef>
                <a:spcAft>
                  <a:spcPts val="0"/>
                </a:spcAft>
                <a:defRPr/>
              </a:pPr>
              <a:r>
                <a:rPr kumimoji="0" lang="vi-VN" altLang="ko-KR" b="1" dirty="0">
                  <a:solidFill>
                    <a:srgbClr val="FFFFFF"/>
                  </a:solidFill>
                  <a:latin typeface="Dela Gothic One" panose="020B0604020202020204" charset="-128"/>
                  <a:ea typeface="Dela Gothic One" panose="020B0604020202020204" charset="-128"/>
                </a:rPr>
                <a:t>3</a:t>
              </a:r>
              <a:endParaRPr kumimoji="0" lang="en-US" altLang="ko-KR" b="1" dirty="0">
                <a:solidFill>
                  <a:srgbClr val="FFFFFF"/>
                </a:solidFill>
                <a:latin typeface="Dela Gothic One" panose="020B0604020202020204" charset="-128"/>
                <a:ea typeface="Dela Gothic One" panose="020B0604020202020204" charset="-128"/>
              </a:endParaRPr>
            </a:p>
          </p:txBody>
        </p:sp>
        <p:sp>
          <p:nvSpPr>
            <p:cNvPr id="5" name="AutoShape 9">
              <a:extLst>
                <a:ext uri="{FF2B5EF4-FFF2-40B4-BE49-F238E27FC236}">
                  <a16:creationId xmlns:a16="http://schemas.microsoft.com/office/drawing/2014/main" id="{BE83A148-12F5-6C34-75AC-723FA5960DBC}"/>
                </a:ext>
              </a:extLst>
            </p:cNvPr>
            <p:cNvSpPr>
              <a:spLocks noChangeArrowheads="1"/>
            </p:cNvSpPr>
            <p:nvPr/>
          </p:nvSpPr>
          <p:spPr bwMode="gray">
            <a:xfrm>
              <a:off x="4104265" y="764704"/>
              <a:ext cx="539743" cy="539750"/>
            </a:xfrm>
            <a:prstGeom prst="diamond">
              <a:avLst/>
            </a:prstGeom>
            <a:grpFill/>
            <a:ln w="38100">
              <a:solidFill>
                <a:srgbClr val="FFFFFF"/>
              </a:solidFill>
              <a:miter lim="800000"/>
              <a:headEnd/>
              <a:tailEnd/>
            </a:ln>
            <a:effectLst>
              <a:outerShdw sy="50000" rotWithShape="0">
                <a:srgbClr val="808080">
                  <a:alpha val="50000"/>
                </a:srgbClr>
              </a:outerShdw>
            </a:effectLst>
          </p:spPr>
          <p:txBody>
            <a:bodyPr wrap="none" anchor="ctr"/>
            <a:lstStyle/>
            <a:p>
              <a:pPr algn="ctr" eaLnBrk="0" fontAlgn="auto" latinLnBrk="0" hangingPunct="0">
                <a:spcBef>
                  <a:spcPts val="0"/>
                </a:spcBef>
                <a:spcAft>
                  <a:spcPts val="0"/>
                </a:spcAft>
                <a:defRPr/>
              </a:pPr>
              <a:r>
                <a:rPr kumimoji="0" lang="vi-VN" altLang="ko-KR" b="1" dirty="0">
                  <a:solidFill>
                    <a:srgbClr val="FFFFFF"/>
                  </a:solidFill>
                  <a:latin typeface="Dela Gothic One" panose="020B0604020202020204" charset="-128"/>
                  <a:ea typeface="Dela Gothic One" panose="020B0604020202020204" charset="-128"/>
                </a:rPr>
                <a:t>3</a:t>
              </a:r>
              <a:endParaRPr kumimoji="0" lang="en-US" altLang="ko-KR" b="1" dirty="0">
                <a:solidFill>
                  <a:srgbClr val="FFFFFF"/>
                </a:solidFill>
                <a:latin typeface="Dela Gothic One" panose="020B0604020202020204" charset="-128"/>
                <a:ea typeface="Dela Gothic One" panose="020B0604020202020204" charset="-128"/>
              </a:endParaRPr>
            </a:p>
          </p:txBody>
        </p:sp>
      </p:grpSp>
      <p:sp>
        <p:nvSpPr>
          <p:cNvPr id="7" name="Hộp Văn bản 6">
            <a:extLst>
              <a:ext uri="{FF2B5EF4-FFF2-40B4-BE49-F238E27FC236}">
                <a16:creationId xmlns:a16="http://schemas.microsoft.com/office/drawing/2014/main" id="{FB60DF4A-636E-1496-38AC-AD7FBB1CA7B0}"/>
              </a:ext>
            </a:extLst>
          </p:cNvPr>
          <p:cNvSpPr txBox="1"/>
          <p:nvPr/>
        </p:nvSpPr>
        <p:spPr>
          <a:xfrm>
            <a:off x="83929" y="735681"/>
            <a:ext cx="5815117" cy="738664"/>
          </a:xfrm>
          <a:prstGeom prst="rect">
            <a:avLst/>
          </a:prstGeom>
          <a:noFill/>
        </p:spPr>
        <p:txBody>
          <a:bodyPr wrap="square">
            <a:spAutoFit/>
          </a:bodyPr>
          <a:lstStyle/>
          <a:p>
            <a:r>
              <a:rPr lang="vi-VN" b="0" i="0" dirty="0">
                <a:solidFill>
                  <a:srgbClr val="333333"/>
                </a:solidFill>
                <a:effectLst/>
                <a:latin typeface="+mn-lt"/>
              </a:rPr>
              <a:t>Để giúp bạn có cái nhìn chi tiết hơn về </a:t>
            </a:r>
            <a:r>
              <a:rPr lang="vi-VN" b="0" i="0" dirty="0" err="1">
                <a:solidFill>
                  <a:srgbClr val="333333"/>
                </a:solidFill>
                <a:effectLst/>
                <a:latin typeface="+mn-lt"/>
              </a:rPr>
              <a:t>Amazon</a:t>
            </a:r>
            <a:r>
              <a:rPr lang="vi-VN" b="0" i="0" dirty="0">
                <a:solidFill>
                  <a:srgbClr val="333333"/>
                </a:solidFill>
                <a:effectLst/>
                <a:latin typeface="+mn-lt"/>
              </a:rPr>
              <a:t> </a:t>
            </a:r>
            <a:r>
              <a:rPr lang="vi-VN" b="0" i="0" dirty="0" err="1">
                <a:solidFill>
                  <a:srgbClr val="333333"/>
                </a:solidFill>
                <a:effectLst/>
                <a:latin typeface="+mn-lt"/>
              </a:rPr>
              <a:t>Web</a:t>
            </a:r>
            <a:r>
              <a:rPr lang="vi-VN" b="0" i="0" dirty="0">
                <a:solidFill>
                  <a:srgbClr val="333333"/>
                </a:solidFill>
                <a:effectLst/>
                <a:latin typeface="+mn-lt"/>
              </a:rPr>
              <a:t> </a:t>
            </a:r>
            <a:r>
              <a:rPr lang="vi-VN" b="0" i="0" dirty="0" err="1">
                <a:solidFill>
                  <a:srgbClr val="333333"/>
                </a:solidFill>
                <a:effectLst/>
                <a:latin typeface="+mn-lt"/>
              </a:rPr>
              <a:t>Services</a:t>
            </a:r>
            <a:r>
              <a:rPr lang="vi-VN" b="0" i="0" dirty="0">
                <a:solidFill>
                  <a:srgbClr val="333333"/>
                </a:solidFill>
                <a:effectLst/>
                <a:latin typeface="+mn-lt"/>
              </a:rPr>
              <a:t>, hãy cùng đến với những tính năng nổi trội nhất có thể kể đến của nền tảng này là:</a:t>
            </a:r>
            <a:endParaRPr lang="vi-VN" dirty="0">
              <a:latin typeface="+mn-lt"/>
            </a:endParaRPr>
          </a:p>
        </p:txBody>
      </p:sp>
      <p:sp>
        <p:nvSpPr>
          <p:cNvPr id="9" name="Hộp Văn bản 8">
            <a:extLst>
              <a:ext uri="{FF2B5EF4-FFF2-40B4-BE49-F238E27FC236}">
                <a16:creationId xmlns:a16="http://schemas.microsoft.com/office/drawing/2014/main" id="{34FDB438-291D-C64E-3389-F90565275C00}"/>
              </a:ext>
            </a:extLst>
          </p:cNvPr>
          <p:cNvSpPr txBox="1"/>
          <p:nvPr/>
        </p:nvSpPr>
        <p:spPr>
          <a:xfrm>
            <a:off x="5327660" y="1580617"/>
            <a:ext cx="3711514" cy="769441"/>
          </a:xfrm>
          <a:prstGeom prst="rect">
            <a:avLst/>
          </a:prstGeom>
          <a:noFill/>
        </p:spPr>
        <p:txBody>
          <a:bodyPr wrap="square">
            <a:spAutoFit/>
          </a:bodyPr>
          <a:lstStyle/>
          <a:p>
            <a:pPr algn="l"/>
            <a:r>
              <a:rPr lang="vi-VN" sz="1600" b="1" i="0" dirty="0" err="1">
                <a:solidFill>
                  <a:srgbClr val="333333"/>
                </a:solidFill>
                <a:effectLst/>
                <a:latin typeface="+mn-lt"/>
              </a:rPr>
              <a:t>Elastic</a:t>
            </a:r>
            <a:r>
              <a:rPr lang="vi-VN" sz="1600" b="1" i="0" dirty="0">
                <a:solidFill>
                  <a:srgbClr val="333333"/>
                </a:solidFill>
                <a:effectLst/>
                <a:latin typeface="+mn-lt"/>
              </a:rPr>
              <a:t> </a:t>
            </a:r>
            <a:r>
              <a:rPr lang="vi-VN" sz="1600" b="1" i="0" dirty="0" err="1">
                <a:solidFill>
                  <a:srgbClr val="333333"/>
                </a:solidFill>
                <a:effectLst/>
                <a:latin typeface="+mn-lt"/>
              </a:rPr>
              <a:t>computing</a:t>
            </a:r>
            <a:r>
              <a:rPr lang="vi-VN" sz="1600" b="1" i="0" dirty="0">
                <a:solidFill>
                  <a:srgbClr val="333333"/>
                </a:solidFill>
                <a:effectLst/>
                <a:latin typeface="+mn-lt"/>
              </a:rPr>
              <a:t> </a:t>
            </a:r>
            <a:r>
              <a:rPr lang="vi-VN" sz="1600" b="1" i="0" dirty="0" err="1">
                <a:solidFill>
                  <a:srgbClr val="333333"/>
                </a:solidFill>
                <a:effectLst/>
                <a:latin typeface="+mn-lt"/>
              </a:rPr>
              <a:t>Amazon</a:t>
            </a:r>
            <a:r>
              <a:rPr lang="vi-VN" sz="1600" b="1" i="0" dirty="0">
                <a:solidFill>
                  <a:srgbClr val="333333"/>
                </a:solidFill>
                <a:effectLst/>
                <a:latin typeface="+mn-lt"/>
              </a:rPr>
              <a:t> EC2</a:t>
            </a:r>
          </a:p>
          <a:p>
            <a:br>
              <a:rPr lang="vi-VN" dirty="0"/>
            </a:br>
            <a:endParaRPr lang="vi-VN" dirty="0"/>
          </a:p>
        </p:txBody>
      </p:sp>
      <p:pic>
        <p:nvPicPr>
          <p:cNvPr id="11" name="Hình ảnh 10" descr="Ảnh có chứa văn bản, ảnh chụp màn hình, biểu đồ, thiết kế&#10;&#10;Mô tả được tạo tự động">
            <a:extLst>
              <a:ext uri="{FF2B5EF4-FFF2-40B4-BE49-F238E27FC236}">
                <a16:creationId xmlns:a16="http://schemas.microsoft.com/office/drawing/2014/main" id="{868D29A9-5FC5-DB25-468D-7C9050DB51A5}"/>
              </a:ext>
            </a:extLst>
          </p:cNvPr>
          <p:cNvPicPr>
            <a:picLocks noChangeAspect="1"/>
          </p:cNvPicPr>
          <p:nvPr/>
        </p:nvPicPr>
        <p:blipFill>
          <a:blip r:embed="rId3"/>
          <a:stretch>
            <a:fillRect/>
          </a:stretch>
        </p:blipFill>
        <p:spPr>
          <a:xfrm>
            <a:off x="329664" y="1580617"/>
            <a:ext cx="4997996" cy="3428258"/>
          </a:xfrm>
          <a:prstGeom prst="rect">
            <a:avLst/>
          </a:prstGeom>
        </p:spPr>
      </p:pic>
      <p:sp>
        <p:nvSpPr>
          <p:cNvPr id="13" name="Hộp Văn bản 12">
            <a:extLst>
              <a:ext uri="{FF2B5EF4-FFF2-40B4-BE49-F238E27FC236}">
                <a16:creationId xmlns:a16="http://schemas.microsoft.com/office/drawing/2014/main" id="{5188600D-1DD0-2F83-E9BC-938370BA486E}"/>
              </a:ext>
            </a:extLst>
          </p:cNvPr>
          <p:cNvSpPr txBox="1"/>
          <p:nvPr/>
        </p:nvSpPr>
        <p:spPr>
          <a:xfrm>
            <a:off x="5425496" y="2131780"/>
            <a:ext cx="3299629" cy="1815882"/>
          </a:xfrm>
          <a:prstGeom prst="rect">
            <a:avLst/>
          </a:prstGeom>
          <a:noFill/>
        </p:spPr>
        <p:txBody>
          <a:bodyPr wrap="square">
            <a:spAutoFit/>
          </a:bodyPr>
          <a:lstStyle/>
          <a:p>
            <a:pPr algn="ctr"/>
            <a:r>
              <a:rPr lang="vi-VN" b="0" i="0" dirty="0">
                <a:solidFill>
                  <a:srgbClr val="333333"/>
                </a:solidFill>
                <a:effectLst/>
                <a:latin typeface="+mn-lt"/>
              </a:rPr>
              <a:t>Với dịch vụ EC2 trên AWS, bạn có thể phát triển và triển khai nhanh chóng các ứng dụng mà không cần phải đầu tư phần cứng. Bạn có thể thay đổi dung lượng lưu trữ ngay trên nền tảng điện toán đám mây AWS.</a:t>
            </a:r>
          </a:p>
          <a:p>
            <a:br>
              <a:rPr lang="vi-VN" dirty="0"/>
            </a:br>
            <a:endParaRPr lang="vi-V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ộp Văn bản 5">
            <a:extLst>
              <a:ext uri="{FF2B5EF4-FFF2-40B4-BE49-F238E27FC236}">
                <a16:creationId xmlns:a16="http://schemas.microsoft.com/office/drawing/2014/main" id="{87DF3DFD-9B68-F4B7-D569-E2B0F7F14E1A}"/>
              </a:ext>
            </a:extLst>
          </p:cNvPr>
          <p:cNvSpPr txBox="1"/>
          <p:nvPr/>
        </p:nvSpPr>
        <p:spPr>
          <a:xfrm>
            <a:off x="0" y="799242"/>
            <a:ext cx="9057232" cy="749231"/>
          </a:xfrm>
          <a:prstGeom prst="rect">
            <a:avLst/>
          </a:prstGeom>
          <a:noFill/>
        </p:spPr>
        <p:txBody>
          <a:bodyPr wrap="square">
            <a:spAutoFit/>
          </a:bodyPr>
          <a:lstStyle/>
          <a:p>
            <a:r>
              <a:rPr lang="vi-VN" b="0" i="0" dirty="0">
                <a:solidFill>
                  <a:srgbClr val="333333"/>
                </a:solidFill>
                <a:effectLst/>
                <a:latin typeface="+mn-lt"/>
              </a:rPr>
              <a:t>Người dùng có thể sử dụng EC2 </a:t>
            </a:r>
            <a:r>
              <a:rPr lang="vi-VN" b="0" i="0" dirty="0" err="1">
                <a:solidFill>
                  <a:srgbClr val="333333"/>
                </a:solidFill>
                <a:effectLst/>
                <a:latin typeface="+mn-lt"/>
              </a:rPr>
              <a:t>Amazon</a:t>
            </a:r>
            <a:r>
              <a:rPr lang="vi-VN" b="0" i="0" dirty="0">
                <a:solidFill>
                  <a:srgbClr val="333333"/>
                </a:solidFill>
                <a:effectLst/>
                <a:latin typeface="+mn-lt"/>
              </a:rPr>
              <a:t> để khởi tạo nhiều tài nguyên máy chủ theo nhu cầu sử dụng, cấu hình mạng, bảo mật và dung lượng lưu trữ. EC2 cho phép người dùng tăng, giảm quy mô tùy thích để xử lý nhu cầu công việc một cách nhanh chóng với các đặc điểm nổi bật:</a:t>
            </a:r>
            <a:endParaRPr lang="vi-VN" dirty="0">
              <a:latin typeface="+mn-lt"/>
            </a:endParaRPr>
          </a:p>
        </p:txBody>
      </p:sp>
      <p:grpSp>
        <p:nvGrpSpPr>
          <p:cNvPr id="7" name="그룹 174">
            <a:extLst>
              <a:ext uri="{FF2B5EF4-FFF2-40B4-BE49-F238E27FC236}">
                <a16:creationId xmlns:a16="http://schemas.microsoft.com/office/drawing/2014/main" id="{A658AAE2-E251-36E5-FBBA-54FB297612CE}"/>
              </a:ext>
            </a:extLst>
          </p:cNvPr>
          <p:cNvGrpSpPr>
            <a:grpSpLocks/>
          </p:cNvGrpSpPr>
          <p:nvPr/>
        </p:nvGrpSpPr>
        <p:grpSpPr bwMode="auto">
          <a:xfrm>
            <a:off x="83929" y="44334"/>
            <a:ext cx="4574839" cy="539750"/>
            <a:chOff x="284788" y="764704"/>
            <a:chExt cx="4359220" cy="539750"/>
          </a:xfrm>
          <a:solidFill>
            <a:srgbClr val="00B0F0"/>
          </a:solidFill>
        </p:grpSpPr>
        <p:sp>
          <p:nvSpPr>
            <p:cNvPr id="8" name="AutoShape 7">
              <a:extLst>
                <a:ext uri="{FF2B5EF4-FFF2-40B4-BE49-F238E27FC236}">
                  <a16:creationId xmlns:a16="http://schemas.microsoft.com/office/drawing/2014/main" id="{17596B65-6584-483D-49B8-C9E4AAE66EF4}"/>
                </a:ext>
              </a:extLst>
            </p:cNvPr>
            <p:cNvSpPr>
              <a:spLocks noChangeArrowheads="1"/>
            </p:cNvSpPr>
            <p:nvPr/>
          </p:nvSpPr>
          <p:spPr bwMode="gray">
            <a:xfrm>
              <a:off x="681311" y="840904"/>
              <a:ext cx="3530649" cy="447675"/>
            </a:xfrm>
            <a:prstGeom prst="roundRect">
              <a:avLst>
                <a:gd name="adj" fmla="val 16667"/>
              </a:avLst>
            </a:prstGeom>
            <a:solidFill>
              <a:schemeClr val="bg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a:solidFill>
                    <a:schemeClr val="tx1"/>
                  </a:solidFill>
                  <a:latin typeface="굴림" panose="020B0600000101010101" pitchFamily="34" charset="-127"/>
                  <a:ea typeface="굴림" panose="020B0600000101010101" pitchFamily="34" charset="-127"/>
                </a:defRPr>
              </a:lvl1pPr>
              <a:lvl2pPr marL="742950" indent="-285750" eaLnBrk="0" hangingPunct="0">
                <a:defRPr kumimoji="1">
                  <a:solidFill>
                    <a:schemeClr val="tx1"/>
                  </a:solidFill>
                  <a:latin typeface="굴림" panose="020B0600000101010101" pitchFamily="34" charset="-127"/>
                  <a:ea typeface="굴림" panose="020B0600000101010101" pitchFamily="34" charset="-127"/>
                </a:defRPr>
              </a:lvl2pPr>
              <a:lvl3pPr marL="1143000" indent="-228600" eaLnBrk="0" hangingPunct="0">
                <a:defRPr kumimoji="1">
                  <a:solidFill>
                    <a:schemeClr val="tx1"/>
                  </a:solidFill>
                  <a:latin typeface="굴림" panose="020B0600000101010101" pitchFamily="34" charset="-127"/>
                  <a:ea typeface="굴림" panose="020B0600000101010101" pitchFamily="34" charset="-127"/>
                </a:defRPr>
              </a:lvl3pPr>
              <a:lvl4pPr marL="1600200" indent="-228600" eaLnBrk="0" hangingPunct="0">
                <a:defRPr kumimoji="1">
                  <a:solidFill>
                    <a:schemeClr val="tx1"/>
                  </a:solidFill>
                  <a:latin typeface="굴림" panose="020B0600000101010101" pitchFamily="34" charset="-127"/>
                  <a:ea typeface="굴림" panose="020B0600000101010101" pitchFamily="34" charset="-127"/>
                </a:defRPr>
              </a:lvl4pPr>
              <a:lvl5pPr marL="2057400" indent="-228600" eaLnBrk="0" hangingPunct="0">
                <a:defRPr kumimoji="1">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9pPr>
            </a:lstStyle>
            <a:p>
              <a:pPr eaLnBrk="1" hangingPunct="1"/>
              <a:r>
                <a:rPr kumimoji="0" lang="en-US" altLang="ko-KR" dirty="0">
                  <a:solidFill>
                    <a:schemeClr val="bg1"/>
                  </a:solidFill>
                  <a:latin typeface="Dela Gothic One" panose="020B0604020202020204" charset="-128"/>
                  <a:ea typeface="Dela Gothic One" panose="020B0604020202020204" charset="-128"/>
                </a:rPr>
                <a:t> THÔNG TIN CHI TIẾT VỀ AWS</a:t>
              </a:r>
              <a:endParaRPr kumimoji="0" lang="ko-KR" altLang="en-US" dirty="0">
                <a:solidFill>
                  <a:schemeClr val="bg1"/>
                </a:solidFill>
                <a:latin typeface="Dela Gothic One" panose="020B0604020202020204" charset="-128"/>
                <a:ea typeface="맑은 고딕" panose="020B0503020000020004" pitchFamily="34" charset="-127"/>
              </a:endParaRPr>
            </a:p>
          </p:txBody>
        </p:sp>
        <p:sp>
          <p:nvSpPr>
            <p:cNvPr id="9" name="AutoShape 9">
              <a:extLst>
                <a:ext uri="{FF2B5EF4-FFF2-40B4-BE49-F238E27FC236}">
                  <a16:creationId xmlns:a16="http://schemas.microsoft.com/office/drawing/2014/main" id="{DB474E2B-781A-1B58-C7AD-06B873DCDCA1}"/>
                </a:ext>
              </a:extLst>
            </p:cNvPr>
            <p:cNvSpPr>
              <a:spLocks noChangeArrowheads="1"/>
            </p:cNvSpPr>
            <p:nvPr/>
          </p:nvSpPr>
          <p:spPr bwMode="gray">
            <a:xfrm>
              <a:off x="284788" y="764704"/>
              <a:ext cx="468306" cy="539750"/>
            </a:xfrm>
            <a:prstGeom prst="diamond">
              <a:avLst/>
            </a:prstGeom>
            <a:grpFill/>
            <a:ln w="38100">
              <a:solidFill>
                <a:srgbClr val="FFFFFF"/>
              </a:solidFill>
              <a:miter lim="800000"/>
              <a:headEnd/>
              <a:tailEnd/>
            </a:ln>
            <a:effectLst>
              <a:outerShdw sy="50000" rotWithShape="0">
                <a:srgbClr val="808080">
                  <a:alpha val="50000"/>
                </a:srgbClr>
              </a:outerShdw>
            </a:effectLst>
          </p:spPr>
          <p:txBody>
            <a:bodyPr wrap="none" anchor="ctr"/>
            <a:lstStyle/>
            <a:p>
              <a:pPr algn="ctr" eaLnBrk="0" fontAlgn="auto" latinLnBrk="0" hangingPunct="0">
                <a:spcBef>
                  <a:spcPts val="0"/>
                </a:spcBef>
                <a:spcAft>
                  <a:spcPts val="0"/>
                </a:spcAft>
                <a:defRPr/>
              </a:pPr>
              <a:r>
                <a:rPr kumimoji="0" lang="vi-VN" altLang="ko-KR" b="1" dirty="0">
                  <a:solidFill>
                    <a:srgbClr val="FFFFFF"/>
                  </a:solidFill>
                  <a:latin typeface="Dela Gothic One" panose="020B0604020202020204" charset="-128"/>
                  <a:ea typeface="Dela Gothic One" panose="020B0604020202020204" charset="-128"/>
                </a:rPr>
                <a:t>3</a:t>
              </a:r>
              <a:endParaRPr kumimoji="0" lang="en-US" altLang="ko-KR" b="1" dirty="0">
                <a:solidFill>
                  <a:srgbClr val="FFFFFF"/>
                </a:solidFill>
                <a:latin typeface="Dela Gothic One" panose="020B0604020202020204" charset="-128"/>
                <a:ea typeface="Dela Gothic One" panose="020B0604020202020204" charset="-128"/>
              </a:endParaRPr>
            </a:p>
          </p:txBody>
        </p:sp>
        <p:sp>
          <p:nvSpPr>
            <p:cNvPr id="10" name="AutoShape 9">
              <a:extLst>
                <a:ext uri="{FF2B5EF4-FFF2-40B4-BE49-F238E27FC236}">
                  <a16:creationId xmlns:a16="http://schemas.microsoft.com/office/drawing/2014/main" id="{67F71ED8-206F-C06C-979A-BF95DA653709}"/>
                </a:ext>
              </a:extLst>
            </p:cNvPr>
            <p:cNvSpPr>
              <a:spLocks noChangeArrowheads="1"/>
            </p:cNvSpPr>
            <p:nvPr/>
          </p:nvSpPr>
          <p:spPr bwMode="gray">
            <a:xfrm>
              <a:off x="4104265" y="764704"/>
              <a:ext cx="539743" cy="539750"/>
            </a:xfrm>
            <a:prstGeom prst="diamond">
              <a:avLst/>
            </a:prstGeom>
            <a:grpFill/>
            <a:ln w="38100">
              <a:solidFill>
                <a:srgbClr val="FFFFFF"/>
              </a:solidFill>
              <a:miter lim="800000"/>
              <a:headEnd/>
              <a:tailEnd/>
            </a:ln>
            <a:effectLst>
              <a:outerShdw sy="50000" rotWithShape="0">
                <a:srgbClr val="808080">
                  <a:alpha val="50000"/>
                </a:srgbClr>
              </a:outerShdw>
            </a:effectLst>
          </p:spPr>
          <p:txBody>
            <a:bodyPr wrap="none" anchor="ctr"/>
            <a:lstStyle/>
            <a:p>
              <a:pPr algn="ctr" eaLnBrk="0" fontAlgn="auto" latinLnBrk="0" hangingPunct="0">
                <a:spcBef>
                  <a:spcPts val="0"/>
                </a:spcBef>
                <a:spcAft>
                  <a:spcPts val="0"/>
                </a:spcAft>
                <a:defRPr/>
              </a:pPr>
              <a:r>
                <a:rPr kumimoji="0" lang="vi-VN" altLang="ko-KR" b="1" dirty="0">
                  <a:solidFill>
                    <a:srgbClr val="FFFFFF"/>
                  </a:solidFill>
                  <a:latin typeface="Dela Gothic One" panose="020B0604020202020204" charset="-128"/>
                  <a:ea typeface="Dela Gothic One" panose="020B0604020202020204" charset="-128"/>
                </a:rPr>
                <a:t>3</a:t>
              </a:r>
              <a:endParaRPr kumimoji="0" lang="en-US" altLang="ko-KR" b="1" dirty="0">
                <a:solidFill>
                  <a:srgbClr val="FFFFFF"/>
                </a:solidFill>
                <a:latin typeface="Dela Gothic One" panose="020B0604020202020204" charset="-128"/>
                <a:ea typeface="Dela Gothic One" panose="020B0604020202020204" charset="-128"/>
              </a:endParaRPr>
            </a:p>
          </p:txBody>
        </p:sp>
      </p:grpSp>
      <p:sp>
        <p:nvSpPr>
          <p:cNvPr id="12" name="Hộp Văn bản 11">
            <a:extLst>
              <a:ext uri="{FF2B5EF4-FFF2-40B4-BE49-F238E27FC236}">
                <a16:creationId xmlns:a16="http://schemas.microsoft.com/office/drawing/2014/main" id="{3AECE77D-D9D8-ED04-013E-624B59628A7A}"/>
              </a:ext>
            </a:extLst>
          </p:cNvPr>
          <p:cNvSpPr txBox="1"/>
          <p:nvPr/>
        </p:nvSpPr>
        <p:spPr>
          <a:xfrm>
            <a:off x="0" y="1775930"/>
            <a:ext cx="8970464" cy="2677656"/>
          </a:xfrm>
          <a:prstGeom prst="rect">
            <a:avLst/>
          </a:prstGeom>
          <a:noFill/>
        </p:spPr>
        <p:txBody>
          <a:bodyPr wrap="square">
            <a:spAutoFit/>
          </a:bodyPr>
          <a:lstStyle/>
          <a:p>
            <a:pPr algn="l">
              <a:buFont typeface="Arial" panose="020B0604020202020204" pitchFamily="34" charset="0"/>
              <a:buChar char="•"/>
            </a:pPr>
            <a:r>
              <a:rPr lang="vi-VN" sz="1200" b="0" i="0" dirty="0">
                <a:solidFill>
                  <a:srgbClr val="333333"/>
                </a:solidFill>
                <a:effectLst/>
                <a:latin typeface="+mn-lt"/>
              </a:rPr>
              <a:t>Môi trường ảo thực hiện các tính toán được gọi là </a:t>
            </a:r>
            <a:r>
              <a:rPr lang="vi-VN" sz="1200" b="0" i="0" dirty="0" err="1">
                <a:solidFill>
                  <a:srgbClr val="333333"/>
                </a:solidFill>
                <a:effectLst/>
                <a:latin typeface="+mn-lt"/>
              </a:rPr>
              <a:t>instances</a:t>
            </a:r>
            <a:r>
              <a:rPr lang="vi-VN" sz="1200" b="0" i="0" dirty="0">
                <a:solidFill>
                  <a:srgbClr val="333333"/>
                </a:solidFill>
                <a:effectLst/>
                <a:latin typeface="+mn-lt"/>
              </a:rPr>
              <a:t>.</a:t>
            </a:r>
          </a:p>
          <a:p>
            <a:pPr algn="l">
              <a:buFont typeface="Arial" panose="020B0604020202020204" pitchFamily="34" charset="0"/>
              <a:buChar char="•"/>
            </a:pPr>
            <a:r>
              <a:rPr lang="vi-VN" sz="1200" b="0" i="0" dirty="0">
                <a:solidFill>
                  <a:srgbClr val="333333"/>
                </a:solidFill>
                <a:effectLst/>
                <a:latin typeface="+mn-lt"/>
              </a:rPr>
              <a:t>Có các </a:t>
            </a:r>
            <a:r>
              <a:rPr lang="vi-VN" sz="1200" b="0" i="0" dirty="0" err="1">
                <a:solidFill>
                  <a:srgbClr val="333333"/>
                </a:solidFill>
                <a:effectLst/>
                <a:latin typeface="+mn-lt"/>
              </a:rPr>
              <a:t>template</a:t>
            </a:r>
            <a:r>
              <a:rPr lang="vi-VN" sz="1200" b="0" i="0" dirty="0">
                <a:solidFill>
                  <a:srgbClr val="333333"/>
                </a:solidFill>
                <a:effectLst/>
                <a:latin typeface="+mn-lt"/>
              </a:rPr>
              <a:t> cấu hình sẵn cho các </a:t>
            </a:r>
            <a:r>
              <a:rPr lang="vi-VN" sz="1200" b="0" i="0" dirty="0" err="1">
                <a:solidFill>
                  <a:srgbClr val="333333"/>
                </a:solidFill>
                <a:effectLst/>
                <a:latin typeface="+mn-lt"/>
              </a:rPr>
              <a:t>instances</a:t>
            </a:r>
            <a:r>
              <a:rPr lang="vi-VN" sz="1200" b="0" i="0" dirty="0">
                <a:solidFill>
                  <a:srgbClr val="333333"/>
                </a:solidFill>
                <a:effectLst/>
                <a:latin typeface="+mn-lt"/>
              </a:rPr>
              <a:t>, gọi là </a:t>
            </a:r>
            <a:r>
              <a:rPr lang="vi-VN" sz="1200" b="0" i="0" dirty="0" err="1">
                <a:solidFill>
                  <a:srgbClr val="333333"/>
                </a:solidFill>
                <a:effectLst/>
                <a:latin typeface="+mn-lt"/>
              </a:rPr>
              <a:t>Amazon</a:t>
            </a:r>
            <a:r>
              <a:rPr lang="vi-VN" sz="1200" b="0" i="0" dirty="0">
                <a:solidFill>
                  <a:srgbClr val="333333"/>
                </a:solidFill>
                <a:effectLst/>
                <a:latin typeface="+mn-lt"/>
              </a:rPr>
              <a:t> Machine </a:t>
            </a:r>
            <a:r>
              <a:rPr lang="vi-VN" sz="1200" b="0" i="0" dirty="0" err="1">
                <a:solidFill>
                  <a:srgbClr val="333333"/>
                </a:solidFill>
                <a:effectLst/>
                <a:latin typeface="+mn-lt"/>
              </a:rPr>
              <a:t>Images</a:t>
            </a:r>
            <a:r>
              <a:rPr lang="vi-VN" sz="1200" b="0" i="0" dirty="0">
                <a:solidFill>
                  <a:srgbClr val="333333"/>
                </a:solidFill>
                <a:effectLst/>
                <a:latin typeface="+mn-lt"/>
              </a:rPr>
              <a:t>, gồm các gói dịch vụ cần thiết cho máy chủ người dùng.</a:t>
            </a:r>
          </a:p>
          <a:p>
            <a:pPr algn="l">
              <a:buFont typeface="Arial" panose="020B0604020202020204" pitchFamily="34" charset="0"/>
              <a:buChar char="•"/>
            </a:pPr>
            <a:r>
              <a:rPr lang="vi-VN" sz="1200" b="0" i="0" dirty="0" err="1">
                <a:solidFill>
                  <a:srgbClr val="333333"/>
                </a:solidFill>
                <a:effectLst/>
                <a:latin typeface="+mn-lt"/>
              </a:rPr>
              <a:t>Instance</a:t>
            </a:r>
            <a:r>
              <a:rPr lang="vi-VN" sz="1200" b="0" i="0" dirty="0">
                <a:solidFill>
                  <a:srgbClr val="333333"/>
                </a:solidFill>
                <a:effectLst/>
                <a:latin typeface="+mn-lt"/>
              </a:rPr>
              <a:t> </a:t>
            </a:r>
            <a:r>
              <a:rPr lang="vi-VN" sz="1200" b="0" i="0" dirty="0" err="1">
                <a:solidFill>
                  <a:srgbClr val="333333"/>
                </a:solidFill>
                <a:effectLst/>
                <a:latin typeface="+mn-lt"/>
              </a:rPr>
              <a:t>type</a:t>
            </a:r>
            <a:r>
              <a:rPr lang="vi-VN" sz="1200" b="0" i="0" dirty="0">
                <a:solidFill>
                  <a:srgbClr val="333333"/>
                </a:solidFill>
                <a:effectLst/>
                <a:latin typeface="+mn-lt"/>
              </a:rPr>
              <a:t> bao gồm các cấu hình khác nhau cho </a:t>
            </a:r>
            <a:r>
              <a:rPr lang="vi-VN" sz="1200" b="0" i="0" dirty="0" err="1">
                <a:solidFill>
                  <a:srgbClr val="333333"/>
                </a:solidFill>
                <a:effectLst/>
                <a:latin typeface="+mn-lt"/>
              </a:rPr>
              <a:t>instances</a:t>
            </a:r>
            <a:r>
              <a:rPr lang="vi-VN" sz="1200" b="0" i="0" dirty="0">
                <a:solidFill>
                  <a:srgbClr val="333333"/>
                </a:solidFill>
                <a:effectLst/>
                <a:latin typeface="+mn-lt"/>
              </a:rPr>
              <a:t> về </a:t>
            </a:r>
            <a:r>
              <a:rPr lang="vi-VN" sz="1200" dirty="0">
                <a:solidFill>
                  <a:srgbClr val="348EFE"/>
                </a:solidFill>
                <a:latin typeface="+mn-lt"/>
              </a:rPr>
              <a:t>CPU</a:t>
            </a:r>
            <a:r>
              <a:rPr lang="vi-VN" sz="1200" b="0" i="0" dirty="0">
                <a:solidFill>
                  <a:srgbClr val="333333"/>
                </a:solidFill>
                <a:effectLst/>
                <a:latin typeface="+mn-lt"/>
              </a:rPr>
              <a:t>, dung lượng lưu trữ, bộ nhớ, hệ thống mạng.</a:t>
            </a:r>
          </a:p>
          <a:p>
            <a:pPr algn="l">
              <a:buFont typeface="Arial" panose="020B0604020202020204" pitchFamily="34" charset="0"/>
              <a:buChar char="•"/>
            </a:pPr>
            <a:r>
              <a:rPr lang="vi-VN" sz="1200" b="0" i="0" dirty="0">
                <a:solidFill>
                  <a:srgbClr val="333333"/>
                </a:solidFill>
                <a:effectLst/>
                <a:latin typeface="+mn-lt"/>
              </a:rPr>
              <a:t>Thông tin </a:t>
            </a:r>
            <a:r>
              <a:rPr lang="vi-VN" sz="1200" b="0" i="0" dirty="0" err="1">
                <a:solidFill>
                  <a:srgbClr val="333333"/>
                </a:solidFill>
                <a:effectLst/>
                <a:latin typeface="+mn-lt"/>
              </a:rPr>
              <a:t>login</a:t>
            </a:r>
            <a:r>
              <a:rPr lang="vi-VN" sz="1200" b="0" i="0" dirty="0">
                <a:solidFill>
                  <a:srgbClr val="333333"/>
                </a:solidFill>
                <a:effectLst/>
                <a:latin typeface="+mn-lt"/>
              </a:rPr>
              <a:t> của </a:t>
            </a:r>
            <a:r>
              <a:rPr lang="vi-VN" sz="1200" b="0" i="0" dirty="0" err="1">
                <a:solidFill>
                  <a:srgbClr val="333333"/>
                </a:solidFill>
                <a:effectLst/>
                <a:latin typeface="+mn-lt"/>
              </a:rPr>
              <a:t>instances</a:t>
            </a:r>
            <a:r>
              <a:rPr lang="vi-VN" sz="1200" b="0" i="0" dirty="0">
                <a:solidFill>
                  <a:srgbClr val="333333"/>
                </a:solidFill>
                <a:effectLst/>
                <a:latin typeface="+mn-lt"/>
              </a:rPr>
              <a:t> được bảo mật bằng cách dùng </a:t>
            </a:r>
            <a:r>
              <a:rPr lang="vi-VN" sz="1200" b="0" i="0" dirty="0" err="1">
                <a:solidFill>
                  <a:srgbClr val="333333"/>
                </a:solidFill>
                <a:effectLst/>
                <a:latin typeface="+mn-lt"/>
              </a:rPr>
              <a:t>key</a:t>
            </a:r>
            <a:r>
              <a:rPr lang="vi-VN" sz="1200" b="0" i="0" dirty="0">
                <a:solidFill>
                  <a:srgbClr val="333333"/>
                </a:solidFill>
                <a:effectLst/>
                <a:latin typeface="+mn-lt"/>
              </a:rPr>
              <a:t> </a:t>
            </a:r>
            <a:r>
              <a:rPr lang="vi-VN" sz="1200" b="0" i="0" dirty="0" err="1">
                <a:solidFill>
                  <a:srgbClr val="333333"/>
                </a:solidFill>
                <a:effectLst/>
                <a:latin typeface="+mn-lt"/>
              </a:rPr>
              <a:t>pair</a:t>
            </a:r>
            <a:r>
              <a:rPr lang="vi-VN" sz="1200" b="0" i="0" dirty="0">
                <a:solidFill>
                  <a:srgbClr val="333333"/>
                </a:solidFill>
                <a:effectLst/>
                <a:latin typeface="+mn-lt"/>
              </a:rPr>
              <a:t> AWS để lưu </a:t>
            </a:r>
            <a:r>
              <a:rPr lang="vi-VN" sz="1200" b="0" i="0" dirty="0" err="1">
                <a:solidFill>
                  <a:srgbClr val="333333"/>
                </a:solidFill>
                <a:effectLst/>
                <a:latin typeface="+mn-lt"/>
              </a:rPr>
              <a:t>key</a:t>
            </a:r>
            <a:r>
              <a:rPr lang="vi-VN" sz="1200" b="0" i="0" dirty="0">
                <a:solidFill>
                  <a:srgbClr val="333333"/>
                </a:solidFill>
                <a:effectLst/>
                <a:latin typeface="+mn-lt"/>
              </a:rPr>
              <a:t> </a:t>
            </a:r>
            <a:r>
              <a:rPr lang="vi-VN" sz="1200" b="0" i="0" dirty="0" err="1">
                <a:solidFill>
                  <a:srgbClr val="333333"/>
                </a:solidFill>
                <a:effectLst/>
                <a:latin typeface="+mn-lt"/>
              </a:rPr>
              <a:t>public</a:t>
            </a:r>
            <a:r>
              <a:rPr lang="vi-VN" sz="1200" b="0" i="0" dirty="0">
                <a:solidFill>
                  <a:srgbClr val="333333"/>
                </a:solidFill>
                <a:effectLst/>
                <a:latin typeface="+mn-lt"/>
              </a:rPr>
              <a:t>, còn người dùng sẽ lưu </a:t>
            </a:r>
            <a:r>
              <a:rPr lang="vi-VN" sz="1200" b="0" i="0" dirty="0" err="1">
                <a:solidFill>
                  <a:srgbClr val="333333"/>
                </a:solidFill>
                <a:effectLst/>
                <a:latin typeface="+mn-lt"/>
              </a:rPr>
              <a:t>key</a:t>
            </a:r>
            <a:r>
              <a:rPr lang="vi-VN" sz="1200" b="0" i="0" dirty="0">
                <a:solidFill>
                  <a:srgbClr val="333333"/>
                </a:solidFill>
                <a:effectLst/>
                <a:latin typeface="+mn-lt"/>
              </a:rPr>
              <a:t> </a:t>
            </a:r>
            <a:r>
              <a:rPr lang="vi-VN" sz="1200" b="0" i="0" dirty="0" err="1">
                <a:solidFill>
                  <a:srgbClr val="333333"/>
                </a:solidFill>
                <a:effectLst/>
                <a:latin typeface="+mn-lt"/>
              </a:rPr>
              <a:t>private</a:t>
            </a:r>
            <a:r>
              <a:rPr lang="vi-VN" sz="1200" b="0" i="0" dirty="0">
                <a:solidFill>
                  <a:srgbClr val="333333"/>
                </a:solidFill>
                <a:effectLst/>
                <a:latin typeface="+mn-lt"/>
              </a:rPr>
              <a:t>.</a:t>
            </a:r>
          </a:p>
          <a:p>
            <a:pPr algn="l">
              <a:buFont typeface="Arial" panose="020B0604020202020204" pitchFamily="34" charset="0"/>
              <a:buChar char="•"/>
            </a:pPr>
            <a:r>
              <a:rPr lang="vi-VN" sz="1200" b="0" i="0" dirty="0">
                <a:solidFill>
                  <a:srgbClr val="333333"/>
                </a:solidFill>
                <a:effectLst/>
                <a:latin typeface="+mn-lt"/>
              </a:rPr>
              <a:t>Khi bạn tạm dừng hoặc ngắt các </a:t>
            </a:r>
            <a:r>
              <a:rPr lang="vi-VN" sz="1200" b="0" i="0" dirty="0" err="1">
                <a:solidFill>
                  <a:srgbClr val="333333"/>
                </a:solidFill>
                <a:effectLst/>
                <a:latin typeface="+mn-lt"/>
              </a:rPr>
              <a:t>instances</a:t>
            </a:r>
            <a:r>
              <a:rPr lang="vi-VN" sz="1200" b="0" i="0" dirty="0">
                <a:solidFill>
                  <a:srgbClr val="333333"/>
                </a:solidFill>
                <a:effectLst/>
                <a:latin typeface="+mn-lt"/>
              </a:rPr>
              <a:t>, dữ liệu tạm thời sẽ bị xóa bỏ, gọi là </a:t>
            </a:r>
            <a:r>
              <a:rPr lang="vi-VN" sz="1200" b="0" i="0" dirty="0" err="1">
                <a:solidFill>
                  <a:srgbClr val="333333"/>
                </a:solidFill>
                <a:effectLst/>
                <a:latin typeface="+mn-lt"/>
              </a:rPr>
              <a:t>instance</a:t>
            </a:r>
            <a:r>
              <a:rPr lang="vi-VN" sz="1200" b="0" i="0" dirty="0">
                <a:solidFill>
                  <a:srgbClr val="333333"/>
                </a:solidFill>
                <a:effectLst/>
                <a:latin typeface="+mn-lt"/>
              </a:rPr>
              <a:t> </a:t>
            </a:r>
            <a:r>
              <a:rPr lang="vi-VN" sz="1200" b="0" i="0" dirty="0" err="1">
                <a:solidFill>
                  <a:srgbClr val="333333"/>
                </a:solidFill>
                <a:effectLst/>
                <a:latin typeface="+mn-lt"/>
              </a:rPr>
              <a:t>store</a:t>
            </a:r>
            <a:r>
              <a:rPr lang="vi-VN" sz="1200" b="0" i="0" dirty="0">
                <a:solidFill>
                  <a:srgbClr val="333333"/>
                </a:solidFill>
                <a:effectLst/>
                <a:latin typeface="+mn-lt"/>
              </a:rPr>
              <a:t> </a:t>
            </a:r>
            <a:r>
              <a:rPr lang="vi-VN" sz="1200" b="0" i="0" dirty="0" err="1">
                <a:solidFill>
                  <a:srgbClr val="333333"/>
                </a:solidFill>
                <a:effectLst/>
                <a:latin typeface="+mn-lt"/>
              </a:rPr>
              <a:t>volumes</a:t>
            </a:r>
            <a:r>
              <a:rPr lang="vi-VN" sz="1200" b="0" i="0" dirty="0">
                <a:solidFill>
                  <a:srgbClr val="333333"/>
                </a:solidFill>
                <a:effectLst/>
                <a:latin typeface="+mn-lt"/>
              </a:rPr>
              <a:t>.</a:t>
            </a:r>
          </a:p>
          <a:p>
            <a:pPr algn="l">
              <a:buFont typeface="Arial" panose="020B0604020202020204" pitchFamily="34" charset="0"/>
              <a:buChar char="•"/>
            </a:pPr>
            <a:r>
              <a:rPr lang="vi-VN" sz="1200" b="0" i="0" dirty="0" err="1">
                <a:solidFill>
                  <a:srgbClr val="333333"/>
                </a:solidFill>
                <a:effectLst/>
                <a:latin typeface="+mn-lt"/>
              </a:rPr>
              <a:t>Amazon</a:t>
            </a:r>
            <a:r>
              <a:rPr lang="vi-VN" sz="1200" b="0" i="0" dirty="0">
                <a:solidFill>
                  <a:srgbClr val="333333"/>
                </a:solidFill>
                <a:effectLst/>
                <a:latin typeface="+mn-lt"/>
              </a:rPr>
              <a:t> </a:t>
            </a:r>
            <a:r>
              <a:rPr lang="vi-VN" sz="1200" b="0" i="0" dirty="0" err="1">
                <a:solidFill>
                  <a:srgbClr val="333333"/>
                </a:solidFill>
                <a:effectLst/>
                <a:latin typeface="+mn-lt"/>
              </a:rPr>
              <a:t>Elastic</a:t>
            </a:r>
            <a:r>
              <a:rPr lang="vi-VN" sz="1200" b="0" i="0" dirty="0">
                <a:solidFill>
                  <a:srgbClr val="333333"/>
                </a:solidFill>
                <a:effectLst/>
                <a:latin typeface="+mn-lt"/>
              </a:rPr>
              <a:t> </a:t>
            </a:r>
            <a:r>
              <a:rPr lang="vi-VN" sz="1200" b="0" i="0" dirty="0" err="1">
                <a:solidFill>
                  <a:srgbClr val="333333"/>
                </a:solidFill>
                <a:effectLst/>
                <a:latin typeface="+mn-lt"/>
              </a:rPr>
              <a:t>Block</a:t>
            </a:r>
            <a:r>
              <a:rPr lang="vi-VN" sz="1200" b="0" i="0" dirty="0">
                <a:solidFill>
                  <a:srgbClr val="333333"/>
                </a:solidFill>
                <a:effectLst/>
                <a:latin typeface="+mn-lt"/>
              </a:rPr>
              <a:t> </a:t>
            </a:r>
            <a:r>
              <a:rPr lang="vi-VN" sz="1200" b="0" i="0" dirty="0" err="1">
                <a:solidFill>
                  <a:srgbClr val="333333"/>
                </a:solidFill>
                <a:effectLst/>
                <a:latin typeface="+mn-lt"/>
              </a:rPr>
              <a:t>Store</a:t>
            </a:r>
            <a:r>
              <a:rPr lang="vi-VN" sz="1200" b="0" i="0" dirty="0">
                <a:solidFill>
                  <a:srgbClr val="333333"/>
                </a:solidFill>
                <a:effectLst/>
                <a:latin typeface="+mn-lt"/>
              </a:rPr>
              <a:t> (</a:t>
            </a:r>
            <a:r>
              <a:rPr lang="vi-VN" sz="1200" b="0" i="0" dirty="0" err="1">
                <a:solidFill>
                  <a:srgbClr val="333333"/>
                </a:solidFill>
                <a:effectLst/>
                <a:latin typeface="+mn-lt"/>
              </a:rPr>
              <a:t>Amazon</a:t>
            </a:r>
            <a:r>
              <a:rPr lang="vi-VN" sz="1200" b="0" i="0" dirty="0">
                <a:solidFill>
                  <a:srgbClr val="333333"/>
                </a:solidFill>
                <a:effectLst/>
                <a:latin typeface="+mn-lt"/>
              </a:rPr>
              <a:t> EBS </a:t>
            </a:r>
            <a:r>
              <a:rPr lang="vi-VN" sz="1200" b="0" i="0" dirty="0" err="1">
                <a:solidFill>
                  <a:srgbClr val="333333"/>
                </a:solidFill>
                <a:effectLst/>
                <a:latin typeface="+mn-lt"/>
              </a:rPr>
              <a:t>volumes</a:t>
            </a:r>
            <a:r>
              <a:rPr lang="vi-VN" sz="1200" b="0" i="0" dirty="0">
                <a:solidFill>
                  <a:srgbClr val="333333"/>
                </a:solidFill>
                <a:effectLst/>
                <a:latin typeface="+mn-lt"/>
              </a:rPr>
              <a:t>) được dùng để lưu trữ dung lượng liên tục cho dữ liệu người dùng.</a:t>
            </a:r>
          </a:p>
          <a:p>
            <a:pPr algn="l">
              <a:buFont typeface="Arial" panose="020B0604020202020204" pitchFamily="34" charset="0"/>
              <a:buChar char="•"/>
            </a:pPr>
            <a:r>
              <a:rPr lang="vi-VN" sz="1200" b="0" i="0" dirty="0">
                <a:solidFill>
                  <a:srgbClr val="333333"/>
                </a:solidFill>
                <a:effectLst/>
                <a:latin typeface="+mn-lt"/>
              </a:rPr>
              <a:t>Tài nguyên người dùng được lưu trữ ở nhiều vị trí khác nhau, ví dụ như </a:t>
            </a:r>
            <a:r>
              <a:rPr lang="vi-VN" sz="1200" b="0" i="0" dirty="0" err="1">
                <a:solidFill>
                  <a:srgbClr val="333333"/>
                </a:solidFill>
                <a:effectLst/>
                <a:latin typeface="+mn-lt"/>
              </a:rPr>
              <a:t>Amazon</a:t>
            </a:r>
            <a:r>
              <a:rPr lang="vi-VN" sz="1200" b="0" i="0" dirty="0">
                <a:solidFill>
                  <a:srgbClr val="333333"/>
                </a:solidFill>
                <a:effectLst/>
                <a:latin typeface="+mn-lt"/>
              </a:rPr>
              <a:t> EBS </a:t>
            </a:r>
            <a:r>
              <a:rPr lang="vi-VN" sz="1200" b="0" i="0" dirty="0" err="1">
                <a:solidFill>
                  <a:srgbClr val="333333"/>
                </a:solidFill>
                <a:effectLst/>
                <a:latin typeface="+mn-lt"/>
              </a:rPr>
              <a:t>volumes</a:t>
            </a:r>
            <a:r>
              <a:rPr lang="vi-VN" sz="1200" b="0" i="0" dirty="0">
                <a:solidFill>
                  <a:srgbClr val="333333"/>
                </a:solidFill>
                <a:effectLst/>
                <a:latin typeface="+mn-lt"/>
              </a:rPr>
              <a:t> và </a:t>
            </a:r>
            <a:r>
              <a:rPr lang="vi-VN" sz="1200" b="0" i="0" dirty="0" err="1">
                <a:solidFill>
                  <a:srgbClr val="333333"/>
                </a:solidFill>
                <a:effectLst/>
                <a:latin typeface="+mn-lt"/>
              </a:rPr>
              <a:t>instance</a:t>
            </a:r>
            <a:r>
              <a:rPr lang="vi-VN" sz="1200" b="0" i="0" dirty="0">
                <a:solidFill>
                  <a:srgbClr val="333333"/>
                </a:solidFill>
                <a:effectLst/>
                <a:latin typeface="+mn-lt"/>
              </a:rPr>
              <a:t> được gọi là </a:t>
            </a:r>
            <a:r>
              <a:rPr lang="vi-VN" sz="1200" b="0" i="0" dirty="0" err="1">
                <a:solidFill>
                  <a:srgbClr val="333333"/>
                </a:solidFill>
                <a:effectLst/>
                <a:latin typeface="+mn-lt"/>
              </a:rPr>
              <a:t>regions</a:t>
            </a:r>
            <a:r>
              <a:rPr lang="vi-VN" sz="1200" b="0" i="0" dirty="0">
                <a:solidFill>
                  <a:srgbClr val="333333"/>
                </a:solidFill>
                <a:effectLst/>
                <a:latin typeface="+mn-lt"/>
              </a:rPr>
              <a:t> </a:t>
            </a:r>
            <a:r>
              <a:rPr lang="vi-VN" sz="1200" b="0" i="0" dirty="0" err="1">
                <a:solidFill>
                  <a:srgbClr val="333333"/>
                </a:solidFill>
                <a:effectLst/>
                <a:latin typeface="+mn-lt"/>
              </a:rPr>
              <a:t>and</a:t>
            </a:r>
            <a:r>
              <a:rPr lang="vi-VN" sz="1200" b="0" i="0" dirty="0">
                <a:solidFill>
                  <a:srgbClr val="333333"/>
                </a:solidFill>
                <a:effectLst/>
                <a:latin typeface="+mn-lt"/>
              </a:rPr>
              <a:t> </a:t>
            </a:r>
            <a:r>
              <a:rPr lang="vi-VN" sz="1200" b="0" i="0" dirty="0" err="1">
                <a:solidFill>
                  <a:srgbClr val="333333"/>
                </a:solidFill>
                <a:effectLst/>
                <a:latin typeface="+mn-lt"/>
              </a:rPr>
              <a:t>Availability</a:t>
            </a:r>
            <a:r>
              <a:rPr lang="vi-VN" sz="1200" b="0" i="0" dirty="0">
                <a:solidFill>
                  <a:srgbClr val="333333"/>
                </a:solidFill>
                <a:effectLst/>
                <a:latin typeface="+mn-lt"/>
              </a:rPr>
              <a:t> </a:t>
            </a:r>
            <a:r>
              <a:rPr lang="vi-VN" sz="1200" b="0" i="0" dirty="0" err="1">
                <a:solidFill>
                  <a:srgbClr val="333333"/>
                </a:solidFill>
                <a:effectLst/>
                <a:latin typeface="+mn-lt"/>
              </a:rPr>
              <a:t>Zones</a:t>
            </a:r>
            <a:r>
              <a:rPr lang="vi-VN" sz="1200" b="0" i="0" dirty="0">
                <a:solidFill>
                  <a:srgbClr val="333333"/>
                </a:solidFill>
                <a:effectLst/>
                <a:latin typeface="+mn-lt"/>
              </a:rPr>
              <a:t>.</a:t>
            </a:r>
          </a:p>
          <a:p>
            <a:pPr algn="l">
              <a:buFont typeface="Arial" panose="020B0604020202020204" pitchFamily="34" charset="0"/>
              <a:buChar char="•"/>
            </a:pPr>
            <a:r>
              <a:rPr lang="vi-VN" sz="1200" b="0" i="0" dirty="0">
                <a:solidFill>
                  <a:srgbClr val="333333"/>
                </a:solidFill>
                <a:effectLst/>
                <a:latin typeface="+mn-lt"/>
              </a:rPr>
              <a:t>Dịch vụ tường lửa cho phép bạn tùy chỉnh các cổng, giao thức, các giải nguồn IP có thể tiếp cận </a:t>
            </a:r>
            <a:r>
              <a:rPr lang="vi-VN" sz="1200" b="0" i="0" dirty="0" err="1">
                <a:solidFill>
                  <a:srgbClr val="333333"/>
                </a:solidFill>
                <a:effectLst/>
                <a:latin typeface="+mn-lt"/>
              </a:rPr>
              <a:t>instances</a:t>
            </a:r>
            <a:r>
              <a:rPr lang="vi-VN" sz="1200" b="0" i="0" dirty="0">
                <a:solidFill>
                  <a:srgbClr val="333333"/>
                </a:solidFill>
                <a:effectLst/>
                <a:latin typeface="+mn-lt"/>
              </a:rPr>
              <a:t> bạn đang sử dụng.</a:t>
            </a:r>
          </a:p>
          <a:p>
            <a:pPr algn="l">
              <a:buFont typeface="Arial" panose="020B0604020202020204" pitchFamily="34" charset="0"/>
              <a:buChar char="•"/>
            </a:pPr>
            <a:r>
              <a:rPr lang="vi-VN" sz="1200" b="0" i="0" dirty="0">
                <a:solidFill>
                  <a:srgbClr val="333333"/>
                </a:solidFill>
                <a:effectLst/>
                <a:latin typeface="+mn-lt"/>
              </a:rPr>
              <a:t>Địa chỉ IPv4 tĩnh được gọi là </a:t>
            </a:r>
            <a:r>
              <a:rPr lang="vi-VN" sz="1200" b="0" i="0" dirty="0" err="1">
                <a:solidFill>
                  <a:srgbClr val="333333"/>
                </a:solidFill>
                <a:effectLst/>
                <a:latin typeface="+mn-lt"/>
              </a:rPr>
              <a:t>Elastic</a:t>
            </a:r>
            <a:r>
              <a:rPr lang="vi-VN" sz="1200" b="0" i="0" dirty="0">
                <a:solidFill>
                  <a:srgbClr val="333333"/>
                </a:solidFill>
                <a:effectLst/>
                <a:latin typeface="+mn-lt"/>
              </a:rPr>
              <a:t> IP </a:t>
            </a:r>
            <a:r>
              <a:rPr lang="vi-VN" sz="1200" b="0" i="0" dirty="0" err="1">
                <a:solidFill>
                  <a:srgbClr val="333333"/>
                </a:solidFill>
                <a:effectLst/>
                <a:latin typeface="+mn-lt"/>
              </a:rPr>
              <a:t>addresses</a:t>
            </a:r>
            <a:r>
              <a:rPr lang="vi-VN" sz="1200" b="0" i="0" dirty="0">
                <a:solidFill>
                  <a:srgbClr val="333333"/>
                </a:solidFill>
                <a:effectLst/>
                <a:latin typeface="+mn-lt"/>
              </a:rPr>
              <a:t>.</a:t>
            </a:r>
          </a:p>
          <a:p>
            <a:pPr algn="l">
              <a:buFont typeface="Arial" panose="020B0604020202020204" pitchFamily="34" charset="0"/>
              <a:buChar char="•"/>
            </a:pPr>
            <a:r>
              <a:rPr lang="vi-VN" sz="1200" b="0" i="0" dirty="0">
                <a:solidFill>
                  <a:srgbClr val="333333"/>
                </a:solidFill>
                <a:effectLst/>
                <a:latin typeface="+mn-lt"/>
              </a:rPr>
              <a:t>Bạn có thể gán các siêu dữ liệu cho tài nguyên </a:t>
            </a:r>
            <a:r>
              <a:rPr lang="vi-VN" sz="1200" b="0" i="0" dirty="0" err="1">
                <a:solidFill>
                  <a:srgbClr val="333333"/>
                </a:solidFill>
                <a:effectLst/>
                <a:latin typeface="+mn-lt"/>
              </a:rPr>
              <a:t>Amazon</a:t>
            </a:r>
            <a:r>
              <a:rPr lang="vi-VN" sz="1200" b="0" i="0" dirty="0">
                <a:solidFill>
                  <a:srgbClr val="333333"/>
                </a:solidFill>
                <a:effectLst/>
                <a:latin typeface="+mn-lt"/>
              </a:rPr>
              <a:t> EC2.</a:t>
            </a:r>
          </a:p>
          <a:p>
            <a:pPr algn="l">
              <a:buFont typeface="Arial" panose="020B0604020202020204" pitchFamily="34" charset="0"/>
              <a:buChar char="•"/>
            </a:pPr>
            <a:r>
              <a:rPr lang="vi-VN" sz="1200" b="0" i="0" dirty="0">
                <a:solidFill>
                  <a:srgbClr val="333333"/>
                </a:solidFill>
                <a:effectLst/>
                <a:latin typeface="+mn-lt"/>
              </a:rPr>
              <a:t>Hệ thống mạng ảo có thể được tách biệt với phần còn lại của hệ thống đám mây AWS. Người dùng có thể kết nối với mạng riêng của mình, gọi là </a:t>
            </a:r>
            <a:r>
              <a:rPr lang="vi-VN" sz="1200" b="0" i="0" dirty="0" err="1">
                <a:solidFill>
                  <a:srgbClr val="333333"/>
                </a:solidFill>
                <a:effectLst/>
                <a:latin typeface="+mn-lt"/>
              </a:rPr>
              <a:t>Virtual</a:t>
            </a:r>
            <a:r>
              <a:rPr lang="vi-VN" sz="1200" b="0" i="0" dirty="0">
                <a:solidFill>
                  <a:srgbClr val="333333"/>
                </a:solidFill>
                <a:effectLst/>
                <a:latin typeface="+mn-lt"/>
              </a:rPr>
              <a:t> </a:t>
            </a:r>
            <a:r>
              <a:rPr lang="vi-VN" sz="1200" b="0" i="0" dirty="0" err="1">
                <a:solidFill>
                  <a:srgbClr val="333333"/>
                </a:solidFill>
                <a:effectLst/>
                <a:latin typeface="+mn-lt"/>
              </a:rPr>
              <a:t>Private</a:t>
            </a:r>
            <a:r>
              <a:rPr lang="vi-VN" sz="1200" b="0" i="0" dirty="0">
                <a:solidFill>
                  <a:srgbClr val="333333"/>
                </a:solidFill>
                <a:effectLst/>
                <a:latin typeface="+mn-lt"/>
              </a:rPr>
              <a:t> </a:t>
            </a:r>
            <a:r>
              <a:rPr lang="vi-VN" sz="1200" b="0" i="0" dirty="0" err="1">
                <a:solidFill>
                  <a:srgbClr val="333333"/>
                </a:solidFill>
                <a:effectLst/>
                <a:latin typeface="+mn-lt"/>
              </a:rPr>
              <a:t>Clouds</a:t>
            </a:r>
            <a:r>
              <a:rPr lang="vi-VN" sz="1200" b="0" i="0" dirty="0">
                <a:solidFill>
                  <a:srgbClr val="333333"/>
                </a:solidFill>
                <a:effectLst/>
                <a:latin typeface="+mn-lt"/>
              </a:rPr>
              <a:t>.</a:t>
            </a:r>
          </a:p>
        </p:txBody>
      </p:sp>
    </p:spTree>
    <p:extLst>
      <p:ext uri="{BB962C8B-B14F-4D97-AF65-F5344CB8AC3E}">
        <p14:creationId xmlns:p14="http://schemas.microsoft.com/office/powerpoint/2010/main" val="1843506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174">
            <a:extLst>
              <a:ext uri="{FF2B5EF4-FFF2-40B4-BE49-F238E27FC236}">
                <a16:creationId xmlns:a16="http://schemas.microsoft.com/office/drawing/2014/main" id="{FF80DFB7-B5B0-69C1-15F6-7D1F0D05C182}"/>
              </a:ext>
            </a:extLst>
          </p:cNvPr>
          <p:cNvGrpSpPr>
            <a:grpSpLocks/>
          </p:cNvGrpSpPr>
          <p:nvPr/>
        </p:nvGrpSpPr>
        <p:grpSpPr bwMode="auto">
          <a:xfrm>
            <a:off x="83929" y="44334"/>
            <a:ext cx="4574839" cy="539750"/>
            <a:chOff x="284788" y="764704"/>
            <a:chExt cx="4359220" cy="539750"/>
          </a:xfrm>
          <a:solidFill>
            <a:srgbClr val="00B0F0"/>
          </a:solidFill>
        </p:grpSpPr>
        <p:sp>
          <p:nvSpPr>
            <p:cNvPr id="5" name="AutoShape 7">
              <a:extLst>
                <a:ext uri="{FF2B5EF4-FFF2-40B4-BE49-F238E27FC236}">
                  <a16:creationId xmlns:a16="http://schemas.microsoft.com/office/drawing/2014/main" id="{929543A3-DCCB-3228-D5E6-8D1888B72A89}"/>
                </a:ext>
              </a:extLst>
            </p:cNvPr>
            <p:cNvSpPr>
              <a:spLocks noChangeArrowheads="1"/>
            </p:cNvSpPr>
            <p:nvPr/>
          </p:nvSpPr>
          <p:spPr bwMode="gray">
            <a:xfrm>
              <a:off x="681311" y="840904"/>
              <a:ext cx="3530649" cy="447675"/>
            </a:xfrm>
            <a:prstGeom prst="roundRect">
              <a:avLst>
                <a:gd name="adj" fmla="val 16667"/>
              </a:avLst>
            </a:prstGeom>
            <a:solidFill>
              <a:schemeClr val="bg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a:solidFill>
                    <a:schemeClr val="tx1"/>
                  </a:solidFill>
                  <a:latin typeface="굴림" panose="020B0600000101010101" pitchFamily="34" charset="-127"/>
                  <a:ea typeface="굴림" panose="020B0600000101010101" pitchFamily="34" charset="-127"/>
                </a:defRPr>
              </a:lvl1pPr>
              <a:lvl2pPr marL="742950" indent="-285750" eaLnBrk="0" hangingPunct="0">
                <a:defRPr kumimoji="1">
                  <a:solidFill>
                    <a:schemeClr val="tx1"/>
                  </a:solidFill>
                  <a:latin typeface="굴림" panose="020B0600000101010101" pitchFamily="34" charset="-127"/>
                  <a:ea typeface="굴림" panose="020B0600000101010101" pitchFamily="34" charset="-127"/>
                </a:defRPr>
              </a:lvl2pPr>
              <a:lvl3pPr marL="1143000" indent="-228600" eaLnBrk="0" hangingPunct="0">
                <a:defRPr kumimoji="1">
                  <a:solidFill>
                    <a:schemeClr val="tx1"/>
                  </a:solidFill>
                  <a:latin typeface="굴림" panose="020B0600000101010101" pitchFamily="34" charset="-127"/>
                  <a:ea typeface="굴림" panose="020B0600000101010101" pitchFamily="34" charset="-127"/>
                </a:defRPr>
              </a:lvl3pPr>
              <a:lvl4pPr marL="1600200" indent="-228600" eaLnBrk="0" hangingPunct="0">
                <a:defRPr kumimoji="1">
                  <a:solidFill>
                    <a:schemeClr val="tx1"/>
                  </a:solidFill>
                  <a:latin typeface="굴림" panose="020B0600000101010101" pitchFamily="34" charset="-127"/>
                  <a:ea typeface="굴림" panose="020B0600000101010101" pitchFamily="34" charset="-127"/>
                </a:defRPr>
              </a:lvl4pPr>
              <a:lvl5pPr marL="2057400" indent="-228600" eaLnBrk="0" hangingPunct="0">
                <a:defRPr kumimoji="1">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9pPr>
            </a:lstStyle>
            <a:p>
              <a:pPr eaLnBrk="1" hangingPunct="1"/>
              <a:r>
                <a:rPr kumimoji="0" lang="en-US" altLang="ko-KR" dirty="0">
                  <a:solidFill>
                    <a:schemeClr val="bg1"/>
                  </a:solidFill>
                  <a:latin typeface="Dela Gothic One" panose="020B0604020202020204" charset="-128"/>
                  <a:ea typeface="Dela Gothic One" panose="020B0604020202020204" charset="-128"/>
                </a:rPr>
                <a:t> THÔNG TIN CHI TIẾT VỀ AWS</a:t>
              </a:r>
              <a:endParaRPr kumimoji="0" lang="ko-KR" altLang="en-US" dirty="0">
                <a:solidFill>
                  <a:schemeClr val="bg1"/>
                </a:solidFill>
                <a:latin typeface="Dela Gothic One" panose="020B0604020202020204" charset="-128"/>
                <a:ea typeface="맑은 고딕" panose="020B0503020000020004" pitchFamily="34" charset="-127"/>
              </a:endParaRPr>
            </a:p>
          </p:txBody>
        </p:sp>
        <p:sp>
          <p:nvSpPr>
            <p:cNvPr id="6" name="AutoShape 9">
              <a:extLst>
                <a:ext uri="{FF2B5EF4-FFF2-40B4-BE49-F238E27FC236}">
                  <a16:creationId xmlns:a16="http://schemas.microsoft.com/office/drawing/2014/main" id="{F7397F7F-E284-EC35-384C-F5DDA145F864}"/>
                </a:ext>
              </a:extLst>
            </p:cNvPr>
            <p:cNvSpPr>
              <a:spLocks noChangeArrowheads="1"/>
            </p:cNvSpPr>
            <p:nvPr/>
          </p:nvSpPr>
          <p:spPr bwMode="gray">
            <a:xfrm>
              <a:off x="284788" y="764704"/>
              <a:ext cx="468306" cy="539750"/>
            </a:xfrm>
            <a:prstGeom prst="diamond">
              <a:avLst/>
            </a:prstGeom>
            <a:grpFill/>
            <a:ln w="38100">
              <a:solidFill>
                <a:srgbClr val="FFFFFF"/>
              </a:solidFill>
              <a:miter lim="800000"/>
              <a:headEnd/>
              <a:tailEnd/>
            </a:ln>
            <a:effectLst>
              <a:outerShdw sy="50000" rotWithShape="0">
                <a:srgbClr val="808080">
                  <a:alpha val="50000"/>
                </a:srgbClr>
              </a:outerShdw>
            </a:effectLst>
          </p:spPr>
          <p:txBody>
            <a:bodyPr wrap="none" anchor="ctr"/>
            <a:lstStyle/>
            <a:p>
              <a:pPr algn="ctr" eaLnBrk="0" fontAlgn="auto" latinLnBrk="0" hangingPunct="0">
                <a:spcBef>
                  <a:spcPts val="0"/>
                </a:spcBef>
                <a:spcAft>
                  <a:spcPts val="0"/>
                </a:spcAft>
                <a:defRPr/>
              </a:pPr>
              <a:r>
                <a:rPr kumimoji="0" lang="vi-VN" altLang="ko-KR" b="1" dirty="0">
                  <a:solidFill>
                    <a:srgbClr val="FFFFFF"/>
                  </a:solidFill>
                  <a:latin typeface="Dela Gothic One" panose="020B0604020202020204" charset="-128"/>
                  <a:ea typeface="Dela Gothic One" panose="020B0604020202020204" charset="-128"/>
                </a:rPr>
                <a:t>3</a:t>
              </a:r>
              <a:endParaRPr kumimoji="0" lang="en-US" altLang="ko-KR" b="1" dirty="0">
                <a:solidFill>
                  <a:srgbClr val="FFFFFF"/>
                </a:solidFill>
                <a:latin typeface="Dela Gothic One" panose="020B0604020202020204" charset="-128"/>
                <a:ea typeface="Dela Gothic One" panose="020B0604020202020204" charset="-128"/>
              </a:endParaRPr>
            </a:p>
          </p:txBody>
        </p:sp>
        <p:sp>
          <p:nvSpPr>
            <p:cNvPr id="7" name="AutoShape 9">
              <a:extLst>
                <a:ext uri="{FF2B5EF4-FFF2-40B4-BE49-F238E27FC236}">
                  <a16:creationId xmlns:a16="http://schemas.microsoft.com/office/drawing/2014/main" id="{773DB4FA-4A2B-133A-B2B8-98C1F475908A}"/>
                </a:ext>
              </a:extLst>
            </p:cNvPr>
            <p:cNvSpPr>
              <a:spLocks noChangeArrowheads="1"/>
            </p:cNvSpPr>
            <p:nvPr/>
          </p:nvSpPr>
          <p:spPr bwMode="gray">
            <a:xfrm>
              <a:off x="4104265" y="764704"/>
              <a:ext cx="539743" cy="539750"/>
            </a:xfrm>
            <a:prstGeom prst="diamond">
              <a:avLst/>
            </a:prstGeom>
            <a:grpFill/>
            <a:ln w="38100">
              <a:solidFill>
                <a:srgbClr val="FFFFFF"/>
              </a:solidFill>
              <a:miter lim="800000"/>
              <a:headEnd/>
              <a:tailEnd/>
            </a:ln>
            <a:effectLst>
              <a:outerShdw sy="50000" rotWithShape="0">
                <a:srgbClr val="808080">
                  <a:alpha val="50000"/>
                </a:srgbClr>
              </a:outerShdw>
            </a:effectLst>
          </p:spPr>
          <p:txBody>
            <a:bodyPr wrap="none" anchor="ctr"/>
            <a:lstStyle/>
            <a:p>
              <a:pPr algn="ctr" eaLnBrk="0" fontAlgn="auto" latinLnBrk="0" hangingPunct="0">
                <a:spcBef>
                  <a:spcPts val="0"/>
                </a:spcBef>
                <a:spcAft>
                  <a:spcPts val="0"/>
                </a:spcAft>
                <a:defRPr/>
              </a:pPr>
              <a:r>
                <a:rPr kumimoji="0" lang="vi-VN" altLang="ko-KR" b="1" dirty="0">
                  <a:solidFill>
                    <a:srgbClr val="FFFFFF"/>
                  </a:solidFill>
                  <a:latin typeface="Dela Gothic One" panose="020B0604020202020204" charset="-128"/>
                  <a:ea typeface="Dela Gothic One" panose="020B0604020202020204" charset="-128"/>
                </a:rPr>
                <a:t>3</a:t>
              </a:r>
              <a:endParaRPr kumimoji="0" lang="en-US" altLang="ko-KR" b="1" dirty="0">
                <a:solidFill>
                  <a:srgbClr val="FFFFFF"/>
                </a:solidFill>
                <a:latin typeface="Dela Gothic One" panose="020B0604020202020204" charset="-128"/>
                <a:ea typeface="Dela Gothic One" panose="020B0604020202020204" charset="-128"/>
              </a:endParaRPr>
            </a:p>
          </p:txBody>
        </p:sp>
      </p:grpSp>
      <p:sp>
        <p:nvSpPr>
          <p:cNvPr id="9" name="Hộp Văn bản 8">
            <a:extLst>
              <a:ext uri="{FF2B5EF4-FFF2-40B4-BE49-F238E27FC236}">
                <a16:creationId xmlns:a16="http://schemas.microsoft.com/office/drawing/2014/main" id="{079A189E-4F8A-4480-424D-0DCA237418D0}"/>
              </a:ext>
            </a:extLst>
          </p:cNvPr>
          <p:cNvSpPr txBox="1"/>
          <p:nvPr/>
        </p:nvSpPr>
        <p:spPr>
          <a:xfrm>
            <a:off x="136825" y="874524"/>
            <a:ext cx="7845820" cy="738664"/>
          </a:xfrm>
          <a:prstGeom prst="rect">
            <a:avLst/>
          </a:prstGeom>
          <a:noFill/>
        </p:spPr>
        <p:txBody>
          <a:bodyPr wrap="square">
            <a:spAutoFit/>
          </a:bodyPr>
          <a:lstStyle/>
          <a:p>
            <a:pPr algn="l"/>
            <a:r>
              <a:rPr lang="vi-VN" i="0" dirty="0">
                <a:solidFill>
                  <a:srgbClr val="333333"/>
                </a:solidFill>
                <a:effectLst/>
                <a:latin typeface="+mn-lt"/>
              </a:rPr>
              <a:t>Lưu trữ trên </a:t>
            </a:r>
            <a:r>
              <a:rPr lang="vi-VN" i="0" dirty="0" err="1">
                <a:solidFill>
                  <a:srgbClr val="333333"/>
                </a:solidFill>
                <a:effectLst/>
                <a:latin typeface="+mn-lt"/>
              </a:rPr>
              <a:t>Amazon</a:t>
            </a:r>
            <a:r>
              <a:rPr lang="vi-VN" i="0" dirty="0">
                <a:solidFill>
                  <a:srgbClr val="333333"/>
                </a:solidFill>
                <a:effectLst/>
                <a:latin typeface="+mn-lt"/>
              </a:rPr>
              <a:t> </a:t>
            </a:r>
            <a:r>
              <a:rPr lang="vi-VN" i="0" dirty="0" err="1">
                <a:solidFill>
                  <a:srgbClr val="333333"/>
                </a:solidFill>
                <a:effectLst/>
                <a:latin typeface="+mn-lt"/>
              </a:rPr>
              <a:t>Simple</a:t>
            </a:r>
            <a:r>
              <a:rPr lang="vi-VN" i="0" dirty="0">
                <a:solidFill>
                  <a:srgbClr val="333333"/>
                </a:solidFill>
                <a:effectLst/>
                <a:latin typeface="+mn-lt"/>
              </a:rPr>
              <a:t> </a:t>
            </a:r>
            <a:r>
              <a:rPr lang="vi-VN" i="0" dirty="0" err="1">
                <a:solidFill>
                  <a:srgbClr val="333333"/>
                </a:solidFill>
                <a:effectLst/>
                <a:latin typeface="+mn-lt"/>
              </a:rPr>
              <a:t>Storage</a:t>
            </a:r>
            <a:r>
              <a:rPr lang="vi-VN" i="0" dirty="0">
                <a:solidFill>
                  <a:srgbClr val="333333"/>
                </a:solidFill>
                <a:effectLst/>
                <a:latin typeface="+mn-lt"/>
              </a:rPr>
              <a:t> </a:t>
            </a:r>
            <a:r>
              <a:rPr lang="vi-VN" i="0" dirty="0" err="1">
                <a:solidFill>
                  <a:srgbClr val="333333"/>
                </a:solidFill>
                <a:effectLst/>
                <a:latin typeface="+mn-lt"/>
              </a:rPr>
              <a:t>Service</a:t>
            </a:r>
            <a:r>
              <a:rPr lang="vi-VN" i="0" dirty="0">
                <a:solidFill>
                  <a:srgbClr val="333333"/>
                </a:solidFill>
                <a:effectLst/>
                <a:latin typeface="+mn-lt"/>
              </a:rPr>
              <a:t> – </a:t>
            </a:r>
            <a:r>
              <a:rPr lang="vi-VN" i="0" dirty="0" err="1">
                <a:solidFill>
                  <a:srgbClr val="333333"/>
                </a:solidFill>
                <a:effectLst/>
                <a:latin typeface="+mn-lt"/>
              </a:rPr>
              <a:t>Amazon</a:t>
            </a:r>
            <a:r>
              <a:rPr lang="vi-VN" i="0" dirty="0">
                <a:solidFill>
                  <a:srgbClr val="333333"/>
                </a:solidFill>
                <a:effectLst/>
                <a:latin typeface="+mn-lt"/>
              </a:rPr>
              <a:t> S3:</a:t>
            </a:r>
          </a:p>
          <a:p>
            <a:br>
              <a:rPr lang="vi-VN" dirty="0"/>
            </a:br>
            <a:endParaRPr lang="vi-VN" dirty="0"/>
          </a:p>
        </p:txBody>
      </p:sp>
      <p:pic>
        <p:nvPicPr>
          <p:cNvPr id="11" name="Hình ảnh 10" descr="Ảnh có chứa văn bản, ảnh chụp màn hình, Phông chữ, biểu đồ&#10;&#10;Mô tả được tạo tự động">
            <a:extLst>
              <a:ext uri="{FF2B5EF4-FFF2-40B4-BE49-F238E27FC236}">
                <a16:creationId xmlns:a16="http://schemas.microsoft.com/office/drawing/2014/main" id="{6F62744B-591A-6468-85EC-C019300A992E}"/>
              </a:ext>
            </a:extLst>
          </p:cNvPr>
          <p:cNvPicPr>
            <a:picLocks noChangeAspect="1"/>
          </p:cNvPicPr>
          <p:nvPr/>
        </p:nvPicPr>
        <p:blipFill>
          <a:blip r:embed="rId2"/>
          <a:stretch>
            <a:fillRect/>
          </a:stretch>
        </p:blipFill>
        <p:spPr>
          <a:xfrm>
            <a:off x="575399" y="1900287"/>
            <a:ext cx="7672321" cy="2893375"/>
          </a:xfrm>
          <a:prstGeom prst="rect">
            <a:avLst/>
          </a:prstGeom>
        </p:spPr>
      </p:pic>
      <p:sp>
        <p:nvSpPr>
          <p:cNvPr id="13" name="Hộp Văn bản 12">
            <a:extLst>
              <a:ext uri="{FF2B5EF4-FFF2-40B4-BE49-F238E27FC236}">
                <a16:creationId xmlns:a16="http://schemas.microsoft.com/office/drawing/2014/main" id="{DD89239F-BA5A-A6A0-8217-466FB890D531}"/>
              </a:ext>
            </a:extLst>
          </p:cNvPr>
          <p:cNvSpPr txBox="1"/>
          <p:nvPr/>
        </p:nvSpPr>
        <p:spPr>
          <a:xfrm>
            <a:off x="83929" y="1161623"/>
            <a:ext cx="7576023" cy="1169551"/>
          </a:xfrm>
          <a:prstGeom prst="rect">
            <a:avLst/>
          </a:prstGeom>
          <a:noFill/>
        </p:spPr>
        <p:txBody>
          <a:bodyPr wrap="square">
            <a:spAutoFit/>
          </a:bodyPr>
          <a:lstStyle/>
          <a:p>
            <a:pPr algn="l"/>
            <a:r>
              <a:rPr lang="vi-VN" b="0" i="0" dirty="0" err="1">
                <a:solidFill>
                  <a:srgbClr val="333333"/>
                </a:solidFill>
                <a:effectLst/>
                <a:latin typeface="+mn-lt"/>
              </a:rPr>
              <a:t>Amazon</a:t>
            </a:r>
            <a:r>
              <a:rPr lang="vi-VN" b="0" i="0" dirty="0">
                <a:solidFill>
                  <a:srgbClr val="333333"/>
                </a:solidFill>
                <a:effectLst/>
                <a:latin typeface="+mn-lt"/>
              </a:rPr>
              <a:t> S3 là không gian để lưu trữ và trích xuất bất cứ dữ liệu nào ở bất cứ đâu. Dịch vụ lưu trữ này có độ bền và độ sẵn sàng cực kỳ cao, hiệu suất, tính bảo mật luôn dẫn đầu trong ngành, không giới hạn khả năng thay đổi quy mô với mức chi phí cực kỳ thấp.</a:t>
            </a:r>
          </a:p>
          <a:p>
            <a:br>
              <a:rPr lang="vi-VN" dirty="0"/>
            </a:br>
            <a:endParaRPr lang="vi-VN" dirty="0"/>
          </a:p>
        </p:txBody>
      </p:sp>
    </p:spTree>
    <p:extLst>
      <p:ext uri="{BB962C8B-B14F-4D97-AF65-F5344CB8AC3E}">
        <p14:creationId xmlns:p14="http://schemas.microsoft.com/office/powerpoint/2010/main" val="1201022322"/>
      </p:ext>
    </p:extLst>
  </p:cSld>
  <p:clrMapOvr>
    <a:masterClrMapping/>
  </p:clrMapOvr>
</p:sld>
</file>

<file path=ppt/theme/theme1.xml><?xml version="1.0" encoding="utf-8"?>
<a:theme xmlns:a="http://schemas.openxmlformats.org/drawingml/2006/main" name="Immunity Breakthrough by Slidesgo">
  <a:themeElements>
    <a:clrScheme name="Simple Light">
      <a:dk1>
        <a:srgbClr val="FFFFFF"/>
      </a:dk1>
      <a:lt1>
        <a:srgbClr val="36515A"/>
      </a:lt1>
      <a:dk2>
        <a:srgbClr val="317DA3"/>
      </a:dk2>
      <a:lt2>
        <a:srgbClr val="4E5547"/>
      </a:lt2>
      <a:accent1>
        <a:srgbClr val="D49450"/>
      </a:accent1>
      <a:accent2>
        <a:srgbClr val="D2BBA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414</TotalTime>
  <Words>1516</Words>
  <Application>Microsoft Office PowerPoint</Application>
  <PresentationFormat>Trình chiếu Trên màn hình (16:9)</PresentationFormat>
  <Paragraphs>107</Paragraphs>
  <Slides>13</Slides>
  <Notes>6</Notes>
  <HiddenSlides>0</HiddenSlides>
  <MMClips>0</MMClips>
  <ScaleCrop>false</ScaleCrop>
  <HeadingPairs>
    <vt:vector size="8" baseType="variant">
      <vt:variant>
        <vt:lpstr>Phông được Dùng</vt:lpstr>
      </vt:variant>
      <vt:variant>
        <vt:i4>7</vt:i4>
      </vt:variant>
      <vt:variant>
        <vt:lpstr>Chủ đề</vt:lpstr>
      </vt:variant>
      <vt:variant>
        <vt:i4>1</vt:i4>
      </vt:variant>
      <vt:variant>
        <vt:lpstr>Tiêu đề Bản chiếu</vt:lpstr>
      </vt:variant>
      <vt:variant>
        <vt:i4>13</vt:i4>
      </vt:variant>
      <vt:variant>
        <vt:lpstr>Hiện Tùy chỉnh</vt:lpstr>
      </vt:variant>
      <vt:variant>
        <vt:i4>1</vt:i4>
      </vt:variant>
    </vt:vector>
  </HeadingPairs>
  <TitlesOfParts>
    <vt:vector size="22" baseType="lpstr">
      <vt:lpstr>Dela Gothic One</vt:lpstr>
      <vt:lpstr>Arial</vt:lpstr>
      <vt:lpstr>Roboto</vt:lpstr>
      <vt:lpstr>휴먼옛체</vt:lpstr>
      <vt:lpstr>Asap</vt:lpstr>
      <vt:lpstr>맑은 고딕</vt:lpstr>
      <vt:lpstr>Times New Roman</vt:lpstr>
      <vt:lpstr>Immunity Breakthrough by Slidesgo</vt:lpstr>
      <vt:lpstr>Tìm hiểu và sử dụng công nghệ AWS ứng dụng lưu trữ và truy xuất tệp</vt:lpstr>
      <vt:lpstr>Bản trình bày PowerPoint</vt:lpstr>
      <vt:lpstr>1. Tổng quan</vt:lpstr>
      <vt:lpstr>Âm thanh là gì?</vt:lpstr>
      <vt:lpstr>Những điểm mạnh tạo lợi thế phát triển mạnh mẽ cho AWS phải kể đến là:anh và cách phát âm thanh</vt:lpstr>
      <vt:lpstr>Bản trình bày PowerPoint</vt:lpstr>
      <vt:lpstr>Đặc trưng sinh lý của âm thanh</vt:lpstr>
      <vt:lpstr>Bản trình bày PowerPoint</vt:lpstr>
      <vt:lpstr>Bản trình bày PowerPoint</vt:lpstr>
      <vt:lpstr>Bản trình bày PowerPoint</vt:lpstr>
      <vt:lpstr>Bản trình bày PowerPoint</vt:lpstr>
      <vt:lpstr>Bản trình bày PowerPoint</vt:lpstr>
      <vt:lpstr>Thank for watching!</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Âm thanh và cách phát âm thanh</dc:title>
  <dc:creator>Khanh</dc:creator>
  <cp:lastModifiedBy>WINDOWS</cp:lastModifiedBy>
  <cp:revision>25</cp:revision>
  <dcterms:modified xsi:type="dcterms:W3CDTF">2023-08-26T10:47:37Z</dcterms:modified>
</cp:coreProperties>
</file>