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26" r:id="rId3"/>
    <p:sldId id="325" r:id="rId4"/>
    <p:sldId id="323" r:id="rId5"/>
    <p:sldId id="259" r:id="rId6"/>
    <p:sldId id="293" r:id="rId7"/>
    <p:sldId id="260" r:id="rId8"/>
    <p:sldId id="310" r:id="rId9"/>
    <p:sldId id="294" r:id="rId10"/>
    <p:sldId id="308" r:id="rId11"/>
    <p:sldId id="286" r:id="rId12"/>
    <p:sldId id="261" r:id="rId13"/>
    <p:sldId id="314" r:id="rId14"/>
    <p:sldId id="315" r:id="rId15"/>
    <p:sldId id="316" r:id="rId16"/>
    <p:sldId id="279" r:id="rId17"/>
    <p:sldId id="275" r:id="rId18"/>
    <p:sldId id="301" r:id="rId19"/>
    <p:sldId id="328" r:id="rId20"/>
    <p:sldId id="300" r:id="rId21"/>
    <p:sldId id="299" r:id="rId22"/>
    <p:sldId id="304" r:id="rId23"/>
    <p:sldId id="322" r:id="rId24"/>
    <p:sldId id="295" r:id="rId25"/>
    <p:sldId id="312" r:id="rId26"/>
    <p:sldId id="329" r:id="rId27"/>
    <p:sldId id="285" r:id="rId28"/>
    <p:sldId id="265" r:id="rId29"/>
    <p:sldId id="305" r:id="rId30"/>
    <p:sldId id="273" r:id="rId31"/>
    <p:sldId id="306" r:id="rId32"/>
    <p:sldId id="327" r:id="rId33"/>
    <p:sldId id="268" r:id="rId34"/>
    <p:sldId id="269" r:id="rId35"/>
    <p:sldId id="271" r:id="rId36"/>
    <p:sldId id="277" r:id="rId37"/>
    <p:sldId id="320" r:id="rId38"/>
    <p:sldId id="324" r:id="rId39"/>
    <p:sldId id="317" r:id="rId40"/>
    <p:sldId id="318" r:id="rId41"/>
    <p:sldId id="319" r:id="rId42"/>
    <p:sldId id="270" r:id="rId4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0CD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7" autoAdjust="0"/>
    <p:restoredTop sz="93258" autoAdjust="0"/>
  </p:normalViewPr>
  <p:slideViewPr>
    <p:cSldViewPr snapToGrid="0" snapToObjects="1">
      <p:cViewPr varScale="1">
        <p:scale>
          <a:sx n="151" d="100"/>
          <a:sy n="151" d="100"/>
        </p:scale>
        <p:origin x="198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泽宇" userId="9d3f4cd7f59b24b4" providerId="LiveId" clId="{BAC10133-D25F-4E27-BDC4-22A221900220}"/>
    <pc:docChg chg="undo custSel addSld delSld modSld sldOrd">
      <pc:chgData name="王 泽宇" userId="9d3f4cd7f59b24b4" providerId="LiveId" clId="{BAC10133-D25F-4E27-BDC4-22A221900220}" dt="2021-09-27T16:58:58.926" v="323" actId="478"/>
      <pc:docMkLst>
        <pc:docMk/>
      </pc:docMkLst>
      <pc:sldChg chg="modSp mod">
        <pc:chgData name="王 泽宇" userId="9d3f4cd7f59b24b4" providerId="LiveId" clId="{BAC10133-D25F-4E27-BDC4-22A221900220}" dt="2021-09-26T12:33:06.416" v="94" actId="20577"/>
        <pc:sldMkLst>
          <pc:docMk/>
          <pc:sldMk cId="55771886" sldId="268"/>
        </pc:sldMkLst>
        <pc:spChg chg="mod">
          <ac:chgData name="王 泽宇" userId="9d3f4cd7f59b24b4" providerId="LiveId" clId="{BAC10133-D25F-4E27-BDC4-22A221900220}" dt="2021-09-26T12:33:06.416" v="94" actId="20577"/>
          <ac:spMkLst>
            <pc:docMk/>
            <pc:sldMk cId="55771886" sldId="268"/>
            <ac:spMk id="3" creationId="{00000000-0000-0000-0000-000000000000}"/>
          </ac:spMkLst>
        </pc:spChg>
      </pc:sldChg>
      <pc:sldChg chg="modSp mod">
        <pc:chgData name="王 泽宇" userId="9d3f4cd7f59b24b4" providerId="LiveId" clId="{BAC10133-D25F-4E27-BDC4-22A221900220}" dt="2021-09-26T12:28:46.289" v="90" actId="1076"/>
        <pc:sldMkLst>
          <pc:docMk/>
          <pc:sldMk cId="4063641400" sldId="269"/>
        </pc:sldMkLst>
        <pc:picChg chg="mod">
          <ac:chgData name="王 泽宇" userId="9d3f4cd7f59b24b4" providerId="LiveId" clId="{BAC10133-D25F-4E27-BDC4-22A221900220}" dt="2021-09-26T12:28:46.289" v="90" actId="1076"/>
          <ac:picMkLst>
            <pc:docMk/>
            <pc:sldMk cId="4063641400" sldId="269"/>
            <ac:picMk id="4" creationId="{00000000-0000-0000-0000-000000000000}"/>
          </ac:picMkLst>
        </pc:picChg>
      </pc:sldChg>
      <pc:sldChg chg="modSp mod">
        <pc:chgData name="王 泽宇" userId="9d3f4cd7f59b24b4" providerId="LiveId" clId="{BAC10133-D25F-4E27-BDC4-22A221900220}" dt="2021-09-26T13:55:01.590" v="170" actId="404"/>
        <pc:sldMkLst>
          <pc:docMk/>
          <pc:sldMk cId="3865529098" sldId="270"/>
        </pc:sldMkLst>
        <pc:spChg chg="mod">
          <ac:chgData name="王 泽宇" userId="9d3f4cd7f59b24b4" providerId="LiveId" clId="{BAC10133-D25F-4E27-BDC4-22A221900220}" dt="2021-09-26T13:55:01.590" v="170" actId="404"/>
          <ac:spMkLst>
            <pc:docMk/>
            <pc:sldMk cId="3865529098" sldId="270"/>
            <ac:spMk id="2" creationId="{00000000-0000-0000-0000-000000000000}"/>
          </ac:spMkLst>
        </pc:spChg>
      </pc:sldChg>
      <pc:sldChg chg="modSp mod">
        <pc:chgData name="王 泽宇" userId="9d3f4cd7f59b24b4" providerId="LiveId" clId="{BAC10133-D25F-4E27-BDC4-22A221900220}" dt="2021-09-26T11:42:08.049" v="11" actId="20577"/>
        <pc:sldMkLst>
          <pc:docMk/>
          <pc:sldMk cId="3676477307" sldId="271"/>
        </pc:sldMkLst>
        <pc:spChg chg="mod">
          <ac:chgData name="王 泽宇" userId="9d3f4cd7f59b24b4" providerId="LiveId" clId="{BAC10133-D25F-4E27-BDC4-22A221900220}" dt="2021-09-26T11:42:08.049" v="11" actId="20577"/>
          <ac:spMkLst>
            <pc:docMk/>
            <pc:sldMk cId="3676477307" sldId="271"/>
            <ac:spMk id="3" creationId="{00000000-0000-0000-0000-000000000000}"/>
          </ac:spMkLst>
        </pc:spChg>
      </pc:sldChg>
      <pc:sldChg chg="addSp delSp modSp mod">
        <pc:chgData name="王 泽宇" userId="9d3f4cd7f59b24b4" providerId="LiveId" clId="{BAC10133-D25F-4E27-BDC4-22A221900220}" dt="2021-09-27T16:58:58.926" v="323" actId="478"/>
        <pc:sldMkLst>
          <pc:docMk/>
          <pc:sldMk cId="3161837134" sldId="279"/>
        </pc:sldMkLst>
        <pc:spChg chg="mod">
          <ac:chgData name="王 泽宇" userId="9d3f4cd7f59b24b4" providerId="LiveId" clId="{BAC10133-D25F-4E27-BDC4-22A221900220}" dt="2021-09-27T16:50:53.655" v="192" actId="1076"/>
          <ac:spMkLst>
            <pc:docMk/>
            <pc:sldMk cId="3161837134" sldId="279"/>
            <ac:spMk id="2" creationId="{00000000-0000-0000-0000-000000000000}"/>
          </ac:spMkLst>
        </pc:spChg>
        <pc:spChg chg="add del mod">
          <ac:chgData name="王 泽宇" userId="9d3f4cd7f59b24b4" providerId="LiveId" clId="{BAC10133-D25F-4E27-BDC4-22A221900220}" dt="2021-09-27T16:53:28.320" v="199" actId="478"/>
          <ac:spMkLst>
            <pc:docMk/>
            <pc:sldMk cId="3161837134" sldId="279"/>
            <ac:spMk id="6" creationId="{742884C8-10FD-4F49-8D17-375FFBA1EBC6}"/>
          </ac:spMkLst>
        </pc:spChg>
        <pc:spChg chg="add del mod">
          <ac:chgData name="王 泽宇" userId="9d3f4cd7f59b24b4" providerId="LiveId" clId="{BAC10133-D25F-4E27-BDC4-22A221900220}" dt="2021-09-27T16:58:58.926" v="323" actId="478"/>
          <ac:spMkLst>
            <pc:docMk/>
            <pc:sldMk cId="3161837134" sldId="279"/>
            <ac:spMk id="28" creationId="{FA45EF14-F2FD-43A0-84DF-9459CAE72D2B}"/>
          </ac:spMkLst>
        </pc:spChg>
      </pc:sldChg>
      <pc:sldChg chg="modSp mod">
        <pc:chgData name="王 泽宇" userId="9d3f4cd7f59b24b4" providerId="LiveId" clId="{BAC10133-D25F-4E27-BDC4-22A221900220}" dt="2021-09-26T13:59:11.401" v="177" actId="1035"/>
        <pc:sldMkLst>
          <pc:docMk/>
          <pc:sldMk cId="3191266742" sldId="293"/>
        </pc:sldMkLst>
        <pc:picChg chg="mod">
          <ac:chgData name="王 泽宇" userId="9d3f4cd7f59b24b4" providerId="LiveId" clId="{BAC10133-D25F-4E27-BDC4-22A221900220}" dt="2021-09-26T13:59:11.401" v="177" actId="1035"/>
          <ac:picMkLst>
            <pc:docMk/>
            <pc:sldMk cId="3191266742" sldId="293"/>
            <ac:picMk id="12" creationId="{00000000-0000-0000-0000-000000000000}"/>
          </ac:picMkLst>
        </pc:picChg>
      </pc:sldChg>
      <pc:sldChg chg="modSp mod">
        <pc:chgData name="王 泽宇" userId="9d3f4cd7f59b24b4" providerId="LiveId" clId="{BAC10133-D25F-4E27-BDC4-22A221900220}" dt="2021-09-26T11:52:52.945" v="89" actId="1035"/>
        <pc:sldMkLst>
          <pc:docMk/>
          <pc:sldMk cId="3053550180" sldId="295"/>
        </pc:sldMkLst>
        <pc:picChg chg="mod">
          <ac:chgData name="王 泽宇" userId="9d3f4cd7f59b24b4" providerId="LiveId" clId="{BAC10133-D25F-4E27-BDC4-22A221900220}" dt="2021-09-26T11:52:52.945" v="89" actId="1035"/>
          <ac:picMkLst>
            <pc:docMk/>
            <pc:sldMk cId="3053550180" sldId="295"/>
            <ac:picMk id="4" creationId="{477A5BE3-0C4A-43B5-80F0-F040A5F55FF4}"/>
          </ac:picMkLst>
        </pc:picChg>
      </pc:sldChg>
      <pc:sldChg chg="modSp mod">
        <pc:chgData name="王 泽宇" userId="9d3f4cd7f59b24b4" providerId="LiveId" clId="{BAC10133-D25F-4E27-BDC4-22A221900220}" dt="2021-09-26T11:46:18.778" v="84" actId="20577"/>
        <pc:sldMkLst>
          <pc:docMk/>
          <pc:sldMk cId="893941337" sldId="300"/>
        </pc:sldMkLst>
        <pc:spChg chg="mod">
          <ac:chgData name="王 泽宇" userId="9d3f4cd7f59b24b4" providerId="LiveId" clId="{BAC10133-D25F-4E27-BDC4-22A221900220}" dt="2021-09-26T11:46:18.778" v="84" actId="20577"/>
          <ac:spMkLst>
            <pc:docMk/>
            <pc:sldMk cId="893941337" sldId="300"/>
            <ac:spMk id="3" creationId="{00000000-0000-0000-0000-000000000000}"/>
          </ac:spMkLst>
        </pc:spChg>
      </pc:sldChg>
      <pc:sldChg chg="addSp delSp modSp mod">
        <pc:chgData name="王 泽宇" userId="9d3f4cd7f59b24b4" providerId="LiveId" clId="{BAC10133-D25F-4E27-BDC4-22A221900220}" dt="2021-09-26T12:43:22.706" v="124" actId="1076"/>
        <pc:sldMkLst>
          <pc:docMk/>
          <pc:sldMk cId="1495056252" sldId="317"/>
        </pc:sldMkLst>
        <pc:picChg chg="add del mod">
          <ac:chgData name="王 泽宇" userId="9d3f4cd7f59b24b4" providerId="LiveId" clId="{BAC10133-D25F-4E27-BDC4-22A221900220}" dt="2021-09-26T12:42:59.186" v="120"/>
          <ac:picMkLst>
            <pc:docMk/>
            <pc:sldMk cId="1495056252" sldId="317"/>
            <ac:picMk id="5" creationId="{614AF33F-0A3A-423E-BAF7-589F2BDA8FCB}"/>
          </ac:picMkLst>
        </pc:picChg>
        <pc:picChg chg="add mod">
          <ac:chgData name="王 泽宇" userId="9d3f4cd7f59b24b4" providerId="LiveId" clId="{BAC10133-D25F-4E27-BDC4-22A221900220}" dt="2021-09-26T12:43:22.706" v="124" actId="1076"/>
          <ac:picMkLst>
            <pc:docMk/>
            <pc:sldMk cId="1495056252" sldId="317"/>
            <ac:picMk id="6" creationId="{EEDF8ABB-F148-43FF-810D-0BBA7285E739}"/>
          </ac:picMkLst>
        </pc:picChg>
        <pc:picChg chg="add del">
          <ac:chgData name="王 泽宇" userId="9d3f4cd7f59b24b4" providerId="LiveId" clId="{BAC10133-D25F-4E27-BDC4-22A221900220}" dt="2021-09-26T12:43:15.504" v="122" actId="478"/>
          <ac:picMkLst>
            <pc:docMk/>
            <pc:sldMk cId="1495056252" sldId="317"/>
            <ac:picMk id="3074" creationId="{F2542270-394B-4740-92C2-E791ECF97A98}"/>
          </ac:picMkLst>
        </pc:picChg>
      </pc:sldChg>
      <pc:sldChg chg="addSp delSp modSp mod">
        <pc:chgData name="王 泽宇" userId="9d3f4cd7f59b24b4" providerId="LiveId" clId="{BAC10133-D25F-4E27-BDC4-22A221900220}" dt="2021-09-26T13:56:10.477" v="175" actId="732"/>
        <pc:sldMkLst>
          <pc:docMk/>
          <pc:sldMk cId="950769731" sldId="318"/>
        </pc:sldMkLst>
        <pc:spChg chg="mod">
          <ac:chgData name="王 泽宇" userId="9d3f4cd7f59b24b4" providerId="LiveId" clId="{BAC10133-D25F-4E27-BDC4-22A221900220}" dt="2021-09-26T12:41:33.572" v="96"/>
          <ac:spMkLst>
            <pc:docMk/>
            <pc:sldMk cId="950769731" sldId="318"/>
            <ac:spMk id="11" creationId="{180A0758-4E78-48A5-A61C-8EAE57AE7AE0}"/>
          </ac:spMkLst>
        </pc:spChg>
        <pc:spChg chg="mod">
          <ac:chgData name="王 泽宇" userId="9d3f4cd7f59b24b4" providerId="LiveId" clId="{BAC10133-D25F-4E27-BDC4-22A221900220}" dt="2021-09-26T12:41:54.566" v="110"/>
          <ac:spMkLst>
            <pc:docMk/>
            <pc:sldMk cId="950769731" sldId="318"/>
            <ac:spMk id="16" creationId="{C8BCDFC1-9532-409E-B31A-EA114EF8CB76}"/>
          </ac:spMkLst>
        </pc:spChg>
        <pc:grpChg chg="add del mod">
          <ac:chgData name="王 泽宇" userId="9d3f4cd7f59b24b4" providerId="LiveId" clId="{BAC10133-D25F-4E27-BDC4-22A221900220}" dt="2021-09-26T12:41:53.678" v="109"/>
          <ac:grpSpMkLst>
            <pc:docMk/>
            <pc:sldMk cId="950769731" sldId="318"/>
            <ac:grpSpMk id="6" creationId="{1AB4CD94-2F84-46E6-B9FC-5B6DB063E84A}"/>
          </ac:grpSpMkLst>
        </pc:grpChg>
        <pc:grpChg chg="add mod">
          <ac:chgData name="王 泽宇" userId="9d3f4cd7f59b24b4" providerId="LiveId" clId="{BAC10133-D25F-4E27-BDC4-22A221900220}" dt="2021-09-26T12:42:26.886" v="115" actId="1076"/>
          <ac:grpSpMkLst>
            <pc:docMk/>
            <pc:sldMk cId="950769731" sldId="318"/>
            <ac:grpSpMk id="12" creationId="{4312DD06-72A3-47A7-8811-8EE5C63C7D0B}"/>
          </ac:grpSpMkLst>
        </pc:grpChg>
        <pc:picChg chg="mod">
          <ac:chgData name="王 泽宇" userId="9d3f4cd7f59b24b4" providerId="LiveId" clId="{BAC10133-D25F-4E27-BDC4-22A221900220}" dt="2021-09-26T12:41:33.572" v="96"/>
          <ac:picMkLst>
            <pc:docMk/>
            <pc:sldMk cId="950769731" sldId="318"/>
            <ac:picMk id="7" creationId="{816444D6-E920-4217-9000-0D17E9F5EB84}"/>
          </ac:picMkLst>
        </pc:picChg>
        <pc:picChg chg="mod">
          <ac:chgData name="王 泽宇" userId="9d3f4cd7f59b24b4" providerId="LiveId" clId="{BAC10133-D25F-4E27-BDC4-22A221900220}" dt="2021-09-26T12:41:33.572" v="96"/>
          <ac:picMkLst>
            <pc:docMk/>
            <pc:sldMk cId="950769731" sldId="318"/>
            <ac:picMk id="9" creationId="{CF0C9827-5FBF-48D9-8FE7-BB44642BD1FF}"/>
          </ac:picMkLst>
        </pc:picChg>
        <pc:picChg chg="mod">
          <ac:chgData name="王 泽宇" userId="9d3f4cd7f59b24b4" providerId="LiveId" clId="{BAC10133-D25F-4E27-BDC4-22A221900220}" dt="2021-09-26T12:41:33.572" v="96"/>
          <ac:picMkLst>
            <pc:docMk/>
            <pc:sldMk cId="950769731" sldId="318"/>
            <ac:picMk id="10" creationId="{532B7AB7-7EC3-4FAB-B7CD-1AE2DF0566B9}"/>
          </ac:picMkLst>
        </pc:picChg>
        <pc:picChg chg="add del mod modCrop">
          <ac:chgData name="王 泽宇" userId="9d3f4cd7f59b24b4" providerId="LiveId" clId="{BAC10133-D25F-4E27-BDC4-22A221900220}" dt="2021-09-26T13:56:10.477" v="175" actId="732"/>
          <ac:picMkLst>
            <pc:docMk/>
            <pc:sldMk cId="950769731" sldId="318"/>
            <ac:picMk id="13" creationId="{8693D189-D4F6-4804-AD8C-87B145A24D2A}"/>
          </ac:picMkLst>
        </pc:picChg>
        <pc:picChg chg="mod">
          <ac:chgData name="王 泽宇" userId="9d3f4cd7f59b24b4" providerId="LiveId" clId="{BAC10133-D25F-4E27-BDC4-22A221900220}" dt="2021-09-26T12:41:54.566" v="110"/>
          <ac:picMkLst>
            <pc:docMk/>
            <pc:sldMk cId="950769731" sldId="318"/>
            <ac:picMk id="14" creationId="{0A730F23-4032-4097-ACB8-5877DC893742}"/>
          </ac:picMkLst>
        </pc:picChg>
        <pc:picChg chg="mod">
          <ac:chgData name="王 泽宇" userId="9d3f4cd7f59b24b4" providerId="LiveId" clId="{BAC10133-D25F-4E27-BDC4-22A221900220}" dt="2021-09-26T12:41:54.566" v="110"/>
          <ac:picMkLst>
            <pc:docMk/>
            <pc:sldMk cId="950769731" sldId="318"/>
            <ac:picMk id="15" creationId="{074B3C5B-A9F6-4BC1-A9A7-F32C488A1386}"/>
          </ac:picMkLst>
        </pc:picChg>
        <pc:picChg chg="del">
          <ac:chgData name="王 泽宇" userId="9d3f4cd7f59b24b4" providerId="LiveId" clId="{BAC10133-D25F-4E27-BDC4-22A221900220}" dt="2021-09-26T12:41:32.358" v="95" actId="478"/>
          <ac:picMkLst>
            <pc:docMk/>
            <pc:sldMk cId="950769731" sldId="318"/>
            <ac:picMk id="5122" creationId="{EAD84353-71C1-49DB-9C54-68ADC526B292}"/>
          </ac:picMkLst>
        </pc:picChg>
      </pc:sldChg>
      <pc:sldChg chg="modSp">
        <pc:chgData name="王 泽宇" userId="9d3f4cd7f59b24b4" providerId="LiveId" clId="{BAC10133-D25F-4E27-BDC4-22A221900220}" dt="2021-09-26T12:43:57.290" v="126" actId="1076"/>
        <pc:sldMkLst>
          <pc:docMk/>
          <pc:sldMk cId="3075228645" sldId="319"/>
        </pc:sldMkLst>
        <pc:picChg chg="mod">
          <ac:chgData name="王 泽宇" userId="9d3f4cd7f59b24b4" providerId="LiveId" clId="{BAC10133-D25F-4E27-BDC4-22A221900220}" dt="2021-09-26T12:43:57.290" v="126" actId="1076"/>
          <ac:picMkLst>
            <pc:docMk/>
            <pc:sldMk cId="3075228645" sldId="319"/>
            <ac:picMk id="6146" creationId="{981F36E9-D9CB-4415-B6BD-C7A5F3B4CD62}"/>
          </ac:picMkLst>
        </pc:picChg>
      </pc:sldChg>
      <pc:sldChg chg="modSp mod">
        <pc:chgData name="王 泽宇" userId="9d3f4cd7f59b24b4" providerId="LiveId" clId="{BAC10133-D25F-4E27-BDC4-22A221900220}" dt="2021-09-26T11:46:20.986" v="87" actId="20577"/>
        <pc:sldMkLst>
          <pc:docMk/>
          <pc:sldMk cId="3245933737" sldId="328"/>
        </pc:sldMkLst>
        <pc:spChg chg="mod">
          <ac:chgData name="王 泽宇" userId="9d3f4cd7f59b24b4" providerId="LiveId" clId="{BAC10133-D25F-4E27-BDC4-22A221900220}" dt="2021-09-26T11:46:20.986" v="87" actId="20577"/>
          <ac:spMkLst>
            <pc:docMk/>
            <pc:sldMk cId="3245933737" sldId="328"/>
            <ac:spMk id="3" creationId="{00000000-0000-0000-0000-000000000000}"/>
          </ac:spMkLst>
        </pc:spChg>
      </pc:sldChg>
      <pc:sldChg chg="add ord">
        <pc:chgData name="王 泽宇" userId="9d3f4cd7f59b24b4" providerId="LiveId" clId="{BAC10133-D25F-4E27-BDC4-22A221900220}" dt="2021-09-27T12:39:44.170" v="191"/>
        <pc:sldMkLst>
          <pc:docMk/>
          <pc:sldMk cId="2785878089" sldId="330"/>
        </pc:sldMkLst>
      </pc:sldChg>
      <pc:sldChg chg="addSp delSp modSp new del mod">
        <pc:chgData name="王 泽宇" userId="9d3f4cd7f59b24b4" providerId="LiveId" clId="{BAC10133-D25F-4E27-BDC4-22A221900220}" dt="2021-09-26T16:37:37.326" v="184" actId="2696"/>
        <pc:sldMkLst>
          <pc:docMk/>
          <pc:sldMk cId="2789043101" sldId="330"/>
        </pc:sldMkLst>
        <pc:spChg chg="del">
          <ac:chgData name="王 泽宇" userId="9d3f4cd7f59b24b4" providerId="LiveId" clId="{BAC10133-D25F-4E27-BDC4-22A221900220}" dt="2021-09-26T14:03:34.477" v="183" actId="26606"/>
          <ac:spMkLst>
            <pc:docMk/>
            <pc:sldMk cId="2789043101" sldId="330"/>
            <ac:spMk id="2" creationId="{7B670CAA-319F-4DEC-A4E8-AB4C10D963E3}"/>
          </ac:spMkLst>
        </pc:spChg>
        <pc:spChg chg="del">
          <ac:chgData name="王 泽宇" userId="9d3f4cd7f59b24b4" providerId="LiveId" clId="{BAC10133-D25F-4E27-BDC4-22A221900220}" dt="2021-09-26T14:03:30.132" v="179"/>
          <ac:spMkLst>
            <pc:docMk/>
            <pc:sldMk cId="2789043101" sldId="330"/>
            <ac:spMk id="3" creationId="{62FA3EC2-F92C-478F-AA59-CDD2947858D0}"/>
          </ac:spMkLst>
        </pc:spChg>
        <pc:spChg chg="add">
          <ac:chgData name="王 泽宇" userId="9d3f4cd7f59b24b4" providerId="LiveId" clId="{BAC10133-D25F-4E27-BDC4-22A221900220}" dt="2021-09-26T14:03:34.477" v="183" actId="26606"/>
          <ac:spMkLst>
            <pc:docMk/>
            <pc:sldMk cId="2789043101" sldId="330"/>
            <ac:spMk id="10" creationId="{54D8A89C-A1AB-4DA6-8899-0E272BA76B4D}"/>
          </ac:spMkLst>
        </pc:spChg>
        <pc:picChg chg="add mod">
          <ac:chgData name="王 泽宇" userId="9d3f4cd7f59b24b4" providerId="LiveId" clId="{BAC10133-D25F-4E27-BDC4-22A221900220}" dt="2021-09-26T14:03:34.477" v="183" actId="26606"/>
          <ac:picMkLst>
            <pc:docMk/>
            <pc:sldMk cId="2789043101" sldId="330"/>
            <ac:picMk id="5" creationId="{BCDE99DB-BBC9-45C4-B81D-D4FA9B0AF284}"/>
          </ac:picMkLst>
        </pc:picChg>
      </pc:sldChg>
    </pc:docChg>
  </pc:docChgLst>
  <pc:docChgLst>
    <pc:chgData name="王 泽宇" userId="9d3f4cd7f59b24b4" providerId="LiveId" clId="{3729B46F-A167-412E-A4F5-BF04914BD2F3}"/>
    <pc:docChg chg="delSld modSld">
      <pc:chgData name="王 泽宇" userId="9d3f4cd7f59b24b4" providerId="LiveId" clId="{3729B46F-A167-412E-A4F5-BF04914BD2F3}" dt="2021-09-28T17:04:57.333" v="40" actId="1037"/>
      <pc:docMkLst>
        <pc:docMk/>
      </pc:docMkLst>
      <pc:sldChg chg="modSp mod">
        <pc:chgData name="王 泽宇" userId="9d3f4cd7f59b24b4" providerId="LiveId" clId="{3729B46F-A167-412E-A4F5-BF04914BD2F3}" dt="2021-09-28T02:45:25.748" v="3" actId="20577"/>
        <pc:sldMkLst>
          <pc:docMk/>
          <pc:sldMk cId="3676477307" sldId="271"/>
        </pc:sldMkLst>
        <pc:spChg chg="mod">
          <ac:chgData name="王 泽宇" userId="9d3f4cd7f59b24b4" providerId="LiveId" clId="{3729B46F-A167-412E-A4F5-BF04914BD2F3}" dt="2021-09-28T02:45:25.748" v="3" actId="20577"/>
          <ac:spMkLst>
            <pc:docMk/>
            <pc:sldMk cId="3676477307" sldId="271"/>
            <ac:spMk id="3" creationId="{00000000-0000-0000-0000-000000000000}"/>
          </ac:spMkLst>
        </pc:spChg>
      </pc:sldChg>
      <pc:sldChg chg="modSp mod">
        <pc:chgData name="王 泽宇" userId="9d3f4cd7f59b24b4" providerId="LiveId" clId="{3729B46F-A167-412E-A4F5-BF04914BD2F3}" dt="2021-09-28T02:45:58.903" v="9" actId="20577"/>
        <pc:sldMkLst>
          <pc:docMk/>
          <pc:sldMk cId="2386189649" sldId="277"/>
        </pc:sldMkLst>
        <pc:spChg chg="mod">
          <ac:chgData name="王 泽宇" userId="9d3f4cd7f59b24b4" providerId="LiveId" clId="{3729B46F-A167-412E-A4F5-BF04914BD2F3}" dt="2021-09-28T02:45:58.903" v="9" actId="20577"/>
          <ac:spMkLst>
            <pc:docMk/>
            <pc:sldMk cId="2386189649" sldId="277"/>
            <ac:spMk id="3" creationId="{00000000-0000-0000-0000-000000000000}"/>
          </ac:spMkLst>
        </pc:spChg>
      </pc:sldChg>
      <pc:sldChg chg="modSp mod">
        <pc:chgData name="王 泽宇" userId="9d3f4cd7f59b24b4" providerId="LiveId" clId="{3729B46F-A167-412E-A4F5-BF04914BD2F3}" dt="2021-09-28T17:04:57.333" v="40" actId="1037"/>
        <pc:sldMkLst>
          <pc:docMk/>
          <pc:sldMk cId="3161837134" sldId="279"/>
        </pc:sldMkLst>
        <pc:spChg chg="mod">
          <ac:chgData name="王 泽宇" userId="9d3f4cd7f59b24b4" providerId="LiveId" clId="{3729B46F-A167-412E-A4F5-BF04914BD2F3}" dt="2021-09-28T17:04:57.333" v="40" actId="1037"/>
          <ac:spMkLst>
            <pc:docMk/>
            <pc:sldMk cId="3161837134" sldId="279"/>
            <ac:spMk id="3" creationId="{0A7846DC-5389-46BF-ACA4-435E42641BF3}"/>
          </ac:spMkLst>
        </pc:spChg>
      </pc:sldChg>
      <pc:sldChg chg="del">
        <pc:chgData name="王 泽宇" userId="9d3f4cd7f59b24b4" providerId="LiveId" clId="{3729B46F-A167-412E-A4F5-BF04914BD2F3}" dt="2021-09-27T17:30:03.249" v="0" actId="47"/>
        <pc:sldMkLst>
          <pc:docMk/>
          <pc:sldMk cId="2785878089" sldId="330"/>
        </pc:sldMkLst>
      </pc:sldChg>
    </pc:docChg>
  </pc:docChgLst>
  <pc:docChgLst>
    <pc:chgData name="John Eson" userId="3de50c05e26c1012" providerId="LiveId" clId="{3CDF14F4-435C-4169-BDD0-819B222B546E}"/>
    <pc:docChg chg="undo redo custSel addSld delSld modSld sldOrd">
      <pc:chgData name="John Eson" userId="3de50c05e26c1012" providerId="LiveId" clId="{3CDF14F4-435C-4169-BDD0-819B222B546E}" dt="2020-09-29T16:31:42.499" v="2319" actId="20577"/>
      <pc:docMkLst>
        <pc:docMk/>
      </pc:docMkLst>
      <pc:sldChg chg="modSp">
        <pc:chgData name="John Eson" userId="3de50c05e26c1012" providerId="LiveId" clId="{3CDF14F4-435C-4169-BDD0-819B222B546E}" dt="2020-09-29T15:36:57.939" v="2191" actId="20577"/>
        <pc:sldMkLst>
          <pc:docMk/>
          <pc:sldMk cId="1263884343" sldId="256"/>
        </pc:sldMkLst>
        <pc:spChg chg="mod">
          <ac:chgData name="John Eson" userId="3de50c05e26c1012" providerId="LiveId" clId="{3CDF14F4-435C-4169-BDD0-819B222B546E}" dt="2020-09-29T15:36:57.939" v="2191" actId="20577"/>
          <ac:spMkLst>
            <pc:docMk/>
            <pc:sldMk cId="1263884343" sldId="256"/>
            <ac:spMk id="2" creationId="{00000000-0000-0000-0000-000000000000}"/>
          </ac:spMkLst>
        </pc:spChg>
      </pc:sldChg>
      <pc:sldChg chg="addSp delSp modSp">
        <pc:chgData name="John Eson" userId="3de50c05e26c1012" providerId="LiveId" clId="{3CDF14F4-435C-4169-BDD0-819B222B546E}" dt="2020-09-29T15:12:18.174" v="2052" actId="20577"/>
        <pc:sldMkLst>
          <pc:docMk/>
          <pc:sldMk cId="1663850371" sldId="259"/>
        </pc:sldMkLst>
        <pc:spChg chg="add mod">
          <ac:chgData name="John Eson" userId="3de50c05e26c1012" providerId="LiveId" clId="{3CDF14F4-435C-4169-BDD0-819B222B546E}" dt="2020-09-29T15:10:32.791" v="2009" actId="14100"/>
          <ac:spMkLst>
            <pc:docMk/>
            <pc:sldMk cId="1663850371" sldId="259"/>
            <ac:spMk id="2" creationId="{AF4AAC46-9407-4BAB-B928-80F96B6DD1B9}"/>
          </ac:spMkLst>
        </pc:spChg>
        <pc:spChg chg="mod">
          <ac:chgData name="John Eson" userId="3de50c05e26c1012" providerId="LiveId" clId="{3CDF14F4-435C-4169-BDD0-819B222B546E}" dt="2020-09-29T15:12:18.174" v="2052" actId="20577"/>
          <ac:spMkLst>
            <pc:docMk/>
            <pc:sldMk cId="1663850371" sldId="259"/>
            <ac:spMk id="3" creationId="{00000000-0000-0000-0000-000000000000}"/>
          </ac:spMkLst>
        </pc:spChg>
        <pc:spChg chg="mod">
          <ac:chgData name="John Eson" userId="3de50c05e26c1012" providerId="LiveId" clId="{3CDF14F4-435C-4169-BDD0-819B222B546E}" dt="2020-09-29T15:07:30.238" v="1921" actId="1038"/>
          <ac:spMkLst>
            <pc:docMk/>
            <pc:sldMk cId="1663850371" sldId="259"/>
            <ac:spMk id="11" creationId="{00000000-0000-0000-0000-000000000000}"/>
          </ac:spMkLst>
        </pc:spChg>
        <pc:spChg chg="mod">
          <ac:chgData name="John Eson" userId="3de50c05e26c1012" providerId="LiveId" clId="{3CDF14F4-435C-4169-BDD0-819B222B546E}" dt="2020-09-29T15:07:27.268" v="1919" actId="14100"/>
          <ac:spMkLst>
            <pc:docMk/>
            <pc:sldMk cId="1663850371" sldId="259"/>
            <ac:spMk id="12" creationId="{00000000-0000-0000-0000-000000000000}"/>
          </ac:spMkLst>
        </pc:spChg>
        <pc:spChg chg="del">
          <ac:chgData name="John Eson" userId="3de50c05e26c1012" providerId="LiveId" clId="{3CDF14F4-435C-4169-BDD0-819B222B546E}" dt="2020-09-29T15:08:54.788" v="1990" actId="478"/>
          <ac:spMkLst>
            <pc:docMk/>
            <pc:sldMk cId="1663850371" sldId="259"/>
            <ac:spMk id="16" creationId="{00000000-0000-0000-0000-000000000000}"/>
          </ac:spMkLst>
        </pc:spChg>
        <pc:spChg chg="del">
          <ac:chgData name="John Eson" userId="3de50c05e26c1012" providerId="LiveId" clId="{3CDF14F4-435C-4169-BDD0-819B222B546E}" dt="2020-09-29T15:08:54.788" v="1990" actId="478"/>
          <ac:spMkLst>
            <pc:docMk/>
            <pc:sldMk cId="1663850371" sldId="259"/>
            <ac:spMk id="17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58.287" v="1991" actId="478"/>
          <ac:spMkLst>
            <pc:docMk/>
            <pc:sldMk cId="1663850371" sldId="259"/>
            <ac:spMk id="18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58.287" v="1991" actId="478"/>
          <ac:spMkLst>
            <pc:docMk/>
            <pc:sldMk cId="1663850371" sldId="259"/>
            <ac:spMk id="19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7:56.267" v="1926"/>
          <ac:spMkLst>
            <pc:docMk/>
            <pc:sldMk cId="1663850371" sldId="259"/>
            <ac:spMk id="20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10:01.113" v="2005" actId="1076"/>
          <ac:spMkLst>
            <pc:docMk/>
            <pc:sldMk cId="1663850371" sldId="259"/>
            <ac:spMk id="30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9:57.407" v="2004" actId="1076"/>
          <ac:spMkLst>
            <pc:docMk/>
            <pc:sldMk cId="1663850371" sldId="259"/>
            <ac:spMk id="31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7.796" v="1933" actId="478"/>
          <ac:spMkLst>
            <pc:docMk/>
            <pc:sldMk cId="1663850371" sldId="259"/>
            <ac:spMk id="32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7.796" v="1933" actId="478"/>
          <ac:spMkLst>
            <pc:docMk/>
            <pc:sldMk cId="1663850371" sldId="259"/>
            <ac:spMk id="33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7.796" v="1933" actId="478"/>
          <ac:spMkLst>
            <pc:docMk/>
            <pc:sldMk cId="1663850371" sldId="259"/>
            <ac:spMk id="34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0.323" v="1928"/>
          <ac:spMkLst>
            <pc:docMk/>
            <pc:sldMk cId="1663850371" sldId="259"/>
            <ac:spMk id="49" creationId="{95355C47-4530-47F4-879B-9A475D3B4E56}"/>
          </ac:spMkLst>
        </pc:spChg>
        <pc:spChg chg="add del">
          <ac:chgData name="John Eson" userId="3de50c05e26c1012" providerId="LiveId" clId="{3CDF14F4-435C-4169-BDD0-819B222B546E}" dt="2020-09-29T15:08:00.323" v="1928"/>
          <ac:spMkLst>
            <pc:docMk/>
            <pc:sldMk cId="1663850371" sldId="259"/>
            <ac:spMk id="50" creationId="{0F73022F-1258-4F2A-936F-60EB61BF1BBA}"/>
          </ac:spMkLst>
        </pc:spChg>
        <pc:spChg chg="add del">
          <ac:chgData name="John Eson" userId="3de50c05e26c1012" providerId="LiveId" clId="{3CDF14F4-435C-4169-BDD0-819B222B546E}" dt="2020-09-29T15:08:00.323" v="1928"/>
          <ac:spMkLst>
            <pc:docMk/>
            <pc:sldMk cId="1663850371" sldId="259"/>
            <ac:spMk id="51" creationId="{650B5E60-8A21-4405-8E29-E8A684B7DA6E}"/>
          </ac:spMkLst>
        </pc:spChg>
        <pc:spChg chg="add del mod">
          <ac:chgData name="John Eson" userId="3de50c05e26c1012" providerId="LiveId" clId="{3CDF14F4-435C-4169-BDD0-819B222B546E}" dt="2020-09-29T15:08:59.042" v="1992" actId="478"/>
          <ac:spMkLst>
            <pc:docMk/>
            <pc:sldMk cId="1663850371" sldId="259"/>
            <ac:spMk id="62" creationId="{1B06CA57-D943-4484-BF05-5D263C8B25A4}"/>
          </ac:spMkLst>
        </pc:spChg>
        <pc:spChg chg="add del mod">
          <ac:chgData name="John Eson" userId="3de50c05e26c1012" providerId="LiveId" clId="{3CDF14F4-435C-4169-BDD0-819B222B546E}" dt="2020-09-29T15:08:59.393" v="1993" actId="478"/>
          <ac:spMkLst>
            <pc:docMk/>
            <pc:sldMk cId="1663850371" sldId="259"/>
            <ac:spMk id="63" creationId="{CC518DAA-D2EE-42F1-ADF3-88F51227DA73}"/>
          </ac:spMkLst>
        </pc:spChg>
        <pc:spChg chg="add del mod">
          <ac:chgData name="John Eson" userId="3de50c05e26c1012" providerId="LiveId" clId="{3CDF14F4-435C-4169-BDD0-819B222B546E}" dt="2020-09-29T15:08:16.205" v="1935" actId="1076"/>
          <ac:spMkLst>
            <pc:docMk/>
            <pc:sldMk cId="1663850371" sldId="259"/>
            <ac:spMk id="64" creationId="{5DF89CD2-A508-4031-B910-A9E160E8C91B}"/>
          </ac:spMkLst>
        </pc:spChg>
        <pc:spChg chg="add mod">
          <ac:chgData name="John Eson" userId="3de50c05e26c1012" providerId="LiveId" clId="{3CDF14F4-435C-4169-BDD0-819B222B546E}" dt="2020-09-29T15:10:38.028" v="2011" actId="14100"/>
          <ac:spMkLst>
            <pc:docMk/>
            <pc:sldMk cId="1663850371" sldId="259"/>
            <ac:spMk id="65" creationId="{7305A201-CC8F-4492-9FEA-B6A2B30E9592}"/>
          </ac:spMkLst>
        </pc:spChg>
        <pc:grpChg chg="add del mod">
          <ac:chgData name="John Eson" userId="3de50c05e26c1012" providerId="LiveId" clId="{3CDF14F4-435C-4169-BDD0-819B222B546E}" dt="2020-09-29T15:07:56.267" v="1926"/>
          <ac:grpSpMkLst>
            <pc:docMk/>
            <pc:sldMk cId="1663850371" sldId="259"/>
            <ac:grpSpMk id="7" creationId="{00000000-0000-0000-0000-000000000000}"/>
          </ac:grpSpMkLst>
        </pc:grpChg>
        <pc:grpChg chg="add del mod">
          <ac:chgData name="John Eson" userId="3de50c05e26c1012" providerId="LiveId" clId="{3CDF14F4-435C-4169-BDD0-819B222B546E}" dt="2020-09-29T15:07:56.267" v="1926"/>
          <ac:grpSpMkLst>
            <pc:docMk/>
            <pc:sldMk cId="1663850371" sldId="259"/>
            <ac:grpSpMk id="10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7:56.267" v="1926"/>
          <ac:grpSpMkLst>
            <pc:docMk/>
            <pc:sldMk cId="1663850371" sldId="259"/>
            <ac:grpSpMk id="13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8:07.796" v="1933" actId="478"/>
          <ac:grpSpMkLst>
            <pc:docMk/>
            <pc:sldMk cId="1663850371" sldId="259"/>
            <ac:grpSpMk id="21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8:07.796" v="1933" actId="478"/>
          <ac:grpSpMkLst>
            <pc:docMk/>
            <pc:sldMk cId="1663850371" sldId="259"/>
            <ac:grpSpMk id="24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8:07.796" v="1933" actId="478"/>
          <ac:grpSpMkLst>
            <pc:docMk/>
            <pc:sldMk cId="1663850371" sldId="259"/>
            <ac:grpSpMk id="27" creationId="{00000000-0000-0000-0000-000000000000}"/>
          </ac:grpSpMkLst>
        </pc:grpChg>
        <pc:grpChg chg="add del mod">
          <ac:chgData name="John Eson" userId="3de50c05e26c1012" providerId="LiveId" clId="{3CDF14F4-435C-4169-BDD0-819B222B546E}" dt="2020-09-29T15:08:00.323" v="1928"/>
          <ac:grpSpMkLst>
            <pc:docMk/>
            <pc:sldMk cId="1663850371" sldId="259"/>
            <ac:grpSpMk id="39" creationId="{DD9527A4-5D04-4237-B12D-3BA387F3D47A}"/>
          </ac:grpSpMkLst>
        </pc:grpChg>
        <pc:grpChg chg="add del mod">
          <ac:chgData name="John Eson" userId="3de50c05e26c1012" providerId="LiveId" clId="{3CDF14F4-435C-4169-BDD0-819B222B546E}" dt="2020-09-29T15:08:00.323" v="1928"/>
          <ac:grpSpMkLst>
            <pc:docMk/>
            <pc:sldMk cId="1663850371" sldId="259"/>
            <ac:grpSpMk id="43" creationId="{EE60107C-4FF9-4958-A4E5-18A69EADECAF}"/>
          </ac:grpSpMkLst>
        </pc:grpChg>
        <pc:grpChg chg="add del mod">
          <ac:chgData name="John Eson" userId="3de50c05e26c1012" providerId="LiveId" clId="{3CDF14F4-435C-4169-BDD0-819B222B546E}" dt="2020-09-29T15:08:00.323" v="1928"/>
          <ac:grpSpMkLst>
            <pc:docMk/>
            <pc:sldMk cId="1663850371" sldId="259"/>
            <ac:grpSpMk id="46" creationId="{23D56689-029B-434F-A5C2-6AF796F0CDB7}"/>
          </ac:grpSpMkLst>
        </pc:grpChg>
        <pc:grpChg chg="add del mod">
          <ac:chgData name="John Eson" userId="3de50c05e26c1012" providerId="LiveId" clId="{3CDF14F4-435C-4169-BDD0-819B222B546E}" dt="2020-09-29T15:08:16.205" v="1935" actId="1076"/>
          <ac:grpSpMkLst>
            <pc:docMk/>
            <pc:sldMk cId="1663850371" sldId="259"/>
            <ac:grpSpMk id="53" creationId="{F64D2D7D-D781-465B-BB7E-73CB1B8DE62E}"/>
          </ac:grpSpMkLst>
        </pc:grpChg>
        <pc:grpChg chg="add del mod">
          <ac:chgData name="John Eson" userId="3de50c05e26c1012" providerId="LiveId" clId="{3CDF14F4-435C-4169-BDD0-819B222B546E}" dt="2020-09-29T15:08:16.205" v="1935" actId="1076"/>
          <ac:grpSpMkLst>
            <pc:docMk/>
            <pc:sldMk cId="1663850371" sldId="259"/>
            <ac:grpSpMk id="56" creationId="{5D6ACAA9-6A16-4E2A-A4DC-5C3A510CEE17}"/>
          </ac:grpSpMkLst>
        </pc:grpChg>
        <pc:grpChg chg="add del mod">
          <ac:chgData name="John Eson" userId="3de50c05e26c1012" providerId="LiveId" clId="{3CDF14F4-435C-4169-BDD0-819B222B546E}" dt="2020-09-29T15:08:16.205" v="1935" actId="1076"/>
          <ac:grpSpMkLst>
            <pc:docMk/>
            <pc:sldMk cId="1663850371" sldId="259"/>
            <ac:grpSpMk id="59" creationId="{8CB053A7-88F9-451F-89AA-5FFE0BA1F99B}"/>
          </ac:grpSpMkLst>
        </pc:grpChg>
        <pc:picChg chg="add del">
          <ac:chgData name="John Eson" userId="3de50c05e26c1012" providerId="LiveId" clId="{3CDF14F4-435C-4169-BDD0-819B222B546E}" dt="2020-09-29T15:08:07.796" v="1933" actId="478"/>
          <ac:picMkLst>
            <pc:docMk/>
            <pc:sldMk cId="1663850371" sldId="259"/>
            <ac:picMk id="5" creationId="{00000000-0000-0000-0000-000000000000}"/>
          </ac:picMkLst>
        </pc:picChg>
        <pc:picChg chg="add del">
          <ac:chgData name="John Eson" userId="3de50c05e26c1012" providerId="LiveId" clId="{3CDF14F4-435C-4169-BDD0-819B222B546E}" dt="2020-09-29T15:07:56.267" v="1926"/>
          <ac:picMkLst>
            <pc:docMk/>
            <pc:sldMk cId="1663850371" sldId="259"/>
            <ac:picMk id="6" creationId="{00000000-0000-0000-0000-000000000000}"/>
          </ac:picMkLst>
        </pc:picChg>
        <pc:picChg chg="add del">
          <ac:chgData name="John Eson" userId="3de50c05e26c1012" providerId="LiveId" clId="{3CDF14F4-435C-4169-BDD0-819B222B546E}" dt="2020-09-29T15:08:00.323" v="1928"/>
          <ac:picMkLst>
            <pc:docMk/>
            <pc:sldMk cId="1663850371" sldId="259"/>
            <ac:picMk id="38" creationId="{50E8B82A-06E8-4D70-8E99-766BA68AAA0D}"/>
          </ac:picMkLst>
        </pc:picChg>
        <pc:picChg chg="add del mod">
          <ac:chgData name="John Eson" userId="3de50c05e26c1012" providerId="LiveId" clId="{3CDF14F4-435C-4169-BDD0-819B222B546E}" dt="2020-09-29T15:08:16.205" v="1935" actId="1076"/>
          <ac:picMkLst>
            <pc:docMk/>
            <pc:sldMk cId="1663850371" sldId="259"/>
            <ac:picMk id="52" creationId="{6AE8E162-C016-45DE-BEB9-C4DDB048ECFD}"/>
          </ac:picMkLst>
        </pc:picChg>
      </pc:sldChg>
      <pc:sldChg chg="modSp">
        <pc:chgData name="John Eson" userId="3de50c05e26c1012" providerId="LiveId" clId="{3CDF14F4-435C-4169-BDD0-819B222B546E}" dt="2020-09-29T13:20:13.810" v="697" actId="1076"/>
        <pc:sldMkLst>
          <pc:docMk/>
          <pc:sldMk cId="3889389969" sldId="260"/>
        </pc:sldMkLst>
        <pc:spChg chg="mod">
          <ac:chgData name="John Eson" userId="3de50c05e26c1012" providerId="LiveId" clId="{3CDF14F4-435C-4169-BDD0-819B222B546E}" dt="2020-09-29T13:20:13.810" v="697" actId="1076"/>
          <ac:spMkLst>
            <pc:docMk/>
            <pc:sldMk cId="3889389969" sldId="260"/>
            <ac:spMk id="14" creationId="{00000000-0000-0000-0000-000000000000}"/>
          </ac:spMkLst>
        </pc:spChg>
        <pc:graphicFrameChg chg="mod modGraphic">
          <ac:chgData name="John Eson" userId="3de50c05e26c1012" providerId="LiveId" clId="{3CDF14F4-435C-4169-BDD0-819B222B546E}" dt="2020-09-29T13:20:01.274" v="693" actId="14100"/>
          <ac:graphicFrameMkLst>
            <pc:docMk/>
            <pc:sldMk cId="3889389969" sldId="260"/>
            <ac:graphicFrameMk id="13" creationId="{00000000-0000-0000-0000-000000000000}"/>
          </ac:graphicFrameMkLst>
        </pc:graphicFrameChg>
        <pc:picChg chg="mod">
          <ac:chgData name="John Eson" userId="3de50c05e26c1012" providerId="LiveId" clId="{3CDF14F4-435C-4169-BDD0-819B222B546E}" dt="2020-09-29T13:20:11.549" v="696" actId="1037"/>
          <ac:picMkLst>
            <pc:docMk/>
            <pc:sldMk cId="3889389969" sldId="260"/>
            <ac:picMk id="6" creationId="{00000000-0000-0000-0000-000000000000}"/>
          </ac:picMkLst>
        </pc:picChg>
        <pc:picChg chg="mod">
          <ac:chgData name="John Eson" userId="3de50c05e26c1012" providerId="LiveId" clId="{3CDF14F4-435C-4169-BDD0-819B222B546E}" dt="2020-09-29T13:20:11.549" v="696" actId="1037"/>
          <ac:picMkLst>
            <pc:docMk/>
            <pc:sldMk cId="3889389969" sldId="260"/>
            <ac:picMk id="7" creationId="{00000000-0000-0000-0000-000000000000}"/>
          </ac:picMkLst>
        </pc:picChg>
      </pc:sldChg>
      <pc:sldChg chg="modSp">
        <pc:chgData name="John Eson" userId="3de50c05e26c1012" providerId="LiveId" clId="{3CDF14F4-435C-4169-BDD0-819B222B546E}" dt="2020-09-29T16:28:10.058" v="2296"/>
        <pc:sldMkLst>
          <pc:docMk/>
          <pc:sldMk cId="770181590" sldId="261"/>
        </pc:sldMkLst>
        <pc:spChg chg="mod">
          <ac:chgData name="John Eson" userId="3de50c05e26c1012" providerId="LiveId" clId="{3CDF14F4-435C-4169-BDD0-819B222B546E}" dt="2020-09-29T16:28:10.058" v="2296"/>
          <ac:spMkLst>
            <pc:docMk/>
            <pc:sldMk cId="770181590" sldId="261"/>
            <ac:spMk id="3" creationId="{00000000-0000-0000-0000-000000000000}"/>
          </ac:spMkLst>
        </pc:spChg>
      </pc:sldChg>
      <pc:sldChg chg="modSp">
        <pc:chgData name="John Eson" userId="3de50c05e26c1012" providerId="LiveId" clId="{3CDF14F4-435C-4169-BDD0-819B222B546E}" dt="2020-09-29T14:32:07.555" v="1398"/>
        <pc:sldMkLst>
          <pc:docMk/>
          <pc:sldMk cId="55771886" sldId="268"/>
        </pc:sldMkLst>
        <pc:spChg chg="mod">
          <ac:chgData name="John Eson" userId="3de50c05e26c1012" providerId="LiveId" clId="{3CDF14F4-435C-4169-BDD0-819B222B546E}" dt="2020-09-29T14:32:07.555" v="1398"/>
          <ac:spMkLst>
            <pc:docMk/>
            <pc:sldMk cId="55771886" sldId="268"/>
            <ac:spMk id="3" creationId="{00000000-0000-0000-0000-000000000000}"/>
          </ac:spMkLst>
        </pc:spChg>
      </pc:sldChg>
      <pc:sldChg chg="addSp modSp">
        <pc:chgData name="John Eson" userId="3de50c05e26c1012" providerId="LiveId" clId="{3CDF14F4-435C-4169-BDD0-819B222B546E}" dt="2020-09-29T12:22:04.387" v="51" actId="1076"/>
        <pc:sldMkLst>
          <pc:docMk/>
          <pc:sldMk cId="3865529098" sldId="270"/>
        </pc:sldMkLst>
        <pc:spChg chg="add mod">
          <ac:chgData name="John Eson" userId="3de50c05e26c1012" providerId="LiveId" clId="{3CDF14F4-435C-4169-BDD0-819B222B546E}" dt="2020-09-29T12:22:04.387" v="51" actId="1076"/>
          <ac:spMkLst>
            <pc:docMk/>
            <pc:sldMk cId="3865529098" sldId="270"/>
            <ac:spMk id="3" creationId="{B8E9ECB3-180C-43D7-8D95-F3A1E9D56F4A}"/>
          </ac:spMkLst>
        </pc:spChg>
      </pc:sldChg>
      <pc:sldChg chg="modSp">
        <pc:chgData name="John Eson" userId="3de50c05e26c1012" providerId="LiveId" clId="{3CDF14F4-435C-4169-BDD0-819B222B546E}" dt="2020-09-29T12:21:11.166" v="22"/>
        <pc:sldMkLst>
          <pc:docMk/>
          <pc:sldMk cId="3676477307" sldId="271"/>
        </pc:sldMkLst>
        <pc:spChg chg="mod">
          <ac:chgData name="John Eson" userId="3de50c05e26c1012" providerId="LiveId" clId="{3CDF14F4-435C-4169-BDD0-819B222B546E}" dt="2020-09-29T12:21:11.166" v="22"/>
          <ac:spMkLst>
            <pc:docMk/>
            <pc:sldMk cId="3676477307" sldId="271"/>
            <ac:spMk id="3" creationId="{00000000-0000-0000-0000-000000000000}"/>
          </ac:spMkLst>
        </pc:spChg>
      </pc:sldChg>
      <pc:sldChg chg="addSp delSp modSp">
        <pc:chgData name="John Eson" userId="3de50c05e26c1012" providerId="LiveId" clId="{3CDF14F4-435C-4169-BDD0-819B222B546E}" dt="2020-09-29T14:28:12.011" v="1328" actId="20577"/>
        <pc:sldMkLst>
          <pc:docMk/>
          <pc:sldMk cId="584845409" sldId="273"/>
        </pc:sldMkLst>
        <pc:spChg chg="mod">
          <ac:chgData name="John Eson" userId="3de50c05e26c1012" providerId="LiveId" clId="{3CDF14F4-435C-4169-BDD0-819B222B546E}" dt="2020-09-29T14:28:12.011" v="1328" actId="20577"/>
          <ac:spMkLst>
            <pc:docMk/>
            <pc:sldMk cId="584845409" sldId="273"/>
            <ac:spMk id="3" creationId="{00000000-0000-0000-0000-000000000000}"/>
          </ac:spMkLst>
        </pc:spChg>
        <pc:picChg chg="add del mod">
          <ac:chgData name="John Eson" userId="3de50c05e26c1012" providerId="LiveId" clId="{3CDF14F4-435C-4169-BDD0-819B222B546E}" dt="2020-09-29T14:21:21.515" v="1170" actId="478"/>
          <ac:picMkLst>
            <pc:docMk/>
            <pc:sldMk cId="584845409" sldId="273"/>
            <ac:picMk id="4" creationId="{0822C108-955C-45DF-B64B-637DCB3AA2DB}"/>
          </ac:picMkLst>
        </pc:picChg>
      </pc:sldChg>
      <pc:sldChg chg="addSp delSp modSp">
        <pc:chgData name="John Eson" userId="3de50c05e26c1012" providerId="LiveId" clId="{3CDF14F4-435C-4169-BDD0-819B222B546E}" dt="2020-09-29T15:01:45.647" v="1779" actId="1038"/>
        <pc:sldMkLst>
          <pc:docMk/>
          <pc:sldMk cId="3535630273" sldId="275"/>
        </pc:sldMkLst>
        <pc:spChg chg="mod">
          <ac:chgData name="John Eson" userId="3de50c05e26c1012" providerId="LiveId" clId="{3CDF14F4-435C-4169-BDD0-819B222B546E}" dt="2020-09-29T13:43:54.438" v="979" actId="20577"/>
          <ac:spMkLst>
            <pc:docMk/>
            <pc:sldMk cId="3535630273" sldId="275"/>
            <ac:spMk id="2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0:21.422" v="1753" actId="166"/>
          <ac:spMkLst>
            <pc:docMk/>
            <pc:sldMk cId="3535630273" sldId="275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5:01:13.464" v="1775" actId="207"/>
          <ac:spMkLst>
            <pc:docMk/>
            <pc:sldMk cId="3535630273" sldId="275"/>
            <ac:spMk id="41" creationId="{1C1E7EE7-5526-4ECB-8119-A692B98C6684}"/>
          </ac:spMkLst>
        </pc:spChg>
        <pc:spChg chg="add mod">
          <ac:chgData name="John Eson" userId="3de50c05e26c1012" providerId="LiveId" clId="{3CDF14F4-435C-4169-BDD0-819B222B546E}" dt="2020-09-29T15:01:45.647" v="1779" actId="1038"/>
          <ac:spMkLst>
            <pc:docMk/>
            <pc:sldMk cId="3535630273" sldId="275"/>
            <ac:spMk id="42" creationId="{C00FACC3-080E-44C4-9365-F90D20AC4FAA}"/>
          </ac:spMkLst>
        </pc:spChg>
        <pc:grpChg chg="add del mod">
          <ac:chgData name="John Eson" userId="3de50c05e26c1012" providerId="LiveId" clId="{3CDF14F4-435C-4169-BDD0-819B222B546E}" dt="2020-09-29T14:50:38.818" v="1530" actId="478"/>
          <ac:grpSpMkLst>
            <pc:docMk/>
            <pc:sldMk cId="3535630273" sldId="275"/>
            <ac:grpSpMk id="4" creationId="{EC721723-ED80-436C-A33E-F8A3BA164342}"/>
          </ac:grpSpMkLst>
        </pc:grpChg>
        <pc:picChg chg="add del mod">
          <ac:chgData name="John Eson" userId="3de50c05e26c1012" providerId="LiveId" clId="{3CDF14F4-435C-4169-BDD0-819B222B546E}" dt="2020-09-29T14:59:21.983" v="1589" actId="478"/>
          <ac:picMkLst>
            <pc:docMk/>
            <pc:sldMk cId="3535630273" sldId="275"/>
            <ac:picMk id="39" creationId="{1AD82775-092E-453D-B06B-70FC9789B229}"/>
          </ac:picMkLst>
        </pc:picChg>
        <pc:picChg chg="add del">
          <ac:chgData name="John Eson" userId="3de50c05e26c1012" providerId="LiveId" clId="{3CDF14F4-435C-4169-BDD0-819B222B546E}" dt="2020-09-29T15:00:17.787" v="1752"/>
          <ac:picMkLst>
            <pc:docMk/>
            <pc:sldMk cId="3535630273" sldId="275"/>
            <ac:picMk id="40" creationId="{41039450-9C5F-41FB-B667-CCCA079E5918}"/>
          </ac:picMkLst>
        </pc:pic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19" creationId="{4BDDFA62-4349-45A3-9D4F-9AD5CF13563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0" creationId="{2ACA549A-3E3E-4378-A51C-A48E184BD2F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1" creationId="{D401B894-1091-4583-BA91-4543504C0238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2" creationId="{7C6376BD-4D42-4213-9444-317086DF4BC3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3" creationId="{2D3018C0-D87B-40FF-9A9F-EFE0211004A9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4" creationId="{5DEDA9DF-C959-4964-B853-587EE8608239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5" creationId="{0E0D2F6B-AB61-4062-9128-BB31F12C49A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6" creationId="{6D7BA7A8-9562-48EE-B7D2-B94774BC880D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7" creationId="{9C2E289A-A0EA-4C42-B7C3-377739E5E9E2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8" creationId="{D94AF47F-7228-4988-87CD-0D22948AEB43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9" creationId="{DB096837-3576-4068-9B93-734737409A1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0" creationId="{511A66A6-C994-49CB-88C7-0614F0A66AAC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1" creationId="{5EBAB898-07C6-4A4E-9988-A5EB02CD8D4E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2" creationId="{C4E42348-DA46-45DD-8016-FD6DFC0C3875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3" creationId="{B9798829-74CA-416C-9FFA-2B43E576BC6B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4" creationId="{B6B83CE6-744F-435F-89D2-496375162A8F}"/>
          </ac:cxnSpMkLst>
        </pc:cxnChg>
      </pc:sldChg>
      <pc:sldChg chg="addSp delSp modSp">
        <pc:chgData name="John Eson" userId="3de50c05e26c1012" providerId="LiveId" clId="{3CDF14F4-435C-4169-BDD0-819B222B546E}" dt="2020-09-29T15:45:25.834" v="2200" actId="1076"/>
        <pc:sldMkLst>
          <pc:docMk/>
          <pc:sldMk cId="2386189649" sldId="277"/>
        </pc:sldMkLst>
        <pc:spChg chg="mod">
          <ac:chgData name="John Eson" userId="3de50c05e26c1012" providerId="LiveId" clId="{3CDF14F4-435C-4169-BDD0-819B222B546E}" dt="2020-09-29T12:30:50.251" v="105" actId="20577"/>
          <ac:spMkLst>
            <pc:docMk/>
            <pc:sldMk cId="2386189649" sldId="277"/>
            <ac:spMk id="3" creationId="{00000000-0000-0000-0000-000000000000}"/>
          </ac:spMkLst>
        </pc:spChg>
        <pc:picChg chg="add del mod">
          <ac:chgData name="John Eson" userId="3de50c05e26c1012" providerId="LiveId" clId="{3CDF14F4-435C-4169-BDD0-819B222B546E}" dt="2020-09-29T15:45:16.478" v="2195" actId="478"/>
          <ac:picMkLst>
            <pc:docMk/>
            <pc:sldMk cId="2386189649" sldId="277"/>
            <ac:picMk id="5" creationId="{4D8F272B-0ED4-4AF4-AA66-EB7C6383779F}"/>
          </ac:picMkLst>
        </pc:picChg>
        <pc:picChg chg="add mod">
          <ac:chgData name="John Eson" userId="3de50c05e26c1012" providerId="LiveId" clId="{3CDF14F4-435C-4169-BDD0-819B222B546E}" dt="2020-09-29T15:45:25.834" v="2200" actId="1076"/>
          <ac:picMkLst>
            <pc:docMk/>
            <pc:sldMk cId="2386189649" sldId="277"/>
            <ac:picMk id="7" creationId="{66FE31CE-43FE-45D2-AFC2-FADF8C96B23B}"/>
          </ac:picMkLst>
        </pc:picChg>
      </pc:sldChg>
      <pc:sldChg chg="addSp delSp modSp">
        <pc:chgData name="John Eson" userId="3de50c05e26c1012" providerId="LiveId" clId="{3CDF14F4-435C-4169-BDD0-819B222B546E}" dt="2020-09-29T15:13:39.214" v="2056" actId="1037"/>
        <pc:sldMkLst>
          <pc:docMk/>
          <pc:sldMk cId="3161837134" sldId="279"/>
        </pc:sldMkLst>
        <pc:spChg chg="mod">
          <ac:chgData name="John Eson" userId="3de50c05e26c1012" providerId="LiveId" clId="{3CDF14F4-435C-4169-BDD0-819B222B546E}" dt="2020-09-29T14:56:55.070" v="1569" actId="1076"/>
          <ac:spMkLst>
            <pc:docMk/>
            <pc:sldMk cId="3161837134" sldId="279"/>
            <ac:spMk id="2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43:48.796" v="1469" actId="1036"/>
          <ac:spMkLst>
            <pc:docMk/>
            <pc:sldMk cId="3161837134" sldId="279"/>
            <ac:spMk id="3" creationId="{0A7846DC-5389-46BF-ACA4-435E42641BF3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4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43:36.719" v="1465" actId="164"/>
          <ac:spMkLst>
            <pc:docMk/>
            <pc:sldMk cId="3161837134" sldId="279"/>
            <ac:spMk id="5" creationId="{F7551B39-9558-4B69-8DDF-3D1D56CC4418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7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8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9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0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1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2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3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4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5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6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7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8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9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27" creationId="{055D6A76-187A-45FF-B15C-E3ED424B0857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37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46" creationId="{67A755F9-0C55-4397-9E3C-174520BB145B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48" creationId="{2D1230EA-9199-4EE6-AD97-CF18BFA77BCE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0" creationId="{8FB7A49C-DB3C-405F-B61E-B6178471305C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1" creationId="{8F4D4583-95DE-47C2-ACF0-6A7A1814D064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3" creationId="{50140A0C-FB07-4BFA-BD66-76791161A2D2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5" creationId="{99693143-5AA6-4D23-865A-6206F5D73673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7" creationId="{A63C3200-E547-4A4B-B5AC-A8D90C8626AE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59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60" creationId="{00000000-0000-0000-0000-000000000000}"/>
          </ac:spMkLst>
        </pc:spChg>
        <pc:spChg chg="mod">
          <ac:chgData name="John Eson" userId="3de50c05e26c1012" providerId="LiveId" clId="{3CDF14F4-435C-4169-BDD0-819B222B546E}" dt="2020-09-29T14:55:39.993" v="1556" actId="1076"/>
          <ac:spMkLst>
            <pc:docMk/>
            <pc:sldMk cId="3161837134" sldId="279"/>
            <ac:spMk id="61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62" creationId="{8E54D7D0-2E7B-45D4-B76B-24E9547835E7}"/>
          </ac:spMkLst>
        </pc:spChg>
        <pc:spChg chg="add mod">
          <ac:chgData name="John Eson" userId="3de50c05e26c1012" providerId="LiveId" clId="{3CDF14F4-435C-4169-BDD0-819B222B546E}" dt="2020-09-29T15:13:39.214" v="2056" actId="1037"/>
          <ac:spMkLst>
            <pc:docMk/>
            <pc:sldMk cId="3161837134" sldId="279"/>
            <ac:spMk id="63" creationId="{3699BA84-5B4F-4A45-9B6C-339D8395B475}"/>
          </ac:spMkLst>
        </pc:spChg>
        <pc:spChg chg="add del mod">
          <ac:chgData name="John Eson" userId="3de50c05e26c1012" providerId="LiveId" clId="{3CDF14F4-435C-4169-BDD0-819B222B546E}" dt="2020-09-29T14:56:52.190" v="1567" actId="478"/>
          <ac:spMkLst>
            <pc:docMk/>
            <pc:sldMk cId="3161837134" sldId="279"/>
            <ac:spMk id="64" creationId="{922B0F9E-67D7-435C-BECB-2FD0943344E0}"/>
          </ac:spMkLst>
        </pc:spChg>
        <pc:spChg chg="add del mod">
          <ac:chgData name="John Eson" userId="3de50c05e26c1012" providerId="LiveId" clId="{3CDF14F4-435C-4169-BDD0-819B222B546E}" dt="2020-09-29T14:56:52.190" v="1567" actId="478"/>
          <ac:spMkLst>
            <pc:docMk/>
            <pc:sldMk cId="3161837134" sldId="279"/>
            <ac:spMk id="65" creationId="{26D9AA08-FCCC-43C7-A651-BD5BC1A04E64}"/>
          </ac:spMkLst>
        </pc:spChg>
        <pc:spChg chg="add del mod">
          <ac:chgData name="John Eson" userId="3de50c05e26c1012" providerId="LiveId" clId="{3CDF14F4-435C-4169-BDD0-819B222B546E}" dt="2020-09-29T14:56:52.190" v="1567" actId="478"/>
          <ac:spMkLst>
            <pc:docMk/>
            <pc:sldMk cId="3161837134" sldId="279"/>
            <ac:spMk id="66" creationId="{1271169E-941B-40FF-8262-F9165D0684BA}"/>
          </ac:spMkLst>
        </pc:spChg>
        <pc:grpChg chg="add mod">
          <ac:chgData name="John Eson" userId="3de50c05e26c1012" providerId="LiveId" clId="{3CDF14F4-435C-4169-BDD0-819B222B546E}" dt="2020-09-29T14:43:41.512" v="1467" actId="164"/>
          <ac:grpSpMkLst>
            <pc:docMk/>
            <pc:sldMk cId="3161837134" sldId="279"/>
            <ac:grpSpMk id="22" creationId="{20B34F13-2093-42E2-8938-015318DF0DE2}"/>
          </ac:grpSpMkLst>
        </pc:grpChg>
        <pc:grpChg chg="add mod">
          <ac:chgData name="John Eson" userId="3de50c05e26c1012" providerId="LiveId" clId="{3CDF14F4-435C-4169-BDD0-819B222B546E}" dt="2020-09-29T14:43:51.821" v="1475" actId="1035"/>
          <ac:grpSpMkLst>
            <pc:docMk/>
            <pc:sldMk cId="3161837134" sldId="279"/>
            <ac:grpSpMk id="24" creationId="{8C1212E6-0EC1-4759-9ED4-FA9D7F46520A}"/>
          </ac:grpSpMkLst>
        </pc:grpChg>
        <pc:grpChg chg="add mod">
          <ac:chgData name="John Eson" userId="3de50c05e26c1012" providerId="LiveId" clId="{3CDF14F4-435C-4169-BDD0-819B222B546E}" dt="2020-09-29T14:50:12.942" v="1525" actId="1076"/>
          <ac:grpSpMkLst>
            <pc:docMk/>
            <pc:sldMk cId="3161837134" sldId="279"/>
            <ac:grpSpMk id="26" creationId="{7213F120-D80E-4E08-ACD3-F3F91BC9D7BF}"/>
          </ac:grpSpMkLst>
        </pc:grpChg>
        <pc:cxnChg chg="add mod">
          <ac:chgData name="John Eson" userId="3de50c05e26c1012" providerId="LiveId" clId="{3CDF14F4-435C-4169-BDD0-819B222B546E}" dt="2020-09-29T14:43:36.719" v="1465" actId="164"/>
          <ac:cxnSpMkLst>
            <pc:docMk/>
            <pc:sldMk cId="3161837134" sldId="279"/>
            <ac:cxnSpMk id="20" creationId="{5A4221F5-6C12-4522-B9F6-58B5E399703C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1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3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5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9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1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3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5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9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1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5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7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9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2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4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6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8" creationId="{00000000-0000-0000-0000-000000000000}"/>
          </ac:cxnSpMkLst>
        </pc:cxnChg>
      </pc:sldChg>
      <pc:sldChg chg="addSp delSp modSp">
        <pc:chgData name="John Eson" userId="3de50c05e26c1012" providerId="LiveId" clId="{3CDF14F4-435C-4169-BDD0-819B222B546E}" dt="2020-09-29T14:21:13.457" v="1167"/>
        <pc:sldMkLst>
          <pc:docMk/>
          <pc:sldMk cId="1538483169" sldId="285"/>
        </pc:sldMkLst>
        <pc:picChg chg="add del mod">
          <ac:chgData name="John Eson" userId="3de50c05e26c1012" providerId="LiveId" clId="{3CDF14F4-435C-4169-BDD0-819B222B546E}" dt="2020-09-29T14:21:13.457" v="1167"/>
          <ac:picMkLst>
            <pc:docMk/>
            <pc:sldMk cId="1538483169" sldId="285"/>
            <ac:picMk id="4098" creationId="{668B9727-5945-4784-A273-6780054F7E14}"/>
          </ac:picMkLst>
        </pc:picChg>
      </pc:sldChg>
      <pc:sldChg chg="addSp delSp modSp">
        <pc:chgData name="John Eson" userId="3de50c05e26c1012" providerId="LiveId" clId="{3CDF14F4-435C-4169-BDD0-819B222B546E}" dt="2020-09-29T16:29:29.718" v="2299" actId="478"/>
        <pc:sldMkLst>
          <pc:docMk/>
          <pc:sldMk cId="3403485382" sldId="286"/>
        </pc:sldMkLst>
        <pc:spChg chg="mod">
          <ac:chgData name="John Eson" userId="3de50c05e26c1012" providerId="LiveId" clId="{3CDF14F4-435C-4169-BDD0-819B222B546E}" dt="2020-09-29T16:27:42.346" v="2257" actId="20577"/>
          <ac:spMkLst>
            <pc:docMk/>
            <pc:sldMk cId="3403485382" sldId="286"/>
            <ac:spMk id="3" creationId="{00000000-0000-0000-0000-000000000000}"/>
          </ac:spMkLst>
        </pc:spChg>
        <pc:picChg chg="add del">
          <ac:chgData name="John Eson" userId="3de50c05e26c1012" providerId="LiveId" clId="{3CDF14F4-435C-4169-BDD0-819B222B546E}" dt="2020-09-29T16:29:29.718" v="2299" actId="478"/>
          <ac:picMkLst>
            <pc:docMk/>
            <pc:sldMk cId="3403485382" sldId="286"/>
            <ac:picMk id="5" creationId="{00000000-0000-0000-0000-000000000000}"/>
          </ac:picMkLst>
        </pc:picChg>
      </pc:sldChg>
      <pc:sldChg chg="addSp delSp modSp">
        <pc:chgData name="John Eson" userId="3de50c05e26c1012" providerId="LiveId" clId="{3CDF14F4-435C-4169-BDD0-819B222B546E}" dt="2020-09-29T15:53:09.659" v="2204" actId="478"/>
        <pc:sldMkLst>
          <pc:docMk/>
          <pc:sldMk cId="3191266742" sldId="293"/>
        </pc:sldMkLst>
        <pc:spChg chg="add del">
          <ac:chgData name="John Eson" userId="3de50c05e26c1012" providerId="LiveId" clId="{3CDF14F4-435C-4169-BDD0-819B222B546E}" dt="2020-09-29T15:53:09.659" v="2204" actId="478"/>
          <ac:spMkLst>
            <pc:docMk/>
            <pc:sldMk cId="3191266742" sldId="293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5:53:09.659" v="2204" actId="478"/>
          <ac:spMkLst>
            <pc:docMk/>
            <pc:sldMk cId="3191266742" sldId="293"/>
            <ac:spMk id="13" creationId="{0D64C086-641B-4F6A-A966-CBA7ECD6AE71}"/>
          </ac:spMkLst>
        </pc:spChg>
        <pc:picChg chg="mod">
          <ac:chgData name="John Eson" userId="3de50c05e26c1012" providerId="LiveId" clId="{3CDF14F4-435C-4169-BDD0-819B222B546E}" dt="2020-09-29T13:19:09.028" v="688" actId="196"/>
          <ac:picMkLst>
            <pc:docMk/>
            <pc:sldMk cId="3191266742" sldId="293"/>
            <ac:picMk id="10" creationId="{00000000-0000-0000-0000-000000000000}"/>
          </ac:picMkLst>
        </pc:picChg>
        <pc:picChg chg="mod">
          <ac:chgData name="John Eson" userId="3de50c05e26c1012" providerId="LiveId" clId="{3CDF14F4-435C-4169-BDD0-819B222B546E}" dt="2020-09-29T13:19:11.513" v="689" actId="196"/>
          <ac:picMkLst>
            <pc:docMk/>
            <pc:sldMk cId="3191266742" sldId="293"/>
            <ac:picMk id="11" creationId="{00000000-0000-0000-0000-000000000000}"/>
          </ac:picMkLst>
        </pc:picChg>
      </pc:sldChg>
      <pc:sldChg chg="addSp modSp">
        <pc:chgData name="John Eson" userId="3de50c05e26c1012" providerId="LiveId" clId="{3CDF14F4-435C-4169-BDD0-819B222B546E}" dt="2020-09-29T16:19:11.397" v="2212" actId="1076"/>
        <pc:sldMkLst>
          <pc:docMk/>
          <pc:sldMk cId="3207764353" sldId="294"/>
        </pc:sldMkLst>
        <pc:spChg chg="mod">
          <ac:chgData name="John Eson" userId="3de50c05e26c1012" providerId="LiveId" clId="{3CDF14F4-435C-4169-BDD0-819B222B546E}" dt="2020-09-29T14:39:42.004" v="1429" actId="14100"/>
          <ac:spMkLst>
            <pc:docMk/>
            <pc:sldMk cId="3207764353" sldId="294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37:10.115" v="1407" actId="14100"/>
          <ac:spMkLst>
            <pc:docMk/>
            <pc:sldMk cId="3207764353" sldId="294"/>
            <ac:spMk id="5" creationId="{DA0591A8-F35A-47B1-B5BE-9678ECD4B7F0}"/>
          </ac:spMkLst>
        </pc:spChg>
        <pc:spChg chg="add mod">
          <ac:chgData name="John Eson" userId="3de50c05e26c1012" providerId="LiveId" clId="{3CDF14F4-435C-4169-BDD0-819B222B546E}" dt="2020-09-29T14:38:37.523" v="1410" actId="14100"/>
          <ac:spMkLst>
            <pc:docMk/>
            <pc:sldMk cId="3207764353" sldId="294"/>
            <ac:spMk id="6" creationId="{4CC36586-5588-409B-BB7B-399F11D950B5}"/>
          </ac:spMkLst>
        </pc:spChg>
        <pc:spChg chg="add mod">
          <ac:chgData name="John Eson" userId="3de50c05e26c1012" providerId="LiveId" clId="{3CDF14F4-435C-4169-BDD0-819B222B546E}" dt="2020-09-29T14:40:29.176" v="1437" actId="164"/>
          <ac:spMkLst>
            <pc:docMk/>
            <pc:sldMk cId="3207764353" sldId="294"/>
            <ac:spMk id="7" creationId="{3F850964-9C25-40B2-AF60-B8804157139C}"/>
          </ac:spMkLst>
        </pc:spChg>
        <pc:spChg chg="add mod">
          <ac:chgData name="John Eson" userId="3de50c05e26c1012" providerId="LiveId" clId="{3CDF14F4-435C-4169-BDD0-819B222B546E}" dt="2020-09-29T16:19:04.937" v="2210" actId="14100"/>
          <ac:spMkLst>
            <pc:docMk/>
            <pc:sldMk cId="3207764353" sldId="294"/>
            <ac:spMk id="9" creationId="{504050B7-D097-4FD1-9D9F-60F97B893D71}"/>
          </ac:spMkLst>
        </pc:spChg>
        <pc:spChg chg="add mod">
          <ac:chgData name="John Eson" userId="3de50c05e26c1012" providerId="LiveId" clId="{3CDF14F4-435C-4169-BDD0-819B222B546E}" dt="2020-09-29T16:19:11.397" v="2212" actId="1076"/>
          <ac:spMkLst>
            <pc:docMk/>
            <pc:sldMk cId="3207764353" sldId="294"/>
            <ac:spMk id="10" creationId="{28299926-66A1-4DDD-9510-3ABFCB8129CD}"/>
          </ac:spMkLst>
        </pc:spChg>
        <pc:grpChg chg="add mod">
          <ac:chgData name="John Eson" userId="3de50c05e26c1012" providerId="LiveId" clId="{3CDF14F4-435C-4169-BDD0-819B222B546E}" dt="2020-09-29T14:40:29.176" v="1437" actId="164"/>
          <ac:grpSpMkLst>
            <pc:docMk/>
            <pc:sldMk cId="3207764353" sldId="294"/>
            <ac:grpSpMk id="8" creationId="{7E087757-DCE7-4BDB-8FF7-A0842C7A579F}"/>
          </ac:grpSpMkLst>
        </pc:grpChg>
        <pc:picChg chg="mod">
          <ac:chgData name="John Eson" userId="3de50c05e26c1012" providerId="LiveId" clId="{3CDF14F4-435C-4169-BDD0-819B222B546E}" dt="2020-09-29T14:40:29.176" v="1437" actId="164"/>
          <ac:picMkLst>
            <pc:docMk/>
            <pc:sldMk cId="3207764353" sldId="294"/>
            <ac:picMk id="4" creationId="{734B444F-0BFF-4A45-BD73-D61D5CD7F4CF}"/>
          </ac:picMkLst>
        </pc:picChg>
      </pc:sldChg>
      <pc:sldChg chg="addSp modSp">
        <pc:chgData name="John Eson" userId="3de50c05e26c1012" providerId="LiveId" clId="{3CDF14F4-435C-4169-BDD0-819B222B546E}" dt="2020-09-29T15:18:12.444" v="2156" actId="164"/>
        <pc:sldMkLst>
          <pc:docMk/>
          <pc:sldMk cId="3053550180" sldId="295"/>
        </pc:sldMkLst>
        <pc:spChg chg="mod">
          <ac:chgData name="John Eson" userId="3de50c05e26c1012" providerId="LiveId" clId="{3CDF14F4-435C-4169-BDD0-819B222B546E}" dt="2020-09-29T15:16:24.139" v="2077"/>
          <ac:spMkLst>
            <pc:docMk/>
            <pc:sldMk cId="3053550180" sldId="295"/>
            <ac:spMk id="2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5:17:06.047" v="2118" actId="164"/>
          <ac:spMkLst>
            <pc:docMk/>
            <pc:sldMk cId="3053550180" sldId="295"/>
            <ac:spMk id="15" creationId="{81245A44-311F-42D6-B397-4D018D09741F}"/>
          </ac:spMkLst>
        </pc:spChg>
        <pc:spChg chg="add mod">
          <ac:chgData name="John Eson" userId="3de50c05e26c1012" providerId="LiveId" clId="{3CDF14F4-435C-4169-BDD0-819B222B546E}" dt="2020-09-29T15:17:06.047" v="2118" actId="164"/>
          <ac:spMkLst>
            <pc:docMk/>
            <pc:sldMk cId="3053550180" sldId="295"/>
            <ac:spMk id="16" creationId="{CFA64748-9B72-4CCD-8601-8A18D35C9575}"/>
          </ac:spMkLst>
        </pc:spChg>
        <pc:grpChg chg="add mod">
          <ac:chgData name="John Eson" userId="3de50c05e26c1012" providerId="LiveId" clId="{3CDF14F4-435C-4169-BDD0-819B222B546E}" dt="2020-09-29T15:17:06.047" v="2118" actId="164"/>
          <ac:grpSpMkLst>
            <pc:docMk/>
            <pc:sldMk cId="3053550180" sldId="295"/>
            <ac:grpSpMk id="10" creationId="{1DC48252-7A08-4A55-B546-9D600D4A0713}"/>
          </ac:grpSpMkLst>
        </pc:grpChg>
        <pc:grpChg chg="add mod">
          <ac:chgData name="John Eson" userId="3de50c05e26c1012" providerId="LiveId" clId="{3CDF14F4-435C-4169-BDD0-819B222B546E}" dt="2020-09-29T15:17:06.047" v="2118" actId="164"/>
          <ac:grpSpMkLst>
            <pc:docMk/>
            <pc:sldMk cId="3053550180" sldId="295"/>
            <ac:grpSpMk id="11" creationId="{78D66608-8253-427B-8F4D-A95B4057FC7C}"/>
          </ac:grpSpMkLst>
        </pc:grpChg>
        <pc:grpChg chg="add mod">
          <ac:chgData name="John Eson" userId="3de50c05e26c1012" providerId="LiveId" clId="{3CDF14F4-435C-4169-BDD0-819B222B546E}" dt="2020-09-29T15:18:12.444" v="2156" actId="164"/>
          <ac:grpSpMkLst>
            <pc:docMk/>
            <pc:sldMk cId="3053550180" sldId="295"/>
            <ac:grpSpMk id="17" creationId="{730451DF-E8DC-45C9-9FB6-E0D89617AB8B}"/>
          </ac:grpSpMkLst>
        </pc:grpChg>
        <pc:grpChg chg="add mod">
          <ac:chgData name="John Eson" userId="3de50c05e26c1012" providerId="LiveId" clId="{3CDF14F4-435C-4169-BDD0-819B222B546E}" dt="2020-09-29T15:18:12.444" v="2156" actId="164"/>
          <ac:grpSpMkLst>
            <pc:docMk/>
            <pc:sldMk cId="3053550180" sldId="295"/>
            <ac:grpSpMk id="18" creationId="{D07F4B68-0344-439E-B071-60885FBA3B80}"/>
          </ac:grpSpMkLst>
        </pc:grpChg>
        <pc:picChg chg="mod">
          <ac:chgData name="John Eson" userId="3de50c05e26c1012" providerId="LiveId" clId="{3CDF14F4-435C-4169-BDD0-819B222B546E}" dt="2020-09-29T15:18:12.444" v="2156" actId="164"/>
          <ac:picMkLst>
            <pc:docMk/>
            <pc:sldMk cId="3053550180" sldId="295"/>
            <ac:picMk id="4" creationId="{477A5BE3-0C4A-43B5-80F0-F040A5F55FF4}"/>
          </ac:picMkLst>
        </pc:picChg>
        <pc:cxnChg chg="add mod">
          <ac:chgData name="John Eson" userId="3de50c05e26c1012" providerId="LiveId" clId="{3CDF14F4-435C-4169-BDD0-819B222B546E}" dt="2020-09-29T15:16:01.159" v="2068" actId="208"/>
          <ac:cxnSpMkLst>
            <pc:docMk/>
            <pc:sldMk cId="3053550180" sldId="295"/>
            <ac:cxnSpMk id="6" creationId="{9B568863-0467-4B1B-BC7B-695B4BE898E7}"/>
          </ac:cxnSpMkLst>
        </pc:cxnChg>
        <pc:cxnChg chg="add mod">
          <ac:chgData name="John Eson" userId="3de50c05e26c1012" providerId="LiveId" clId="{3CDF14F4-435C-4169-BDD0-819B222B546E}" dt="2020-09-29T15:16:01.159" v="2068" actId="208"/>
          <ac:cxnSpMkLst>
            <pc:docMk/>
            <pc:sldMk cId="3053550180" sldId="295"/>
            <ac:cxnSpMk id="7" creationId="{455CAFC0-0CBD-4798-AB9D-D288F011F2D1}"/>
          </ac:cxnSpMkLst>
        </pc:cxnChg>
        <pc:cxnChg chg="add mod">
          <ac:chgData name="John Eson" userId="3de50c05e26c1012" providerId="LiveId" clId="{3CDF14F4-435C-4169-BDD0-819B222B546E}" dt="2020-09-29T15:16:01.159" v="2068" actId="208"/>
          <ac:cxnSpMkLst>
            <pc:docMk/>
            <pc:sldMk cId="3053550180" sldId="295"/>
            <ac:cxnSpMk id="9" creationId="{ACECCEBF-0291-4B36-91BE-91A823B3F6BC}"/>
          </ac:cxnSpMkLst>
        </pc:cxnChg>
      </pc:sldChg>
      <pc:sldChg chg="addSp delSp modSp ord">
        <pc:chgData name="John Eson" userId="3de50c05e26c1012" providerId="LiveId" clId="{3CDF14F4-435C-4169-BDD0-819B222B546E}" dt="2020-09-29T15:02:51.123" v="1806" actId="478"/>
        <pc:sldMkLst>
          <pc:docMk/>
          <pc:sldMk cId="3888472752" sldId="299"/>
        </pc:sldMkLst>
        <pc:spChg chg="del">
          <ac:chgData name="John Eson" userId="3de50c05e26c1012" providerId="LiveId" clId="{3CDF14F4-435C-4169-BDD0-819B222B546E}" dt="2020-09-29T13:44:00.567" v="980" actId="478"/>
          <ac:spMkLst>
            <pc:docMk/>
            <pc:sldMk cId="3888472752" sldId="299"/>
            <ac:spMk id="2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0:47.726" v="1772" actId="1035"/>
          <ac:spMkLst>
            <pc:docMk/>
            <pc:sldMk cId="3888472752" sldId="299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02.234" v="981" actId="478"/>
          <ac:spMkLst>
            <pc:docMk/>
            <pc:sldMk cId="3888472752" sldId="299"/>
            <ac:spMk id="5" creationId="{FE8B45D4-3AE9-412C-907C-239B80813FD3}"/>
          </ac:spMkLst>
        </pc:spChg>
        <pc:spChg chg="add">
          <ac:chgData name="John Eson" userId="3de50c05e26c1012" providerId="LiveId" clId="{3CDF14F4-435C-4169-BDD0-819B222B546E}" dt="2020-09-29T13:44:02.578" v="982"/>
          <ac:spMkLst>
            <pc:docMk/>
            <pc:sldMk cId="3888472752" sldId="299"/>
            <ac:spMk id="6" creationId="{B93C2B61-4A99-474A-8CC1-2A8A191C58CB}"/>
          </ac:spMkLst>
        </pc:spChg>
        <pc:picChg chg="add del">
          <ac:chgData name="John Eson" userId="3de50c05e26c1012" providerId="LiveId" clId="{3CDF14F4-435C-4169-BDD0-819B222B546E}" dt="2020-09-29T15:00:10.931" v="1741"/>
          <ac:picMkLst>
            <pc:docMk/>
            <pc:sldMk cId="3888472752" sldId="299"/>
            <ac:picMk id="7" creationId="{FA811666-2CD8-478D-83E6-610E6CE71775}"/>
          </ac:picMkLst>
        </pc:picChg>
        <pc:picChg chg="add del">
          <ac:chgData name="John Eson" userId="3de50c05e26c1012" providerId="LiveId" clId="{3CDF14F4-435C-4169-BDD0-819B222B546E}" dt="2020-09-29T15:02:51.123" v="1806" actId="478"/>
          <ac:picMkLst>
            <pc:docMk/>
            <pc:sldMk cId="3888472752" sldId="299"/>
            <ac:picMk id="8" creationId="{54C422AA-2B69-4F91-996F-A4F65EC41DA0}"/>
          </ac:picMkLst>
        </pc:picChg>
      </pc:sldChg>
      <pc:sldChg chg="addSp delSp modSp">
        <pc:chgData name="John Eson" userId="3de50c05e26c1012" providerId="LiveId" clId="{3CDF14F4-435C-4169-BDD0-819B222B546E}" dt="2020-09-29T15:02:45.155" v="1805" actId="1076"/>
        <pc:sldMkLst>
          <pc:docMk/>
          <pc:sldMk cId="893941337" sldId="300"/>
        </pc:sldMkLst>
        <pc:spChg chg="del">
          <ac:chgData name="John Eson" userId="3de50c05e26c1012" providerId="LiveId" clId="{3CDF14F4-435C-4169-BDD0-819B222B546E}" dt="2020-09-29T13:44:06.860" v="983" actId="478"/>
          <ac:spMkLst>
            <pc:docMk/>
            <pc:sldMk cId="893941337" sldId="300"/>
            <ac:spMk id="2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0:38.646" v="1768" actId="1036"/>
          <ac:spMkLst>
            <pc:docMk/>
            <pc:sldMk cId="893941337" sldId="300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08.435" v="984" actId="478"/>
          <ac:spMkLst>
            <pc:docMk/>
            <pc:sldMk cId="893941337" sldId="300"/>
            <ac:spMk id="5" creationId="{E0F02F51-5C6F-43FA-8240-9A76C808A181}"/>
          </ac:spMkLst>
        </pc:spChg>
        <pc:spChg chg="add">
          <ac:chgData name="John Eson" userId="3de50c05e26c1012" providerId="LiveId" clId="{3CDF14F4-435C-4169-BDD0-819B222B546E}" dt="2020-09-29T13:44:09.079" v="985"/>
          <ac:spMkLst>
            <pc:docMk/>
            <pc:sldMk cId="893941337" sldId="300"/>
            <ac:spMk id="6" creationId="{D3626081-3C28-4EC5-8012-D74C528FDF61}"/>
          </ac:spMkLst>
        </pc:spChg>
        <pc:spChg chg="add mod">
          <ac:chgData name="John Eson" userId="3de50c05e26c1012" providerId="LiveId" clId="{3CDF14F4-435C-4169-BDD0-819B222B546E}" dt="2020-09-29T15:02:23.999" v="1795" actId="1076"/>
          <ac:spMkLst>
            <pc:docMk/>
            <pc:sldMk cId="893941337" sldId="300"/>
            <ac:spMk id="9" creationId="{78AFF4C9-BE62-4F22-962F-4E8162EBC1BC}"/>
          </ac:spMkLst>
        </pc:spChg>
        <pc:spChg chg="add mod">
          <ac:chgData name="John Eson" userId="3de50c05e26c1012" providerId="LiveId" clId="{3CDF14F4-435C-4169-BDD0-819B222B546E}" dt="2020-09-29T15:02:30.215" v="1799" actId="1035"/>
          <ac:spMkLst>
            <pc:docMk/>
            <pc:sldMk cId="893941337" sldId="300"/>
            <ac:spMk id="10" creationId="{AFF4BAAA-8634-4A5D-B8FF-3C3EE54F2F50}"/>
          </ac:spMkLst>
        </pc:spChg>
        <pc:spChg chg="add del">
          <ac:chgData name="John Eson" userId="3de50c05e26c1012" providerId="LiveId" clId="{3CDF14F4-435C-4169-BDD0-819B222B546E}" dt="2020-09-29T15:02:35.077" v="1801" actId="478"/>
          <ac:spMkLst>
            <pc:docMk/>
            <pc:sldMk cId="893941337" sldId="300"/>
            <ac:spMk id="11" creationId="{A28F1037-4B0D-484E-870B-28B3F2FEE2B9}"/>
          </ac:spMkLst>
        </pc:spChg>
        <pc:spChg chg="add mod">
          <ac:chgData name="John Eson" userId="3de50c05e26c1012" providerId="LiveId" clId="{3CDF14F4-435C-4169-BDD0-819B222B546E}" dt="2020-09-29T15:02:39.615" v="1803" actId="1076"/>
          <ac:spMkLst>
            <pc:docMk/>
            <pc:sldMk cId="893941337" sldId="300"/>
            <ac:spMk id="12" creationId="{F9979543-0C86-4622-A90D-FC5E3D299B72}"/>
          </ac:spMkLst>
        </pc:spChg>
        <pc:spChg chg="add mod">
          <ac:chgData name="John Eson" userId="3de50c05e26c1012" providerId="LiveId" clId="{3CDF14F4-435C-4169-BDD0-819B222B546E}" dt="2020-09-29T15:02:39.615" v="1803" actId="1076"/>
          <ac:spMkLst>
            <pc:docMk/>
            <pc:sldMk cId="893941337" sldId="300"/>
            <ac:spMk id="13" creationId="{3EDAA784-291C-41D7-8610-A62F156AD0A0}"/>
          </ac:spMkLst>
        </pc:spChg>
        <pc:spChg chg="add mod">
          <ac:chgData name="John Eson" userId="3de50c05e26c1012" providerId="LiveId" clId="{3CDF14F4-435C-4169-BDD0-819B222B546E}" dt="2020-09-29T15:02:45.155" v="1805" actId="1076"/>
          <ac:spMkLst>
            <pc:docMk/>
            <pc:sldMk cId="893941337" sldId="300"/>
            <ac:spMk id="14" creationId="{9D1D7A81-E0F4-4EA7-AEC0-B9CFD160797D}"/>
          </ac:spMkLst>
        </pc:spChg>
        <pc:picChg chg="add del">
          <ac:chgData name="John Eson" userId="3de50c05e26c1012" providerId="LiveId" clId="{3CDF14F4-435C-4169-BDD0-819B222B546E}" dt="2020-09-29T15:00:11.620" v="1746"/>
          <ac:picMkLst>
            <pc:docMk/>
            <pc:sldMk cId="893941337" sldId="300"/>
            <ac:picMk id="7" creationId="{6A480F50-062A-439C-A903-E8E06DD26599}"/>
          </ac:picMkLst>
        </pc:picChg>
        <pc:picChg chg="add">
          <ac:chgData name="John Eson" userId="3de50c05e26c1012" providerId="LiveId" clId="{3CDF14F4-435C-4169-BDD0-819B222B546E}" dt="2020-09-29T15:00:33.333" v="1756"/>
          <ac:picMkLst>
            <pc:docMk/>
            <pc:sldMk cId="893941337" sldId="300"/>
            <ac:picMk id="8" creationId="{38887A2D-D44C-41D7-9847-A9FC0B52E987}"/>
          </ac:picMkLst>
        </pc:picChg>
      </pc:sldChg>
      <pc:sldChg chg="addSp delSp modSp ord">
        <pc:chgData name="John Eson" userId="3de50c05e26c1012" providerId="LiveId" clId="{3CDF14F4-435C-4169-BDD0-819B222B546E}" dt="2020-09-29T15:02:00.636" v="1786" actId="1076"/>
        <pc:sldMkLst>
          <pc:docMk/>
          <pc:sldMk cId="805845572" sldId="301"/>
        </pc:sldMkLst>
        <pc:spChg chg="del">
          <ac:chgData name="John Eson" userId="3de50c05e26c1012" providerId="LiveId" clId="{3CDF14F4-435C-4169-BDD0-819B222B546E}" dt="2020-09-29T13:44:13.271" v="986" actId="478"/>
          <ac:spMkLst>
            <pc:docMk/>
            <pc:sldMk cId="805845572" sldId="301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15.325" v="987" actId="478"/>
          <ac:spMkLst>
            <pc:docMk/>
            <pc:sldMk cId="805845572" sldId="301"/>
            <ac:spMk id="5" creationId="{2339A78B-119E-4040-9FE7-18D17C22F741}"/>
          </ac:spMkLst>
        </pc:spChg>
        <pc:spChg chg="add">
          <ac:chgData name="John Eson" userId="3de50c05e26c1012" providerId="LiveId" clId="{3CDF14F4-435C-4169-BDD0-819B222B546E}" dt="2020-09-29T13:44:15.786" v="988"/>
          <ac:spMkLst>
            <pc:docMk/>
            <pc:sldMk cId="805845572" sldId="301"/>
            <ac:spMk id="6" creationId="{34545E14-5862-44D9-A77B-3794E6E15F2A}"/>
          </ac:spMkLst>
        </pc:spChg>
        <pc:spChg chg="add mod">
          <ac:chgData name="John Eson" userId="3de50c05e26c1012" providerId="LiveId" clId="{3CDF14F4-435C-4169-BDD0-819B222B546E}" dt="2020-09-29T15:01:54.163" v="1782" actId="1035"/>
          <ac:spMkLst>
            <pc:docMk/>
            <pc:sldMk cId="805845572" sldId="301"/>
            <ac:spMk id="9" creationId="{21E9C0C4-06BA-4B47-A860-691FB9D436A3}"/>
          </ac:spMkLst>
        </pc:spChg>
        <pc:spChg chg="add mod">
          <ac:chgData name="John Eson" userId="3de50c05e26c1012" providerId="LiveId" clId="{3CDF14F4-435C-4169-BDD0-819B222B546E}" dt="2020-09-29T15:01:57.791" v="1784" actId="1076"/>
          <ac:spMkLst>
            <pc:docMk/>
            <pc:sldMk cId="805845572" sldId="301"/>
            <ac:spMk id="10" creationId="{7BB133E5-D299-4FFA-85BE-D579948592F5}"/>
          </ac:spMkLst>
        </pc:spChg>
        <pc:spChg chg="add mod">
          <ac:chgData name="John Eson" userId="3de50c05e26c1012" providerId="LiveId" clId="{3CDF14F4-435C-4169-BDD0-819B222B546E}" dt="2020-09-29T15:02:00.636" v="1786" actId="1076"/>
          <ac:spMkLst>
            <pc:docMk/>
            <pc:sldMk cId="805845572" sldId="301"/>
            <ac:spMk id="11" creationId="{978675E7-F5EC-4739-92E4-442FF4545AD1}"/>
          </ac:spMkLst>
        </pc:spChg>
        <pc:picChg chg="add del mod">
          <ac:chgData name="John Eson" userId="3de50c05e26c1012" providerId="LiveId" clId="{3CDF14F4-435C-4169-BDD0-819B222B546E}" dt="2020-09-29T14:58:56.891" v="1585"/>
          <ac:picMkLst>
            <pc:docMk/>
            <pc:sldMk cId="805845572" sldId="301"/>
            <ac:picMk id="7" creationId="{49C5D85D-F004-4E19-8C7B-95F52FA88E9B}"/>
          </ac:picMkLst>
        </pc:picChg>
        <pc:picChg chg="add mod">
          <ac:chgData name="John Eson" userId="3de50c05e26c1012" providerId="LiveId" clId="{3CDF14F4-435C-4169-BDD0-819B222B546E}" dt="2020-09-29T14:59:19.341" v="1588" actId="1076"/>
          <ac:picMkLst>
            <pc:docMk/>
            <pc:sldMk cId="805845572" sldId="301"/>
            <ac:picMk id="8" creationId="{23A29297-647D-4F88-AA1F-C5361BD66F1A}"/>
          </ac:picMkLst>
        </pc:picChg>
      </pc:sldChg>
      <pc:sldChg chg="addSp delSp modSp del">
        <pc:chgData name="John Eson" userId="3de50c05e26c1012" providerId="LiveId" clId="{3CDF14F4-435C-4169-BDD0-819B222B546E}" dt="2020-09-29T14:46:53.906" v="1507" actId="2696"/>
        <pc:sldMkLst>
          <pc:docMk/>
          <pc:sldMk cId="281716343" sldId="303"/>
        </pc:sldMkLst>
        <pc:spChg chg="del">
          <ac:chgData name="John Eson" userId="3de50c05e26c1012" providerId="LiveId" clId="{3CDF14F4-435C-4169-BDD0-819B222B546E}" dt="2020-09-29T13:44:20.965" v="989" actId="478"/>
          <ac:spMkLst>
            <pc:docMk/>
            <pc:sldMk cId="281716343" sldId="303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22.151" v="990" actId="478"/>
          <ac:spMkLst>
            <pc:docMk/>
            <pc:sldMk cId="281716343" sldId="303"/>
            <ac:spMk id="5" creationId="{E5139E2B-7607-4861-AA8F-C60C6AE2B85F}"/>
          </ac:spMkLst>
        </pc:spChg>
        <pc:spChg chg="add">
          <ac:chgData name="John Eson" userId="3de50c05e26c1012" providerId="LiveId" clId="{3CDF14F4-435C-4169-BDD0-819B222B546E}" dt="2020-09-29T13:44:22.583" v="991"/>
          <ac:spMkLst>
            <pc:docMk/>
            <pc:sldMk cId="281716343" sldId="303"/>
            <ac:spMk id="6" creationId="{35AB903A-856D-4178-83AD-08AE2D5830EA}"/>
          </ac:spMkLst>
        </pc:spChg>
      </pc:sldChg>
      <pc:sldChg chg="modSp">
        <pc:chgData name="John Eson" userId="3de50c05e26c1012" providerId="LiveId" clId="{3CDF14F4-435C-4169-BDD0-819B222B546E}" dt="2020-09-29T15:03:44.856" v="1839" actId="20577"/>
        <pc:sldMkLst>
          <pc:docMk/>
          <pc:sldMk cId="1661051742" sldId="304"/>
        </pc:sldMkLst>
        <pc:spChg chg="mod">
          <ac:chgData name="John Eson" userId="3de50c05e26c1012" providerId="LiveId" clId="{3CDF14F4-435C-4169-BDD0-819B222B546E}" dt="2020-09-29T15:03:44.856" v="1839" actId="20577"/>
          <ac:spMkLst>
            <pc:docMk/>
            <pc:sldMk cId="1661051742" sldId="304"/>
            <ac:spMk id="3" creationId="{00000000-0000-0000-0000-000000000000}"/>
          </ac:spMkLst>
        </pc:spChg>
      </pc:sldChg>
      <pc:sldChg chg="modSp">
        <pc:chgData name="John Eson" userId="3de50c05e26c1012" providerId="LiveId" clId="{3CDF14F4-435C-4169-BDD0-819B222B546E}" dt="2020-09-29T14:26:33.679" v="1276" actId="20578"/>
        <pc:sldMkLst>
          <pc:docMk/>
          <pc:sldMk cId="2212408238" sldId="305"/>
        </pc:sldMkLst>
        <pc:spChg chg="mod">
          <ac:chgData name="John Eson" userId="3de50c05e26c1012" providerId="LiveId" clId="{3CDF14F4-435C-4169-BDD0-819B222B546E}" dt="2020-09-29T14:26:33.679" v="1276" actId="20578"/>
          <ac:spMkLst>
            <pc:docMk/>
            <pc:sldMk cId="2212408238" sldId="305"/>
            <ac:spMk id="3" creationId="{00000000-0000-0000-0000-000000000000}"/>
          </ac:spMkLst>
        </pc:spChg>
      </pc:sldChg>
      <pc:sldChg chg="modSp">
        <pc:chgData name="John Eson" userId="3de50c05e26c1012" providerId="LiveId" clId="{3CDF14F4-435C-4169-BDD0-819B222B546E}" dt="2020-09-29T14:29:51.800" v="1346" actId="20577"/>
        <pc:sldMkLst>
          <pc:docMk/>
          <pc:sldMk cId="2787326936" sldId="306"/>
        </pc:sldMkLst>
        <pc:spChg chg="mod">
          <ac:chgData name="John Eson" userId="3de50c05e26c1012" providerId="LiveId" clId="{3CDF14F4-435C-4169-BDD0-819B222B546E}" dt="2020-09-29T14:29:51.800" v="1346" actId="20577"/>
          <ac:spMkLst>
            <pc:docMk/>
            <pc:sldMk cId="2787326936" sldId="306"/>
            <ac:spMk id="3" creationId="{00000000-0000-0000-0000-000000000000}"/>
          </ac:spMkLst>
        </pc:spChg>
      </pc:sldChg>
      <pc:sldChg chg="addSp modSp">
        <pc:chgData name="John Eson" userId="3de50c05e26c1012" providerId="LiveId" clId="{3CDF14F4-435C-4169-BDD0-819B222B546E}" dt="2020-09-29T15:05:15.673" v="1865" actId="20577"/>
        <pc:sldMkLst>
          <pc:docMk/>
          <pc:sldMk cId="4287280057" sldId="308"/>
        </pc:sldMkLst>
        <pc:spChg chg="mod">
          <ac:chgData name="John Eson" userId="3de50c05e26c1012" providerId="LiveId" clId="{3CDF14F4-435C-4169-BDD0-819B222B546E}" dt="2020-09-29T15:05:15.673" v="1865" actId="20577"/>
          <ac:spMkLst>
            <pc:docMk/>
            <pc:sldMk cId="4287280057" sldId="308"/>
            <ac:spMk id="2" creationId="{00000000-0000-0000-0000-000000000000}"/>
          </ac:spMkLst>
        </pc:spChg>
        <pc:spChg chg="mod">
          <ac:chgData name="John Eson" userId="3de50c05e26c1012" providerId="LiveId" clId="{3CDF14F4-435C-4169-BDD0-819B222B546E}" dt="2020-09-29T12:54:35.505" v="544"/>
          <ac:spMkLst>
            <pc:docMk/>
            <pc:sldMk cId="4287280057" sldId="308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2:55:55.446" v="566" actId="164"/>
          <ac:spMkLst>
            <pc:docMk/>
            <pc:sldMk cId="4287280057" sldId="308"/>
            <ac:spMk id="4" creationId="{EB8898E3-C80F-41F0-AF5A-3A29FE05AB21}"/>
          </ac:spMkLst>
        </pc:spChg>
        <pc:spChg chg="add mod">
          <ac:chgData name="John Eson" userId="3de50c05e26c1012" providerId="LiveId" clId="{3CDF14F4-435C-4169-BDD0-819B222B546E}" dt="2020-09-29T12:56:33.355" v="573" actId="164"/>
          <ac:spMkLst>
            <pc:docMk/>
            <pc:sldMk cId="4287280057" sldId="308"/>
            <ac:spMk id="6" creationId="{ED67039E-61A4-4422-B56D-6679C3D2641C}"/>
          </ac:spMkLst>
        </pc:spChg>
        <pc:grpChg chg="add mod">
          <ac:chgData name="John Eson" userId="3de50c05e26c1012" providerId="LiveId" clId="{3CDF14F4-435C-4169-BDD0-819B222B546E}" dt="2020-09-29T12:56:33.355" v="573" actId="164"/>
          <ac:grpSpMkLst>
            <pc:docMk/>
            <pc:sldMk cId="4287280057" sldId="308"/>
            <ac:grpSpMk id="5" creationId="{AF948265-C1E4-436B-9CE4-A9661536168C}"/>
          </ac:grpSpMkLst>
        </pc:grpChg>
        <pc:grpChg chg="add mod">
          <ac:chgData name="John Eson" userId="3de50c05e26c1012" providerId="LiveId" clId="{3CDF14F4-435C-4169-BDD0-819B222B546E}" dt="2020-09-29T12:56:40.255" v="575" actId="1076"/>
          <ac:grpSpMkLst>
            <pc:docMk/>
            <pc:sldMk cId="4287280057" sldId="308"/>
            <ac:grpSpMk id="7" creationId="{EA68A277-0DF4-466B-B30A-3852F8F8FA0F}"/>
          </ac:grpSpMkLst>
        </pc:grpChg>
        <pc:picChg chg="add mod">
          <ac:chgData name="John Eson" userId="3de50c05e26c1012" providerId="LiveId" clId="{3CDF14F4-435C-4169-BDD0-819B222B546E}" dt="2020-09-29T12:55:55.446" v="566" actId="164"/>
          <ac:picMkLst>
            <pc:docMk/>
            <pc:sldMk cId="4287280057" sldId="308"/>
            <ac:picMk id="1026" creationId="{553B0193-8A39-4CBF-992B-7DC46E4381C4}"/>
          </ac:picMkLst>
        </pc:picChg>
      </pc:sldChg>
      <pc:sldChg chg="addSp modSp">
        <pc:chgData name="John Eson" userId="3de50c05e26c1012" providerId="LiveId" clId="{3CDF14F4-435C-4169-BDD0-819B222B546E}" dt="2020-09-29T15:18:58.076" v="2169" actId="1036"/>
        <pc:sldMkLst>
          <pc:docMk/>
          <pc:sldMk cId="2951154490" sldId="312"/>
        </pc:sldMkLst>
        <pc:spChg chg="mod">
          <ac:chgData name="John Eson" userId="3de50c05e26c1012" providerId="LiveId" clId="{3CDF14F4-435C-4169-BDD0-819B222B546E}" dt="2020-09-29T15:18:58.076" v="2169" actId="1036"/>
          <ac:spMkLst>
            <pc:docMk/>
            <pc:sldMk cId="2951154490" sldId="312"/>
            <ac:spMk id="3" creationId="{00000000-0000-0000-0000-000000000000}"/>
          </ac:spMkLst>
        </pc:spChg>
        <pc:grpChg chg="add mod">
          <ac:chgData name="John Eson" userId="3de50c05e26c1012" providerId="LiveId" clId="{3CDF14F4-435C-4169-BDD0-819B222B546E}" dt="2020-09-29T15:18:17.095" v="2157" actId="164"/>
          <ac:grpSpMkLst>
            <pc:docMk/>
            <pc:sldMk cId="2951154490" sldId="312"/>
            <ac:grpSpMk id="5" creationId="{66652113-92EB-4D33-9F0C-2B08E688689C}"/>
          </ac:grpSpMkLst>
        </pc:grpChg>
        <pc:grpChg chg="add mod">
          <ac:chgData name="John Eson" userId="3de50c05e26c1012" providerId="LiveId" clId="{3CDF14F4-435C-4169-BDD0-819B222B546E}" dt="2020-09-29T15:18:17.095" v="2157" actId="164"/>
          <ac:grpSpMkLst>
            <pc:docMk/>
            <pc:sldMk cId="2951154490" sldId="312"/>
            <ac:grpSpMk id="16" creationId="{101E3D4F-00BA-45AE-93A8-A9CEFFEDB79A}"/>
          </ac:grpSpMkLst>
        </pc:grpChg>
        <pc:picChg chg="mod">
          <ac:chgData name="John Eson" userId="3de50c05e26c1012" providerId="LiveId" clId="{3CDF14F4-435C-4169-BDD0-819B222B546E}" dt="2020-09-29T15:18:17.095" v="2157" actId="164"/>
          <ac:picMkLst>
            <pc:docMk/>
            <pc:sldMk cId="2951154490" sldId="312"/>
            <ac:picMk id="4" creationId="{5FB88CF8-7FD7-4D4B-BF7E-318CB5634EEA}"/>
          </ac:picMkLst>
        </pc:picChg>
      </pc:sldChg>
      <pc:sldChg chg="addSp modSp">
        <pc:chgData name="John Eson" userId="3de50c05e26c1012" providerId="LiveId" clId="{3CDF14F4-435C-4169-BDD0-819B222B546E}" dt="2020-09-29T16:31:42.499" v="2319" actId="20577"/>
        <pc:sldMkLst>
          <pc:docMk/>
          <pc:sldMk cId="1787119812" sldId="314"/>
        </pc:sldMkLst>
        <pc:spChg chg="add mod">
          <ac:chgData name="John Eson" userId="3de50c05e26c1012" providerId="LiveId" clId="{3CDF14F4-435C-4169-BDD0-819B222B546E}" dt="2020-09-29T16:30:04.697" v="2306" actId="1076"/>
          <ac:spMkLst>
            <pc:docMk/>
            <pc:sldMk cId="1787119812" sldId="314"/>
            <ac:spMk id="3" creationId="{EED2D83E-0455-4CE5-91B0-73C9499BFDEB}"/>
          </ac:spMkLst>
        </pc:spChg>
        <pc:spChg chg="mod">
          <ac:chgData name="John Eson" userId="3de50c05e26c1012" providerId="LiveId" clId="{3CDF14F4-435C-4169-BDD0-819B222B546E}" dt="2020-09-29T16:31:42.499" v="2319" actId="20577"/>
          <ac:spMkLst>
            <pc:docMk/>
            <pc:sldMk cId="1787119812" sldId="314"/>
            <ac:spMk id="4" creationId="{82AB6CB7-BC50-4AA6-A049-2D025B92420C}"/>
          </ac:spMkLst>
        </pc:spChg>
        <pc:spChg chg="add mod">
          <ac:chgData name="John Eson" userId="3de50c05e26c1012" providerId="LiveId" clId="{3CDF14F4-435C-4169-BDD0-819B222B546E}" dt="2020-09-29T16:30:09.798" v="2309" actId="14100"/>
          <ac:spMkLst>
            <pc:docMk/>
            <pc:sldMk cId="1787119812" sldId="314"/>
            <ac:spMk id="6" creationId="{2A0F7D33-6EDC-45E7-BA2F-413D0F7BD3EF}"/>
          </ac:spMkLst>
        </pc:spChg>
        <pc:spChg chg="add mod">
          <ac:chgData name="John Eson" userId="3de50c05e26c1012" providerId="LiveId" clId="{3CDF14F4-435C-4169-BDD0-819B222B546E}" dt="2020-09-29T16:30:19.072" v="2312" actId="14100"/>
          <ac:spMkLst>
            <pc:docMk/>
            <pc:sldMk cId="1787119812" sldId="314"/>
            <ac:spMk id="7" creationId="{F2DBFB81-27CD-4F2A-BBE5-B60F2A35133B}"/>
          </ac:spMkLst>
        </pc:spChg>
      </pc:sldChg>
      <pc:sldChg chg="addSp delSp modSp modAnim">
        <pc:chgData name="John Eson" userId="3de50c05e26c1012" providerId="LiveId" clId="{3CDF14F4-435C-4169-BDD0-819B222B546E}" dt="2020-09-29T14:45:03.529" v="1504" actId="20577"/>
        <pc:sldMkLst>
          <pc:docMk/>
          <pc:sldMk cId="260168708" sldId="315"/>
        </pc:sldMkLst>
        <pc:spChg chg="add del mod">
          <ac:chgData name="John Eson" userId="3de50c05e26c1012" providerId="LiveId" clId="{3CDF14F4-435C-4169-BDD0-819B222B546E}" dt="2020-09-29T14:45:01.219" v="1503" actId="20577"/>
          <ac:spMkLst>
            <pc:docMk/>
            <pc:sldMk cId="260168708" sldId="315"/>
            <ac:spMk id="4" creationId="{82AB6CB7-BC50-4AA6-A049-2D025B92420C}"/>
          </ac:spMkLst>
        </pc:spChg>
        <pc:spChg chg="add del mod">
          <ac:chgData name="John Eson" userId="3de50c05e26c1012" providerId="LiveId" clId="{3CDF14F4-435C-4169-BDD0-819B222B546E}" dt="2020-09-29T13:29:05.751" v="703" actId="478"/>
          <ac:spMkLst>
            <pc:docMk/>
            <pc:sldMk cId="260168708" sldId="315"/>
            <ac:spMk id="9" creationId="{B4A8659C-C93A-4B38-A526-17467BAB2648}"/>
          </ac:spMkLst>
        </pc:spChg>
        <pc:spChg chg="add mod">
          <ac:chgData name="John Eson" userId="3de50c05e26c1012" providerId="LiveId" clId="{3CDF14F4-435C-4169-BDD0-819B222B546E}" dt="2020-09-29T13:31:56.839" v="738" actId="164"/>
          <ac:spMkLst>
            <pc:docMk/>
            <pc:sldMk cId="260168708" sldId="315"/>
            <ac:spMk id="13" creationId="{0E952ACD-09F9-4C77-92B8-B9DAFC910068}"/>
          </ac:spMkLst>
        </pc:spChg>
        <pc:spChg chg="add mod">
          <ac:chgData name="John Eson" userId="3de50c05e26c1012" providerId="LiveId" clId="{3CDF14F4-435C-4169-BDD0-819B222B546E}" dt="2020-09-29T13:32:07.589" v="740" actId="164"/>
          <ac:spMkLst>
            <pc:docMk/>
            <pc:sldMk cId="260168708" sldId="315"/>
            <ac:spMk id="15" creationId="{E7EC185A-ED07-4FB3-9606-458EC353D5DE}"/>
          </ac:spMkLst>
        </pc:spChg>
        <pc:spChg chg="add del mod">
          <ac:chgData name="John Eson" userId="3de50c05e26c1012" providerId="LiveId" clId="{3CDF14F4-435C-4169-BDD0-819B222B546E}" dt="2020-09-29T13:34:17.106" v="753" actId="478"/>
          <ac:spMkLst>
            <pc:docMk/>
            <pc:sldMk cId="260168708" sldId="315"/>
            <ac:spMk id="17" creationId="{87567CA1-4DAA-4D37-B67C-0321BA8FD773}"/>
          </ac:spMkLst>
        </pc:spChg>
        <pc:spChg chg="add del mod">
          <ac:chgData name="John Eson" userId="3de50c05e26c1012" providerId="LiveId" clId="{3CDF14F4-435C-4169-BDD0-819B222B546E}" dt="2020-09-29T13:34:43.499" v="757" actId="478"/>
          <ac:spMkLst>
            <pc:docMk/>
            <pc:sldMk cId="260168708" sldId="315"/>
            <ac:spMk id="20" creationId="{2ECB81F2-32B3-49BD-9E65-3EACEE5A7E79}"/>
          </ac:spMkLst>
        </pc:spChg>
        <pc:spChg chg="add del mod">
          <ac:chgData name="John Eson" userId="3de50c05e26c1012" providerId="LiveId" clId="{3CDF14F4-435C-4169-BDD0-819B222B546E}" dt="2020-09-29T13:34:53.653" v="759" actId="478"/>
          <ac:spMkLst>
            <pc:docMk/>
            <pc:sldMk cId="260168708" sldId="315"/>
            <ac:spMk id="21" creationId="{C7083B67-9B6D-4B0B-BF82-6845F077FF76}"/>
          </ac:spMkLst>
        </pc:spChg>
        <pc:spChg chg="add del mod">
          <ac:chgData name="John Eson" userId="3de50c05e26c1012" providerId="LiveId" clId="{3CDF14F4-435C-4169-BDD0-819B222B546E}" dt="2020-09-29T13:35:09.921" v="761" actId="478"/>
          <ac:spMkLst>
            <pc:docMk/>
            <pc:sldMk cId="260168708" sldId="315"/>
            <ac:spMk id="22" creationId="{95A4288A-FEEF-4613-AE6B-B806FB6BF94B}"/>
          </ac:spMkLst>
        </pc:spChg>
        <pc:spChg chg="add del mod">
          <ac:chgData name="John Eson" userId="3de50c05e26c1012" providerId="LiveId" clId="{3CDF14F4-435C-4169-BDD0-819B222B546E}" dt="2020-09-29T13:36:22.690" v="780" actId="478"/>
          <ac:spMkLst>
            <pc:docMk/>
            <pc:sldMk cId="260168708" sldId="315"/>
            <ac:spMk id="25" creationId="{47D37CF5-8F5A-4113-90FA-22B0CE4B207A}"/>
          </ac:spMkLst>
        </pc:spChg>
        <pc:spChg chg="add del mod">
          <ac:chgData name="John Eson" userId="3de50c05e26c1012" providerId="LiveId" clId="{3CDF14F4-435C-4169-BDD0-819B222B546E}" dt="2020-09-29T13:36:21.139" v="779" actId="478"/>
          <ac:spMkLst>
            <pc:docMk/>
            <pc:sldMk cId="260168708" sldId="315"/>
            <ac:spMk id="27" creationId="{59F80344-D046-4DAE-829B-E7D18CB35627}"/>
          </ac:spMkLst>
        </pc:spChg>
        <pc:spChg chg="add mod">
          <ac:chgData name="John Eson" userId="3de50c05e26c1012" providerId="LiveId" clId="{3CDF14F4-435C-4169-BDD0-819B222B546E}" dt="2020-09-29T13:38:47.704" v="870" actId="164"/>
          <ac:spMkLst>
            <pc:docMk/>
            <pc:sldMk cId="260168708" sldId="315"/>
            <ac:spMk id="36" creationId="{C2C1B50A-D3DA-44F6-BDB2-0E4F3F4E4DE4}"/>
          </ac:spMkLst>
        </pc:spChg>
        <pc:spChg chg="add mod">
          <ac:chgData name="John Eson" userId="3de50c05e26c1012" providerId="LiveId" clId="{3CDF14F4-435C-4169-BDD0-819B222B546E}" dt="2020-09-29T13:38:47.704" v="870" actId="164"/>
          <ac:spMkLst>
            <pc:docMk/>
            <pc:sldMk cId="260168708" sldId="315"/>
            <ac:spMk id="38" creationId="{88E306E1-3E74-4909-AFB6-E95AD7C85EF7}"/>
          </ac:spMkLst>
        </pc:spChg>
        <pc:spChg chg="add mod">
          <ac:chgData name="John Eson" userId="3de50c05e26c1012" providerId="LiveId" clId="{3CDF14F4-435C-4169-BDD0-819B222B546E}" dt="2020-09-29T13:38:47.704" v="870" actId="164"/>
          <ac:spMkLst>
            <pc:docMk/>
            <pc:sldMk cId="260168708" sldId="315"/>
            <ac:spMk id="39" creationId="{8DD30421-B8D0-468F-AA03-D8092007AA65}"/>
          </ac:spMkLst>
        </pc:spChg>
        <pc:grpChg chg="mod">
          <ac:chgData name="John Eson" userId="3de50c05e26c1012" providerId="LiveId" clId="{3CDF14F4-435C-4169-BDD0-819B222B546E}" dt="2020-09-29T13:39:08.122" v="875" actId="1076"/>
          <ac:grpSpMkLst>
            <pc:docMk/>
            <pc:sldMk cId="260168708" sldId="315"/>
            <ac:grpSpMk id="8" creationId="{3D0EF94D-F74A-4B2C-AD56-E523AEC7FA5F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14" creationId="{04862661-1653-49BF-968A-C48D28C33DE5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16" creationId="{A6C46009-E1D4-473F-BA02-295574F66A80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37" creationId="{123F6128-0B37-4058-B069-9D7ACF85293A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40" creationId="{CDA2673F-7187-442E-A5B6-33B5B3AD9667}"/>
          </ac:grpSpMkLst>
        </pc:grpChg>
        <pc:picChg chg="add del">
          <ac:chgData name="John Eson" userId="3de50c05e26c1012" providerId="LiveId" clId="{3CDF14F4-435C-4169-BDD0-819B222B546E}" dt="2020-09-29T13:29:05.159" v="702"/>
          <ac:picMkLst>
            <pc:docMk/>
            <pc:sldMk cId="260168708" sldId="315"/>
            <ac:picMk id="10" creationId="{50F29975-A919-4954-89BA-4237C27E0AA8}"/>
          </ac:picMkLst>
        </pc:picChg>
        <pc:picChg chg="add mod">
          <ac:chgData name="John Eson" userId="3de50c05e26c1012" providerId="LiveId" clId="{3CDF14F4-435C-4169-BDD0-819B222B546E}" dt="2020-09-29T13:32:59.798" v="743" actId="196"/>
          <ac:picMkLst>
            <pc:docMk/>
            <pc:sldMk cId="260168708" sldId="315"/>
            <ac:picMk id="11" creationId="{D91484ED-FB0D-43F4-AB30-AB653EC38349}"/>
          </ac:picMkLst>
        </pc:picChg>
        <pc:picChg chg="add mod">
          <ac:chgData name="John Eson" userId="3de50c05e26c1012" providerId="LiveId" clId="{3CDF14F4-435C-4169-BDD0-819B222B546E}" dt="2020-09-29T13:33:02.611" v="744" actId="196"/>
          <ac:picMkLst>
            <pc:docMk/>
            <pc:sldMk cId="260168708" sldId="315"/>
            <ac:picMk id="12" creationId="{5A20D8BB-E420-4C84-9EBB-00A08C8235B4}"/>
          </ac:picMkLst>
        </pc:picChg>
        <pc:picChg chg="add del">
          <ac:chgData name="John Eson" userId="3de50c05e26c1012" providerId="LiveId" clId="{3CDF14F4-435C-4169-BDD0-819B222B546E}" dt="2020-09-29T13:29:06.712" v="704"/>
          <ac:picMkLst>
            <pc:docMk/>
            <pc:sldMk cId="260168708" sldId="315"/>
            <ac:picMk id="3074" creationId="{F2D9637A-36CD-47C4-BAF0-771C724113CD}"/>
          </ac:picMkLst>
        </pc:picChg>
        <pc:cxnChg chg="add del mod">
          <ac:chgData name="John Eson" userId="3de50c05e26c1012" providerId="LiveId" clId="{3CDF14F4-435C-4169-BDD0-819B222B546E}" dt="2020-09-29T13:34:27.296" v="755" actId="478"/>
          <ac:cxnSpMkLst>
            <pc:docMk/>
            <pc:sldMk cId="260168708" sldId="315"/>
            <ac:cxnSpMk id="19" creationId="{8A42D9C4-24C9-4620-AE8D-F5A712872482}"/>
          </ac:cxnSpMkLst>
        </pc:cxnChg>
        <pc:cxnChg chg="add del mod">
          <ac:chgData name="John Eson" userId="3de50c05e26c1012" providerId="LiveId" clId="{3CDF14F4-435C-4169-BDD0-819B222B546E}" dt="2020-09-29T13:35:15.695" v="763" actId="478"/>
          <ac:cxnSpMkLst>
            <pc:docMk/>
            <pc:sldMk cId="260168708" sldId="315"/>
            <ac:cxnSpMk id="24" creationId="{76E80E89-55AD-46DF-BA3F-3976F2F41FD2}"/>
          </ac:cxnSpMkLst>
        </pc:cxnChg>
        <pc:cxnChg chg="add mod">
          <ac:chgData name="John Eson" userId="3de50c05e26c1012" providerId="LiveId" clId="{3CDF14F4-435C-4169-BDD0-819B222B546E}" dt="2020-09-29T13:38:47.704" v="870" actId="164"/>
          <ac:cxnSpMkLst>
            <pc:docMk/>
            <pc:sldMk cId="260168708" sldId="315"/>
            <ac:cxnSpMk id="28" creationId="{FBA2B996-6AA0-40E6-8463-AFA5F5B27D68}"/>
          </ac:cxnSpMkLst>
        </pc:cxnChg>
        <pc:cxnChg chg="add mod">
          <ac:chgData name="John Eson" userId="3de50c05e26c1012" providerId="LiveId" clId="{3CDF14F4-435C-4169-BDD0-819B222B546E}" dt="2020-09-29T13:38:47.704" v="870" actId="164"/>
          <ac:cxnSpMkLst>
            <pc:docMk/>
            <pc:sldMk cId="260168708" sldId="315"/>
            <ac:cxnSpMk id="30" creationId="{4D78EC46-778F-467C-8C16-F5CFDEC3274D}"/>
          </ac:cxnSpMkLst>
        </pc:cxnChg>
        <pc:cxnChg chg="add mod">
          <ac:chgData name="John Eson" userId="3de50c05e26c1012" providerId="LiveId" clId="{3CDF14F4-435C-4169-BDD0-819B222B546E}" dt="2020-09-29T13:38:47.704" v="870" actId="164"/>
          <ac:cxnSpMkLst>
            <pc:docMk/>
            <pc:sldMk cId="260168708" sldId="315"/>
            <ac:cxnSpMk id="34" creationId="{37F0D8E1-B1B8-461E-8ECD-EF32FDA241EA}"/>
          </ac:cxnSpMkLst>
        </pc:cxnChg>
      </pc:sldChg>
      <pc:sldChg chg="addSp modSp modAnim">
        <pc:chgData name="John Eson" userId="3de50c05e26c1012" providerId="LiveId" clId="{3CDF14F4-435C-4169-BDD0-819B222B546E}" dt="2020-09-29T14:45:13.424" v="1505" actId="20577"/>
        <pc:sldMkLst>
          <pc:docMk/>
          <pc:sldMk cId="2993888450" sldId="316"/>
        </pc:sldMkLst>
        <pc:spChg chg="mod">
          <ac:chgData name="John Eson" userId="3de50c05e26c1012" providerId="LiveId" clId="{3CDF14F4-435C-4169-BDD0-819B222B546E}" dt="2020-09-29T14:45:13.424" v="1505" actId="20577"/>
          <ac:spMkLst>
            <pc:docMk/>
            <pc:sldMk cId="2993888450" sldId="316"/>
            <ac:spMk id="4" creationId="{82AB6CB7-BC50-4AA6-A049-2D025B92420C}"/>
          </ac:spMkLst>
        </pc:spChg>
        <pc:spChg chg="mod">
          <ac:chgData name="John Eson" userId="3de50c05e26c1012" providerId="LiveId" clId="{3CDF14F4-435C-4169-BDD0-819B222B546E}" dt="2020-09-29T13:39:53.382" v="902" actId="20577"/>
          <ac:spMkLst>
            <pc:docMk/>
            <pc:sldMk cId="2993888450" sldId="316"/>
            <ac:spMk id="17" creationId="{85B55C7D-F00B-464B-B04D-8DEE54A8DB66}"/>
          </ac:spMkLst>
        </pc:spChg>
        <pc:spChg chg="mod">
          <ac:chgData name="John Eson" userId="3de50c05e26c1012" providerId="LiveId" clId="{3CDF14F4-435C-4169-BDD0-819B222B546E}" dt="2020-09-29T13:40:54.197" v="940" actId="20577"/>
          <ac:spMkLst>
            <pc:docMk/>
            <pc:sldMk cId="2993888450" sldId="316"/>
            <ac:spMk id="18" creationId="{63D0A1BD-B243-4BF4-A872-83D507F14C10}"/>
          </ac:spMkLst>
        </pc:spChg>
        <pc:spChg chg="mod">
          <ac:chgData name="John Eson" userId="3de50c05e26c1012" providerId="LiveId" clId="{3CDF14F4-435C-4169-BDD0-819B222B546E}" dt="2020-09-29T13:42:16.878" v="964" actId="20577"/>
          <ac:spMkLst>
            <pc:docMk/>
            <pc:sldMk cId="2993888450" sldId="316"/>
            <ac:spMk id="19" creationId="{AAF9B50D-4863-4D6C-825A-223F7633AFD8}"/>
          </ac:spMkLst>
        </pc:spChg>
        <pc:spChg chg="add mod">
          <ac:chgData name="John Eson" userId="3de50c05e26c1012" providerId="LiveId" clId="{3CDF14F4-435C-4169-BDD0-819B222B546E}" dt="2020-09-29T13:42:14.001" v="961" actId="20577"/>
          <ac:spMkLst>
            <pc:docMk/>
            <pc:sldMk cId="2993888450" sldId="316"/>
            <ac:spMk id="25" creationId="{1831FA57-95D2-44DA-9171-140C1510EB6A}"/>
          </ac:spMkLst>
        </pc:spChg>
        <pc:grpChg chg="add mod">
          <ac:chgData name="John Eson" userId="3de50c05e26c1012" providerId="LiveId" clId="{3CDF14F4-435C-4169-BDD0-819B222B546E}" dt="2020-09-29T13:41:18.655" v="943" actId="164"/>
          <ac:grpSpMkLst>
            <pc:docMk/>
            <pc:sldMk cId="2993888450" sldId="316"/>
            <ac:grpSpMk id="9" creationId="{246939E0-0674-418B-B96A-6C74596598A8}"/>
          </ac:grpSpMkLst>
        </pc:grpChg>
        <pc:grpChg chg="mod">
          <ac:chgData name="John Eson" userId="3de50c05e26c1012" providerId="LiveId" clId="{3CDF14F4-435C-4169-BDD0-819B222B546E}" dt="2020-09-29T13:39:11.615" v="876" actId="1076"/>
          <ac:grpSpMkLst>
            <pc:docMk/>
            <pc:sldMk cId="2993888450" sldId="316"/>
            <ac:grpSpMk id="10" creationId="{61CA5B2D-9996-4C6A-8968-830F5B31ACA9}"/>
          </ac:grpSpMkLst>
        </pc:grpChg>
        <pc:grpChg chg="add mod">
          <ac:chgData name="John Eson" userId="3de50c05e26c1012" providerId="LiveId" clId="{3CDF14F4-435C-4169-BDD0-819B222B546E}" dt="2020-09-29T13:41:50.611" v="947" actId="20577"/>
          <ac:grpSpMkLst>
            <pc:docMk/>
            <pc:sldMk cId="2993888450" sldId="316"/>
            <ac:grpSpMk id="26" creationId="{4E92E772-699D-4AE9-B74E-629446D2243E}"/>
          </ac:grpSpMkLst>
        </pc:grpChg>
        <pc:cxnChg chg="mod">
          <ac:chgData name="John Eson" userId="3de50c05e26c1012" providerId="LiveId" clId="{3CDF14F4-435C-4169-BDD0-819B222B546E}" dt="2020-09-29T13:40:16.747" v="908" actId="1076"/>
          <ac:cxnSpMkLst>
            <pc:docMk/>
            <pc:sldMk cId="2993888450" sldId="316"/>
            <ac:cxnSpMk id="15" creationId="{2F5F59DD-A0EC-46A9-99F3-011DD11E4D30}"/>
          </ac:cxnSpMkLst>
        </pc:cxnChg>
        <pc:cxnChg chg="mod">
          <ac:chgData name="John Eson" userId="3de50c05e26c1012" providerId="LiveId" clId="{3CDF14F4-435C-4169-BDD0-819B222B546E}" dt="2020-09-29T13:40:28.194" v="912" actId="14100"/>
          <ac:cxnSpMkLst>
            <pc:docMk/>
            <pc:sldMk cId="2993888450" sldId="316"/>
            <ac:cxnSpMk id="16" creationId="{89416EA8-678E-4459-B405-1C3D80923206}"/>
          </ac:cxnSpMkLst>
        </pc:cxnChg>
        <pc:cxnChg chg="add mod">
          <ac:chgData name="John Eson" userId="3de50c05e26c1012" providerId="LiveId" clId="{3CDF14F4-435C-4169-BDD0-819B222B546E}" dt="2020-09-29T13:41:18.655" v="943" actId="164"/>
          <ac:cxnSpMkLst>
            <pc:docMk/>
            <pc:sldMk cId="2993888450" sldId="316"/>
            <ac:cxnSpMk id="24" creationId="{BD463E33-7FD4-4384-AF27-F0B621515658}"/>
          </ac:cxnSpMkLst>
        </pc:cxnChg>
      </pc:sldChg>
      <pc:sldChg chg="modSp">
        <pc:chgData name="John Eson" userId="3de50c05e26c1012" providerId="LiveId" clId="{3CDF14F4-435C-4169-BDD0-819B222B546E}" dt="2020-09-29T12:35:43.534" v="278" actId="404"/>
        <pc:sldMkLst>
          <pc:docMk/>
          <pc:sldMk cId="1495056252" sldId="317"/>
        </pc:sldMkLst>
        <pc:spChg chg="mod">
          <ac:chgData name="John Eson" userId="3de50c05e26c1012" providerId="LiveId" clId="{3CDF14F4-435C-4169-BDD0-819B222B546E}" dt="2020-09-29T12:35:43.534" v="278" actId="404"/>
          <ac:spMkLst>
            <pc:docMk/>
            <pc:sldMk cId="1495056252" sldId="317"/>
            <ac:spMk id="2" creationId="{00000000-0000-0000-0000-000000000000}"/>
          </ac:spMkLst>
        </pc:spChg>
      </pc:sldChg>
      <pc:sldChg chg="addSp delSp modSp">
        <pc:chgData name="John Eson" userId="3de50c05e26c1012" providerId="LiveId" clId="{3CDF14F4-435C-4169-BDD0-819B222B546E}" dt="2020-09-29T12:35:57.411" v="283"/>
        <pc:sldMkLst>
          <pc:docMk/>
          <pc:sldMk cId="950769731" sldId="318"/>
        </pc:sldMkLst>
        <pc:spChg chg="del">
          <ac:chgData name="John Eson" userId="3de50c05e26c1012" providerId="LiveId" clId="{3CDF14F4-435C-4169-BDD0-819B222B546E}" dt="2020-09-29T12:35:49.873" v="279" actId="478"/>
          <ac:spMkLst>
            <pc:docMk/>
            <pc:sldMk cId="950769731" sldId="318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2:35:56.687" v="282" actId="478"/>
          <ac:spMkLst>
            <pc:docMk/>
            <pc:sldMk cId="950769731" sldId="318"/>
            <ac:spMk id="4" creationId="{FA21A827-4C4E-4157-8899-BA00314D1621}"/>
          </ac:spMkLst>
        </pc:spChg>
        <pc:spChg chg="add del">
          <ac:chgData name="John Eson" userId="3de50c05e26c1012" providerId="LiveId" clId="{3CDF14F4-435C-4169-BDD0-819B222B546E}" dt="2020-09-29T12:35:54.933" v="281" actId="478"/>
          <ac:spMkLst>
            <pc:docMk/>
            <pc:sldMk cId="950769731" sldId="318"/>
            <ac:spMk id="7" creationId="{CBD49BEF-39F5-4349-9B63-2672FAFAC396}"/>
          </ac:spMkLst>
        </pc:spChg>
        <pc:spChg chg="add">
          <ac:chgData name="John Eson" userId="3de50c05e26c1012" providerId="LiveId" clId="{3CDF14F4-435C-4169-BDD0-819B222B546E}" dt="2020-09-29T12:35:57.411" v="283"/>
          <ac:spMkLst>
            <pc:docMk/>
            <pc:sldMk cId="950769731" sldId="318"/>
            <ac:spMk id="8" creationId="{8D58A6F8-E5A7-4905-AD2E-74BC6066D00C}"/>
          </ac:spMkLst>
        </pc:spChg>
      </pc:sldChg>
      <pc:sldChg chg="addSp delSp modSp">
        <pc:chgData name="John Eson" userId="3de50c05e26c1012" providerId="LiveId" clId="{3CDF14F4-435C-4169-BDD0-819B222B546E}" dt="2020-09-29T12:38:28.763" v="363" actId="20577"/>
        <pc:sldMkLst>
          <pc:docMk/>
          <pc:sldMk cId="3075228645" sldId="319"/>
        </pc:sldMkLst>
        <pc:spChg chg="del">
          <ac:chgData name="John Eson" userId="3de50c05e26c1012" providerId="LiveId" clId="{3CDF14F4-435C-4169-BDD0-819B222B546E}" dt="2020-09-29T12:36:05.732" v="284" actId="478"/>
          <ac:spMkLst>
            <pc:docMk/>
            <pc:sldMk cId="3075228645" sldId="319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2:36:06.943" v="285" actId="478"/>
          <ac:spMkLst>
            <pc:docMk/>
            <pc:sldMk cId="3075228645" sldId="319"/>
            <ac:spMk id="4" creationId="{599621D5-C0F7-4C58-BC1F-BED70D041518}"/>
          </ac:spMkLst>
        </pc:spChg>
        <pc:spChg chg="add mod">
          <ac:chgData name="John Eson" userId="3de50c05e26c1012" providerId="LiveId" clId="{3CDF14F4-435C-4169-BDD0-819B222B546E}" dt="2020-09-29T12:38:28.763" v="363" actId="20577"/>
          <ac:spMkLst>
            <pc:docMk/>
            <pc:sldMk cId="3075228645" sldId="319"/>
            <ac:spMk id="6" creationId="{8958D4C1-BFF7-4AE7-B105-CD953A41EDC2}"/>
          </ac:spMkLst>
        </pc:spChg>
        <pc:spChg chg="add">
          <ac:chgData name="John Eson" userId="3de50c05e26c1012" providerId="LiveId" clId="{3CDF14F4-435C-4169-BDD0-819B222B546E}" dt="2020-09-29T12:36:07.423" v="286"/>
          <ac:spMkLst>
            <pc:docMk/>
            <pc:sldMk cId="3075228645" sldId="319"/>
            <ac:spMk id="7" creationId="{0DBBFC09-62FA-4139-B784-C50783A386A1}"/>
          </ac:spMkLst>
        </pc:spChg>
      </pc:sldChg>
      <pc:sldChg chg="modSp modTransition">
        <pc:chgData name="John Eson" userId="3de50c05e26c1012" providerId="LiveId" clId="{3CDF14F4-435C-4169-BDD0-819B222B546E}" dt="2020-09-29T12:29:04.136" v="85" actId="20577"/>
        <pc:sldMkLst>
          <pc:docMk/>
          <pc:sldMk cId="3240842066" sldId="320"/>
        </pc:sldMkLst>
        <pc:spChg chg="mod">
          <ac:chgData name="John Eson" userId="3de50c05e26c1012" providerId="LiveId" clId="{3CDF14F4-435C-4169-BDD0-819B222B546E}" dt="2020-09-29T12:29:04.136" v="85" actId="20577"/>
          <ac:spMkLst>
            <pc:docMk/>
            <pc:sldMk cId="3240842066" sldId="320"/>
            <ac:spMk id="3" creationId="{00000000-0000-0000-0000-000000000000}"/>
          </ac:spMkLst>
        </pc:spChg>
      </pc:sldChg>
      <pc:sldChg chg="del">
        <pc:chgData name="John Eson" userId="3de50c05e26c1012" providerId="LiveId" clId="{3CDF14F4-435C-4169-BDD0-819B222B546E}" dt="2020-09-29T12:42:49.150" v="429" actId="2696"/>
        <pc:sldMkLst>
          <pc:docMk/>
          <pc:sldMk cId="200943800" sldId="321"/>
        </pc:sldMkLst>
      </pc:sldChg>
      <pc:sldChg chg="addSp delSp modSp add del">
        <pc:chgData name="John Eson" userId="3de50c05e26c1012" providerId="LiveId" clId="{3CDF14F4-435C-4169-BDD0-819B222B546E}" dt="2020-09-29T13:06:51.886" v="618" actId="2696"/>
        <pc:sldMkLst>
          <pc:docMk/>
          <pc:sldMk cId="3015085838" sldId="321"/>
        </pc:sldMkLst>
        <pc:spChg chg="add del mod">
          <ac:chgData name="John Eson" userId="3de50c05e26c1012" providerId="LiveId" clId="{3CDF14F4-435C-4169-BDD0-819B222B546E}" dt="2020-09-29T12:50:47.142" v="540" actId="478"/>
          <ac:spMkLst>
            <pc:docMk/>
            <pc:sldMk cId="3015085838" sldId="321"/>
            <ac:spMk id="3" creationId="{63CDC237-6F53-46A8-9185-7CE0E48FDC84}"/>
          </ac:spMkLst>
        </pc:spChg>
        <pc:spChg chg="del">
          <ac:chgData name="John Eson" userId="3de50c05e26c1012" providerId="LiveId" clId="{3CDF14F4-435C-4169-BDD0-819B222B546E}" dt="2020-09-29T12:50:45.295" v="539" actId="478"/>
          <ac:spMkLst>
            <pc:docMk/>
            <pc:sldMk cId="3015085838" sldId="321"/>
            <ac:spMk id="4" creationId="{472F00CD-4BA8-4D39-A9A3-CFA14438B0E2}"/>
          </ac:spMkLst>
        </pc:spChg>
        <pc:picChg chg="add del mod">
          <ac:chgData name="John Eson" userId="3de50c05e26c1012" providerId="LiveId" clId="{3CDF14F4-435C-4169-BDD0-819B222B546E}" dt="2020-09-29T13:03:01.922" v="601" actId="478"/>
          <ac:picMkLst>
            <pc:docMk/>
            <pc:sldMk cId="3015085838" sldId="321"/>
            <ac:picMk id="6" creationId="{BE2A0AEE-B44D-44B0-A414-A4E053C52B19}"/>
          </ac:picMkLst>
        </pc:picChg>
        <pc:picChg chg="add del mod">
          <ac:chgData name="John Eson" userId="3de50c05e26c1012" providerId="LiveId" clId="{3CDF14F4-435C-4169-BDD0-819B222B546E}" dt="2020-09-29T13:03:01.922" v="601" actId="478"/>
          <ac:picMkLst>
            <pc:docMk/>
            <pc:sldMk cId="3015085838" sldId="321"/>
            <ac:picMk id="7" creationId="{B388A8C2-A8EB-4DE4-8500-49DD101BC1FF}"/>
          </ac:picMkLst>
        </pc:picChg>
        <pc:picChg chg="add del mod">
          <ac:chgData name="John Eson" userId="3de50c05e26c1012" providerId="LiveId" clId="{3CDF14F4-435C-4169-BDD0-819B222B546E}" dt="2020-09-29T13:03:01.922" v="601" actId="478"/>
          <ac:picMkLst>
            <pc:docMk/>
            <pc:sldMk cId="3015085838" sldId="321"/>
            <ac:picMk id="8" creationId="{816566B9-E15C-48E8-BF55-7EA82479B3A9}"/>
          </ac:picMkLst>
        </pc:picChg>
        <pc:picChg chg="del">
          <ac:chgData name="John Eson" userId="3de50c05e26c1012" providerId="LiveId" clId="{3CDF14F4-435C-4169-BDD0-819B222B546E}" dt="2020-09-29T12:50:45.295" v="539" actId="478"/>
          <ac:picMkLst>
            <pc:docMk/>
            <pc:sldMk cId="3015085838" sldId="321"/>
            <ac:picMk id="1026" creationId="{E91CB018-CD11-4185-8CAF-DA52EA7A3F96}"/>
          </ac:picMkLst>
        </pc:picChg>
      </pc:sldChg>
      <pc:sldChg chg="addSp delSp modSp add">
        <pc:chgData name="John Eson" userId="3de50c05e26c1012" providerId="LiveId" clId="{3CDF14F4-435C-4169-BDD0-819B222B546E}" dt="2020-09-29T13:12:26.346" v="673" actId="478"/>
        <pc:sldMkLst>
          <pc:docMk/>
          <pc:sldMk cId="708649053" sldId="323"/>
        </pc:sldMkLst>
        <pc:spChg chg="del">
          <ac:chgData name="John Eson" userId="3de50c05e26c1012" providerId="LiveId" clId="{3CDF14F4-435C-4169-BDD0-819B222B546E}" dt="2020-09-29T12:23:29.657" v="53" actId="478"/>
          <ac:spMkLst>
            <pc:docMk/>
            <pc:sldMk cId="708649053" sldId="323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12:26.346" v="673" actId="478"/>
          <ac:spMkLst>
            <pc:docMk/>
            <pc:sldMk cId="708649053" sldId="323"/>
            <ac:spMk id="5" creationId="{14AECA97-4FFB-40CA-9D20-DD28F3672763}"/>
          </ac:spMkLst>
        </pc:spChg>
      </pc:sldChg>
      <pc:sldChg chg="addSp delSp modSp add">
        <pc:chgData name="John Eson" userId="3de50c05e26c1012" providerId="LiveId" clId="{3CDF14F4-435C-4169-BDD0-819B222B546E}" dt="2020-09-29T12:45:56.661" v="507" actId="20577"/>
        <pc:sldMkLst>
          <pc:docMk/>
          <pc:sldMk cId="3452389628" sldId="324"/>
        </pc:sldMkLst>
        <pc:spChg chg="mod">
          <ac:chgData name="John Eson" userId="3de50c05e26c1012" providerId="LiveId" clId="{3CDF14F4-435C-4169-BDD0-819B222B546E}" dt="2020-09-29T12:45:56.661" v="507" actId="20577"/>
          <ac:spMkLst>
            <pc:docMk/>
            <pc:sldMk cId="3452389628" sldId="324"/>
            <ac:spMk id="2" creationId="{00000000-0000-0000-0000-000000000000}"/>
          </ac:spMkLst>
        </pc:spChg>
        <pc:spChg chg="del">
          <ac:chgData name="John Eson" userId="3de50c05e26c1012" providerId="LiveId" clId="{3CDF14F4-435C-4169-BDD0-819B222B546E}" dt="2020-09-29T12:31:23.050" v="107" actId="478"/>
          <ac:spMkLst>
            <pc:docMk/>
            <pc:sldMk cId="3452389628" sldId="324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2:31:25.152" v="108" actId="478"/>
          <ac:spMkLst>
            <pc:docMk/>
            <pc:sldMk cId="3452389628" sldId="324"/>
            <ac:spMk id="5" creationId="{E957103A-1792-47BC-9430-8B507A1B5647}"/>
          </ac:spMkLst>
        </pc:spChg>
        <pc:spChg chg="add del">
          <ac:chgData name="John Eson" userId="3de50c05e26c1012" providerId="LiveId" clId="{3CDF14F4-435C-4169-BDD0-819B222B546E}" dt="2020-09-29T12:32:34.428" v="181" actId="478"/>
          <ac:spMkLst>
            <pc:docMk/>
            <pc:sldMk cId="3452389628" sldId="324"/>
            <ac:spMk id="6" creationId="{FF9F8BBB-04D2-4572-A897-2D14C9537A50}"/>
          </ac:spMkLst>
        </pc:spChg>
        <pc:spChg chg="add mod">
          <ac:chgData name="John Eson" userId="3de50c05e26c1012" providerId="LiveId" clId="{3CDF14F4-435C-4169-BDD0-819B222B546E}" dt="2020-09-29T12:41:39.198" v="428" actId="20577"/>
          <ac:spMkLst>
            <pc:docMk/>
            <pc:sldMk cId="3452389628" sldId="324"/>
            <ac:spMk id="7" creationId="{EF756A48-FC71-450A-8878-CAEBC5607DC2}"/>
          </ac:spMkLst>
        </pc:spChg>
      </pc:sldChg>
      <pc:sldChg chg="addSp delSp modSp add modAnim">
        <pc:chgData name="John Eson" userId="3de50c05e26c1012" providerId="LiveId" clId="{3CDF14F4-435C-4169-BDD0-819B222B546E}" dt="2020-09-29T13:18:17.614" v="684"/>
        <pc:sldMkLst>
          <pc:docMk/>
          <pc:sldMk cId="4025319656" sldId="325"/>
        </pc:sldMkLst>
        <pc:spChg chg="mod">
          <ac:chgData name="John Eson" userId="3de50c05e26c1012" providerId="LiveId" clId="{3CDF14F4-435C-4169-BDD0-819B222B546E}" dt="2020-09-29T12:45:51.994" v="506" actId="20577"/>
          <ac:spMkLst>
            <pc:docMk/>
            <pc:sldMk cId="4025319656" sldId="325"/>
            <ac:spMk id="2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3:14:22.691" v="675" actId="478"/>
          <ac:spMkLst>
            <pc:docMk/>
            <pc:sldMk cId="4025319656" sldId="325"/>
            <ac:spMk id="3" creationId="{E46753D1-B21F-462B-97F0-096091A09710}"/>
          </ac:spMkLst>
        </pc:spChg>
        <pc:spChg chg="add mod">
          <ac:chgData name="John Eson" userId="3de50c05e26c1012" providerId="LiveId" clId="{3CDF14F4-435C-4169-BDD0-819B222B546E}" dt="2020-09-29T12:46:33.929" v="533" actId="1076"/>
          <ac:spMkLst>
            <pc:docMk/>
            <pc:sldMk cId="4025319656" sldId="325"/>
            <ac:spMk id="4" creationId="{E98681D4-2EB6-47F3-919C-78C093D27D18}"/>
          </ac:spMkLst>
        </pc:spChg>
        <pc:spChg chg="mod">
          <ac:chgData name="John Eson" userId="3de50c05e26c1012" providerId="LiveId" clId="{3CDF14F4-435C-4169-BDD0-819B222B546E}" dt="2020-09-29T12:39:19.609" v="401" actId="20577"/>
          <ac:spMkLst>
            <pc:docMk/>
            <pc:sldMk cId="4025319656" sldId="325"/>
            <ac:spMk id="7" creationId="{EF756A48-FC71-450A-8878-CAEBC5607DC2}"/>
          </ac:spMkLst>
        </pc:spChg>
        <pc:picChg chg="add mod">
          <ac:chgData name="John Eson" userId="3de50c05e26c1012" providerId="LiveId" clId="{3CDF14F4-435C-4169-BDD0-819B222B546E}" dt="2020-09-29T13:14:50.612" v="682" actId="1076"/>
          <ac:picMkLst>
            <pc:docMk/>
            <pc:sldMk cId="4025319656" sldId="325"/>
            <ac:picMk id="6" creationId="{20652F2A-7A4E-4173-A2AE-0C21D0F186E5}"/>
          </ac:picMkLst>
        </pc:picChg>
      </pc:sldChg>
      <pc:sldChg chg="addSp delSp modSp add addAnim delAnim modAnim">
        <pc:chgData name="John Eson" userId="3de50c05e26c1012" providerId="LiveId" clId="{3CDF14F4-435C-4169-BDD0-819B222B546E}" dt="2020-09-29T13:55:44.883" v="1087"/>
        <pc:sldMkLst>
          <pc:docMk/>
          <pc:sldMk cId="214302343" sldId="326"/>
        </pc:sldMkLst>
        <pc:spChg chg="mod">
          <ac:chgData name="John Eson" userId="3de50c05e26c1012" providerId="LiveId" clId="{3CDF14F4-435C-4169-BDD0-819B222B546E}" dt="2020-09-29T13:53:22.781" v="1079" actId="1076"/>
          <ac:spMkLst>
            <pc:docMk/>
            <pc:sldMk cId="214302343" sldId="326"/>
            <ac:spMk id="4" creationId="{472F00CD-4BA8-4D39-A9A3-CFA14438B0E2}"/>
          </ac:spMkLst>
        </pc:spChg>
        <pc:spChg chg="add del mod">
          <ac:chgData name="John Eson" userId="3de50c05e26c1012" providerId="LiveId" clId="{3CDF14F4-435C-4169-BDD0-819B222B546E}" dt="2020-09-29T13:09:53.299" v="641" actId="478"/>
          <ac:spMkLst>
            <pc:docMk/>
            <pc:sldMk cId="214302343" sldId="326"/>
            <ac:spMk id="8" creationId="{A133AB97-B435-40FF-8C43-0E8DF39AFC27}"/>
          </ac:spMkLst>
        </pc:spChg>
        <pc:spChg chg="add mod">
          <ac:chgData name="John Eson" userId="3de50c05e26c1012" providerId="LiveId" clId="{3CDF14F4-435C-4169-BDD0-819B222B546E}" dt="2020-09-29T13:11:22.441" v="668" actId="164"/>
          <ac:spMkLst>
            <pc:docMk/>
            <pc:sldMk cId="214302343" sldId="326"/>
            <ac:spMk id="10" creationId="{43AAAC13-5134-4E46-BDBD-EDB7837B4EF0}"/>
          </ac:spMkLst>
        </pc:spChg>
        <pc:spChg chg="add mod">
          <ac:chgData name="John Eson" userId="3de50c05e26c1012" providerId="LiveId" clId="{3CDF14F4-435C-4169-BDD0-819B222B546E}" dt="2020-09-29T13:12:00.182" v="672" actId="14100"/>
          <ac:spMkLst>
            <pc:docMk/>
            <pc:sldMk cId="214302343" sldId="326"/>
            <ac:spMk id="11" creationId="{14325E6C-0DA7-4D1F-B628-23B5E7F72460}"/>
          </ac:spMkLst>
        </pc:spChg>
        <pc:spChg chg="add mod">
          <ac:chgData name="John Eson" userId="3de50c05e26c1012" providerId="LiveId" clId="{3CDF14F4-435C-4169-BDD0-819B222B546E}" dt="2020-09-29T13:53:20.324" v="1078" actId="14100"/>
          <ac:spMkLst>
            <pc:docMk/>
            <pc:sldMk cId="214302343" sldId="326"/>
            <ac:spMk id="16" creationId="{0B959663-7BAA-4B43-B4B6-6691990363DF}"/>
          </ac:spMkLst>
        </pc:spChg>
        <pc:grpChg chg="add mod">
          <ac:chgData name="John Eson" userId="3de50c05e26c1012" providerId="LiveId" clId="{3CDF14F4-435C-4169-BDD0-819B222B546E}" dt="2020-09-29T13:11:28.928" v="670" actId="164"/>
          <ac:grpSpMkLst>
            <pc:docMk/>
            <pc:sldMk cId="214302343" sldId="326"/>
            <ac:grpSpMk id="9" creationId="{6CB2116E-C3E5-49D6-BEE8-2036F0F40689}"/>
          </ac:grpSpMkLst>
        </pc:grpChg>
        <pc:grpChg chg="add mod">
          <ac:chgData name="John Eson" userId="3de50c05e26c1012" providerId="LiveId" clId="{3CDF14F4-435C-4169-BDD0-819B222B546E}" dt="2020-09-29T13:11:28.928" v="670" actId="164"/>
          <ac:grpSpMkLst>
            <pc:docMk/>
            <pc:sldMk cId="214302343" sldId="326"/>
            <ac:grpSpMk id="12" creationId="{663E531A-52A3-42D6-8F57-67C3957593E5}"/>
          </ac:grpSpMkLst>
        </pc:grpChg>
        <pc:grpChg chg="add mod">
          <ac:chgData name="John Eson" userId="3de50c05e26c1012" providerId="LiveId" clId="{3CDF14F4-435C-4169-BDD0-819B222B546E}" dt="2020-09-29T13:53:32.362" v="1082" actId="1076"/>
          <ac:grpSpMkLst>
            <pc:docMk/>
            <pc:sldMk cId="214302343" sldId="326"/>
            <ac:grpSpMk id="13" creationId="{13F9601A-EEC8-4D62-AD66-0C74EB7A45A2}"/>
          </ac:grpSpMkLst>
        </pc:grpChg>
        <pc:picChg chg="add del mod">
          <ac:chgData name="John Eson" userId="3de50c05e26c1012" providerId="LiveId" clId="{3CDF14F4-435C-4169-BDD0-819B222B546E}" dt="2020-09-29T13:49:39.220" v="1011" actId="478"/>
          <ac:picMkLst>
            <pc:docMk/>
            <pc:sldMk cId="214302343" sldId="326"/>
            <ac:picMk id="2" creationId="{2E0D6F59-0044-405D-9964-A0C8BD5EF601}"/>
          </ac:picMkLst>
        </pc:picChg>
        <pc:picChg chg="add mod">
          <ac:chgData name="John Eson" userId="3de50c05e26c1012" providerId="LiveId" clId="{3CDF14F4-435C-4169-BDD0-819B222B546E}" dt="2020-09-29T13:11:22.441" v="668" actId="164"/>
          <ac:picMkLst>
            <pc:docMk/>
            <pc:sldMk cId="214302343" sldId="326"/>
            <ac:picMk id="3" creationId="{AC57D77C-8788-45F3-8657-72358320F288}"/>
          </ac:picMkLst>
        </pc:picChg>
        <pc:picChg chg="add del mod">
          <ac:chgData name="John Eson" userId="3de50c05e26c1012" providerId="LiveId" clId="{3CDF14F4-435C-4169-BDD0-819B222B546E}" dt="2020-09-29T13:03:25.471" v="604" actId="478"/>
          <ac:picMkLst>
            <pc:docMk/>
            <pc:sldMk cId="214302343" sldId="326"/>
            <ac:picMk id="6" creationId="{5C3BC2F5-8AC0-4AD8-8879-FB5E5F504342}"/>
          </ac:picMkLst>
        </pc:picChg>
        <pc:picChg chg="add mod">
          <ac:chgData name="John Eson" userId="3de50c05e26c1012" providerId="LiveId" clId="{3CDF14F4-435C-4169-BDD0-819B222B546E}" dt="2020-09-29T13:11:26.757" v="669" actId="164"/>
          <ac:picMkLst>
            <pc:docMk/>
            <pc:sldMk cId="214302343" sldId="326"/>
            <ac:picMk id="7" creationId="{2C404E6B-FA8D-4323-958D-C39C5B2E11C2}"/>
          </ac:picMkLst>
        </pc:picChg>
        <pc:picChg chg="add del mod">
          <ac:chgData name="John Eson" userId="3de50c05e26c1012" providerId="LiveId" clId="{3CDF14F4-435C-4169-BDD0-819B222B546E}" dt="2020-09-29T13:54:11.629" v="1085" actId="1076"/>
          <ac:picMkLst>
            <pc:docMk/>
            <pc:sldMk cId="214302343" sldId="326"/>
            <ac:picMk id="14" creationId="{20E5261A-4081-4D57-AB19-95830399E08E}"/>
          </ac:picMkLst>
        </pc:picChg>
        <pc:picChg chg="mod">
          <ac:chgData name="John Eson" userId="3de50c05e26c1012" providerId="LiveId" clId="{3CDF14F4-435C-4169-BDD0-819B222B546E}" dt="2020-09-29T13:53:29.782" v="1081" actId="1076"/>
          <ac:picMkLst>
            <pc:docMk/>
            <pc:sldMk cId="214302343" sldId="326"/>
            <ac:picMk id="1026" creationId="{E91CB018-CD11-4185-8CAF-DA52EA7A3F96}"/>
          </ac:picMkLst>
        </pc:picChg>
      </pc:sldChg>
      <pc:sldChg chg="add del">
        <pc:chgData name="John Eson" userId="3de50c05e26c1012" providerId="LiveId" clId="{3CDF14F4-435C-4169-BDD0-819B222B546E}" dt="2020-09-29T14:19:24.656" v="1110"/>
        <pc:sldMkLst>
          <pc:docMk/>
          <pc:sldMk cId="3796759863" sldId="327"/>
        </pc:sldMkLst>
      </pc:sldChg>
      <pc:sldChg chg="modSp add del">
        <pc:chgData name="John Eson" userId="3de50c05e26c1012" providerId="LiveId" clId="{3CDF14F4-435C-4169-BDD0-819B222B546E}" dt="2020-09-29T14:30:08.701" v="1355" actId="20577"/>
        <pc:sldMkLst>
          <pc:docMk/>
          <pc:sldMk cId="4210040453" sldId="327"/>
        </pc:sldMkLst>
        <pc:spChg chg="mod">
          <ac:chgData name="John Eson" userId="3de50c05e26c1012" providerId="LiveId" clId="{3CDF14F4-435C-4169-BDD0-819B222B546E}" dt="2020-09-29T14:30:08.701" v="1355" actId="20577"/>
          <ac:spMkLst>
            <pc:docMk/>
            <pc:sldMk cId="4210040453" sldId="327"/>
            <ac:spMk id="3" creationId="{00000000-0000-0000-0000-000000000000}"/>
          </ac:spMkLst>
        </pc:spChg>
      </pc:sldChg>
      <pc:sldChg chg="addSp delSp modSp add">
        <pc:chgData name="John Eson" userId="3de50c05e26c1012" providerId="LiveId" clId="{3CDF14F4-435C-4169-BDD0-819B222B546E}" dt="2020-09-29T15:02:13.227" v="1793" actId="1037"/>
        <pc:sldMkLst>
          <pc:docMk/>
          <pc:sldMk cId="3245933737" sldId="328"/>
        </pc:sldMkLst>
        <pc:spChg chg="mod ord">
          <ac:chgData name="John Eson" userId="3de50c05e26c1012" providerId="LiveId" clId="{3CDF14F4-435C-4169-BDD0-819B222B546E}" dt="2020-09-29T15:00:32.563" v="1755" actId="166"/>
          <ac:spMkLst>
            <pc:docMk/>
            <pc:sldMk cId="3245933737" sldId="328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5:02:13.227" v="1793" actId="1037"/>
          <ac:spMkLst>
            <pc:docMk/>
            <pc:sldMk cId="3245933737" sldId="328"/>
            <ac:spMk id="6" creationId="{79819535-0566-4BB3-A0C8-FF76D1A22FF0}"/>
          </ac:spMkLst>
        </pc:spChg>
        <pc:picChg chg="add del">
          <ac:chgData name="John Eson" userId="3de50c05e26c1012" providerId="LiveId" clId="{3CDF14F4-435C-4169-BDD0-819B222B546E}" dt="2020-09-29T15:00:14.840" v="1750"/>
          <ac:picMkLst>
            <pc:docMk/>
            <pc:sldMk cId="3245933737" sldId="328"/>
            <ac:picMk id="4" creationId="{598CDFDC-C67F-4155-B48A-EBB59D5FA060}"/>
          </ac:picMkLst>
        </pc:picChg>
        <pc:picChg chg="add">
          <ac:chgData name="John Eson" userId="3de50c05e26c1012" providerId="LiveId" clId="{3CDF14F4-435C-4169-BDD0-819B222B546E}" dt="2020-09-29T15:00:30.148" v="1754"/>
          <ac:picMkLst>
            <pc:docMk/>
            <pc:sldMk cId="3245933737" sldId="328"/>
            <ac:picMk id="5" creationId="{2DF960B9-F4F5-40F9-AC82-466C83790188}"/>
          </ac:picMkLst>
        </pc:picChg>
      </pc:sldChg>
      <pc:sldChg chg="addSp delSp modSp add del">
        <pc:chgData name="John Eson" userId="3de50c05e26c1012" providerId="LiveId" clId="{3CDF14F4-435C-4169-BDD0-819B222B546E}" dt="2020-09-29T14:58:37.609" v="1576" actId="2696"/>
        <pc:sldMkLst>
          <pc:docMk/>
          <pc:sldMk cId="427279376" sldId="329"/>
        </pc:sldMkLst>
        <pc:spChg chg="del">
          <ac:chgData name="John Eson" userId="3de50c05e26c1012" providerId="LiveId" clId="{3CDF14F4-435C-4169-BDD0-819B222B546E}" dt="2020-09-29T14:58:13.443" v="1573" actId="478"/>
          <ac:spMkLst>
            <pc:docMk/>
            <pc:sldMk cId="427279376" sldId="329"/>
            <ac:spMk id="2" creationId="{CF251E2C-D88C-4FAC-A153-9EEBA03A17EF}"/>
          </ac:spMkLst>
        </pc:spChg>
        <pc:spChg chg="del">
          <ac:chgData name="John Eson" userId="3de50c05e26c1012" providerId="LiveId" clId="{3CDF14F4-435C-4169-BDD0-819B222B546E}" dt="2020-09-29T14:58:13.443" v="1573" actId="478"/>
          <ac:spMkLst>
            <pc:docMk/>
            <pc:sldMk cId="427279376" sldId="329"/>
            <ac:spMk id="3" creationId="{E6F0E0AD-D870-446B-A657-5A7E51363E7F}"/>
          </ac:spMkLst>
        </pc:spChg>
        <pc:grpChg chg="add mod">
          <ac:chgData name="John Eson" userId="3de50c05e26c1012" providerId="LiveId" clId="{3CDF14F4-435C-4169-BDD0-819B222B546E}" dt="2020-09-29T14:58:16.096" v="1575" actId="1076"/>
          <ac:grpSpMkLst>
            <pc:docMk/>
            <pc:sldMk cId="427279376" sldId="329"/>
            <ac:grpSpMk id="4" creationId="{E73B85AA-FCC5-4B50-966E-D2D36B79F43C}"/>
          </ac:grpSpMkLst>
        </pc:grpChg>
      </pc:sldChg>
      <pc:sldChg chg="addSp delSp modSp add">
        <pc:chgData name="John Eson" userId="3de50c05e26c1012" providerId="LiveId" clId="{3CDF14F4-435C-4169-BDD0-819B222B546E}" dt="2020-09-29T15:20:18.271" v="2190" actId="1582"/>
        <pc:sldMkLst>
          <pc:docMk/>
          <pc:sldMk cId="2202586049" sldId="329"/>
        </pc:sldMkLst>
        <pc:spChg chg="mod">
          <ac:chgData name="John Eson" userId="3de50c05e26c1012" providerId="LiveId" clId="{3CDF14F4-435C-4169-BDD0-819B222B546E}" dt="2020-09-29T15:18:00.748" v="2155" actId="20577"/>
          <ac:spMkLst>
            <pc:docMk/>
            <pc:sldMk cId="2202586049" sldId="329"/>
            <ac:spMk id="2" creationId="{00000000-0000-0000-0000-000000000000}"/>
          </ac:spMkLst>
        </pc:spChg>
        <pc:spChg chg="del">
          <ac:chgData name="John Eson" userId="3de50c05e26c1012" providerId="LiveId" clId="{3CDF14F4-435C-4169-BDD0-819B222B546E}" dt="2020-09-29T15:17:42.401" v="2144" actId="478"/>
          <ac:spMkLst>
            <pc:docMk/>
            <pc:sldMk cId="2202586049" sldId="329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5:17:45.076" v="2145" actId="478"/>
          <ac:spMkLst>
            <pc:docMk/>
            <pc:sldMk cId="2202586049" sldId="329"/>
            <ac:spMk id="17" creationId="{9A5A0F6D-8597-48C3-84D8-493C09FAA9CB}"/>
          </ac:spMkLst>
        </pc:spChg>
        <pc:grpChg chg="mod">
          <ac:chgData name="John Eson" userId="3de50c05e26c1012" providerId="LiveId" clId="{3CDF14F4-435C-4169-BDD0-819B222B546E}" dt="2020-09-29T15:18:25.263" v="2159" actId="164"/>
          <ac:grpSpMkLst>
            <pc:docMk/>
            <pc:sldMk cId="2202586049" sldId="329"/>
            <ac:grpSpMk id="5" creationId="{66652113-92EB-4D33-9F0C-2B08E688689C}"/>
          </ac:grpSpMkLst>
        </pc:grpChg>
        <pc:grpChg chg="add mod">
          <ac:chgData name="John Eson" userId="3de50c05e26c1012" providerId="LiveId" clId="{3CDF14F4-435C-4169-BDD0-819B222B546E}" dt="2020-09-29T15:18:22.317" v="2158" actId="164"/>
          <ac:grpSpMkLst>
            <pc:docMk/>
            <pc:sldMk cId="2202586049" sldId="329"/>
            <ac:grpSpMk id="19" creationId="{CDB37F46-7C98-4BAF-AEEC-BB82E2DEAC68}"/>
          </ac:grpSpMkLst>
        </pc:grpChg>
        <pc:grpChg chg="mod">
          <ac:chgData name="John Eson" userId="3de50c05e26c1012" providerId="LiveId" clId="{3CDF14F4-435C-4169-BDD0-819B222B546E}" dt="2020-09-29T15:17:49.877" v="2146"/>
          <ac:grpSpMkLst>
            <pc:docMk/>
            <pc:sldMk cId="2202586049" sldId="329"/>
            <ac:grpSpMk id="20" creationId="{DC71E840-134F-4AB3-A5A4-DC3E136EEEDE}"/>
          </ac:grpSpMkLst>
        </pc:grpChg>
        <pc:grpChg chg="mod">
          <ac:chgData name="John Eson" userId="3de50c05e26c1012" providerId="LiveId" clId="{3CDF14F4-435C-4169-BDD0-819B222B546E}" dt="2020-09-29T15:17:49.877" v="2146"/>
          <ac:grpSpMkLst>
            <pc:docMk/>
            <pc:sldMk cId="2202586049" sldId="329"/>
            <ac:grpSpMk id="21" creationId="{362EE942-B4E4-4E77-8CD6-5FD74AB6B336}"/>
          </ac:grpSpMkLst>
        </pc:grpChg>
        <pc:grpChg chg="add mod">
          <ac:chgData name="John Eson" userId="3de50c05e26c1012" providerId="LiveId" clId="{3CDF14F4-435C-4169-BDD0-819B222B546E}" dt="2020-09-29T15:18:31.860" v="2160" actId="1076"/>
          <ac:grpSpMkLst>
            <pc:docMk/>
            <pc:sldMk cId="2202586049" sldId="329"/>
            <ac:grpSpMk id="30" creationId="{FA3FAF5A-A43C-4ECF-8B99-B246DD8DD4AF}"/>
          </ac:grpSpMkLst>
        </pc:grpChg>
        <pc:grpChg chg="add mod">
          <ac:chgData name="John Eson" userId="3de50c05e26c1012" providerId="LiveId" clId="{3CDF14F4-435C-4169-BDD0-819B222B546E}" dt="2020-09-29T15:18:25.263" v="2159" actId="164"/>
          <ac:grpSpMkLst>
            <pc:docMk/>
            <pc:sldMk cId="2202586049" sldId="329"/>
            <ac:grpSpMk id="31" creationId="{FD90D4DE-9819-4FBB-A6BD-7CCDA0453481}"/>
          </ac:grpSpMkLst>
        </pc:grpChg>
        <pc:picChg chg="mod">
          <ac:chgData name="John Eson" userId="3de50c05e26c1012" providerId="LiveId" clId="{3CDF14F4-435C-4169-BDD0-819B222B546E}" dt="2020-09-29T15:18:25.263" v="2159" actId="164"/>
          <ac:picMkLst>
            <pc:docMk/>
            <pc:sldMk cId="2202586049" sldId="329"/>
            <ac:picMk id="4" creationId="{5FB88CF8-7FD7-4D4B-BF7E-318CB5634EEA}"/>
          </ac:picMkLst>
        </pc:picChg>
        <pc:picChg chg="add mod">
          <ac:chgData name="John Eson" userId="3de50c05e26c1012" providerId="LiveId" clId="{3CDF14F4-435C-4169-BDD0-819B222B546E}" dt="2020-09-29T15:18:22.317" v="2158" actId="164"/>
          <ac:picMkLst>
            <pc:docMk/>
            <pc:sldMk cId="2202586049" sldId="329"/>
            <ac:picMk id="18" creationId="{04B69484-A960-469B-953A-8C80C506DAD2}"/>
          </ac:picMkLst>
        </pc:pic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32" creationId="{537EF4CD-DCA0-4718-A0AD-F31A75C1879F}"/>
          </ac:cxnSpMkLst>
        </pc:cxn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35" creationId="{8ED1B123-868E-4D67-BE57-40A524CCA4D1}"/>
          </ac:cxnSpMkLst>
        </pc:cxn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36" creationId="{0C3CCAD4-8E95-4418-8A61-886AC751173D}"/>
          </ac:cxnSpMkLst>
        </pc:cxn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40" creationId="{FB85219F-C54A-437B-BD27-0DBA2152E78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4B6F-0892-7A43-A39D-885D83058F4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482-0F74-294D-A49F-EC2E98EDD8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34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86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7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243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7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94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88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087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2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34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4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45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98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8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0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3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8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8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30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9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CC05-7394-7647-9D1B-2A223BE8B4EE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sng" kern="1200">
          <a:solidFill>
            <a:srgbClr val="0000FF"/>
          </a:solidFill>
          <a:latin typeface="Comic Sans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FTP</a:t>
            </a:r>
            <a:endParaRPr kumimoji="1" lang="zh-CN" altLang="en-US" b="1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Computer Network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Project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 Layer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 at Transport Layer.</a:t>
            </a:r>
          </a:p>
          <a:p>
            <a:pPr lvl="1"/>
            <a:r>
              <a:rPr lang="en-US" altLang="zh-CN" dirty="0"/>
              <a:t>UDP</a:t>
            </a:r>
          </a:p>
          <a:p>
            <a:pPr lvl="1"/>
            <a:r>
              <a:rPr lang="en-US" altLang="zh-CN" dirty="0"/>
              <a:t>TCP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68A277-0DF4-466B-B30A-3852F8F8FA0F}"/>
              </a:ext>
            </a:extLst>
          </p:cNvPr>
          <p:cNvGrpSpPr/>
          <p:nvPr/>
        </p:nvGrpSpPr>
        <p:grpSpPr>
          <a:xfrm>
            <a:off x="5244913" y="2604249"/>
            <a:ext cx="2401421" cy="3423302"/>
            <a:chOff x="4572000" y="2702861"/>
            <a:chExt cx="2401421" cy="342330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948265-C1E4-436B-9CE4-A9661536168C}"/>
                </a:ext>
              </a:extLst>
            </p:cNvPr>
            <p:cNvGrpSpPr/>
            <p:nvPr/>
          </p:nvGrpSpPr>
          <p:grpSpPr>
            <a:xfrm>
              <a:off x="4572000" y="2702861"/>
              <a:ext cx="2401421" cy="3423302"/>
              <a:chOff x="4572000" y="2702861"/>
              <a:chExt cx="2401421" cy="3423302"/>
            </a:xfrm>
          </p:grpSpPr>
          <p:pic>
            <p:nvPicPr>
              <p:cNvPr id="1026" name="Picture 2" descr="TCP vs UDP - 9GAG">
                <a:extLst>
                  <a:ext uri="{FF2B5EF4-FFF2-40B4-BE49-F238E27FC236}">
                    <a16:creationId xmlns:a16="http://schemas.microsoft.com/office/drawing/2014/main" id="{553B0193-8A39-4CBF-992B-7DC46E4381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702861"/>
                <a:ext cx="2401421" cy="3423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B8898E3-C80F-41F0-AF5A-3A29FE05AB21}"/>
                  </a:ext>
                </a:extLst>
              </p:cNvPr>
              <p:cNvSpPr/>
              <p:nvPr/>
            </p:nvSpPr>
            <p:spPr>
              <a:xfrm rot="729922">
                <a:off x="5799903" y="4642224"/>
                <a:ext cx="1044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Fly b*tch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D67039E-61A4-4422-B56D-6679C3D2641C}"/>
                </a:ext>
              </a:extLst>
            </p:cNvPr>
            <p:cNvSpPr/>
            <p:nvPr/>
          </p:nvSpPr>
          <p:spPr>
            <a:xfrm>
              <a:off x="4572000" y="2702861"/>
              <a:ext cx="2401421" cy="201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28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Preview on UDP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UDP Service: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Best-effort</a:t>
            </a:r>
            <a:r>
              <a:rPr kumimoji="1" lang="en-US" altLang="zh-CN" dirty="0"/>
              <a:t> transfer of groups of bytes (“</a:t>
            </a:r>
            <a:r>
              <a:rPr kumimoji="1" lang="en-US" altLang="zh-CN" dirty="0">
                <a:solidFill>
                  <a:srgbClr val="FF0000"/>
                </a:solidFill>
              </a:rPr>
              <a:t>datagrams</a:t>
            </a:r>
            <a:r>
              <a:rPr kumimoji="1" lang="en-US" altLang="zh-CN" dirty="0"/>
              <a:t>”)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Unreliable (best-effort):</a:t>
            </a:r>
          </a:p>
          <a:p>
            <a:pPr lvl="2"/>
            <a:r>
              <a:rPr kumimoji="1" lang="en-US" altLang="zh-CN" dirty="0"/>
              <a:t>No ack: package loss</a:t>
            </a:r>
          </a:p>
          <a:p>
            <a:pPr lvl="2"/>
            <a:r>
              <a:rPr kumimoji="1" lang="en-US" altLang="zh-CN" dirty="0"/>
              <a:t>No sequence: out-of-order</a:t>
            </a:r>
          </a:p>
          <a:p>
            <a:pPr lvl="2"/>
            <a:r>
              <a:rPr kumimoji="1" lang="en-US" altLang="zh-CN" dirty="0"/>
              <a:t>Connectionless: You have no idea whether the packet is received, unless notified by the receiver.</a:t>
            </a:r>
          </a:p>
          <a:p>
            <a:pPr lvl="1"/>
            <a:r>
              <a:rPr kumimoji="1" lang="en-US" altLang="zh-CN" dirty="0"/>
              <a:t>Lightweight and fast</a:t>
            </a:r>
          </a:p>
          <a:p>
            <a:pPr lvl="2"/>
            <a:r>
              <a:rPr kumimoji="1" lang="en-US" altLang="zh-CN" dirty="0"/>
              <a:t>Multi-media</a:t>
            </a:r>
          </a:p>
          <a:p>
            <a:pPr lvl="2"/>
            <a:r>
              <a:rPr kumimoji="1" lang="en-US" altLang="zh-CN" dirty="0"/>
              <a:t>Routing protocol</a:t>
            </a:r>
          </a:p>
          <a:p>
            <a:pPr lvl="2"/>
            <a:r>
              <a:rPr kumimoji="1" lang="en-US" altLang="zh-CN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40348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TCP Service: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Reliable</a:t>
            </a:r>
            <a:r>
              <a:rPr kumimoji="1" lang="en-US" altLang="zh-CN" dirty="0"/>
              <a:t> transfer of </a:t>
            </a:r>
            <a:r>
              <a:rPr kumimoji="1" lang="en-US" altLang="zh-CN" dirty="0">
                <a:solidFill>
                  <a:srgbClr val="FF0000"/>
                </a:solidFill>
              </a:rPr>
              <a:t>byte-stream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Reliable:</a:t>
            </a:r>
          </a:p>
          <a:p>
            <a:pPr lvl="2"/>
            <a:r>
              <a:rPr kumimoji="1" lang="en-US" altLang="zh-CN" dirty="0"/>
              <a:t>Ack</a:t>
            </a:r>
          </a:p>
          <a:p>
            <a:pPr lvl="2"/>
            <a:r>
              <a:rPr kumimoji="1" lang="en-US" altLang="zh-CN" dirty="0"/>
              <a:t>Sequence</a:t>
            </a:r>
          </a:p>
          <a:p>
            <a:pPr lvl="2"/>
            <a:r>
              <a:rPr kumimoji="1" lang="en-US" altLang="zh-CN" dirty="0"/>
              <a:t>Connection maintenance</a:t>
            </a:r>
          </a:p>
          <a:p>
            <a:pPr lvl="1"/>
            <a:r>
              <a:rPr kumimoji="1" lang="en-US" altLang="zh-CN" dirty="0"/>
              <a:t>Build a reliable “pipe” on the unreliable network.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18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Segment Structure</a:t>
            </a:r>
          </a:p>
          <a:p>
            <a:pPr lvl="1"/>
            <a:r>
              <a:rPr lang="en-US" altLang="zh-CN" dirty="0"/>
              <a:t>Seq number,</a:t>
            </a:r>
            <a:r>
              <a:rPr lang="zh-CN" altLang="en-US" dirty="0"/>
              <a:t> </a:t>
            </a:r>
            <a:r>
              <a:rPr lang="en-US" altLang="zh-CN" dirty="0"/>
              <a:t>Ack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 err="1"/>
              <a:t>Rcv</a:t>
            </a:r>
            <a:r>
              <a:rPr lang="en-US" altLang="zh-CN" dirty="0"/>
              <a:t> Window for Reliable transmission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0CA401-6CF8-46D5-B499-1E15D9F5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73" y="3165474"/>
            <a:ext cx="3589454" cy="325938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ED2D83E-0455-4CE5-91B0-73C9499BFDEB}"/>
              </a:ext>
            </a:extLst>
          </p:cNvPr>
          <p:cNvSpPr/>
          <p:nvPr/>
        </p:nvSpPr>
        <p:spPr>
          <a:xfrm>
            <a:off x="3948953" y="3863181"/>
            <a:ext cx="1246094" cy="2599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A0F7D33-6EDC-45E7-BA2F-413D0F7BD3EF}"/>
              </a:ext>
            </a:extLst>
          </p:cNvPr>
          <p:cNvSpPr/>
          <p:nvPr/>
        </p:nvSpPr>
        <p:spPr>
          <a:xfrm>
            <a:off x="3850341" y="4175731"/>
            <a:ext cx="1420905" cy="2599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DBFB81-27CD-4F2A-BBE5-B60F2A35133B}"/>
              </a:ext>
            </a:extLst>
          </p:cNvPr>
          <p:cNvSpPr/>
          <p:nvPr/>
        </p:nvSpPr>
        <p:spPr>
          <a:xfrm>
            <a:off x="4836459" y="4488281"/>
            <a:ext cx="1089212" cy="2599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Connection establish: 3-way handshaking</a:t>
            </a:r>
          </a:p>
          <a:p>
            <a:pPr lvl="1"/>
            <a:r>
              <a:rPr lang="en-US" altLang="zh-CN" dirty="0"/>
              <a:t>Client notify server with SYN indicator</a:t>
            </a:r>
          </a:p>
          <a:p>
            <a:pPr lvl="1"/>
            <a:r>
              <a:rPr lang="en-US" altLang="zh-CN" dirty="0"/>
              <a:t>Server acknowledge client with SYN/ACK indicator</a:t>
            </a:r>
          </a:p>
          <a:p>
            <a:pPr lvl="1"/>
            <a:r>
              <a:rPr lang="en-US" altLang="zh-CN" dirty="0"/>
              <a:t>Client acknowledge server with ACK indicator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0EF94D-F74A-4B2C-AD56-E523AEC7FA5F}"/>
              </a:ext>
            </a:extLst>
          </p:cNvPr>
          <p:cNvGrpSpPr/>
          <p:nvPr/>
        </p:nvGrpSpPr>
        <p:grpSpPr>
          <a:xfrm>
            <a:off x="1668141" y="3537821"/>
            <a:ext cx="2225841" cy="2920029"/>
            <a:chOff x="5010980" y="2448724"/>
            <a:chExt cx="3034848" cy="36774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C6EEA-3ED5-4E2E-9095-4BBD0172B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8340" y="2765871"/>
              <a:ext cx="2127333" cy="336029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78DEBC-DE7D-42D9-8E00-052A2B22AFA5}"/>
                </a:ext>
              </a:extLst>
            </p:cNvPr>
            <p:cNvSpPr txBox="1"/>
            <p:nvPr/>
          </p:nvSpPr>
          <p:spPr>
            <a:xfrm>
              <a:off x="6940042" y="2448724"/>
              <a:ext cx="1105786" cy="46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C7243E-C67C-49A3-8A2F-B0D442B2B241}"/>
                </a:ext>
              </a:extLst>
            </p:cNvPr>
            <p:cNvSpPr txBox="1"/>
            <p:nvPr/>
          </p:nvSpPr>
          <p:spPr>
            <a:xfrm>
              <a:off x="5010980" y="2448724"/>
              <a:ext cx="1105786" cy="46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Client</a:t>
              </a:r>
              <a:endParaRPr lang="zh-CN" altLang="en-US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DA2673F-7187-442E-A5B6-33B5B3AD9667}"/>
              </a:ext>
            </a:extLst>
          </p:cNvPr>
          <p:cNvGrpSpPr/>
          <p:nvPr/>
        </p:nvGrpSpPr>
        <p:grpSpPr>
          <a:xfrm>
            <a:off x="4853092" y="4278334"/>
            <a:ext cx="3639198" cy="1897417"/>
            <a:chOff x="4853092" y="4278334"/>
            <a:chExt cx="3639198" cy="189741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4862661-1653-49BF-968A-C48D28C33DE5}"/>
                </a:ext>
              </a:extLst>
            </p:cNvPr>
            <p:cNvGrpSpPr/>
            <p:nvPr/>
          </p:nvGrpSpPr>
          <p:grpSpPr>
            <a:xfrm>
              <a:off x="7270657" y="4466845"/>
              <a:ext cx="1221633" cy="1708906"/>
              <a:chOff x="4392706" y="4181621"/>
              <a:chExt cx="1221633" cy="170890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D91484ED-FB0D-43F4-AB30-AB653EC38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4392706" y="4181621"/>
                <a:ext cx="1221633" cy="1341678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E952ACD-09F9-4C77-92B8-B9DAFC910068}"/>
                  </a:ext>
                </a:extLst>
              </p:cNvPr>
              <p:cNvSpPr/>
              <p:nvPr/>
            </p:nvSpPr>
            <p:spPr>
              <a:xfrm>
                <a:off x="4685165" y="5521195"/>
                <a:ext cx="636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Alice</a:t>
                </a:r>
                <a:endParaRPr lang="zh-CN" alt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6C46009-E1D4-473F-BA02-295574F66A80}"/>
                </a:ext>
              </a:extLst>
            </p:cNvPr>
            <p:cNvGrpSpPr/>
            <p:nvPr/>
          </p:nvGrpSpPr>
          <p:grpSpPr>
            <a:xfrm>
              <a:off x="4853092" y="4469325"/>
              <a:ext cx="973231" cy="1706426"/>
              <a:chOff x="6798073" y="4181621"/>
              <a:chExt cx="973231" cy="1706426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A20D8BB-E420-4C84-9EBB-00A08C823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798073" y="4181621"/>
                <a:ext cx="973231" cy="1339198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EC185A-ED07-4FB3-9606-458EC353D5DE}"/>
                  </a:ext>
                </a:extLst>
              </p:cNvPr>
              <p:cNvSpPr/>
              <p:nvPr/>
            </p:nvSpPr>
            <p:spPr>
              <a:xfrm>
                <a:off x="6965979" y="5518715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Bob</a:t>
                </a:r>
                <a:endParaRPr lang="zh-CN" altLang="en-US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23F6128-0B37-4058-B069-9D7ACF85293A}"/>
                </a:ext>
              </a:extLst>
            </p:cNvPr>
            <p:cNvGrpSpPr/>
            <p:nvPr/>
          </p:nvGrpSpPr>
          <p:grpSpPr>
            <a:xfrm>
              <a:off x="5674659" y="4278334"/>
              <a:ext cx="1570731" cy="1706878"/>
              <a:chOff x="5674659" y="4278334"/>
              <a:chExt cx="1570731" cy="1706878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FBA2B996-6AA0-40E6-8463-AFA5F5B27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4659" y="4419737"/>
                <a:ext cx="1434353" cy="277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D78EC46-778F-467C-8C16-F5CFDEC327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4514" y="5002306"/>
                <a:ext cx="1221633" cy="255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7F0D8E1-B1B8-461E-8ECD-EF32FDA24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6302" y="5640576"/>
                <a:ext cx="1335463" cy="167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2C1B50A-D3DA-44F6-BDB2-0E4F3F4E4DE4}"/>
                  </a:ext>
                </a:extLst>
              </p:cNvPr>
              <p:cNvSpPr/>
              <p:nvPr/>
            </p:nvSpPr>
            <p:spPr>
              <a:xfrm rot="676981">
                <a:off x="5946398" y="4278334"/>
                <a:ext cx="9235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Hey Alice.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8E306E1-3E74-4909-AFB6-E95AD7C85EF7}"/>
                  </a:ext>
                </a:extLst>
              </p:cNvPr>
              <p:cNvSpPr/>
              <p:nvPr/>
            </p:nvSpPr>
            <p:spPr>
              <a:xfrm rot="20898826">
                <a:off x="6062419" y="4843948"/>
                <a:ext cx="7248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Hi Bob.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DD30421-B8D0-468F-AA03-D8092007AA65}"/>
                  </a:ext>
                </a:extLst>
              </p:cNvPr>
              <p:cNvSpPr/>
              <p:nvPr/>
            </p:nvSpPr>
            <p:spPr>
              <a:xfrm rot="391464">
                <a:off x="5831321" y="5461992"/>
                <a:ext cx="141406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Wanna</a:t>
                </a:r>
                <a:r>
                  <a:rPr lang="en-US" altLang="zh-C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 have dinner with me?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1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Connection terminate: 4-way handshaking</a:t>
            </a:r>
          </a:p>
          <a:p>
            <a:pPr lvl="1"/>
            <a:r>
              <a:rPr lang="en-US" altLang="zh-CN" sz="2000" dirty="0"/>
              <a:t>Client notify server with FIN indicator</a:t>
            </a:r>
          </a:p>
          <a:p>
            <a:pPr lvl="1"/>
            <a:r>
              <a:rPr lang="en-US" altLang="zh-CN" sz="2000" dirty="0"/>
              <a:t>Server acknowledge client with ACK indicator</a:t>
            </a:r>
          </a:p>
          <a:p>
            <a:pPr lvl="1"/>
            <a:r>
              <a:rPr lang="en-US" altLang="zh-CN" sz="2000" dirty="0"/>
              <a:t>Server notify client with FIN indicator</a:t>
            </a:r>
          </a:p>
          <a:p>
            <a:pPr lvl="1"/>
            <a:r>
              <a:rPr lang="en-US" altLang="zh-CN" sz="2000" dirty="0"/>
              <a:t>Client acknowledge server with ACK indicator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CA5B2D-9996-4C6A-8968-830F5B31ACA9}"/>
              </a:ext>
            </a:extLst>
          </p:cNvPr>
          <p:cNvGrpSpPr/>
          <p:nvPr/>
        </p:nvGrpSpPr>
        <p:grpSpPr>
          <a:xfrm>
            <a:off x="1782679" y="3726086"/>
            <a:ext cx="2225841" cy="2705552"/>
            <a:chOff x="5529519" y="3663333"/>
            <a:chExt cx="2225841" cy="27055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D0EF94D-F74A-4B2C-AD56-E523AEC7FA5F}"/>
                </a:ext>
              </a:extLst>
            </p:cNvPr>
            <p:cNvGrpSpPr/>
            <p:nvPr/>
          </p:nvGrpSpPr>
          <p:grpSpPr>
            <a:xfrm>
              <a:off x="5529519" y="3663333"/>
              <a:ext cx="2225841" cy="369332"/>
              <a:chOff x="5010980" y="2448724"/>
              <a:chExt cx="3034848" cy="46513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8DEBC-DE7D-42D9-8E00-052A2B22AFA5}"/>
                  </a:ext>
                </a:extLst>
              </p:cNvPr>
              <p:cNvSpPr txBox="1"/>
              <p:nvPr/>
            </p:nvSpPr>
            <p:spPr>
              <a:xfrm>
                <a:off x="6940042" y="2448724"/>
                <a:ext cx="1105786" cy="46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Server</a:t>
                </a:r>
                <a:endParaRPr lang="zh-CN" altLang="en-US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C7243E-C67C-49A3-8A2F-B0D442B2B241}"/>
                  </a:ext>
                </a:extLst>
              </p:cNvPr>
              <p:cNvSpPr txBox="1"/>
              <p:nvPr/>
            </p:nvSpPr>
            <p:spPr>
              <a:xfrm>
                <a:off x="5010980" y="2448724"/>
                <a:ext cx="1105786" cy="46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Client</a:t>
                </a:r>
                <a:endParaRPr lang="zh-CN" altLang="en-US" b="1" dirty="0"/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58D53E6-E8CD-451C-BB58-DD5D4A26E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8363" y="4070017"/>
              <a:ext cx="1660014" cy="2298868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E92E772-699D-4AE9-B74E-629446D2243E}"/>
              </a:ext>
            </a:extLst>
          </p:cNvPr>
          <p:cNvGrpSpPr/>
          <p:nvPr/>
        </p:nvGrpSpPr>
        <p:grpSpPr>
          <a:xfrm>
            <a:off x="4853092" y="4278334"/>
            <a:ext cx="3639198" cy="1897417"/>
            <a:chOff x="4853092" y="4278334"/>
            <a:chExt cx="3639198" cy="189741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46939E0-0674-418B-B96A-6C74596598A8}"/>
                </a:ext>
              </a:extLst>
            </p:cNvPr>
            <p:cNvGrpSpPr/>
            <p:nvPr/>
          </p:nvGrpSpPr>
          <p:grpSpPr>
            <a:xfrm>
              <a:off x="4853092" y="4278334"/>
              <a:ext cx="3639198" cy="1897417"/>
              <a:chOff x="4853092" y="4278334"/>
              <a:chExt cx="3639198" cy="1897417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F7A4ED6-4BC4-4077-8176-C7B9D24FD197}"/>
                  </a:ext>
                </a:extLst>
              </p:cNvPr>
              <p:cNvGrpSpPr/>
              <p:nvPr/>
            </p:nvGrpSpPr>
            <p:grpSpPr>
              <a:xfrm>
                <a:off x="7270657" y="4466845"/>
                <a:ext cx="1221633" cy="1708906"/>
                <a:chOff x="4392706" y="4181621"/>
                <a:chExt cx="1221633" cy="1708906"/>
              </a:xfrm>
            </p:grpSpPr>
            <p:pic>
              <p:nvPicPr>
                <p:cNvPr id="22" name="图片 21">
                  <a:extLst>
                    <a:ext uri="{FF2B5EF4-FFF2-40B4-BE49-F238E27FC236}">
                      <a16:creationId xmlns:a16="http://schemas.microsoft.com/office/drawing/2014/main" id="{3954B263-486A-4568-8CBD-3AD229EE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4392706" y="4181621"/>
                  <a:ext cx="1221633" cy="1341678"/>
                </a:xfrm>
                <a:prstGeom prst="rect">
                  <a:avLst/>
                </a:prstGeom>
              </p:spPr>
            </p:pic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E55212E-9974-4C45-85EB-BCD640852422}"/>
                    </a:ext>
                  </a:extLst>
                </p:cNvPr>
                <p:cNvSpPr/>
                <p:nvPr/>
              </p:nvSpPr>
              <p:spPr>
                <a:xfrm>
                  <a:off x="4685165" y="5521195"/>
                  <a:ext cx="6367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/>
                    <a:t>Alice</a:t>
                  </a:r>
                  <a:endParaRPr lang="zh-CN" altLang="en-US" dirty="0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B6A37B66-9E0F-48F6-BD13-9EC63B78219F}"/>
                  </a:ext>
                </a:extLst>
              </p:cNvPr>
              <p:cNvGrpSpPr/>
              <p:nvPr/>
            </p:nvGrpSpPr>
            <p:grpSpPr>
              <a:xfrm>
                <a:off x="4853092" y="4469325"/>
                <a:ext cx="973231" cy="1706426"/>
                <a:chOff x="6798073" y="4181621"/>
                <a:chExt cx="973231" cy="1706426"/>
              </a:xfrm>
            </p:grpSpPr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F430AC63-24EB-4FC9-B73F-5E1D599F89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6798073" y="4181621"/>
                  <a:ext cx="973231" cy="1339198"/>
                </a:xfrm>
                <a:prstGeom prst="rect">
                  <a:avLst/>
                </a:prstGeom>
              </p:spPr>
            </p:pic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1D3471A-E944-4F43-AA30-50FF692956BB}"/>
                    </a:ext>
                  </a:extLst>
                </p:cNvPr>
                <p:cNvSpPr/>
                <p:nvPr/>
              </p:nvSpPr>
              <p:spPr>
                <a:xfrm>
                  <a:off x="6965979" y="5518715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/>
                    <a:t>Bob</a:t>
                  </a:r>
                  <a:endParaRPr lang="zh-CN" altLang="en-US" dirty="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E44628B-06B7-4966-8D0C-CE1D5CA19631}"/>
                  </a:ext>
                </a:extLst>
              </p:cNvPr>
              <p:cNvGrpSpPr/>
              <p:nvPr/>
            </p:nvGrpSpPr>
            <p:grpSpPr>
              <a:xfrm>
                <a:off x="5674659" y="4278334"/>
                <a:ext cx="1463184" cy="1707242"/>
                <a:chOff x="5674659" y="4278334"/>
                <a:chExt cx="1463184" cy="1707242"/>
              </a:xfrm>
            </p:grpSpPr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19ED9DB4-4781-438C-A330-57E613383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4659" y="4419737"/>
                  <a:ext cx="1434353" cy="277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2F5F59DD-A0EC-46A9-99F3-011DD11E4D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4514" y="4874559"/>
                  <a:ext cx="1221633" cy="2554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89416EA8-678E-4459-B405-1C3D80923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749" y="5723200"/>
                  <a:ext cx="1271312" cy="2623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B55C7D-F00B-464B-B04D-8DEE54A8DB66}"/>
                    </a:ext>
                  </a:extLst>
                </p:cNvPr>
                <p:cNvSpPr/>
                <p:nvPr/>
              </p:nvSpPr>
              <p:spPr>
                <a:xfrm rot="676981">
                  <a:off x="5887474" y="4278334"/>
                  <a:ext cx="104143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I’m leaving.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3D0A1BD-B243-4BF4-A872-83D507F14C10}"/>
                    </a:ext>
                  </a:extLst>
                </p:cNvPr>
                <p:cNvSpPr/>
                <p:nvPr/>
              </p:nvSpPr>
              <p:spPr>
                <a:xfrm rot="20898826">
                  <a:off x="5803182" y="5075243"/>
                  <a:ext cx="13346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I’m leaving too.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AF9B50D-4863-4D6C-825A-223F7633AFD8}"/>
                    </a:ext>
                  </a:extLst>
                </p:cNvPr>
                <p:cNvSpPr/>
                <p:nvPr/>
              </p:nvSpPr>
              <p:spPr>
                <a:xfrm rot="752146">
                  <a:off x="6295501" y="5610197"/>
                  <a:ext cx="53664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QAQ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D463E33-7FD4-4384-AF27-F0B621515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7428" y="5217563"/>
              <a:ext cx="1221633" cy="25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831FA57-95D2-44DA-9171-140C1510EB6A}"/>
                </a:ext>
              </a:extLst>
            </p:cNvPr>
            <p:cNvSpPr/>
            <p:nvPr/>
          </p:nvSpPr>
          <p:spPr>
            <a:xfrm rot="20906495">
              <a:off x="6106808" y="4752460"/>
              <a:ext cx="5700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QAQ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8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15" y="282887"/>
            <a:ext cx="8229600" cy="1143000"/>
          </a:xfrm>
        </p:spPr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213F120-D80E-4E08-ACD3-F3F91BC9D7BF}"/>
              </a:ext>
            </a:extLst>
          </p:cNvPr>
          <p:cNvGrpSpPr/>
          <p:nvPr/>
        </p:nvGrpSpPr>
        <p:grpSpPr>
          <a:xfrm>
            <a:off x="1359240" y="1329035"/>
            <a:ext cx="7479023" cy="5384359"/>
            <a:chOff x="1359240" y="1329035"/>
            <a:chExt cx="7479023" cy="5384359"/>
          </a:xfrm>
        </p:grpSpPr>
        <p:sp>
          <p:nvSpPr>
            <p:cNvPr id="4" name="Text Box 22"/>
            <p:cNvSpPr txBox="1">
              <a:spLocks noChangeArrowheads="1"/>
            </p:cNvSpPr>
            <p:nvPr/>
          </p:nvSpPr>
          <p:spPr bwMode="auto">
            <a:xfrm>
              <a:off x="5170980" y="1329035"/>
              <a:ext cx="11785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Server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59243" y="1861747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socket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65292" y="1861746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socket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65292" y="2501207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bind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65291" y="3140668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listen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65290" y="3780129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accept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59242" y="3783214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connect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59241" y="4423703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write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65288" y="4419590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read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65287" y="5061410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write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59243" y="5061409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read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59240" y="5699115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close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65286" y="5698512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read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65292" y="6342691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close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21" name="直接箭头连接符 20"/>
            <p:cNvCxnSpPr>
              <a:stCxn id="7" idx="2"/>
              <a:endCxn id="12" idx="0"/>
            </p:cNvCxnSpPr>
            <p:nvPr/>
          </p:nvCxnSpPr>
          <p:spPr>
            <a:xfrm flipH="1">
              <a:off x="2154194" y="2232450"/>
              <a:ext cx="1" cy="1550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0"/>
            </p:cNvCxnSpPr>
            <p:nvPr/>
          </p:nvCxnSpPr>
          <p:spPr>
            <a:xfrm flipH="1">
              <a:off x="2154193" y="4153917"/>
              <a:ext cx="1" cy="269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2"/>
              <a:endCxn id="16" idx="0"/>
            </p:cNvCxnSpPr>
            <p:nvPr/>
          </p:nvCxnSpPr>
          <p:spPr>
            <a:xfrm>
              <a:off x="2154193" y="4794406"/>
              <a:ext cx="2" cy="267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6" idx="2"/>
              <a:endCxn id="17" idx="0"/>
            </p:cNvCxnSpPr>
            <p:nvPr/>
          </p:nvCxnSpPr>
          <p:spPr>
            <a:xfrm flipH="1">
              <a:off x="2154192" y="5432112"/>
              <a:ext cx="3" cy="267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8" idx="2"/>
              <a:endCxn id="9" idx="0"/>
            </p:cNvCxnSpPr>
            <p:nvPr/>
          </p:nvCxnSpPr>
          <p:spPr>
            <a:xfrm>
              <a:off x="5760244" y="2232449"/>
              <a:ext cx="0" cy="268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9" idx="2"/>
              <a:endCxn id="10" idx="0"/>
            </p:cNvCxnSpPr>
            <p:nvPr/>
          </p:nvCxnSpPr>
          <p:spPr>
            <a:xfrm flipH="1">
              <a:off x="5760243" y="2871910"/>
              <a:ext cx="1" cy="268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0" idx="2"/>
              <a:endCxn id="11" idx="0"/>
            </p:cNvCxnSpPr>
            <p:nvPr/>
          </p:nvCxnSpPr>
          <p:spPr>
            <a:xfrm flipH="1">
              <a:off x="5760242" y="3511371"/>
              <a:ext cx="1" cy="268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1" idx="2"/>
              <a:endCxn id="14" idx="0"/>
            </p:cNvCxnSpPr>
            <p:nvPr/>
          </p:nvCxnSpPr>
          <p:spPr>
            <a:xfrm flipH="1">
              <a:off x="5760240" y="4150832"/>
              <a:ext cx="2" cy="268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4" idx="2"/>
              <a:endCxn id="15" idx="0"/>
            </p:cNvCxnSpPr>
            <p:nvPr/>
          </p:nvCxnSpPr>
          <p:spPr>
            <a:xfrm flipH="1">
              <a:off x="5760239" y="4790293"/>
              <a:ext cx="1" cy="271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5" idx="2"/>
              <a:endCxn id="18" idx="0"/>
            </p:cNvCxnSpPr>
            <p:nvPr/>
          </p:nvCxnSpPr>
          <p:spPr>
            <a:xfrm flipH="1">
              <a:off x="5760238" y="5432113"/>
              <a:ext cx="1" cy="2663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8" idx="2"/>
              <a:endCxn id="19" idx="0"/>
            </p:cNvCxnSpPr>
            <p:nvPr/>
          </p:nvCxnSpPr>
          <p:spPr>
            <a:xfrm>
              <a:off x="5760238" y="6069215"/>
              <a:ext cx="6" cy="2734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19" idx="3"/>
              <a:endCxn id="11" idx="3"/>
            </p:cNvCxnSpPr>
            <p:nvPr/>
          </p:nvCxnSpPr>
          <p:spPr>
            <a:xfrm flipH="1" flipV="1">
              <a:off x="6555193" y="3965481"/>
              <a:ext cx="2" cy="2562562"/>
            </a:xfrm>
            <a:prstGeom prst="bentConnector3">
              <a:avLst>
                <a:gd name="adj1" fmla="val -1143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2" idx="3"/>
              <a:endCxn id="11" idx="1"/>
            </p:cNvCxnSpPr>
            <p:nvPr/>
          </p:nvCxnSpPr>
          <p:spPr>
            <a:xfrm flipV="1">
              <a:off x="2949145" y="3965481"/>
              <a:ext cx="2016145" cy="308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3"/>
              <a:endCxn id="14" idx="1"/>
            </p:cNvCxnSpPr>
            <p:nvPr/>
          </p:nvCxnSpPr>
          <p:spPr>
            <a:xfrm flipV="1">
              <a:off x="2949144" y="4604942"/>
              <a:ext cx="2016144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5" idx="1"/>
              <a:endCxn id="16" idx="3"/>
            </p:cNvCxnSpPr>
            <p:nvPr/>
          </p:nvCxnSpPr>
          <p:spPr>
            <a:xfrm flipH="1" flipV="1">
              <a:off x="2949146" y="5246761"/>
              <a:ext cx="201614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" idx="3"/>
              <a:endCxn id="18" idx="1"/>
            </p:cNvCxnSpPr>
            <p:nvPr/>
          </p:nvCxnSpPr>
          <p:spPr>
            <a:xfrm flipV="1">
              <a:off x="2949143" y="5883864"/>
              <a:ext cx="2016143" cy="60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3052158" y="3583359"/>
              <a:ext cx="1810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Comic Sans MS" panose="030F0702030302020204" pitchFamily="66" charset="0"/>
                </a:rPr>
                <a:t>Connection Request</a:t>
              </a:r>
              <a:endParaRPr lang="zh-CN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682939" y="5515176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Comic Sans MS" panose="030F0702030302020204" pitchFamily="66" charset="0"/>
                </a:rPr>
                <a:t>EOF</a:t>
              </a:r>
              <a:endParaRPr lang="zh-CN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042579" y="5131670"/>
              <a:ext cx="1795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Comic Sans MS" panose="030F0702030302020204" pitchFamily="66" charset="0"/>
                </a:rPr>
                <a:t>Waiting for next</a:t>
              </a:r>
            </a:p>
            <a:p>
              <a:pPr algn="ctr"/>
              <a:r>
                <a:rPr lang="en-US" altLang="zh-CN" sz="1400" dirty="0">
                  <a:latin typeface="Comic Sans MS" panose="030F0702030302020204" pitchFamily="66" charset="0"/>
                </a:rPr>
                <a:t>connection Request</a:t>
              </a:r>
              <a:endParaRPr lang="zh-CN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1650160" y="1333500"/>
              <a:ext cx="10080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Client</a:t>
              </a:r>
              <a:endParaRPr lang="en-US" altLang="zh-CN" dirty="0">
                <a:latin typeface="Times New Roman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1212E6-0EC1-4759-9ED4-FA9D7F46520A}"/>
              </a:ext>
            </a:extLst>
          </p:cNvPr>
          <p:cNvGrpSpPr/>
          <p:nvPr/>
        </p:nvGrpSpPr>
        <p:grpSpPr>
          <a:xfrm>
            <a:off x="2989035" y="2745347"/>
            <a:ext cx="1913134" cy="1533278"/>
            <a:chOff x="2989035" y="2799137"/>
            <a:chExt cx="1913134" cy="153327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A7846DC-5389-46BF-ACA4-435E42641BF3}"/>
                </a:ext>
              </a:extLst>
            </p:cNvPr>
            <p:cNvSpPr/>
            <p:nvPr/>
          </p:nvSpPr>
          <p:spPr>
            <a:xfrm>
              <a:off x="3444222" y="2799137"/>
              <a:ext cx="10035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TCP only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0B34F13-2093-42E2-8938-015318DF0DE2}"/>
                </a:ext>
              </a:extLst>
            </p:cNvPr>
            <p:cNvGrpSpPr/>
            <p:nvPr/>
          </p:nvGrpSpPr>
          <p:grpSpPr>
            <a:xfrm>
              <a:off x="2989035" y="3150669"/>
              <a:ext cx="1913134" cy="1181746"/>
              <a:chOff x="2989035" y="3150669"/>
              <a:chExt cx="1913134" cy="118174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7551B39-9558-4B69-8DDF-3D1D56CC4418}"/>
                  </a:ext>
                </a:extLst>
              </p:cNvPr>
              <p:cNvSpPr/>
              <p:nvPr/>
            </p:nvSpPr>
            <p:spPr>
              <a:xfrm>
                <a:off x="2989035" y="3515185"/>
                <a:ext cx="1913134" cy="817230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A4221F5-6C12-4522-B9F6-58B5E399703C}"/>
                  </a:ext>
                </a:extLst>
              </p:cNvPr>
              <p:cNvCxnSpPr>
                <a:stCxn id="5" idx="0"/>
              </p:cNvCxnSpPr>
              <p:nvPr/>
            </p:nvCxnSpPr>
            <p:spPr>
              <a:xfrm flipH="1" flipV="1">
                <a:off x="3944471" y="3150669"/>
                <a:ext cx="1131" cy="364516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55D6A76-187A-45FF-B15C-E3ED424B0857}"/>
              </a:ext>
            </a:extLst>
          </p:cNvPr>
          <p:cNvSpPr/>
          <p:nvPr/>
        </p:nvSpPr>
        <p:spPr>
          <a:xfrm>
            <a:off x="6599956" y="188551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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7A755F9-0C55-4397-9E3C-174520BB145B}"/>
              </a:ext>
            </a:extLst>
          </p:cNvPr>
          <p:cNvSpPr/>
          <p:nvPr/>
        </p:nvSpPr>
        <p:spPr>
          <a:xfrm>
            <a:off x="6599956" y="250728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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1230EA-9199-4EE6-AD97-CF18BFA77BCE}"/>
              </a:ext>
            </a:extLst>
          </p:cNvPr>
          <p:cNvSpPr/>
          <p:nvPr/>
        </p:nvSpPr>
        <p:spPr>
          <a:xfrm>
            <a:off x="6618316" y="314066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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FB7A49C-DB3C-405F-B61E-B6178471305C}"/>
              </a:ext>
            </a:extLst>
          </p:cNvPr>
          <p:cNvSpPr/>
          <p:nvPr/>
        </p:nvSpPr>
        <p:spPr>
          <a:xfrm>
            <a:off x="913433" y="187264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4D4583-95DE-47C2-ACF0-6A7A1814D064}"/>
              </a:ext>
            </a:extLst>
          </p:cNvPr>
          <p:cNvSpPr/>
          <p:nvPr/>
        </p:nvSpPr>
        <p:spPr>
          <a:xfrm>
            <a:off x="906270" y="378012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0140A0C-FB07-4BFA-BD66-76791161A2D2}"/>
              </a:ext>
            </a:extLst>
          </p:cNvPr>
          <p:cNvSpPr/>
          <p:nvPr/>
        </p:nvSpPr>
        <p:spPr>
          <a:xfrm>
            <a:off x="6813241" y="376683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693143-5AA6-4D23-865A-6206F5D73673}"/>
              </a:ext>
            </a:extLst>
          </p:cNvPr>
          <p:cNvSpPr/>
          <p:nvPr/>
        </p:nvSpPr>
        <p:spPr>
          <a:xfrm>
            <a:off x="906270" y="442507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3C3200-E547-4A4B-B5AC-A8D90C8626AE}"/>
              </a:ext>
            </a:extLst>
          </p:cNvPr>
          <p:cNvSpPr/>
          <p:nvPr/>
        </p:nvSpPr>
        <p:spPr>
          <a:xfrm>
            <a:off x="6813241" y="446292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54D7D0-2E7B-45D4-B76B-24E9547835E7}"/>
              </a:ext>
            </a:extLst>
          </p:cNvPr>
          <p:cNvSpPr/>
          <p:nvPr/>
        </p:nvSpPr>
        <p:spPr>
          <a:xfrm>
            <a:off x="6813241" y="50722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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699BA84-5B4F-4A45-9B6C-339D8395B475}"/>
              </a:ext>
            </a:extLst>
          </p:cNvPr>
          <p:cNvSpPr/>
          <p:nvPr/>
        </p:nvSpPr>
        <p:spPr>
          <a:xfrm>
            <a:off x="898167" y="512819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3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1039450-9C5F-41FB-B667-CCCA079E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2906"/>
          </a:xfrm>
        </p:spPr>
        <p:txBody>
          <a:bodyPr>
            <a:normAutofit/>
          </a:bodyPr>
          <a:lstStyle/>
          <a:p>
            <a:r>
              <a:rPr lang="en-US" altLang="zh-CN" dirty="0"/>
              <a:t>Create a socket</a:t>
            </a:r>
          </a:p>
          <a:p>
            <a:pPr lvl="1"/>
            <a:r>
              <a:rPr lang="en-US" altLang="zh-CN" sz="2200" dirty="0"/>
              <a:t>int socket(int domain, int type, int protocol)</a:t>
            </a:r>
          </a:p>
          <a:p>
            <a:pPr lvl="2"/>
            <a:r>
              <a:rPr lang="en-US" altLang="zh-CN" sz="1800" dirty="0"/>
              <a:t>Domain: ipv4/ipv6</a:t>
            </a:r>
          </a:p>
          <a:p>
            <a:pPr lvl="2"/>
            <a:r>
              <a:rPr lang="en-US" altLang="zh-CN" sz="1800" dirty="0"/>
              <a:t>Type: SOCK_STREAM/SOCK_SEQPACKET/…</a:t>
            </a:r>
          </a:p>
          <a:p>
            <a:pPr lvl="2"/>
            <a:r>
              <a:rPr lang="en-US" altLang="zh-CN" sz="1800" dirty="0"/>
              <a:t>Protocol: TCP/UDP/…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C1E7EE7-5526-4ECB-8119-A692B98C6684}"/>
              </a:ext>
            </a:extLst>
          </p:cNvPr>
          <p:cNvSpPr/>
          <p:nvPr/>
        </p:nvSpPr>
        <p:spPr>
          <a:xfrm>
            <a:off x="8255479" y="379562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00FACC3-080E-44C4-9365-F90D20AC4FAA}"/>
              </a:ext>
            </a:extLst>
          </p:cNvPr>
          <p:cNvSpPr/>
          <p:nvPr/>
        </p:nvSpPr>
        <p:spPr>
          <a:xfrm>
            <a:off x="6816305" y="379561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3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Server listening</a:t>
            </a:r>
          </a:p>
          <a:p>
            <a:pPr lvl="1"/>
            <a:r>
              <a:rPr lang="en-US" altLang="zh-CN" dirty="0"/>
              <a:t>Bind some port</a:t>
            </a:r>
          </a:p>
          <a:p>
            <a:pPr lvl="2"/>
            <a:r>
              <a:rPr lang="en-US" altLang="zh-CN" sz="1800" dirty="0"/>
              <a:t>int bind 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my_addr</a:t>
            </a:r>
            <a:r>
              <a:rPr lang="en-US" altLang="zh-CN" sz="1800" dirty="0"/>
              <a:t>, int 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my_addr</a:t>
            </a:r>
            <a:r>
              <a:rPr lang="en-US" altLang="zh-CN" sz="1600" dirty="0"/>
              <a:t>: local listening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my_addr</a:t>
            </a:r>
            <a:r>
              <a:rPr lang="en-US" altLang="zh-CN" sz="1600" dirty="0"/>
              <a:t> length</a:t>
            </a:r>
          </a:p>
          <a:p>
            <a:pPr lvl="1"/>
            <a:r>
              <a:rPr lang="en-US" altLang="zh-CN" sz="2200" dirty="0"/>
              <a:t> Define how many connections can be pending</a:t>
            </a:r>
          </a:p>
          <a:p>
            <a:pPr lvl="2"/>
            <a:r>
              <a:rPr lang="en-US" altLang="zh-CN" sz="1800" dirty="0"/>
              <a:t>int listen(int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int backlog)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/>
              <a:t>backlog: maximum connections</a:t>
            </a:r>
          </a:p>
          <a:p>
            <a:pPr lvl="1"/>
            <a:r>
              <a:rPr lang="en-US" altLang="zh-CN" sz="2200" dirty="0"/>
              <a:t>Accept a new connection from a client</a:t>
            </a:r>
          </a:p>
          <a:p>
            <a:pPr lvl="2"/>
            <a:r>
              <a:rPr lang="en-US" altLang="zh-CN" sz="1800" dirty="0"/>
              <a:t>int accept(int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int *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addr</a:t>
            </a:r>
            <a:r>
              <a:rPr lang="en-US" altLang="zh-CN" sz="1600" dirty="0"/>
              <a:t>: client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length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4545E14-5862-44D9-A77B-3794E6E1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A29297-647D-4F88-AA1F-C5361BD6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E9C0C4-06BA-4B47-A860-691FB9D436A3}"/>
              </a:ext>
            </a:extLst>
          </p:cNvPr>
          <p:cNvSpPr/>
          <p:nvPr/>
        </p:nvSpPr>
        <p:spPr>
          <a:xfrm>
            <a:off x="8255479" y="639104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B133E5-D299-4FFA-85BE-D579948592F5}"/>
              </a:ext>
            </a:extLst>
          </p:cNvPr>
          <p:cNvSpPr/>
          <p:nvPr/>
        </p:nvSpPr>
        <p:spPr>
          <a:xfrm>
            <a:off x="8255479" y="894990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8675E7-F5EC-4739-92E4-442FF4545AD1}"/>
              </a:ext>
            </a:extLst>
          </p:cNvPr>
          <p:cNvSpPr/>
          <p:nvPr/>
        </p:nvSpPr>
        <p:spPr>
          <a:xfrm>
            <a:off x="8251166" y="1150219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F960B9-F4F5-40F9-AC82-466C8379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altLang="zh-CN" dirty="0"/>
              <a:t>Establish a connection</a:t>
            </a:r>
          </a:p>
          <a:p>
            <a:pPr lvl="1"/>
            <a:r>
              <a:rPr lang="en-US" altLang="zh-CN" sz="2200" dirty="0"/>
              <a:t>int connect(int </a:t>
            </a:r>
            <a:r>
              <a:rPr lang="en-US" altLang="zh-CN" sz="2200" dirty="0" err="1"/>
              <a:t>sockfd</a:t>
            </a:r>
            <a:r>
              <a:rPr lang="en-US" altLang="zh-CN" sz="2200" dirty="0"/>
              <a:t>, struct </a:t>
            </a:r>
            <a:r>
              <a:rPr lang="en-US" altLang="zh-CN" sz="2200" dirty="0" err="1"/>
              <a:t>sockaddr</a:t>
            </a:r>
            <a:r>
              <a:rPr lang="en-US" altLang="zh-CN" sz="2200" dirty="0"/>
              <a:t> *</a:t>
            </a:r>
            <a:r>
              <a:rPr lang="en-US" altLang="zh-CN" sz="2200" dirty="0" err="1"/>
              <a:t>serv_addr</a:t>
            </a:r>
            <a:r>
              <a:rPr lang="en-US" altLang="zh-CN" sz="2200" dirty="0"/>
              <a:t>, int </a:t>
            </a:r>
            <a:r>
              <a:rPr lang="en-US" altLang="zh-CN" sz="2200" dirty="0" err="1"/>
              <a:t>addrlen</a:t>
            </a:r>
            <a:r>
              <a:rPr lang="en-US" altLang="zh-CN" sz="2200" dirty="0"/>
              <a:t>)</a:t>
            </a:r>
          </a:p>
          <a:p>
            <a:pPr lvl="2"/>
            <a:r>
              <a:rPr lang="en-US" altLang="zh-CN" sz="1800" dirty="0" err="1"/>
              <a:t>sockfd</a:t>
            </a:r>
            <a:r>
              <a:rPr lang="en-US" altLang="zh-CN" sz="1800" dirty="0"/>
              <a:t>: socket handler</a:t>
            </a:r>
          </a:p>
          <a:p>
            <a:pPr lvl="2"/>
            <a:r>
              <a:rPr lang="en-US" altLang="zh-CN" sz="1800" dirty="0" err="1"/>
              <a:t>serv_addr</a:t>
            </a:r>
            <a:r>
              <a:rPr lang="en-US" altLang="zh-CN" sz="1800" dirty="0"/>
              <a:t>: server address</a:t>
            </a:r>
          </a:p>
          <a:p>
            <a:pPr lvl="2"/>
            <a:r>
              <a:rPr lang="en-US" altLang="zh-CN" sz="1800" dirty="0" err="1"/>
              <a:t>addrlen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serv_addr</a:t>
            </a:r>
            <a:r>
              <a:rPr lang="en-US" altLang="zh-CN" sz="1800" dirty="0"/>
              <a:t> length</a:t>
            </a:r>
            <a:endParaRPr lang="en-US" altLang="zh-CN" sz="2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819535-0566-4BB3-A0C8-FF76D1A22FF0}"/>
              </a:ext>
            </a:extLst>
          </p:cNvPr>
          <p:cNvSpPr/>
          <p:nvPr/>
        </p:nvSpPr>
        <p:spPr>
          <a:xfrm>
            <a:off x="6814868" y="1138043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3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7079120-27F2-41D3-9AFB-7BD1B28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What is FTP?</a:t>
            </a:r>
            <a:endParaRPr lang="zh-CN" altLang="en-US" dirty="0"/>
          </a:p>
        </p:txBody>
      </p:sp>
      <p:pic>
        <p:nvPicPr>
          <p:cNvPr id="1026" name="Picture 2" descr="Image result for FTP">
            <a:extLst>
              <a:ext uri="{FF2B5EF4-FFF2-40B4-BE49-F238E27FC236}">
                <a16:creationId xmlns:a16="http://schemas.microsoft.com/office/drawing/2014/main" id="{E91CB018-CD11-4185-8CAF-DA52EA7A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72" y="2567221"/>
            <a:ext cx="3600787" cy="18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2F00CD-4BA8-4D39-A9A3-CFA14438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665"/>
            <a:ext cx="8229600" cy="866071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A protocol used for file download or upload between server and client.</a:t>
            </a:r>
            <a:endParaRPr lang="en-US" altLang="zh-CN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F9601A-EEC8-4D62-AD66-0C74EB7A45A2}"/>
              </a:ext>
            </a:extLst>
          </p:cNvPr>
          <p:cNvGrpSpPr/>
          <p:nvPr/>
        </p:nvGrpSpPr>
        <p:grpSpPr>
          <a:xfrm>
            <a:off x="1468133" y="3139216"/>
            <a:ext cx="2875396" cy="3076953"/>
            <a:chOff x="5846176" y="3069454"/>
            <a:chExt cx="2875396" cy="307695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CB2116E-C3E5-49D6-BEE8-2036F0F40689}"/>
                </a:ext>
              </a:extLst>
            </p:cNvPr>
            <p:cNvGrpSpPr/>
            <p:nvPr/>
          </p:nvGrpSpPr>
          <p:grpSpPr>
            <a:xfrm>
              <a:off x="5846176" y="3069454"/>
              <a:ext cx="2875396" cy="1499709"/>
              <a:chOff x="5846176" y="3069454"/>
              <a:chExt cx="2875396" cy="1499709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C57D77C-8788-45F3-8657-72358320F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176" y="3069454"/>
                <a:ext cx="2022662" cy="1499709"/>
              </a:xfrm>
              <a:prstGeom prst="rect">
                <a:avLst/>
              </a:prstGeom>
            </p:spPr>
          </p:pic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43AAAC13-5134-4E46-BDBD-EDB7837B4E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4067" y="3592011"/>
                <a:ext cx="887505" cy="4665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u="sng" kern="1200">
                    <a:solidFill>
                      <a:srgbClr val="0000FF"/>
                    </a:solidFill>
                    <a:latin typeface="Comic Sans MS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SSH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63E531A-52A3-42D6-8F57-67C3957593E5}"/>
                </a:ext>
              </a:extLst>
            </p:cNvPr>
            <p:cNvGrpSpPr/>
            <p:nvPr/>
          </p:nvGrpSpPr>
          <p:grpSpPr>
            <a:xfrm>
              <a:off x="5846176" y="4826534"/>
              <a:ext cx="2742013" cy="1319873"/>
              <a:chOff x="5846176" y="4826534"/>
              <a:chExt cx="2742013" cy="1319873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2C404E6B-FA8D-4323-958D-C39C5B2E1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176" y="4826534"/>
                <a:ext cx="2022662" cy="1319873"/>
              </a:xfrm>
              <a:prstGeom prst="rect">
                <a:avLst/>
              </a:prstGeom>
            </p:spPr>
          </p:pic>
          <p:sp>
            <p:nvSpPr>
              <p:cNvPr id="11" name="标题 1">
                <a:extLst>
                  <a:ext uri="{FF2B5EF4-FFF2-40B4-BE49-F238E27FC236}">
                    <a16:creationId xmlns:a16="http://schemas.microsoft.com/office/drawing/2014/main" id="{14325E6C-0DA7-4D1F-B628-23B5E7F724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8839" y="5253184"/>
                <a:ext cx="719350" cy="4665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u="sng" kern="1200">
                    <a:solidFill>
                      <a:srgbClr val="0000FF"/>
                    </a:solidFill>
                    <a:latin typeface="Comic Sans MS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P2P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20E5261A-4081-4D57-AB19-95830399E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388" y="4758393"/>
            <a:ext cx="2696341" cy="1400573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B959663-7BAA-4B43-B4B6-6691990363DF}"/>
              </a:ext>
            </a:extLst>
          </p:cNvPr>
          <p:cNvSpPr txBox="1">
            <a:spLocks/>
          </p:cNvSpPr>
          <p:nvPr/>
        </p:nvSpPr>
        <p:spPr>
          <a:xfrm>
            <a:off x="457200" y="1333709"/>
            <a:ext cx="8229600" cy="5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Application layer protocols: SSH, P2P, FTP, etc.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43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3626081-3C28-4EC5-8012-D74C528F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887A2D-D44C-41D7-9847-A9FC0B52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860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 TCP, Send Data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write(int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);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send(int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const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, int flags);</a:t>
            </a:r>
          </a:p>
          <a:p>
            <a:pPr lvl="2"/>
            <a:r>
              <a:rPr lang="en-US" altLang="zh-CN" sz="1400" dirty="0" err="1"/>
              <a:t>sockfd</a:t>
            </a:r>
            <a:r>
              <a:rPr lang="en-US" altLang="zh-CN" sz="1400" dirty="0"/>
              <a:t>: socket handler</a:t>
            </a:r>
          </a:p>
          <a:p>
            <a:pPr lvl="2"/>
            <a:r>
              <a:rPr lang="en-US" altLang="zh-CN" sz="1400" dirty="0" err="1"/>
              <a:t>buf</a:t>
            </a:r>
            <a:r>
              <a:rPr lang="en-US" altLang="zh-CN" sz="1400" dirty="0"/>
              <a:t>: data buffer</a:t>
            </a:r>
          </a:p>
          <a:p>
            <a:pPr lvl="2"/>
            <a:r>
              <a:rPr lang="en-US" altLang="zh-CN" sz="1400" dirty="0" err="1"/>
              <a:t>nbytes</a:t>
            </a:r>
            <a:r>
              <a:rPr lang="en-US" altLang="zh-CN" sz="1400" dirty="0"/>
              <a:t>: write/send data length</a:t>
            </a:r>
          </a:p>
          <a:p>
            <a:pPr lvl="2"/>
            <a:r>
              <a:rPr lang="en-US" altLang="zh-CN" sz="1400" dirty="0"/>
              <a:t>flags: block/</a:t>
            </a:r>
            <a:r>
              <a:rPr lang="en-US" altLang="zh-CN" sz="1400" dirty="0" err="1"/>
              <a:t>nonblock</a:t>
            </a:r>
            <a:r>
              <a:rPr lang="en-US" altLang="zh-CN" sz="1400" dirty="0"/>
              <a:t>/…</a:t>
            </a:r>
          </a:p>
          <a:p>
            <a:r>
              <a:rPr lang="en-US" altLang="zh-CN" dirty="0"/>
              <a:t>For TCP, Receive Data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read(int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recv(int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flags);</a:t>
            </a:r>
          </a:p>
          <a:p>
            <a:r>
              <a:rPr lang="en-US" altLang="zh-CN" dirty="0"/>
              <a:t>For UDP, use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sendto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const struct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dest_addr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  <a:endParaRPr lang="en-US" altLang="zh-CN" dirty="0"/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recvfrom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src_addr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</a:p>
          <a:p>
            <a:pPr lvl="1"/>
            <a:endParaRPr lang="en-US" altLang="zh-CN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AFF4C9-BE62-4F22-962F-4E8162EBC1BC}"/>
              </a:ext>
            </a:extLst>
          </p:cNvPr>
          <p:cNvSpPr/>
          <p:nvPr/>
        </p:nvSpPr>
        <p:spPr>
          <a:xfrm>
            <a:off x="8255479" y="1398793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F4BAAA-8634-4A5D-B8FF-3C3EE54F2F50}"/>
              </a:ext>
            </a:extLst>
          </p:cNvPr>
          <p:cNvSpPr/>
          <p:nvPr/>
        </p:nvSpPr>
        <p:spPr>
          <a:xfrm>
            <a:off x="6814868" y="1409012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979543-0C86-4622-A90D-FC5E3D299B72}"/>
              </a:ext>
            </a:extLst>
          </p:cNvPr>
          <p:cNvSpPr/>
          <p:nvPr/>
        </p:nvSpPr>
        <p:spPr>
          <a:xfrm>
            <a:off x="8255479" y="1651957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DAA784-291C-41D7-8610-A62F156AD0A0}"/>
              </a:ext>
            </a:extLst>
          </p:cNvPr>
          <p:cNvSpPr/>
          <p:nvPr/>
        </p:nvSpPr>
        <p:spPr>
          <a:xfrm>
            <a:off x="6814868" y="1662176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1D7A81-E0F4-4EA7-AEC0-B9CFD160797D}"/>
              </a:ext>
            </a:extLst>
          </p:cNvPr>
          <p:cNvSpPr/>
          <p:nvPr/>
        </p:nvSpPr>
        <p:spPr>
          <a:xfrm>
            <a:off x="8251166" y="1905121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4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93C2B61-4A99-474A-8CC1-2A8A191C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Byte Ordering</a:t>
            </a:r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htonl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hostlong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htons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hostshort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ntohl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netlong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ntohs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netshort</a:t>
            </a:r>
            <a:r>
              <a:rPr lang="en-US" altLang="zh-CN" sz="2000" dirty="0"/>
              <a:t>)</a:t>
            </a:r>
          </a:p>
          <a:p>
            <a:r>
              <a:rPr lang="en-US" altLang="zh-CN" dirty="0"/>
              <a:t>IP Addresses</a:t>
            </a:r>
          </a:p>
          <a:p>
            <a:pPr lvl="1"/>
            <a:r>
              <a:rPr lang="en-US" altLang="zh-CN" sz="2000" dirty="0"/>
              <a:t>int </a:t>
            </a:r>
            <a:r>
              <a:rPr lang="en-US" altLang="zh-CN" sz="2000" dirty="0" err="1"/>
              <a:t>inet_aton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inp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char *</a:t>
            </a:r>
            <a:r>
              <a:rPr lang="en-US" altLang="zh-CN" sz="2000" dirty="0" err="1"/>
              <a:t>inet_ntoa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in);</a:t>
            </a:r>
            <a:endParaRPr lang="zh-CN" altLang="en-US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7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How to check if particular port is listening</a:t>
            </a:r>
          </a:p>
          <a:p>
            <a:pPr lvl="1"/>
            <a:r>
              <a:rPr lang="en-US" altLang="zh-CN" dirty="0"/>
              <a:t>Windows – use </a:t>
            </a:r>
            <a:r>
              <a:rPr lang="en-US" altLang="zh-CN" dirty="0" err="1"/>
              <a:t>netstat</a:t>
            </a:r>
            <a:endParaRPr lang="en-US" altLang="zh-CN" dirty="0"/>
          </a:p>
          <a:p>
            <a:pPr lvl="2"/>
            <a:r>
              <a:rPr lang="en-US" altLang="zh-CN" dirty="0" err="1"/>
              <a:t>netstat</a:t>
            </a:r>
            <a:r>
              <a:rPr lang="en-US" altLang="zh-CN" dirty="0"/>
              <a:t> -an</a:t>
            </a:r>
          </a:p>
          <a:p>
            <a:pPr lvl="1"/>
            <a:r>
              <a:rPr lang="en-US" altLang="zh-CN" dirty="0"/>
              <a:t>Linux – use </a:t>
            </a:r>
            <a:r>
              <a:rPr lang="en-US" altLang="zh-CN" dirty="0" err="1"/>
              <a:t>nmap</a:t>
            </a:r>
            <a:endParaRPr lang="en-US" altLang="zh-CN" dirty="0"/>
          </a:p>
          <a:p>
            <a:pPr lvl="2"/>
            <a:r>
              <a:rPr lang="en-US" altLang="zh-CN" dirty="0" err="1"/>
              <a:t>nmap</a:t>
            </a:r>
            <a:r>
              <a:rPr lang="en-US" altLang="zh-CN" dirty="0"/>
              <a:t> -</a:t>
            </a:r>
            <a:r>
              <a:rPr lang="en-US" altLang="zh-CN" dirty="0" err="1"/>
              <a:t>sT</a:t>
            </a:r>
            <a:r>
              <a:rPr lang="en-US" altLang="zh-CN" dirty="0"/>
              <a:t> -O localhost</a:t>
            </a:r>
          </a:p>
          <a:p>
            <a:r>
              <a:rPr lang="en-US" altLang="zh-CN" dirty="0"/>
              <a:t>Status code of bind function indicates port usage</a:t>
            </a:r>
          </a:p>
          <a:p>
            <a:r>
              <a:rPr lang="en-US" altLang="zh-CN" dirty="0"/>
              <a:t>Not knowing what exactly gets transmitted on the wire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tcpdump</a:t>
            </a:r>
            <a:r>
              <a:rPr lang="en-US" altLang="zh-CN" dirty="0"/>
              <a:t> or Ethereal (www.ethereal.com)</a:t>
            </a:r>
          </a:p>
          <a:p>
            <a:r>
              <a:rPr lang="en-US" altLang="zh-CN" dirty="0"/>
              <a:t>Check RFC if in doubt about protocols.</a:t>
            </a:r>
          </a:p>
          <a:p>
            <a:pPr lvl="1"/>
            <a:r>
              <a:rPr lang="en-US" altLang="zh-CN" dirty="0"/>
              <a:t>RFC 959</a:t>
            </a:r>
          </a:p>
        </p:txBody>
      </p:sp>
    </p:spTree>
    <p:extLst>
      <p:ext uri="{BB962C8B-B14F-4D97-AF65-F5344CB8AC3E}">
        <p14:creationId xmlns:p14="http://schemas.microsoft.com/office/powerpoint/2010/main" val="166105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7079120-27F2-41D3-9AFB-7BD1B28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Commands in FTP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2F00CD-4BA8-4D39-A9A3-CFA14438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45" y="1528131"/>
            <a:ext cx="7358606" cy="516519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USER, PASS</a:t>
            </a:r>
          </a:p>
          <a:p>
            <a:pPr lvl="1"/>
            <a:r>
              <a:rPr kumimoji="1" lang="en-US" altLang="zh-CN" dirty="0"/>
              <a:t>login to server </a:t>
            </a:r>
          </a:p>
          <a:p>
            <a:r>
              <a:rPr kumimoji="1" lang="en-US" altLang="zh-CN" dirty="0"/>
              <a:t>RETR</a:t>
            </a:r>
          </a:p>
          <a:p>
            <a:pPr lvl="1"/>
            <a:r>
              <a:rPr kumimoji="1" lang="en-US" altLang="zh-CN" dirty="0"/>
              <a:t>download file from server</a:t>
            </a:r>
          </a:p>
          <a:p>
            <a:r>
              <a:rPr kumimoji="1" lang="en-US" altLang="zh-CN" dirty="0"/>
              <a:t>STOR</a:t>
            </a:r>
          </a:p>
          <a:p>
            <a:pPr lvl="1"/>
            <a:r>
              <a:rPr kumimoji="1" lang="en-US" altLang="zh-CN" dirty="0"/>
              <a:t>upload file to server</a:t>
            </a:r>
          </a:p>
          <a:p>
            <a:r>
              <a:rPr kumimoji="1" lang="en-US" altLang="zh-CN" dirty="0"/>
              <a:t>PORT, PASV</a:t>
            </a:r>
          </a:p>
          <a:p>
            <a:pPr lvl="1"/>
            <a:r>
              <a:rPr kumimoji="1" lang="en-US" altLang="zh-CN" dirty="0"/>
              <a:t>specify active/passive mode</a:t>
            </a:r>
          </a:p>
          <a:p>
            <a:r>
              <a:rPr kumimoji="1" lang="en-US" altLang="zh-CN" dirty="0"/>
              <a:t>MKD, CWD, PWD, LIST</a:t>
            </a:r>
          </a:p>
          <a:p>
            <a:pPr lvl="1"/>
            <a:r>
              <a:rPr kumimoji="1" lang="en-US" altLang="zh-CN" dirty="0"/>
              <a:t>manipulate directories on server</a:t>
            </a:r>
          </a:p>
          <a:p>
            <a:r>
              <a:rPr kumimoji="1" lang="en-US" altLang="zh-CN" dirty="0"/>
              <a:t>...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rfc</a:t>
            </a:r>
            <a:r>
              <a:rPr kumimoji="1" lang="en-US" altLang="zh-CN" sz="2000" dirty="0"/>
              <a:t> 959)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3426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Mode of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PORT(Active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N2 from</a:t>
            </a:r>
            <a:br>
              <a:rPr lang="en-US" altLang="zh-CN" sz="1800" dirty="0"/>
            </a:br>
            <a:r>
              <a:rPr lang="en-US" altLang="zh-CN" sz="1800" dirty="0"/>
              <a:t>OS and notify Server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setup connection between</a:t>
            </a:r>
            <a:br>
              <a:rPr lang="en-US" altLang="zh-CN" sz="1800" dirty="0"/>
            </a:br>
            <a:r>
              <a:rPr lang="en-US" altLang="zh-CN" sz="1800" dirty="0"/>
              <a:t>local 20 port and client N2 port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20</a:t>
            </a:r>
            <a:br>
              <a:rPr lang="en-US" altLang="zh-CN" sz="1800" dirty="0"/>
            </a:br>
            <a:r>
              <a:rPr lang="en-US" altLang="zh-CN" sz="1800" dirty="0"/>
              <a:t>port and client N2 port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7F4B68-0344-439E-B071-60885FBA3B80}"/>
              </a:ext>
            </a:extLst>
          </p:cNvPr>
          <p:cNvGrpSpPr/>
          <p:nvPr/>
        </p:nvGrpSpPr>
        <p:grpSpPr>
          <a:xfrm>
            <a:off x="5429394" y="2207895"/>
            <a:ext cx="3257406" cy="3905568"/>
            <a:chOff x="5429394" y="2207895"/>
            <a:chExt cx="3257406" cy="390556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77A5BE3-0C4A-43B5-80F0-F040A5F5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9394" y="3039143"/>
              <a:ext cx="3257406" cy="3074320"/>
            </a:xfrm>
            <a:prstGeom prst="rect">
              <a:avLst/>
            </a:prstGeom>
          </p:spPr>
        </p:pic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30451DF-E8DC-45C9-9FB6-E0D89617AB8B}"/>
                </a:ext>
              </a:extLst>
            </p:cNvPr>
            <p:cNvGrpSpPr/>
            <p:nvPr/>
          </p:nvGrpSpPr>
          <p:grpSpPr>
            <a:xfrm>
              <a:off x="5764303" y="2207895"/>
              <a:ext cx="2590803" cy="1288340"/>
              <a:chOff x="5764303" y="2207895"/>
              <a:chExt cx="2590803" cy="128834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1DC48252-7A08-4A55-B546-9D600D4A0713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9B568863-0467-4B1B-BC7B-695B4BE898E7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455CAFC0-0CBD-4798-AB9D-D288F011F2D1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ACECCEBF-0291-4B36-91BE-91A823B3F6B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8D66608-8253-427B-8F4D-A95B4057FC7C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D51DAC69-530B-49CE-BACA-14C1E6F59D21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B415FCC8-0218-47D3-A04A-8AA9AD654196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D23E4046-D912-4C81-A6CB-54CEB4CF4F94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1245A44-311F-42D6-B397-4D018D09741F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FA64748-9B72-4CCD-8601-8A18D35C9575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550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PASV Mode of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088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PASV(Passive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connection</a:t>
            </a:r>
            <a:br>
              <a:rPr lang="en-US" altLang="zh-CN" sz="1800" dirty="0"/>
            </a:br>
            <a:r>
              <a:rPr lang="en-US" altLang="zh-CN" sz="1800" dirty="0"/>
              <a:t>from Server on N1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request data port N2 from OS</a:t>
            </a:r>
            <a:br>
              <a:rPr lang="en-US" altLang="zh-CN" sz="1800" dirty="0"/>
            </a:br>
            <a:r>
              <a:rPr lang="en-US" altLang="zh-CN" sz="1800" dirty="0"/>
              <a:t>and notify Client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N3 from OS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setup connection between</a:t>
            </a:r>
            <a:br>
              <a:rPr lang="en-US" altLang="zh-CN" sz="1800" dirty="0"/>
            </a:br>
            <a:r>
              <a:rPr lang="en-US" altLang="zh-CN" sz="1800" dirty="0"/>
              <a:t>local port N3 and server port N2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port N2</a:t>
            </a:r>
            <a:br>
              <a:rPr lang="en-US" altLang="zh-CN" sz="1800" dirty="0"/>
            </a:br>
            <a:r>
              <a:rPr lang="en-US" altLang="zh-CN" sz="1800" dirty="0"/>
              <a:t>and client port N3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01E3D4F-00BA-45AE-93A8-A9CEFFEDB79A}"/>
              </a:ext>
            </a:extLst>
          </p:cNvPr>
          <p:cNvGrpSpPr/>
          <p:nvPr/>
        </p:nvGrpSpPr>
        <p:grpSpPr>
          <a:xfrm>
            <a:off x="5474118" y="2207895"/>
            <a:ext cx="3212682" cy="3900338"/>
            <a:chOff x="5474118" y="2207895"/>
            <a:chExt cx="3212682" cy="39003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FB88CF8-7FD7-4D4B-BF7E-318CB5634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4118" y="3068599"/>
              <a:ext cx="3212682" cy="3039634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6652113-92EB-4D33-9F0C-2B08E688689C}"/>
                </a:ext>
              </a:extLst>
            </p:cNvPr>
            <p:cNvGrpSpPr/>
            <p:nvPr/>
          </p:nvGrpSpPr>
          <p:grpSpPr>
            <a:xfrm>
              <a:off x="5764303" y="2207895"/>
              <a:ext cx="2590803" cy="1288340"/>
              <a:chOff x="5764303" y="2207895"/>
              <a:chExt cx="2590803" cy="128834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2CD5C0E-9FDD-4281-A484-D26BEB2BD8AF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D6032FA6-FE2D-405E-ABD2-A675696636B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8DDC082-CE57-4D34-BFFA-9410AD5A5616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2B972E6F-A407-4D89-8A62-328ED8D79E93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84C2305-7690-4B3D-8302-8FED150FD041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9C0E0A76-B81B-488B-8915-054BBAAC148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C3EF4015-E9AE-414F-928B-3B6C6C99962E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93CB5E82-E7EA-420C-B575-DF5F53A0A43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1C74FDB-E4B9-4E1A-87B7-688128C44A61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E7FCA6-4EA3-4079-9CA4-825D16E176F0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115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vs. PASV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D90D4DE-9819-4FBB-A6BD-7CCDA0453481}"/>
              </a:ext>
            </a:extLst>
          </p:cNvPr>
          <p:cNvGrpSpPr/>
          <p:nvPr/>
        </p:nvGrpSpPr>
        <p:grpSpPr>
          <a:xfrm>
            <a:off x="5474118" y="2207895"/>
            <a:ext cx="3212682" cy="3900338"/>
            <a:chOff x="5474118" y="2207895"/>
            <a:chExt cx="3212682" cy="39003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FB88CF8-7FD7-4D4B-BF7E-318CB5634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4118" y="3068599"/>
              <a:ext cx="3212682" cy="3039634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6652113-92EB-4D33-9F0C-2B08E688689C}"/>
                </a:ext>
              </a:extLst>
            </p:cNvPr>
            <p:cNvGrpSpPr/>
            <p:nvPr/>
          </p:nvGrpSpPr>
          <p:grpSpPr>
            <a:xfrm>
              <a:off x="5764303" y="2207895"/>
              <a:ext cx="2590803" cy="1288340"/>
              <a:chOff x="5764303" y="2207895"/>
              <a:chExt cx="2590803" cy="128834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2CD5C0E-9FDD-4281-A484-D26BEB2BD8AF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D6032FA6-FE2D-405E-ABD2-A675696636B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8DDC082-CE57-4D34-BFFA-9410AD5A5616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2B972E6F-A407-4D89-8A62-328ED8D79E93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84C2305-7690-4B3D-8302-8FED150FD041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9C0E0A76-B81B-488B-8915-054BBAAC148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C3EF4015-E9AE-414F-928B-3B6C6C99962E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93CB5E82-E7EA-420C-B575-DF5F53A0A43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1C74FDB-E4B9-4E1A-87B7-688128C44A61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E7FCA6-4EA3-4079-9CA4-825D16E176F0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A3FAF5A-A43C-4ECF-8B99-B246DD8DD4AF}"/>
              </a:ext>
            </a:extLst>
          </p:cNvPr>
          <p:cNvGrpSpPr/>
          <p:nvPr/>
        </p:nvGrpSpPr>
        <p:grpSpPr>
          <a:xfrm>
            <a:off x="697243" y="2207895"/>
            <a:ext cx="3257406" cy="3918268"/>
            <a:chOff x="697243" y="2189965"/>
            <a:chExt cx="3257406" cy="3918268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4B69484-A960-469B-953A-8C80C506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243" y="3033913"/>
              <a:ext cx="3257406" cy="3074320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DB37F46-7C98-4BAF-AEEC-BB82E2DEAC68}"/>
                </a:ext>
              </a:extLst>
            </p:cNvPr>
            <p:cNvGrpSpPr/>
            <p:nvPr/>
          </p:nvGrpSpPr>
          <p:grpSpPr>
            <a:xfrm>
              <a:off x="1032152" y="2189965"/>
              <a:ext cx="2590803" cy="1288340"/>
              <a:chOff x="5764303" y="2207895"/>
              <a:chExt cx="2590803" cy="128834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C71E840-134F-4AB3-A5A4-DC3E136EEEDE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E252C28F-D428-4A26-9146-E029501CE361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06129AE2-9CF3-4A87-89CB-3F70D2039315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8B989EA7-C3AB-4CE0-9B56-DE6B3FB5F2D1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362EE942-B4E4-4E77-8CD6-5FD74AB6B336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73D97ABA-ABFD-4796-835F-F39109704A4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D064FDD1-4073-4D6B-8197-AA804E042A17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7F46CF64-89A9-40AC-8819-6640C12A0062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CC84C88-D08F-48A5-A284-9B793A30B9D2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FD07683-D4D5-44EE-928F-A81E974FA24F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7EF4CD-DCA0-4718-A0AD-F31A75C1879F}"/>
              </a:ext>
            </a:extLst>
          </p:cNvPr>
          <p:cNvCxnSpPr>
            <a:cxnSpLocks/>
          </p:cNvCxnSpPr>
          <p:nvPr/>
        </p:nvCxnSpPr>
        <p:spPr>
          <a:xfrm>
            <a:off x="1032152" y="4589930"/>
            <a:ext cx="2590803" cy="412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ED1B123-868E-4D67-BE57-40A524CCA4D1}"/>
              </a:ext>
            </a:extLst>
          </p:cNvPr>
          <p:cNvCxnSpPr>
            <a:cxnSpLocks/>
          </p:cNvCxnSpPr>
          <p:nvPr/>
        </p:nvCxnSpPr>
        <p:spPr>
          <a:xfrm>
            <a:off x="5764303" y="5262283"/>
            <a:ext cx="2590803" cy="412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3CCAD4-8E95-4418-8A61-886AC751173D}"/>
              </a:ext>
            </a:extLst>
          </p:cNvPr>
          <p:cNvCxnSpPr>
            <a:cxnSpLocks/>
          </p:cNvCxnSpPr>
          <p:nvPr/>
        </p:nvCxnSpPr>
        <p:spPr>
          <a:xfrm flipH="1">
            <a:off x="1030941" y="5289176"/>
            <a:ext cx="2563905" cy="251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85219F-C54A-437B-BD27-0DBA2152E78E}"/>
              </a:ext>
            </a:extLst>
          </p:cNvPr>
          <p:cNvCxnSpPr>
            <a:cxnSpLocks/>
          </p:cNvCxnSpPr>
          <p:nvPr/>
        </p:nvCxnSpPr>
        <p:spPr>
          <a:xfrm flipH="1">
            <a:off x="5798507" y="4733365"/>
            <a:ext cx="2529705" cy="257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86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Learn to setup communications between PCs with socket.</a:t>
            </a:r>
          </a:p>
          <a:p>
            <a:pPr lvl="1"/>
            <a:r>
              <a:rPr lang="en-US" altLang="zh-CN" dirty="0"/>
              <a:t>To be familiar with FTP protocol;</a:t>
            </a:r>
          </a:p>
          <a:p>
            <a:pPr lvl="1"/>
            <a:r>
              <a:rPr lang="en-US" altLang="zh-CN" dirty="0"/>
              <a:t>To be familiar with network protocol stack;</a:t>
            </a:r>
          </a:p>
          <a:p>
            <a:pPr lvl="1"/>
            <a:r>
              <a:rPr lang="en-US" altLang="zh-CN" dirty="0"/>
              <a:t>Learn to build client/server applications that communicate using sockets.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8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Task1: UDP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the sample code</a:t>
            </a:r>
          </a:p>
          <a:p>
            <a:pPr lvl="1"/>
            <a:r>
              <a:rPr kumimoji="1" lang="en-US" altLang="zh-CN" dirty="0"/>
              <a:t>Choose any language you are familiar with(C, C#, Java, node, Python).</a:t>
            </a:r>
          </a:p>
          <a:p>
            <a:r>
              <a:rPr kumimoji="1" lang="en-US" altLang="zh-CN" dirty="0"/>
              <a:t>Modify the UDP Server and Client According to the homework guide.</a:t>
            </a:r>
          </a:p>
          <a:p>
            <a:r>
              <a:rPr kumimoji="1" lang="en-US" altLang="zh-CN" dirty="0"/>
              <a:t>Questions: </a:t>
            </a:r>
          </a:p>
          <a:p>
            <a:pPr lvl="1"/>
            <a:r>
              <a:rPr kumimoji="1" lang="en-US" altLang="zh-CN" dirty="0"/>
              <a:t>How to write a chat programming (two clients chat with each other) with UDP?</a:t>
            </a:r>
          </a:p>
        </p:txBody>
      </p:sp>
    </p:spTree>
    <p:extLst>
      <p:ext uri="{BB962C8B-B14F-4D97-AF65-F5344CB8AC3E}">
        <p14:creationId xmlns:p14="http://schemas.microsoft.com/office/powerpoint/2010/main" val="2570793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4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Must use the Berkeley Socket API (</a:t>
            </a:r>
            <a:r>
              <a:rPr kumimoji="1" lang="en-US" altLang="zh-CN" b="1" dirty="0"/>
              <a:t>Linux</a:t>
            </a:r>
            <a:r>
              <a:rPr kumimoji="1" lang="en-US" altLang="zh-CN" dirty="0"/>
              <a:t>) and write your server in C;</a:t>
            </a:r>
          </a:p>
          <a:p>
            <a:r>
              <a:rPr kumimoji="1" lang="en-US" altLang="zh-CN" dirty="0"/>
              <a:t>Must serve files from a </a:t>
            </a:r>
            <a:r>
              <a:rPr kumimoji="1" lang="en-US" altLang="zh-CN" b="1" dirty="0"/>
              <a:t>designated directory </a:t>
            </a:r>
            <a:r>
              <a:rPr kumimoji="1" lang="en-US" altLang="zh-CN" dirty="0"/>
              <a:t>on your system to clients making requests on a designated TCP port;</a:t>
            </a:r>
          </a:p>
          <a:p>
            <a:r>
              <a:rPr kumimoji="1" lang="en-US" altLang="zh-CN" dirty="0"/>
              <a:t>Must handle USER, PASS, RETR, STOR, QUIT, SYST, TYPE, PORT, PASV, MKD, CWD, PWD, LIST, RMD,</a:t>
            </a:r>
            <a:r>
              <a:rPr kumimoji="1" lang="zh-CN" altLang="en-US" dirty="0"/>
              <a:t> </a:t>
            </a:r>
            <a:r>
              <a:rPr kumimoji="1" lang="en-US" altLang="zh-CN" dirty="0"/>
              <a:t>RNFR, RNTO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commands;</a:t>
            </a:r>
          </a:p>
          <a:p>
            <a:r>
              <a:rPr kumimoji="1" lang="en-US" altLang="zh-CN" dirty="0"/>
              <a:t>Handling </a:t>
            </a:r>
            <a:r>
              <a:rPr kumimoji="1" lang="en-US" altLang="zh-CN" b="1" dirty="0"/>
              <a:t>invalid input </a:t>
            </a:r>
            <a:r>
              <a:rPr kumimoji="1" lang="en-US" altLang="zh-CN" dirty="0"/>
              <a:t>reasonably and generating defensible error codes;</a:t>
            </a:r>
          </a:p>
        </p:txBody>
      </p:sp>
    </p:spTree>
    <p:extLst>
      <p:ext uri="{BB962C8B-B14F-4D97-AF65-F5344CB8AC3E}">
        <p14:creationId xmlns:p14="http://schemas.microsoft.com/office/powerpoint/2010/main" val="221240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745" y="1573501"/>
            <a:ext cx="7190509" cy="733281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How to implement an FTP?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756A48-FC71-450A-8878-CAEBC560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641" y="2649685"/>
            <a:ext cx="5122718" cy="237951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Open computer;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Write code;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Run code;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98681D4-2EB6-47F3-919C-78C093D27D18}"/>
              </a:ext>
            </a:extLst>
          </p:cNvPr>
          <p:cNvSpPr txBox="1">
            <a:spLocks/>
          </p:cNvSpPr>
          <p:nvPr/>
        </p:nvSpPr>
        <p:spPr>
          <a:xfrm>
            <a:off x="3506931" y="5280061"/>
            <a:ext cx="2130138" cy="475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u="sng" kern="1200">
                <a:solidFill>
                  <a:srgbClr val="0000FF"/>
                </a:solidFill>
                <a:latin typeface="Comic Sans MS"/>
                <a:ea typeface="+mj-ea"/>
                <a:cs typeface="+mj-cs"/>
              </a:defRPr>
            </a:lvl1pPr>
          </a:lstStyle>
          <a:p>
            <a:r>
              <a:rPr kumimoji="1" lang="en-US" altLang="zh-CN" sz="2400" dirty="0"/>
              <a:t>Is that so? 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52F2A-7A4E-4173-A2AE-0C21D0F1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37" y="4921973"/>
            <a:ext cx="1407322" cy="11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1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May not use any libraries containing code specifically designed to implement FTP functionality (coding at socket level);</a:t>
            </a:r>
          </a:p>
          <a:p>
            <a:pPr>
              <a:lnSpc>
                <a:spcPts val="3600"/>
              </a:lnSpc>
            </a:pPr>
            <a:r>
              <a:rPr kumimoji="1" lang="en-US" altLang="zh-CN" dirty="0"/>
              <a:t>Support integral </a:t>
            </a:r>
            <a:r>
              <a:rPr kumimoji="1" lang="en-US" altLang="zh-CN" b="1" dirty="0"/>
              <a:t>large file</a:t>
            </a:r>
            <a:r>
              <a:rPr kumimoji="1" lang="en-US" altLang="zh-CN" dirty="0"/>
              <a:t> transmission;</a:t>
            </a:r>
          </a:p>
          <a:p>
            <a:pPr>
              <a:lnSpc>
                <a:spcPts val="3600"/>
              </a:lnSpc>
            </a:pPr>
            <a:r>
              <a:rPr kumimoji="1" lang="en-US" altLang="zh-CN" dirty="0"/>
              <a:t>Support connections from </a:t>
            </a:r>
            <a:r>
              <a:rPr kumimoji="1" lang="en-US" altLang="zh-CN" b="1" dirty="0"/>
              <a:t>multiple</a:t>
            </a:r>
            <a:r>
              <a:rPr kumimoji="1" lang="en-US" altLang="zh-CN" dirty="0"/>
              <a:t> clients;</a:t>
            </a:r>
          </a:p>
          <a:p>
            <a:pPr>
              <a:lnSpc>
                <a:spcPts val="3600"/>
              </a:lnSpc>
            </a:pPr>
            <a:r>
              <a:rPr kumimoji="1" lang="en-US" altLang="zh-CN" b="1" dirty="0"/>
              <a:t>Optional</a:t>
            </a:r>
          </a:p>
          <a:p>
            <a:pPr lvl="1">
              <a:lnSpc>
                <a:spcPts val="3600"/>
              </a:lnSpc>
            </a:pPr>
            <a:r>
              <a:rPr kumimoji="1" lang="en-US" altLang="zh-CN" b="1" dirty="0"/>
              <a:t>Resume</a:t>
            </a:r>
            <a:r>
              <a:rPr kumimoji="1" lang="en-US" altLang="zh-CN" dirty="0"/>
              <a:t> transmission after connection terminated;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File transmission </a:t>
            </a:r>
            <a:r>
              <a:rPr kumimoji="1" lang="en-US" altLang="zh-CN" b="1" dirty="0"/>
              <a:t>without blocking </a:t>
            </a:r>
            <a:r>
              <a:rPr kumimoji="1" lang="en-US" altLang="zh-CN" dirty="0"/>
              <a:t>the server;</a:t>
            </a:r>
          </a:p>
          <a:p>
            <a:pPr>
              <a:lnSpc>
                <a:spcPts val="3600"/>
              </a:lnSpc>
            </a:pPr>
            <a:endParaRPr kumimoji="1" lang="en-US" altLang="zh-CN" dirty="0"/>
          </a:p>
          <a:p>
            <a:pPr>
              <a:lnSpc>
                <a:spcPts val="36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84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Task3: Implementing FTP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You can write your client in your favorite programming language;</a:t>
            </a:r>
          </a:p>
          <a:p>
            <a:r>
              <a:rPr kumimoji="1" lang="en-US" altLang="zh-CN" dirty="0"/>
              <a:t>Must handle USER, PASS, RETR, STOR, QUIT, SYST, TYPE, PORT, PASV, MKD, CWD, PWD, LIST, RMD, RNFR, RNTO commands;</a:t>
            </a:r>
          </a:p>
          <a:p>
            <a:r>
              <a:rPr kumimoji="1" lang="en-US" altLang="zh-CN" dirty="0"/>
              <a:t>Able to log in a provided </a:t>
            </a:r>
            <a:r>
              <a:rPr kumimoji="1" lang="en-US" altLang="zh-CN" b="1" dirty="0"/>
              <a:t>commercial</a:t>
            </a:r>
            <a:r>
              <a:rPr kumimoji="1" lang="en-US" altLang="zh-CN" dirty="0"/>
              <a:t> FTP server and download/upload files;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2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Task3: Implementing FTP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Friendly GUI;</a:t>
            </a:r>
          </a:p>
          <a:p>
            <a:pPr>
              <a:lnSpc>
                <a:spcPts val="3600"/>
              </a:lnSpc>
            </a:pPr>
            <a:r>
              <a:rPr kumimoji="1" lang="en-US" altLang="zh-CN" dirty="0"/>
              <a:t>Support integral </a:t>
            </a:r>
            <a:r>
              <a:rPr kumimoji="1" lang="en-US" altLang="zh-CN" b="1" dirty="0"/>
              <a:t>large file</a:t>
            </a:r>
            <a:r>
              <a:rPr kumimoji="1" lang="en-US" altLang="zh-CN" dirty="0"/>
              <a:t> transmission; </a:t>
            </a:r>
          </a:p>
          <a:p>
            <a:pPr>
              <a:lnSpc>
                <a:spcPts val="3600"/>
              </a:lnSpc>
            </a:pPr>
            <a:r>
              <a:rPr kumimoji="1" lang="en-US" altLang="zh-CN" b="1" dirty="0"/>
              <a:t>Optional</a:t>
            </a:r>
          </a:p>
          <a:p>
            <a:pPr lvl="1">
              <a:lnSpc>
                <a:spcPts val="3600"/>
              </a:lnSpc>
            </a:pPr>
            <a:r>
              <a:rPr kumimoji="1" lang="en-US" altLang="zh-CN" b="1" dirty="0"/>
              <a:t>Resume</a:t>
            </a:r>
            <a:r>
              <a:rPr kumimoji="1" lang="en-US" altLang="zh-CN" dirty="0"/>
              <a:t> transmission after connection terminated;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File transmission </a:t>
            </a:r>
            <a:r>
              <a:rPr kumimoji="1" lang="en-US" altLang="zh-CN" b="1" dirty="0"/>
              <a:t>without blocking </a:t>
            </a:r>
            <a:r>
              <a:rPr kumimoji="1" lang="en-US" altLang="zh-CN" dirty="0"/>
              <a:t>the GUI;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04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Grading</a:t>
            </a:r>
          </a:p>
          <a:p>
            <a:pPr lvl="1"/>
            <a:r>
              <a:rPr kumimoji="1" lang="en-US" altLang="zh-CN" dirty="0"/>
              <a:t>UDP Programming (10%)</a:t>
            </a:r>
          </a:p>
          <a:p>
            <a:pPr lvl="1"/>
            <a:r>
              <a:rPr kumimoji="1" lang="en-US" altLang="zh-CN" dirty="0"/>
              <a:t>Implementation of FTP (70%+10%)</a:t>
            </a:r>
          </a:p>
          <a:p>
            <a:pPr lvl="2"/>
            <a:r>
              <a:rPr kumimoji="1" lang="en-US" altLang="zh-CN" dirty="0"/>
              <a:t>Server (40%)</a:t>
            </a:r>
          </a:p>
          <a:p>
            <a:pPr lvl="2"/>
            <a:r>
              <a:rPr kumimoji="1" lang="en-US" altLang="zh-CN" dirty="0"/>
              <a:t>Client (30%)</a:t>
            </a:r>
          </a:p>
          <a:p>
            <a:pPr lvl="2"/>
            <a:r>
              <a:rPr kumimoji="1" lang="en-US" altLang="zh-CN" dirty="0"/>
              <a:t>Optional (10%)</a:t>
            </a:r>
          </a:p>
          <a:p>
            <a:pPr lvl="1"/>
            <a:r>
              <a:rPr kumimoji="1" lang="en-US" altLang="zh-CN" dirty="0"/>
              <a:t>Project Report (20%)</a:t>
            </a:r>
          </a:p>
          <a:p>
            <a:r>
              <a:rPr kumimoji="1" lang="en-US" altLang="zh-CN" dirty="0"/>
              <a:t>Individual work.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1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Submission</a:t>
            </a:r>
          </a:p>
          <a:p>
            <a:pPr lvl="1"/>
            <a:r>
              <a:rPr kumimoji="1" lang="en-US" altLang="zh-CN" dirty="0"/>
              <a:t>Source code for udp, server/client;</a:t>
            </a:r>
          </a:p>
          <a:p>
            <a:pPr lvl="1"/>
            <a:r>
              <a:rPr kumimoji="1" lang="en-US" altLang="zh-CN" dirty="0"/>
              <a:t>Executable file and how to run it;</a:t>
            </a:r>
          </a:p>
          <a:p>
            <a:pPr lvl="1"/>
            <a:r>
              <a:rPr kumimoji="1" lang="en-US" altLang="zh-CN" dirty="0"/>
              <a:t>Report: no longer than </a:t>
            </a:r>
            <a:r>
              <a:rPr kumimoji="1" lang="en-US" altLang="zh-CN" dirty="0">
                <a:solidFill>
                  <a:srgbClr val="FF0000"/>
                </a:solidFill>
              </a:rPr>
              <a:t>THREE</a:t>
            </a:r>
            <a:r>
              <a:rPr kumimoji="1" lang="en-US" altLang="zh-CN" dirty="0"/>
              <a:t> pages. </a:t>
            </a:r>
          </a:p>
          <a:p>
            <a:pPr lvl="1"/>
            <a:r>
              <a:rPr kumimoji="1" lang="en-US" altLang="zh-CN" dirty="0"/>
              <a:t>Files are to be organized as follows: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Evaluation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Auto-grading program for FTP server.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Face-to-face check for FTP client.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532" y="3429001"/>
            <a:ext cx="2610468" cy="14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Important Date</a:t>
            </a:r>
          </a:p>
          <a:p>
            <a:pPr lvl="1"/>
            <a:r>
              <a:rPr kumimoji="1" lang="en-US" altLang="zh-CN" dirty="0"/>
              <a:t>Start up: today (2021.9.29.)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Due date: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3.5 weeks </a:t>
            </a:r>
            <a:r>
              <a:rPr kumimoji="1" lang="en-US" altLang="zh-CN" dirty="0">
                <a:solidFill>
                  <a:srgbClr val="000000"/>
                </a:solidFill>
              </a:rPr>
              <a:t>later (</a:t>
            </a:r>
            <a:r>
              <a:rPr kumimoji="1" lang="en-US" altLang="zh-CN" dirty="0">
                <a:solidFill>
                  <a:srgbClr val="FF0000"/>
                </a:solidFill>
              </a:rPr>
              <a:t>2021.10.24.</a:t>
            </a:r>
            <a:r>
              <a:rPr kumimoji="1" lang="en-US" altLang="zh-CN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47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Cheating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Repetition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20%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0 score in the project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Late submission will be punished.</a:t>
                </a:r>
              </a:p>
              <a:p>
                <a:pPr lvl="1"/>
                <a:r>
                  <a:rPr lang="en-US" altLang="zh-CN">
                    <a:solidFill>
                      <a:srgbClr val="FF0000"/>
                    </a:solidFill>
                  </a:rPr>
                  <a:t>*80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% for one week delay;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*0 for latter;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Get to work as soon as possible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6FE31CE-43FE-45D2-AFC2-FADF8C96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8" y="4949544"/>
            <a:ext cx="2160494" cy="16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89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Emerged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Improper use of control/data socket(list, </a:t>
            </a:r>
            <a:r>
              <a:rPr lang="en-US" altLang="zh-CN" dirty="0" err="1">
                <a:solidFill>
                  <a:srgbClr val="FF0000"/>
                </a:solidFill>
              </a:rPr>
              <a:t>pwd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Illegal design of command (PORT/PASV)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Fails to connect to standard FTP server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Follow RFC protocol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Security Issue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Fails to check username &amp; password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cd ..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String Issue (\0)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Exceptions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Socket exception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I/O exception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42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745" y="1573501"/>
            <a:ext cx="7190509" cy="733281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How to implement an FTP?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756A48-FC71-450A-8878-CAEBC560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641" y="2649685"/>
            <a:ext cx="5122718" cy="237951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Read RFC959 document;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Coding ON YOUR OWN;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Debugging;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389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Previous Outstanding Project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A6D67C-90E8-4197-A0D6-D715203157AC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A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DF8ABB-F148-43FF-810D-0BBA7285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91" y="1747440"/>
            <a:ext cx="5519217" cy="45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5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Socket Programming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49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EAF271-B0BD-43C5-822E-ABBFA6744B06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B</a:t>
            </a:r>
            <a:endParaRPr lang="zh-CN" altLang="en-US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D58A6F8-E5A7-4905-AD2E-74BC6066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Previous Outstanding Project</a:t>
            </a:r>
            <a:endParaRPr lang="zh-CN" altLang="en-US" sz="4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12DD06-72A3-47A7-8811-8EE5C63C7D0B}"/>
              </a:ext>
            </a:extLst>
          </p:cNvPr>
          <p:cNvGrpSpPr/>
          <p:nvPr/>
        </p:nvGrpSpPr>
        <p:grpSpPr>
          <a:xfrm>
            <a:off x="69369" y="1720697"/>
            <a:ext cx="9005261" cy="4685807"/>
            <a:chOff x="890218" y="1257367"/>
            <a:chExt cx="10518814" cy="547337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693D189-D4F6-4804-AD8C-87B145A24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57"/>
            <a:stretch/>
          </p:blipFill>
          <p:spPr>
            <a:xfrm>
              <a:off x="903056" y="1642600"/>
              <a:ext cx="3273019" cy="500536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A730F23-4032-4097-ACB8-5877DC893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147" y="1285648"/>
              <a:ext cx="3273019" cy="540534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74B3C5B-A9F6-4BC1-A9A7-F32C488A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3238" y="1285648"/>
              <a:ext cx="3205794" cy="540534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8BCDFC1-9532-409E-B31A-EA114EF8CB76}"/>
                </a:ext>
              </a:extLst>
            </p:cNvPr>
            <p:cNvSpPr/>
            <p:nvPr/>
          </p:nvSpPr>
          <p:spPr>
            <a:xfrm>
              <a:off x="890218" y="1257367"/>
              <a:ext cx="10505976" cy="5473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769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hang\AppData\Roaming\feiq\RichOle\903310646.bmp">
            <a:extLst>
              <a:ext uri="{FF2B5EF4-FFF2-40B4-BE49-F238E27FC236}">
                <a16:creationId xmlns:a16="http://schemas.microsoft.com/office/drawing/2014/main" id="{981F36E9-D9CB-4415-B6BD-C7A5F3B4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89530"/>
            <a:ext cx="52578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2A6021-BAB9-4EC9-8FFD-57AC262A95CD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C</a:t>
            </a:r>
            <a:endParaRPr lang="zh-CN" altLang="en-US" b="1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DBBFC09-62FA-4139-B784-C50783A3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Previous Outstanding Project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58D4C1-BFF7-4AE7-B105-CD953A41EDC2}"/>
              </a:ext>
            </a:extLst>
          </p:cNvPr>
          <p:cNvSpPr/>
          <p:nvPr/>
        </p:nvSpPr>
        <p:spPr>
          <a:xfrm>
            <a:off x="2322561" y="1562774"/>
            <a:ext cx="517967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 the following exceptions: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28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341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6600" u="none" dirty="0"/>
              <a:t>Happy National Day</a:t>
            </a:r>
            <a:endParaRPr kumimoji="1" lang="zh-CN" altLang="en-US" sz="6600" u="none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8E9ECB3-180C-43D7-8D95-F3A1E9D56F4A}"/>
              </a:ext>
            </a:extLst>
          </p:cNvPr>
          <p:cNvSpPr txBox="1">
            <a:spLocks/>
          </p:cNvSpPr>
          <p:nvPr/>
        </p:nvSpPr>
        <p:spPr>
          <a:xfrm>
            <a:off x="3465368" y="4971329"/>
            <a:ext cx="2213264" cy="525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u="sng" kern="1200">
                <a:solidFill>
                  <a:srgbClr val="0000FF"/>
                </a:solidFill>
                <a:latin typeface="Comic Sans MS"/>
                <a:ea typeface="+mj-ea"/>
                <a:cs typeface="+mj-cs"/>
              </a:defRPr>
            </a:lvl1pPr>
          </a:lstStyle>
          <a:p>
            <a:r>
              <a:rPr kumimoji="1" lang="en-US" altLang="zh-CN" sz="2800" dirty="0"/>
              <a:t>Good luck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5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0614"/>
            <a:ext cx="8229600" cy="1541019"/>
          </a:xfrm>
        </p:spPr>
        <p:txBody>
          <a:bodyPr/>
          <a:lstStyle/>
          <a:p>
            <a:r>
              <a:rPr lang="en-US" altLang="zh-CN" dirty="0"/>
              <a:t>Socket is an API to use internet resources.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Host-local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application-created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OS-controlled </a:t>
            </a:r>
            <a:r>
              <a:rPr kumimoji="1" lang="en-US" altLang="zh-CN" dirty="0"/>
              <a:t>interface.</a:t>
            </a:r>
          </a:p>
        </p:txBody>
      </p:sp>
      <p:pic>
        <p:nvPicPr>
          <p:cNvPr id="6" name="Picture 37" descr="j037987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98321"/>
            <a:ext cx="10287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171140" y="4125358"/>
            <a:ext cx="1065119" cy="488950"/>
            <a:chOff x="1362" y="2428"/>
            <a:chExt cx="647" cy="30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62" y="2448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78" y="2428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089153" y="4709558"/>
            <a:ext cx="1235076" cy="1000125"/>
            <a:chOff x="620" y="2610"/>
            <a:chExt cx="778" cy="63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20" y="2737"/>
              <a:ext cx="7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resources</a:t>
              </a:r>
              <a:endParaRPr lang="en-US" altLang="zh-CN" sz="1800" dirty="0">
                <a:latin typeface="Times New Roman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72" y="2610"/>
              <a:ext cx="666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62188" y="4506358"/>
            <a:ext cx="890587" cy="366713"/>
            <a:chOff x="897" y="3736"/>
            <a:chExt cx="561" cy="231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socket</a:t>
              </a:r>
              <a:endParaRPr lang="en-US" altLang="zh-CN" dirty="0">
                <a:latin typeface="Times New Roman" charset="0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57413" y="5871608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597275" y="4500008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798888" y="5079446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Internet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3228975" y="5004833"/>
            <a:ext cx="2533650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C2E72BF1-2411-43C6-97D3-1E4B5F78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What is Socket?</a:t>
            </a:r>
            <a:endParaRPr lang="zh-CN" altLang="en-US" dirty="0"/>
          </a:p>
        </p:txBody>
      </p:sp>
      <p:pic>
        <p:nvPicPr>
          <p:cNvPr id="52" name="Picture 37" descr="j0379873[1]">
            <a:extLst>
              <a:ext uri="{FF2B5EF4-FFF2-40B4-BE49-F238E27FC236}">
                <a16:creationId xmlns:a16="http://schemas.microsoft.com/office/drawing/2014/main" id="{6AE8E162-C016-45DE-BEB9-C4DDB048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1" y="3687209"/>
            <a:ext cx="10287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39">
            <a:extLst>
              <a:ext uri="{FF2B5EF4-FFF2-40B4-BE49-F238E27FC236}">
                <a16:creationId xmlns:a16="http://schemas.microsoft.com/office/drawing/2014/main" id="{F64D2D7D-D781-465B-BB7E-73CB1B8DE62E}"/>
              </a:ext>
            </a:extLst>
          </p:cNvPr>
          <p:cNvGrpSpPr>
            <a:grpSpLocks/>
          </p:cNvGrpSpPr>
          <p:nvPr/>
        </p:nvGrpSpPr>
        <p:grpSpPr bwMode="auto">
          <a:xfrm>
            <a:off x="5765241" y="4114246"/>
            <a:ext cx="1065119" cy="488950"/>
            <a:chOff x="1362" y="2428"/>
            <a:chExt cx="647" cy="308"/>
          </a:xfrm>
        </p:grpSpPr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0D0524DC-5A3B-4A40-AC92-2D1C025A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2448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1A0C0C9D-7CD6-4C31-AFDC-1C166C0CC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2428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56" name="Group 8">
            <a:extLst>
              <a:ext uri="{FF2B5EF4-FFF2-40B4-BE49-F238E27FC236}">
                <a16:creationId xmlns:a16="http://schemas.microsoft.com/office/drawing/2014/main" id="{5D6ACAA9-6A16-4E2A-A4DC-5C3A510CEE17}"/>
              </a:ext>
            </a:extLst>
          </p:cNvPr>
          <p:cNvGrpSpPr>
            <a:grpSpLocks/>
          </p:cNvGrpSpPr>
          <p:nvPr/>
        </p:nvGrpSpPr>
        <p:grpSpPr bwMode="auto">
          <a:xfrm>
            <a:off x="5683254" y="4698446"/>
            <a:ext cx="1235076" cy="1000125"/>
            <a:chOff x="620" y="2610"/>
            <a:chExt cx="778" cy="630"/>
          </a:xfrm>
        </p:grpSpPr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28BE5EF3-EA3D-45DE-94D9-87A9CDEB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" y="2737"/>
              <a:ext cx="7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resources</a:t>
              </a:r>
              <a:endParaRPr lang="en-US" altLang="zh-CN" sz="1800" dirty="0">
                <a:latin typeface="Times New Roman" charset="0"/>
              </a:endParaRPr>
            </a:p>
          </p:txBody>
        </p:sp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7573AA7F-D99C-43EE-A931-30CD8A83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10"/>
              <a:ext cx="666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59" name="Group 11">
            <a:extLst>
              <a:ext uri="{FF2B5EF4-FFF2-40B4-BE49-F238E27FC236}">
                <a16:creationId xmlns:a16="http://schemas.microsoft.com/office/drawing/2014/main" id="{8CB053A7-88F9-451F-89AA-5FFE0BA1F99B}"/>
              </a:ext>
            </a:extLst>
          </p:cNvPr>
          <p:cNvGrpSpPr>
            <a:grpSpLocks/>
          </p:cNvGrpSpPr>
          <p:nvPr/>
        </p:nvGrpSpPr>
        <p:grpSpPr bwMode="auto">
          <a:xfrm>
            <a:off x="5856289" y="4495246"/>
            <a:ext cx="890587" cy="366713"/>
            <a:chOff x="897" y="3736"/>
            <a:chExt cx="561" cy="231"/>
          </a:xfrm>
        </p:grpSpPr>
        <p:sp>
          <p:nvSpPr>
            <p:cNvPr id="60" name="Rectangle 12">
              <a:extLst>
                <a:ext uri="{FF2B5EF4-FFF2-40B4-BE49-F238E27FC236}">
                  <a16:creationId xmlns:a16="http://schemas.microsoft.com/office/drawing/2014/main" id="{B04D36F1-E03F-48B5-B87D-40BE4415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61" name="Text Box 13">
              <a:extLst>
                <a:ext uri="{FF2B5EF4-FFF2-40B4-BE49-F238E27FC236}">
                  <a16:creationId xmlns:a16="http://schemas.microsoft.com/office/drawing/2014/main" id="{DB14EE35-8926-4BD0-907B-080AEB1DF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socket</a:t>
              </a:r>
              <a:endParaRPr lang="en-US" altLang="zh-CN" dirty="0">
                <a:latin typeface="Times New Roman" charset="0"/>
              </a:endParaRPr>
            </a:p>
          </p:txBody>
        </p:sp>
      </p:grpSp>
      <p:sp>
        <p:nvSpPr>
          <p:cNvPr id="64" name="Text Box 18">
            <a:extLst>
              <a:ext uri="{FF2B5EF4-FFF2-40B4-BE49-F238E27FC236}">
                <a16:creationId xmlns:a16="http://schemas.microsoft.com/office/drawing/2014/main" id="{5DF89CD2-A508-4031-B910-A9E160E8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4" y="5860496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4AAC46-9407-4BAB-B928-80F96B6DD1B9}"/>
              </a:ext>
            </a:extLst>
          </p:cNvPr>
          <p:cNvSpPr/>
          <p:nvPr/>
        </p:nvSpPr>
        <p:spPr>
          <a:xfrm>
            <a:off x="1846356" y="3698322"/>
            <a:ext cx="6778438" cy="1201738"/>
          </a:xfrm>
          <a:prstGeom prst="rect">
            <a:avLst/>
          </a:prstGeom>
          <a:solidFill>
            <a:srgbClr val="3F80CD">
              <a:alpha val="27059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305A201-CC8F-4492-9FEA-B6A2B30E9592}"/>
              </a:ext>
            </a:extLst>
          </p:cNvPr>
          <p:cNvSpPr/>
          <p:nvPr/>
        </p:nvSpPr>
        <p:spPr>
          <a:xfrm>
            <a:off x="1841594" y="4896883"/>
            <a:ext cx="6778438" cy="1045429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09373" y="392911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developer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14943" y="5034996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system</a:t>
            </a:r>
            <a:endParaRPr lang="en-US" altLang="zh-CN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5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socket?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Layering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53544" y="1520565"/>
            <a:ext cx="2645775" cy="5149273"/>
            <a:chOff x="1715654" y="1038899"/>
            <a:chExt cx="2880000" cy="560512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654" y="5716026"/>
              <a:ext cx="2880000" cy="928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654" y="3953503"/>
              <a:ext cx="2880000" cy="1762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654" y="2289503"/>
              <a:ext cx="2880000" cy="1664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5654" y="1038899"/>
              <a:ext cx="2880000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258646" y="3536083"/>
            <a:ext cx="1152525" cy="857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609009" y="3536084"/>
            <a:ext cx="1076325" cy="857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82" y="3015503"/>
            <a:ext cx="2646000" cy="18730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接连接符 13"/>
          <p:cNvCxnSpPr/>
          <p:nvPr/>
        </p:nvCxnSpPr>
        <p:spPr>
          <a:xfrm>
            <a:off x="4507348" y="1526312"/>
            <a:ext cx="0" cy="5257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6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 Identification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90" y="5296731"/>
            <a:ext cx="1902493" cy="1023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11335"/>
          <a:stretch/>
        </p:blipFill>
        <p:spPr>
          <a:xfrm>
            <a:off x="4068053" y="5008634"/>
            <a:ext cx="1016430" cy="159973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48170"/>
              </p:ext>
            </p:extLst>
          </p:nvPr>
        </p:nvGraphicFramePr>
        <p:xfrm>
          <a:off x="457200" y="1397000"/>
          <a:ext cx="8229600" cy="330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98589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814373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40041092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Mail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Call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Socket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28967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Local Socket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1765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Remote Socket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5649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Envelop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Radio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Protocol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0543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680076" y="5298142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Socket?</a:t>
            </a:r>
            <a:endParaRPr lang="zh-CN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8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The address must identify the sender/receiver. </a:t>
            </a:r>
          </a:p>
          <a:p>
            <a:pPr lvl="1"/>
            <a:r>
              <a:rPr lang="en-US" altLang="zh-CN" dirty="0"/>
              <a:t>Identification of the host – IP Address</a:t>
            </a:r>
          </a:p>
          <a:p>
            <a:pPr lvl="2"/>
            <a:r>
              <a:rPr lang="en-US" altLang="zh-CN" dirty="0"/>
              <a:t>IPv4: 32bit, X.X.X.X, X:8 bit</a:t>
            </a:r>
          </a:p>
          <a:p>
            <a:pPr lvl="2"/>
            <a:r>
              <a:rPr lang="en-US" altLang="zh-CN" dirty="0"/>
              <a:t>IPv6: 128bit, Y:Y:Y:Y:Y:Y:Y:Y, Y:16 bit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Identification of the process – Port</a:t>
            </a:r>
          </a:p>
          <a:p>
            <a:pPr lvl="2"/>
            <a:r>
              <a:rPr lang="en-US" altLang="zh-CN" dirty="0"/>
              <a:t>0~65535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five tuples to specify a socket: 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SrcIP</a:t>
            </a:r>
            <a:r>
              <a:rPr lang="en-US" altLang="zh-CN" dirty="0"/>
              <a:t>, SrcPort, </a:t>
            </a:r>
            <a:r>
              <a:rPr lang="en-US" altLang="zh-CN" dirty="0" err="1"/>
              <a:t>DstIP</a:t>
            </a:r>
            <a:r>
              <a:rPr lang="en-US" altLang="zh-CN" dirty="0"/>
              <a:t>, DstPort, Protocol)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562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87" y="1577788"/>
            <a:ext cx="8597155" cy="2890292"/>
          </a:xfrm>
        </p:spPr>
        <p:txBody>
          <a:bodyPr/>
          <a:lstStyle/>
          <a:p>
            <a:r>
              <a:rPr lang="en-US" altLang="zh-CN" dirty="0"/>
              <a:t>Popular applications have “well-known ports”.</a:t>
            </a:r>
          </a:p>
          <a:p>
            <a:pPr lvl="1"/>
            <a:r>
              <a:rPr lang="en-US" altLang="zh-CN" dirty="0"/>
              <a:t>By convention, between 0 and 1023; privileged</a:t>
            </a:r>
          </a:p>
          <a:p>
            <a:pPr lvl="1"/>
            <a:r>
              <a:rPr lang="en-US" altLang="zh-CN" dirty="0"/>
              <a:t>E.g., port 80 for HTTP, 25/465 for SMTP, 21 for FTP</a:t>
            </a:r>
          </a:p>
          <a:p>
            <a:pPr lvl="1"/>
            <a:r>
              <a:rPr lang="en-US" altLang="zh-CN" dirty="0"/>
              <a:t>For more, refer to Wikipedia.</a:t>
            </a:r>
          </a:p>
          <a:p>
            <a:r>
              <a:rPr lang="en-US" altLang="zh-CN" dirty="0"/>
              <a:t>Custom client gets an unused “ephemeral” port.</a:t>
            </a:r>
          </a:p>
          <a:p>
            <a:pPr lvl="1"/>
            <a:r>
              <a:rPr lang="en-US" altLang="zh-CN" dirty="0"/>
              <a:t>By convention, between 1024 and 65535.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0591A8-F35A-47B1-B5BE-9678ECD4B7F0}"/>
              </a:ext>
            </a:extLst>
          </p:cNvPr>
          <p:cNvSpPr/>
          <p:nvPr/>
        </p:nvSpPr>
        <p:spPr>
          <a:xfrm>
            <a:off x="2043953" y="5020234"/>
            <a:ext cx="1013012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C36586-5588-409B-BB7B-399F11D950B5}"/>
              </a:ext>
            </a:extLst>
          </p:cNvPr>
          <p:cNvSpPr/>
          <p:nvPr/>
        </p:nvSpPr>
        <p:spPr>
          <a:xfrm>
            <a:off x="2043953" y="5492416"/>
            <a:ext cx="1013012" cy="23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E087757-DCE7-4BDB-8FF7-A0842C7A579F}"/>
              </a:ext>
            </a:extLst>
          </p:cNvPr>
          <p:cNvGrpSpPr/>
          <p:nvPr/>
        </p:nvGrpSpPr>
        <p:grpSpPr>
          <a:xfrm>
            <a:off x="834042" y="4680284"/>
            <a:ext cx="7475914" cy="1921008"/>
            <a:chOff x="834042" y="4680284"/>
            <a:chExt cx="7475914" cy="192100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34B444F-0BFF-4A45-BD73-D61D5CD7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043" y="4680284"/>
              <a:ext cx="7475913" cy="19030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850964-9C25-40B2-AF60-B8804157139C}"/>
                </a:ext>
              </a:extLst>
            </p:cNvPr>
            <p:cNvSpPr/>
            <p:nvPr/>
          </p:nvSpPr>
          <p:spPr>
            <a:xfrm>
              <a:off x="834042" y="5862918"/>
              <a:ext cx="7475913" cy="738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04050B7-D097-4FD1-9D9F-60F97B893D71}"/>
              </a:ext>
            </a:extLst>
          </p:cNvPr>
          <p:cNvSpPr/>
          <p:nvPr/>
        </p:nvSpPr>
        <p:spPr>
          <a:xfrm>
            <a:off x="2052918" y="5020234"/>
            <a:ext cx="1004047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299926-66A1-4DDD-9510-3ABFCB8129CD}"/>
              </a:ext>
            </a:extLst>
          </p:cNvPr>
          <p:cNvSpPr/>
          <p:nvPr/>
        </p:nvSpPr>
        <p:spPr>
          <a:xfrm>
            <a:off x="2052918" y="5480443"/>
            <a:ext cx="1004047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1788</Words>
  <Application>Microsoft Office PowerPoint</Application>
  <PresentationFormat>全屏显示(4:3)</PresentationFormat>
  <Paragraphs>360</Paragraphs>
  <Slides>42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ZapfDingbats</vt:lpstr>
      <vt:lpstr>Arial</vt:lpstr>
      <vt:lpstr>Calibri</vt:lpstr>
      <vt:lpstr>Cambria Math</vt:lpstr>
      <vt:lpstr>Comic Sans MS</vt:lpstr>
      <vt:lpstr>Times New Roman</vt:lpstr>
      <vt:lpstr>Office 主题</vt:lpstr>
      <vt:lpstr>FTP</vt:lpstr>
      <vt:lpstr>What is FTP?</vt:lpstr>
      <vt:lpstr>How to implement an FTP?</vt:lpstr>
      <vt:lpstr>Socket Programming</vt:lpstr>
      <vt:lpstr>What is Socket?</vt:lpstr>
      <vt:lpstr>Why do we need socket?</vt:lpstr>
      <vt:lpstr>Socket Identification</vt:lpstr>
      <vt:lpstr>Address</vt:lpstr>
      <vt:lpstr>Port Usage</vt:lpstr>
      <vt:lpstr>Transport Layer Protocol</vt:lpstr>
      <vt:lpstr>A Preview on UDP</vt:lpstr>
      <vt:lpstr>A Preview on TCP</vt:lpstr>
      <vt:lpstr>A Preview on TCP</vt:lpstr>
      <vt:lpstr>A Preview on TCP</vt:lpstr>
      <vt:lpstr>A Preview on TCP</vt:lpstr>
      <vt:lpstr>Socket Programming in C</vt:lpstr>
      <vt:lpstr>API Functions</vt:lpstr>
      <vt:lpstr>API Functions</vt:lpstr>
      <vt:lpstr>API Functions</vt:lpstr>
      <vt:lpstr>API Functions</vt:lpstr>
      <vt:lpstr>API Functions</vt:lpstr>
      <vt:lpstr>Other Tools</vt:lpstr>
      <vt:lpstr>Commands in FTP</vt:lpstr>
      <vt:lpstr>PORT Mode of FTP</vt:lpstr>
      <vt:lpstr>PASV Mode of FTP</vt:lpstr>
      <vt:lpstr>PORT vs. PASV</vt:lpstr>
      <vt:lpstr>Project Description</vt:lpstr>
      <vt:lpstr>Task1: UDP Programming</vt:lpstr>
      <vt:lpstr>Task2: Implementing FTP Server</vt:lpstr>
      <vt:lpstr>Task2: Implementing FTP Server</vt:lpstr>
      <vt:lpstr>Task3: Implementing FTP Client</vt:lpstr>
      <vt:lpstr>Task3: Implementing FTP Client</vt:lpstr>
      <vt:lpstr>Some Important Issues</vt:lpstr>
      <vt:lpstr>Some Important Issues</vt:lpstr>
      <vt:lpstr>Some Important Issues</vt:lpstr>
      <vt:lpstr>Some Important Issues</vt:lpstr>
      <vt:lpstr>Problems Emerged</vt:lpstr>
      <vt:lpstr>How to implement an FTP?</vt:lpstr>
      <vt:lpstr>Previous Outstanding Project</vt:lpstr>
      <vt:lpstr>Previous Outstanding Project</vt:lpstr>
      <vt:lpstr>Previous Outstanding Project</vt:lpstr>
      <vt:lpstr>Happy National Day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kun qian</dc:creator>
  <cp:lastModifiedBy>王 泽宇</cp:lastModifiedBy>
  <cp:revision>484</cp:revision>
  <dcterms:created xsi:type="dcterms:W3CDTF">2014-10-11T08:22:20Z</dcterms:created>
  <dcterms:modified xsi:type="dcterms:W3CDTF">2021-09-28T17:04:59Z</dcterms:modified>
</cp:coreProperties>
</file>