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64" r:id="rId23"/>
  </p:sldIdLst>
  <p:sldSz cx="9144000" cy="5143500"/>
  <p:notesSz cx="5143500" cy="9144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media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8288" y="1104900"/>
            <a:ext cx="6130290" cy="14859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algn="ctr"/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[Title]</a:t>
            </a:r>
            <a:endParaRPr lang="en-US" sz="3775" dirty="0"/>
          </a:p>
        </p:txBody>
      </p:sp>
      <p:sp>
        <p:nvSpPr>
          <p:cNvPr id="3" name="Text 1"/>
          <p:cNvSpPr/>
          <p:nvPr/>
        </p:nvSpPr>
        <p:spPr>
          <a:xfrm>
            <a:off x="1538288" y="2743200"/>
            <a:ext cx="6130290" cy="723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9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[SubTitle]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2190750" y="4214813"/>
            <a:ext cx="452437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2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[Author]</a:t>
            </a:r>
            <a:endParaRPr lang="en-US" sz="1200" dirty="0"/>
          </a:p>
          <a:p>
            <a:pPr algn="ctr"/>
            <a:r>
              <a:rPr lang="en-US" sz="1200" b="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[CreateDate]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57375" y="33020"/>
            <a:ext cx="7204710" cy="50730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[SubTitle]</a:t>
            </a:r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29013" y="1885950"/>
            <a:ext cx="16430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99728" y="2786698"/>
            <a:ext cx="29003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7292975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[SubTitleIndex]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[SubTitle]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[SubTitle]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9030"/>
            <a:ext cx="7719060" cy="3971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10"/>
              </a:lnSpc>
              <a:buSzPct val="100000"/>
              <a:buChar char="•"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[SubContent]</a:t>
            </a:r>
            <a:endParaRPr lang="en-US" sz="14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45360" y="1437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16ec7a7a-7f8d-44a3-ae22-53cd3402d51d"/>
  <p:tag name="COMMONDATA" val="eyJoZGlkIjoiMDIwZmM1MGUwYjE0YzhjZGUwZDMxMTU4NTYxNjE4Y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On-screen Show (16:9)</PresentationFormat>
  <Paragraphs>51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MindShow.fun</dc:creator>
  <dc:subject>SUBTITLE HERE</dc:subject>
  <cp:lastModifiedBy>李宝马</cp:lastModifiedBy>
  <cp:revision>27</cp:revision>
  <dcterms:created xsi:type="dcterms:W3CDTF">2023-04-06T02:24:00Z</dcterms:created>
  <dcterms:modified xsi:type="dcterms:W3CDTF">2023-04-07T07:59:21Z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78B27F0C58EB432A879378DD9A085B6C_12</vt:lpwstr>
  </property>
  <property fmtid="{D5CDD505-2E9C-101B-9397-08002B2CF9AE}" pid="3" name="KSOProductBuildVer">
    <vt:lpwstr>2052-11.1.0.14036</vt:lpwstr>
  </property>
</Properties>
</file>