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/>
  <p:notesSz cx="5143500" cy="9144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4" Type="http://schemas.openxmlformats.org/officeDocument/2006/relationships/notesMaster" Target="notesMasters/notesMaster1.xml"/>
  <Relationship Id="rId27" Type="http://schemas.openxmlformats.org/officeDocument/2006/relationships/tags" Target="tags/tag15.xml"/>
  <Relationship Id="rId26" Type="http://schemas.openxmlformats.org/officeDocument/2006/relationships/tableStyles" Target="tableStyles.xml"/>
  <Relationship Id="rId25" Type="http://schemas.openxmlformats.org/officeDocument/2006/relationships/viewProps" Target="viewProps.xml"/>
  <Relationship Id="rId24" Type="http://schemas.openxmlformats.org/officeDocument/2006/relationships/presProps" Target="presProps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  <Relationship Id="rId28" Type="http://schemas.openxmlformats.org/officeDocument/2006/relationships/slide" Target="slides/slide1.xml"/>
  <Relationship Id="rId29" Type="http://schemas.openxmlformats.org/officeDocument/2006/relationships/slide" Target="slides/slide2.xml"/>
  <Relationship Id="rId30" Type="http://schemas.openxmlformats.org/officeDocument/2006/relationships/slide" Target="slides/slide3.xml"/>
  <Relationship Id="rId31" Type="http://schemas.openxmlformats.org/officeDocument/2006/relationships/slide" Target="slides/slide4.xml"/>
  <Relationship Id="rId32" Type="http://schemas.openxmlformats.org/officeDocument/2006/relationships/slide" Target="slides/slide5.xml"/>
  <Relationship Id="rId33" Type="http://schemas.openxmlformats.org/officeDocument/2006/relationships/slide" Target="slides/slide6.xml"/>
  <Relationship Id="rId34" Type="http://schemas.openxmlformats.org/officeDocument/2006/relationships/slide" Target="slides/slide7.xml"/>
  <Relationship Id="rId35" Type="http://schemas.openxmlformats.org/officeDocument/2006/relationships/slide" Target="slides/slide8.xml"/>
  <Relationship Id="rId36" Type="http://schemas.openxmlformats.org/officeDocument/2006/relationships/slide" Target="slides/slide9.xml"/>
  <Relationship Id="rId37" Type="http://schemas.openxmlformats.org/officeDocument/2006/relationships/slide" Target="slides/slide10.xml"/>
  <Relationship Id="rId38" Type="http://schemas.openxmlformats.org/officeDocument/2006/relationships/slide" Target="slides/slide11.xml"/>
  <Relationship Id="rId39" Type="http://schemas.openxmlformats.org/officeDocument/2006/relationships/slide" Target="slides/slide12.xml"/>
  <Relationship Id="rId40" Type="http://schemas.openxmlformats.org/officeDocument/2006/relationships/slide" Target="slides/slide13.xml"/>
  <Relationship Id="rId41" Type="http://schemas.openxmlformats.org/officeDocument/2006/relationships/slide" Target="slides/slide14.xml"/>
  <Relationship Id="rId42" Type="http://schemas.openxmlformats.org/officeDocument/2006/relationships/slide" Target="slides/slide15.xml"/>
  <Relationship Id="rId43" Type="http://schemas.openxmlformats.org/officeDocument/2006/relationships/slide" Target="slides/slide16.xml"/>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8288" y="1104900"/>
            <a:ext cx="6130290" cy="14859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algn="ctr"/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我的PPT</a:t>
            </a:r>
            <a:endParaRPr lang="en-US" sz="3775" dirty="0"/>
          </a:p>
        </p:txBody>
      </p:sp>
      <p:sp>
        <p:nvSpPr>
          <p:cNvPr id="3" name="Text 1"/>
          <p:cNvSpPr/>
          <p:nvPr/>
        </p:nvSpPr>
        <p:spPr>
          <a:xfrm>
            <a:off x="1538288" y="2743200"/>
            <a:ext cx="6130290" cy="723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9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[SubTitle]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2190750" y="4214813"/>
            <a:ext cx="452437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2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[Author]</a:t>
            </a:r>
            <a:endParaRPr lang="en-US" sz="1200" dirty="0"/>
          </a:p>
          <a:p>
            <a:pPr algn="ctr"/>
            <a:r>
              <a:rPr lang="en-US" sz="12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[CreateDate]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应用场景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在线客服：可以替代传统的在线客服，为用户提供更加快速、准确、便捷的服务。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电话客服：可以实现自动接听电话，快速响应用户问题，提高电话客服的效率。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电商售后：可以对常见问题进行自动回答，减轻人工客服的压力，提高客户满意度。</a:t>
            </a:r>
            <a:endParaRPr lang="en-US" sz="14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商业模式</a:t>
            </a:r>
            <a:endParaRPr lang="en-US" sz="38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商业模式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我们的商业模式为SaaS，向企业提供按需使用的AI客服系统，根据企业的需求和使用量计费。</a:t>
            </a:r>
            <a:endParaRPr lang="en-US" sz="14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团队介绍</a:t>
            </a:r>
            <a:endParaRPr lang="en-US" sz="38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团队介绍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我们的团队由来自知名高校和企业的技术专家组成，拥有多年人工智能和机器学习领域的研发经验。</a:t>
            </a:r>
            <a:endParaRPr lang="en-US" sz="14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联系方式</a:t>
            </a:r>
            <a:endParaRPr lang="en-US" sz="38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联系方式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公司名称: XXX科技有限公司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地址: XXX市XXX区XXX街道XXX号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电话: XXX-XXXX-XXXX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邮箱: info@xxx.com</a:t>
            </a:r>
            <a:endParaRPr lang="en-US" sz="14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57375" y="33020"/>
            <a:ext cx="7204710" cy="50730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产品概述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产品特点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产品优势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应用场景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商业模式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团队介绍</a:t>
            </a:r>
            <a:endParaRPr lang="en-US" sz="1500" dirty="0"/>
          </a:p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联系方式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产品概述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产品概述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我们公司的AI产品是一款智能客服系统，基于自然语言处理和机器学习技术，可以为企业提供高效、快速、准确的客户服务。</a:t>
            </a:r>
            <a:endParaRPr lang="en-US" sz="14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产品特点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产品特点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人工智能技术驱动，能够根据用户提出的问题，自动回答或引导用户寻找答案。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具备语音识别和合成技术，支持语音和文本交互，提升用户体验。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可以快速接入企业的现有系统，实现智能化的客户服务，提升企业的运营效率和用户满意度。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支持多语言，满足国际化企业的需求。</a:t>
            </a:r>
            <a:endParaRPr lang="en-US" sz="14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产品优势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产品优势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高效快速：自动化客服解决方案，能够快速响应用户的问题，减少用户等待时间。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准确度高：基于机器学习技术，能够不断学习和优化，提高客户服务的准确度和精准度。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可定制化：可根据企业的需求和特定业务场景，定制化开发，满足不同企业的需求。</a:t>
            </a:r>
            <a:endParaRPr lang="en-US" sz="1410" dirty="0"/>
          </a:p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成本节约：相比传统客服，使用我们的AI客服系统可以节省大量的人力和物力成本。</a:t>
            </a:r>
            <a:endParaRPr lang="en-US" sz="14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应用场景</a:t>
            </a:r>
            <a:endParaRPr lang="en-US" sz="384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16ec7a7a-7f8d-44a3-ae22-53cd3402d51d"/>
  <p:tag name="COMMONDATA" val="eyJoZGlkIjoiMDIwZmM1MGUwYjE0YzhjZGUwZDMxMTU4NTYxNjE4Y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On-screen Show (16:9)</PresentationFormat>
  <Paragraphs>51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MindShow.fun</dc:creator>
  <dc:subject>SUBTITLE HERE</dc:subject>
  <cp:lastModifiedBy>李宝马</cp:lastModifiedBy>
  <cp:revision>27</cp:revision>
  <dcterms:created xsi:type="dcterms:W3CDTF">2023-04-06T02:24:00Z</dcterms:created>
  <dcterms:modified xsi:type="dcterms:W3CDTF">2023-04-07T07:59:21Z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78B27F0C58EB432A879378DD9A085B6C_12</vt:lpwstr>
  </property>
  <property fmtid="{D5CDD505-2E9C-101B-9397-08002B2CF9AE}" pid="3" name="KSOProductBuildVer">
    <vt:lpwstr>2052-11.1.0.14036</vt:lpwstr>
  </property>
</Properties>
</file>