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40" name="Slide Image Placeholder 1"/>
          <p:cNvSpPr>
            <a:spLocks noChangeAspect="1" noRot="1" noGrp="1"/>
          </p:cNvSpPr>
          <p:nvPr>
            <p:ph type="sldImg"/>
          </p:nvPr>
        </p:nvSpPr>
        <p:spPr/>
      </p:sp>
      <p:sp>
        <p:nvSpPr>
          <p:cNvPr id="1048641" name="Notes Placeholder 2"/>
          <p:cNvSpPr>
            <a:spLocks noGrp="1"/>
          </p:cNvSpPr>
          <p:nvPr>
            <p:ph type="body" idx="1"/>
          </p:nvPr>
        </p:nvSpPr>
        <p:spPr/>
        <p:txBody>
          <a:bodyPr/>
          <a:p>
            <a:endParaRPr dirty="0" lang="en-IN"/>
          </a:p>
        </p:txBody>
      </p:sp>
      <p:sp>
        <p:nvSpPr>
          <p:cNvPr id="1048642"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6" name=""/>
        <p:cNvGrpSpPr/>
        <p:nvPr/>
      </p:nvGrpSpPr>
      <p:grpSpPr>
        <a:xfrm>
          <a:off x="0" y="0"/>
          <a:ext cx="0" cy="0"/>
          <a:chOff x="0" y="0"/>
          <a:chExt cx="0" cy="0"/>
        </a:xfrm>
      </p:grpSpPr>
      <p:sp>
        <p:nvSpPr>
          <p:cNvPr id="1048628"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29"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3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3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33"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4"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5"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6"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7"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8"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9" name="TextBox 13"/>
          <p:cNvSpPr txBox="1"/>
          <p:nvPr/>
        </p:nvSpPr>
        <p:spPr>
          <a:xfrm>
            <a:off x="2554542" y="3314150"/>
            <a:ext cx="8610600" cy="1551940"/>
          </a:xfrm>
          <a:prstGeom prst="rect"/>
          <a:noFill/>
        </p:spPr>
        <p:txBody>
          <a:bodyPr anchor="t" bIns="45720" lIns="91440" rIns="91440" rtlCol="0" tIns="45720" wrap="square">
            <a:spAutoFit/>
          </a:bodyPr>
          <a:p>
            <a:r>
              <a:rPr dirty="0" sz="2400" lang="en-US"/>
              <a:t>STUDENT NAME: </a:t>
            </a:r>
            <a:r>
              <a:rPr dirty="0" sz="2400" lang="en-US"/>
              <a:t>L</a:t>
            </a:r>
            <a:r>
              <a:rPr dirty="0" sz="2400" lang="en-US"/>
              <a:t>I</a:t>
            </a:r>
            <a:r>
              <a:rPr dirty="0" sz="2400" lang="en-US"/>
              <a:t>B</a:t>
            </a:r>
            <a:r>
              <a:rPr dirty="0" sz="2400" lang="en-US"/>
              <a:t>O</a:t>
            </a:r>
            <a:r>
              <a:rPr dirty="0" sz="2400" lang="en-US"/>
              <a:t> </a:t>
            </a:r>
            <a:r>
              <a:rPr dirty="0" sz="2400" lang="en-US"/>
              <a:t>B</a:t>
            </a:r>
            <a:r>
              <a:rPr dirty="0" sz="2400" lang="en-US"/>
              <a:t>A</a:t>
            </a:r>
            <a:r>
              <a:rPr dirty="0" sz="2400" lang="en-US"/>
              <a:t>S</a:t>
            </a:r>
            <a:r>
              <a:rPr dirty="0" sz="2400" lang="en-US"/>
              <a:t>K</a:t>
            </a:r>
            <a:r>
              <a:rPr dirty="0" sz="2400" lang="en-US"/>
              <a:t>A</a:t>
            </a:r>
            <a:r>
              <a:rPr dirty="0" sz="2400" lang="en-US"/>
              <a:t>L</a:t>
            </a:r>
            <a:r>
              <a:rPr dirty="0" sz="2400" lang="en-US"/>
              <a:t> </a:t>
            </a:r>
            <a:r>
              <a:rPr dirty="0" sz="2400" lang="en-US"/>
              <a:t>B</a:t>
            </a:r>
            <a:endParaRPr altLang="en-US" lang="zh-CN"/>
          </a:p>
          <a:p>
            <a:r>
              <a:rPr dirty="0" sz="2400" lang="en-US"/>
              <a:t>REGISTER NO AND NMID: </a:t>
            </a:r>
            <a:r>
              <a:rPr dirty="0" sz="2400" lang="en-US"/>
              <a:t>a</a:t>
            </a:r>
            <a:r>
              <a:rPr dirty="0" sz="2400" lang="en-US"/>
              <a:t>s</a:t>
            </a:r>
            <a:r>
              <a:rPr dirty="0" sz="2400" lang="en-US"/>
              <a:t>a</a:t>
            </a:r>
            <a:r>
              <a:rPr dirty="0" sz="2400" lang="en-US"/>
              <a:t>n</a:t>
            </a:r>
            <a:r>
              <a:rPr dirty="0" sz="2400" lang="en-US"/>
              <a:t>m</a:t>
            </a:r>
            <a:r>
              <a:rPr dirty="0" sz="2400" lang="en-US"/>
              <a:t>1</a:t>
            </a:r>
            <a:r>
              <a:rPr dirty="0" sz="2400" lang="en-US"/>
              <a:t>0</a:t>
            </a:r>
            <a:r>
              <a:rPr dirty="0" sz="2400" lang="en-US"/>
              <a:t>8</a:t>
            </a:r>
            <a:r>
              <a:rPr dirty="0" sz="2400" lang="en-US"/>
              <a:t>2</a:t>
            </a:r>
            <a:r>
              <a:rPr dirty="0" sz="2400" lang="en-US"/>
              <a:t>4</a:t>
            </a:r>
            <a:r>
              <a:rPr dirty="0" sz="2400" lang="en-US"/>
              <a:t>1</a:t>
            </a:r>
            <a:r>
              <a:rPr dirty="0" sz="2400" lang="en-US"/>
              <a:t>3</a:t>
            </a:r>
            <a:r>
              <a:rPr dirty="0" sz="2400" lang="en-US"/>
              <a:t>1</a:t>
            </a:r>
            <a:r>
              <a:rPr dirty="0" sz="2400" lang="en-US"/>
              <a:t>0</a:t>
            </a:r>
            <a:r>
              <a:rPr dirty="0" sz="2400" lang="en-US"/>
              <a:t>8</a:t>
            </a:r>
            <a:r>
              <a:rPr dirty="0" sz="2400" lang="en-US"/>
              <a:t>1</a:t>
            </a:r>
            <a:r>
              <a:rPr dirty="0" sz="2400" lang="en-US"/>
              <a:t>8</a:t>
            </a:r>
            <a:r>
              <a:rPr dirty="0" sz="2400" lang="en-US"/>
              <a:t>0</a:t>
            </a:r>
            <a:r>
              <a:rPr dirty="0" sz="2400" lang="en-US"/>
              <a:t>2</a:t>
            </a:r>
            <a:r>
              <a:rPr dirty="0" sz="2400" lang="en-US"/>
              <a:t>5</a:t>
            </a:r>
            <a:r>
              <a:rPr dirty="0" sz="2400" lang="en-US"/>
              <a:t>2</a:t>
            </a:r>
            <a:r>
              <a:rPr dirty="0" sz="2400" lang="en-US"/>
              <a:t>2</a:t>
            </a:r>
            <a:r>
              <a:rPr dirty="0" sz="2400" lang="en-US"/>
              <a:t>4</a:t>
            </a:r>
            <a:r>
              <a:rPr dirty="0" sz="2400" lang="en-US"/>
              <a:t>3</a:t>
            </a:r>
            <a:endParaRPr dirty="0" sz="2400" lang="en-US">
              <a:cs typeface="Calibri"/>
            </a:endParaRPr>
          </a:p>
          <a:p>
            <a:r>
              <a:rPr dirty="0" sz="2400" lang="en-US"/>
              <a:t>DEPARTMENT</a:t>
            </a:r>
            <a:r>
              <a:rPr dirty="0" sz="2400" lang="en-US"/>
              <a:t>: </a:t>
            </a:r>
            <a:r>
              <a:rPr dirty="0" sz="2400" lang="en-US"/>
              <a:t>B</a:t>
            </a:r>
            <a:r>
              <a:rPr dirty="0" sz="2400" lang="en-US"/>
              <a:t>.</a:t>
            </a:r>
            <a:r>
              <a:rPr dirty="0" sz="2400" lang="en-US"/>
              <a:t>S</a:t>
            </a:r>
            <a:r>
              <a:rPr dirty="0" sz="2400" lang="en-US"/>
              <a:t>C</a:t>
            </a:r>
            <a:r>
              <a:rPr dirty="0" sz="2400" lang="en-US"/>
              <a:t> </a:t>
            </a:r>
            <a:r>
              <a:rPr dirty="0" sz="2400" lang="en-US"/>
              <a:t>C</a:t>
            </a:r>
            <a:r>
              <a:rPr dirty="0" sz="2400" lang="en-US"/>
              <a:t>S</a:t>
            </a:r>
            <a:endParaRPr altLang="en-US" lang="zh-CN"/>
          </a:p>
          <a:p>
            <a:r>
              <a:rPr dirty="0" sz="2400" lang="en-US"/>
              <a:t>COLLEGE: </a:t>
            </a:r>
            <a:r>
              <a:rPr dirty="0" sz="2400" lang="en-US"/>
              <a:t>T</a:t>
            </a:r>
            <a:r>
              <a:rPr dirty="0" sz="2400" lang="en-US"/>
              <a:t>K</a:t>
            </a:r>
            <a:r>
              <a:rPr dirty="0" sz="2400" lang="en-US"/>
              <a:t>G</a:t>
            </a:r>
            <a:r>
              <a:rPr dirty="0" sz="2400" lang="en-US"/>
              <a:t>A</a:t>
            </a:r>
            <a:r>
              <a:rPr dirty="0" sz="2400" lang="en-US"/>
              <a:t>C</a:t>
            </a:r>
            <a:r>
              <a:rPr dirty="0" sz="2400" lang="en-US"/>
              <a:t> </a:t>
            </a:r>
            <a:r>
              <a:rPr dirty="0" sz="2400" lang="en-US"/>
              <a:t>A</a:t>
            </a:r>
            <a:r>
              <a:rPr dirty="0" sz="2400" lang="en-US"/>
              <a:t>N</a:t>
            </a:r>
            <a:r>
              <a:rPr dirty="0" sz="2400" lang="en-US"/>
              <a:t>N</a:t>
            </a:r>
            <a:r>
              <a:rPr dirty="0" sz="2400" lang="en-US"/>
              <a:t>A</a:t>
            </a:r>
            <a:r>
              <a:rPr dirty="0" sz="2400" lang="en-US"/>
              <a:t>M</a:t>
            </a:r>
            <a:r>
              <a:rPr dirty="0" sz="2400" lang="en-US"/>
              <a:t>A</a:t>
            </a:r>
            <a:r>
              <a:rPr dirty="0" sz="2400" lang="en-US"/>
              <a:t>L</a:t>
            </a:r>
            <a:r>
              <a:rPr dirty="0" sz="2400" lang="en-US"/>
              <a:t>A</a:t>
            </a:r>
            <a:r>
              <a:rPr dirty="0" sz="2400" lang="en-US"/>
              <a:t>I </a:t>
            </a:r>
            <a:r>
              <a:rPr dirty="0" sz="2400" lang="en-US"/>
              <a:t>U</a:t>
            </a:r>
            <a:r>
              <a:rPr dirty="0" sz="2400" lang="en-US"/>
              <a:t>N</a:t>
            </a:r>
            <a:r>
              <a:rPr dirty="0" sz="2400" lang="en-US"/>
              <a:t>IVERSITY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1" name=""/>
          <p:cNvSpPr txBox="1"/>
          <p:nvPr/>
        </p:nvSpPr>
        <p:spPr>
          <a:xfrm rot="21600000">
            <a:off x="1921681" y="1340738"/>
            <a:ext cx="7500530" cy="5234940"/>
          </a:xfrm>
          <a:prstGeom prst="rect"/>
        </p:spPr>
        <p:txBody>
          <a:bodyPr rtlCol="0" wrap="square">
            <a:spAutoFit/>
          </a:bodyPr>
          <a:p>
            <a:r>
              <a:rPr sz="2800" lang="en-US">
                <a:solidFill>
                  <a:srgbClr val="000000"/>
                </a:solidFill>
              </a:rPr>
              <a:t>Including results and screenshots in a digital portfolio can help showcase your work and accomplishments. Here are some ideas:
*Results:*
1. *Project Outcomes:* Describe the outcome of each project, including any metrics or impact.
2. *Achievements:* Highlight specific achievements, such as awards or recognition.</a:t>
            </a:r>
            <a:r>
              <a:rPr sz="2800" lang="en-US">
                <a:solidFill>
                  <a:srgbClr val="000000"/>
                </a:solidFill>
              </a:rPr>
              <a:t>
*Screenshots:*
1. *Project Images:* Include high-quality screenshots of your projects, showcasing the final product.
2. *Design Concepts:* Share design concepts, wireframes, or prototypes.
*Best Practices:*
1. *High-Quality Images:* Use high-quality images that</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4578668" cy="5975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6"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7" name=""/>
          <p:cNvSpPr txBox="1"/>
          <p:nvPr/>
        </p:nvSpPr>
        <p:spPr>
          <a:xfrm rot="19248">
            <a:off x="771847" y="1004569"/>
            <a:ext cx="7728867" cy="5920741"/>
          </a:xfrm>
          <a:prstGeom prst="rect"/>
        </p:spPr>
        <p:txBody>
          <a:bodyPr rtlCol="0" wrap="square">
            <a:spAutoFit/>
          </a:bodyPr>
          <a:p>
            <a:r>
              <a:rPr sz="2800" lang="en-US">
                <a:solidFill>
                  <a:srgbClr val="000000"/>
                </a:solidFill>
              </a:rPr>
              <a:t>Here's a potential conclusion for a digital portfolio:
*Thank You!*
Thank you for taking the time to explore my digital portfolio! I'm excited to showcase my skills and experience in [field/industry]. I'm always looking for new opportunities and challenges, so feel free to reach out if you'd like to discuss potential collaborations or projects.
*Get in Touch:*
- Email: [your email]
- LinkedIn: [your LinkedIn profile]
- GitHub: [your GitHub profile]
*Let's Connect!*
I'm looking forward to connecting with like-minded professionals and exploring new opportunities. Thank you again for visiting my portfolio!
This conclusion wraps up the portfolio and invites visitors to get in touch, making it easy for them to connect with you.</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676274" y="1372095"/>
            <a:ext cx="8541679" cy="4113807"/>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a:latin typeface="Times New Roman" panose="02020603050405020304" pitchFamily="18" charset="0"/>
                <a:cs typeface="Times New Roman" panose="02020603050405020304" pitchFamily="18" charset="0"/>
              </a:rPr>
              <a:t>Here are some potential project title ideas for a digital portfolio:</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*Examples:*</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1. "Image Editing Tool: Attire Replacement"</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2. "Portfolio Website Redesign"</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3. "E-commerce Platform Development"</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4. "Machine Learning Model for Image Classification"</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5. "UX/UI Design for Mobile App"</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*Best Practices:*</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1. *Clear and Concise:* Use a clear and concise title that accurately reflects the project.</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2. *Descriptive:* Use descriptive language to give visitors an idea of what the project is about.</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3. *Keyword-Rich:* Include relevant keywords to help visitors find your project.</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By using a clear and descriptive project title, you can help visitors quickly understand the purpose and scope of your project.</a:t>
            </a:r>
            <a:endParaRPr dirty="0">
              <a:latin typeface="Times New Roman" panose="02020603050405020304" pitchFamily="18" charset="0"/>
              <a:cs typeface="Times New Roman" panose="02020603050405020304" pitchFamily="18" charset="0"/>
            </a:endParaRPr>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97666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9"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1" name="object 18"/>
          <p:cNvGrpSpPr/>
          <p:nvPr/>
        </p:nvGrpSpPr>
        <p:grpSpPr>
          <a:xfrm>
            <a:off x="466725" y="6410325"/>
            <a:ext cx="3705225" cy="295275"/>
            <a:chOff x="466725" y="6410325"/>
            <a:chExt cx="3705225" cy="295275"/>
          </a:xfrm>
        </p:grpSpPr>
        <p:pic>
          <p:nvPicPr>
            <p:cNvPr id="209715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0"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3" name=""/>
        <p:cNvGrpSpPr/>
        <p:nvPr/>
      </p:nvGrpSpPr>
      <p:grpSpPr>
        <a:xfrm>
          <a:off x="0" y="0"/>
          <a:ext cx="0" cy="0"/>
          <a:chOff x="0" y="0"/>
          <a:chExt cx="0" cy="0"/>
        </a:xfrm>
      </p:grpSpPr>
      <p:sp>
        <p:nvSpPr>
          <p:cNvPr id="104861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4"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4"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5"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5"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6"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7" name="TextBox 22"/>
          <p:cNvSpPr txBox="1"/>
          <p:nvPr/>
        </p:nvSpPr>
        <p:spPr>
          <a:xfrm>
            <a:off x="2509807" y="1041533"/>
            <a:ext cx="4606262" cy="38633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a:off x="1223527" y="2203956"/>
            <a:ext cx="5993633" cy="2834641"/>
          </a:xfrm>
          <a:prstGeom prst="rect"/>
        </p:spPr>
        <p:txBody>
          <a:bodyPr rtlCol="0" wrap="square">
            <a:spAutoFit/>
          </a:bodyPr>
          <a:p>
            <a:r>
              <a:rPr sz="2800" lang="en-US">
                <a:solidFill>
                  <a:srgbClr val="000000"/>
                </a:solidFill>
              </a:rPr>
              <a:t>
*Problem Statement:*
Design and develop an image editing feature that allows users to change the attire of a person in a photo, specifically replacing casual clothing with a police uniform, while maintaining the original context and details of the imag</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rot="57487">
            <a:off x="597815" y="1746417"/>
            <a:ext cx="6254577" cy="18950939"/>
          </a:xfrm>
          <a:prstGeom prst="rect"/>
        </p:spPr>
        <p:txBody>
          <a:bodyPr rtlCol="0" wrap="square">
            <a:spAutoFit/>
          </a:bodyPr>
          <a:p>
            <a:r>
              <a:rPr sz="2800" lang="en-US">
                <a:solidFill>
                  <a:srgbClr val="000000"/>
                </a:solidFill>
              </a:rPr>
              <a:t>Here's a potential project overview for a digital portfolio:
*Project Title:* Image Editing Tool - Attire Replacement
*Project Overview:*
This project involves designing and developing an advanced image editing feature that allows users to replace a person's attire in a photo with a different outfit, such as a police uniform. The goal is to create a seamless and intuitive editing experience that produces high-quality results with minimal manual editing required.
*Key Features:*
1. *Attire Replacement Algorithm:* Develops advanced image processing techniques to replace clothing while maintaining original context.
2. *User Interface:* Designs an intuitive and user-friendly interface for easy attire selection and editing.
3. *Image Processing:* Implements algorithms for seamless integration of new attire with the original image.
*Technologies Used:*
1. *Programming Languages:* Python, JavaScript
2. *Image Processing Libraries:* OpenCV, Pillow
3. *Front-end Frameworks:* React, Angular
*Outcomes:*
1. *Successful Attire Replacement:* Achieves high-quality attire replacement with minimal manual editing.
2. *User-friendly Interface:* Creates an intuitive interface for easy editing and attire selection.
3. *Improved Efficiency:* Reduces editing time and effort for users.
*Challenges and Solutions:*
1. *Challenge:* Maintaining image quality and context during attire replacement.
*Solution:* Implemented advanced image processing algorithms to ensure seamless integration.
Let me know if you'd like me to add or modify anything!</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2376343" y="1297940"/>
            <a:ext cx="5320088"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rot="22796">
            <a:off x="747991" y="1315464"/>
            <a:ext cx="7914409" cy="7292342"/>
          </a:xfrm>
          <a:prstGeom prst="rect"/>
        </p:spPr>
        <p:txBody>
          <a:bodyPr rtlCol="0" wrap="square">
            <a:spAutoFit/>
          </a:bodyPr>
          <a:p>
            <a:r>
              <a:rPr sz="2800" lang="en-US">
                <a:solidFill>
                  <a:srgbClr val="000000"/>
                </a:solidFill>
              </a:rPr>
              <a:t>
1. *Potential Employers:* Hiring managers or recruiters in the tech, design, or development industries.
2. *Clients:* Businesses or individuals interested in similar image editing solutions.
3. *Peers:* Fellow developers, designers, or students showcasing their work.
4. *Investors:* Potential investors interested in innovative technologies.
The digital portfolio would demonstrate your skills, experience, and expertise in developing the image editing tool, highlighting:
- Technical skills
- Problem-solving abilities
- Design and development expertise
By showcasing your project, you can attract opportunities, build credibility, and demonstrate your capabilities.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1061170" y="1476374"/>
            <a:ext cx="7412182" cy="6606540"/>
          </a:xfrm>
          <a:prstGeom prst="rect"/>
        </p:spPr>
        <p:txBody>
          <a:bodyPr rtlCol="0" wrap="square">
            <a:spAutoFit/>
          </a:bodyPr>
          <a:p>
            <a:r>
              <a:rPr sz="2800" lang="en-US">
                <a:solidFill>
                  <a:srgbClr val="000000"/>
                </a:solidFill>
              </a:rPr>
              <a:t>Here's a concise list of tools and techniques for a digital portfolio showcasing the Image Editing Tool - Attire Replacement project:
*Tools:*
1. Python
2. OpenCV
3. Pillow
*Techniques:*
1. Image Processing
2. Machine Learning (Image Segmentation, Generation)
3. Computer Vision (Object Detection)
4. UI/UX Design
This showcases your technical expertise and problem-solving skills in developing innovative image editing solutions.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495936"/>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970188" y="753740"/>
            <a:ext cx="6640669" cy="8663940"/>
          </a:xfrm>
          <a:prstGeom prst="rect"/>
        </p:spPr>
        <p:txBody>
          <a:bodyPr rtlCol="0" wrap="square">
            <a:spAutoFit/>
          </a:bodyPr>
          <a:p>
            <a:r>
              <a:rPr sz="2800" lang="en-US">
                <a:solidFill>
                  <a:srgbClr val="000000"/>
                </a:solidFill>
              </a:rPr>
              <a:t>Here are some key elements to consider for portfolio design and layout in a digital portfolio:
*Design Principles:*
1. *Clean and Minimalist:* Easy to navigate and focus on work.
2. *Consistent Branding:* Reflect your personal brand and style.
3. *Visual Hierarchy:* Organize content to guide the viewer's attention.
*Layout:*
1. *Introduction/Homepage:* Showcase your name, profession, and tagline.
2. *Project Showcase:* Grid or list layout to display projects.
3. *Project Details:* Include images, descriptions, technologies used, and outcomes.</a:t>
            </a:r>
            <a:r>
              <a:rPr sz="2800" lang="en-US">
                <a:solidFill>
                  <a:srgbClr val="000000"/>
                </a:solidFill>
              </a:rPr>
              <a:t>
*Best Practices:*
1. *Responsive Design:* Ensure your portfolio looks great on various devices.
2. *Easy Navigation:* Simple and intuitive menu system.
3. *High-Quality Images:* Show</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584201"/>
          </a:xfrm>
        </p:spPr>
        <p:txBody>
          <a:bodyPr/>
          <a:p>
            <a:r>
              <a:rPr dirty="0" lang="en-IN"/>
              <a:t>FEATURES AND FUNCTIONALITY</a:t>
            </a:r>
          </a:p>
        </p:txBody>
      </p:sp>
      <p:sp>
        <p:nvSpPr>
          <p:cNvPr id="1048673" name=""/>
          <p:cNvSpPr txBox="1"/>
          <p:nvPr/>
        </p:nvSpPr>
        <p:spPr>
          <a:xfrm>
            <a:off x="464690" y="969644"/>
            <a:ext cx="10351533" cy="6606541"/>
          </a:xfrm>
          <a:prstGeom prst="rect"/>
        </p:spPr>
        <p:txBody>
          <a:bodyPr rtlCol="0" wrap="square">
            <a:spAutoFit/>
          </a:bodyPr>
          <a:p>
            <a:r>
              <a:rPr sz="2800" lang="en-US">
                <a:solidFill>
                  <a:srgbClr val="000000"/>
                </a:solidFill>
              </a:rPr>
              <a:t>Here are some potential features and functionalities to consider including in a digital portfolio:
*Features:*
1. *Project Showcase:* Display projects with images, descriptions, and links.
2. *Filtering and Sorting:* Allow visitors to filter and sort projects by category, technology, or date.
*Functionalities:*
1. *Responsive Design:* Ensure the portfolio looks great on various devices.
2. *Easy Navigation:* Simple and intuitive menu system</a:t>
            </a:r>
            <a:r>
              <a:rPr sz="2800" lang="en-US">
                <a:solidFill>
                  <a:srgbClr val="000000"/>
                </a:solidFill>
              </a:rPr>
              <a:t>.</a:t>
            </a:r>
            <a:r>
              <a:rPr sz="2800" lang="en-US">
                <a:solidFill>
                  <a:srgbClr val="000000"/>
                </a:solidFill>
              </a:rPr>
              <a:t>
*Optional Features:*
1. *Case Studies:* In-depth examinations of specific projects.
2. *Testimonials:* Quotes or reviews from clients or colleagues.
3. *Skills and Certifications:* List relevant skills and certifications.
By incorporating these features and functionalities, you can create a digital portfolio that effectively showcases your skills and experience.</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2024-03-23T16:07:22Z</dcterms:created>
  <dcterms:modified xsi:type="dcterms:W3CDTF">2025-09-02T03:50:04Z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34b2ab71f54046ceb335fb4e2ef8b2d5</vt:lpwstr>
  </property>
</Properties>
</file>