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9" r:id="rId5"/>
    <p:sldId id="280" r:id="rId6"/>
    <p:sldId id="282" r:id="rId7"/>
    <p:sldId id="281" r:id="rId8"/>
    <p:sldId id="283" r:id="rId9"/>
    <p:sldId id="286" r:id="rId10"/>
    <p:sldId id="278" r:id="rId11"/>
    <p:sldId id="285" r:id="rId12"/>
    <p:sldId id="258" r:id="rId13"/>
    <p:sldId id="259" r:id="rId14"/>
    <p:sldId id="260" r:id="rId15"/>
    <p:sldId id="261" r:id="rId16"/>
    <p:sldId id="262" r:id="rId17"/>
    <p:sldId id="264" r:id="rId18"/>
    <p:sldId id="263" r:id="rId19"/>
    <p:sldId id="276" r:id="rId20"/>
    <p:sldId id="28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89029-A5E2-4EA4-ABB5-431432DD0EEF}" v="38" dt="2023-04-05T13:04:02.188"/>
    <p1510:client id="{18A1FCB5-1370-4D91-9487-ABD0830F6A8A}" v="6" dt="2023-04-05T10:45:33.445"/>
    <p1510:client id="{40757C95-6D85-4241-A9A5-0118ED036E1C}" v="4" dt="2023-04-05T12:20:44.278"/>
    <p1510:client id="{6342D348-1CD2-48EA-9D0A-CDC3CC96E8D8}" v="23" dt="2022-08-29T11:06:30.521"/>
    <p1510:client id="{6D80D961-52B8-4248-A6A8-F29E3402994B}" v="6" dt="2023-04-05T13:02:24.669"/>
    <p1510:client id="{8842D356-CAEC-4793-8C5B-018CB1106193}" v="2" dt="2023-04-05T13:02:28.340"/>
    <p1510:client id="{898115F9-63FD-4E76-AAA5-FACD407DFCE0}" v="37" dt="2023-04-05T13:04:17.109"/>
    <p1510:client id="{8A0EEFAC-9CBC-415D-AFE8-7C50173296D1}" v="2" dt="2023-04-05T13:02:39.390"/>
    <p1510:client id="{9A0B8ACB-517F-4914-A8FF-AFBDF67BDC3F}" v="18" dt="2023-04-05T13:03:07.345"/>
    <p1510:client id="{C71A3B86-C81C-4459-85FC-60D211DB333D}" v="6" dt="2023-04-05T13:04:09.495"/>
    <p1510:client id="{E6EC8DEE-1F62-4BBD-B7C4-9A5277CAD5B7}" v="2" dt="2023-04-05T13:02:26.512"/>
    <p1510:client id="{F52FAF31-BCCF-4A85-828D-A4A4795B9860}" v="4" dt="2022-08-29T10:38:20.691"/>
    <p1510:client id="{FD37EE9D-8F11-47C4-A8BF-2B272A3314C2}" v="3" dt="2023-04-05T13:04:06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EDUARDO DA SILVA" userId="S::fabricio.silva276@etec.sp.gov.br::db9de9dc-09e7-495d-84b6-be808ddbc498" providerId="AD" clId="Web-{E7AD4058-4428-45AB-A1E6-588466A25E7F}"/>
    <pc:docChg chg="addSld delSld modSld">
      <pc:chgData name="FABRICIO EDUARDO DA SILVA" userId="S::fabricio.silva276@etec.sp.gov.br::db9de9dc-09e7-495d-84b6-be808ddbc498" providerId="AD" clId="Web-{E7AD4058-4428-45AB-A1E6-588466A25E7F}" dt="2022-08-01T11:22:02.075" v="3" actId="1076"/>
      <pc:docMkLst>
        <pc:docMk/>
      </pc:docMkLst>
      <pc:sldChg chg="add del">
        <pc:chgData name="FABRICIO EDUARDO DA SILVA" userId="S::fabricio.silva276@etec.sp.gov.br::db9de9dc-09e7-495d-84b6-be808ddbc498" providerId="AD" clId="Web-{E7AD4058-4428-45AB-A1E6-588466A25E7F}" dt="2022-08-01T11:13:40.079" v="1"/>
        <pc:sldMkLst>
          <pc:docMk/>
          <pc:sldMk cId="804539566" sldId="262"/>
        </pc:sldMkLst>
      </pc:sldChg>
      <pc:sldChg chg="modSp">
        <pc:chgData name="FABRICIO EDUARDO DA SILVA" userId="S::fabricio.silva276@etec.sp.gov.br::db9de9dc-09e7-495d-84b6-be808ddbc498" providerId="AD" clId="Web-{E7AD4058-4428-45AB-A1E6-588466A25E7F}" dt="2022-08-01T11:22:02.075" v="3" actId="1076"/>
        <pc:sldMkLst>
          <pc:docMk/>
          <pc:sldMk cId="833472211" sldId="281"/>
        </pc:sldMkLst>
        <pc:picChg chg="mod">
          <ac:chgData name="FABRICIO EDUARDO DA SILVA" userId="S::fabricio.silva276@etec.sp.gov.br::db9de9dc-09e7-495d-84b6-be808ddbc498" providerId="AD" clId="Web-{E7AD4058-4428-45AB-A1E6-588466A25E7F}" dt="2022-08-01T11:22:02.075" v="3" actId="1076"/>
          <ac:picMkLst>
            <pc:docMk/>
            <pc:sldMk cId="833472211" sldId="281"/>
            <ac:picMk id="11" creationId="{FB738306-F493-E2CA-43AE-1AFFB6BE5C64}"/>
          </ac:picMkLst>
        </pc:picChg>
      </pc:sldChg>
    </pc:docChg>
  </pc:docChgLst>
  <pc:docChgLst>
    <pc:chgData name="RAISSA FARIAS VIEIRA" userId="S::raissa.vieira5@etec.sp.gov.br::6c0ba23e-040c-4f11-9115-7157f1fed02b" providerId="AD" clId="Web-{F52FAF31-BCCF-4A85-828D-A4A4795B9860}"/>
    <pc:docChg chg="modSld">
      <pc:chgData name="RAISSA FARIAS VIEIRA" userId="S::raissa.vieira5@etec.sp.gov.br::6c0ba23e-040c-4f11-9115-7157f1fed02b" providerId="AD" clId="Web-{F52FAF31-BCCF-4A85-828D-A4A4795B9860}" dt="2022-08-29T10:38:20.691" v="3" actId="1076"/>
      <pc:docMkLst>
        <pc:docMk/>
      </pc:docMkLst>
      <pc:sldChg chg="modSp">
        <pc:chgData name="RAISSA FARIAS VIEIRA" userId="S::raissa.vieira5@etec.sp.gov.br::6c0ba23e-040c-4f11-9115-7157f1fed02b" providerId="AD" clId="Web-{F52FAF31-BCCF-4A85-828D-A4A4795B9860}" dt="2022-08-29T10:38:20.691" v="3" actId="1076"/>
        <pc:sldMkLst>
          <pc:docMk/>
          <pc:sldMk cId="833472211" sldId="281"/>
        </pc:sldMkLst>
        <pc:picChg chg="mod">
          <ac:chgData name="RAISSA FARIAS VIEIRA" userId="S::raissa.vieira5@etec.sp.gov.br::6c0ba23e-040c-4f11-9115-7157f1fed02b" providerId="AD" clId="Web-{F52FAF31-BCCF-4A85-828D-A4A4795B9860}" dt="2022-08-29T10:38:20.691" v="3" actId="1076"/>
          <ac:picMkLst>
            <pc:docMk/>
            <pc:sldMk cId="833472211" sldId="281"/>
            <ac:picMk id="11" creationId="{FB738306-F493-E2CA-43AE-1AFFB6BE5C64}"/>
          </ac:picMkLst>
        </pc:picChg>
      </pc:sldChg>
    </pc:docChg>
  </pc:docChgLst>
  <pc:docChgLst>
    <pc:chgData name="ANDRE LUCAS SOUZA DA SILVA" userId="S::andre.silva1128@etec.sp.gov.br::170e748a-226e-48a4-a7bf-6eb4d76979fa" providerId="AD" clId="Web-{DBF2986F-C729-439E-B7F9-BF8221D314CD}"/>
    <pc:docChg chg="modSld">
      <pc:chgData name="ANDRE LUCAS SOUZA DA SILVA" userId="S::andre.silva1128@etec.sp.gov.br::170e748a-226e-48a4-a7bf-6eb4d76979fa" providerId="AD" clId="Web-{DBF2986F-C729-439E-B7F9-BF8221D314CD}" dt="2022-08-01T11:08:55.111" v="0" actId="1076"/>
      <pc:docMkLst>
        <pc:docMk/>
      </pc:docMkLst>
      <pc:sldChg chg="modSp">
        <pc:chgData name="ANDRE LUCAS SOUZA DA SILVA" userId="S::andre.silva1128@etec.sp.gov.br::170e748a-226e-48a4-a7bf-6eb4d76979fa" providerId="AD" clId="Web-{DBF2986F-C729-439E-B7F9-BF8221D314CD}" dt="2022-08-01T11:08:55.111" v="0" actId="1076"/>
        <pc:sldMkLst>
          <pc:docMk/>
          <pc:sldMk cId="834571882" sldId="278"/>
        </pc:sldMkLst>
        <pc:picChg chg="mod">
          <ac:chgData name="ANDRE LUCAS SOUZA DA SILVA" userId="S::andre.silva1128@etec.sp.gov.br::170e748a-226e-48a4-a7bf-6eb4d76979fa" providerId="AD" clId="Web-{DBF2986F-C729-439E-B7F9-BF8221D314CD}" dt="2022-08-01T11:08:55.111" v="0" actId="1076"/>
          <ac:picMkLst>
            <pc:docMk/>
            <pc:sldMk cId="834571882" sldId="278"/>
            <ac:picMk id="3" creationId="{0137DEB1-AA9F-F07F-F185-3CCE59177B53}"/>
          </ac:picMkLst>
        </pc:picChg>
      </pc:sldChg>
    </pc:docChg>
  </pc:docChgLst>
  <pc:docChgLst>
    <pc:chgData name="MARCUS VINICIUS DOS SANTOS" userId="S::marcus.santos86@etec.sp.gov.br::3a9b23bd-a353-4fe6-847c-7248df2d7e3e" providerId="AD" clId="Web-{8A0EEFAC-9CBC-415D-AFE8-7C50173296D1}"/>
    <pc:docChg chg="addSld modSld">
      <pc:chgData name="MARCUS VINICIUS DOS SANTOS" userId="S::marcus.santos86@etec.sp.gov.br::3a9b23bd-a353-4fe6-847c-7248df2d7e3e" providerId="AD" clId="Web-{8A0EEFAC-9CBC-415D-AFE8-7C50173296D1}" dt="2023-04-05T13:02:39.390" v="1"/>
      <pc:docMkLst>
        <pc:docMk/>
      </pc:docMkLst>
      <pc:sldChg chg="modSp">
        <pc:chgData name="MARCUS VINICIUS DOS SANTOS" userId="S::marcus.santos86@etec.sp.gov.br::3a9b23bd-a353-4fe6-847c-7248df2d7e3e" providerId="AD" clId="Web-{8A0EEFAC-9CBC-415D-AFE8-7C50173296D1}" dt="2023-04-05T12:23:34.187" v="0" actId="1076"/>
        <pc:sldMkLst>
          <pc:docMk/>
          <pc:sldMk cId="1057724274" sldId="282"/>
        </pc:sldMkLst>
        <pc:picChg chg="mod">
          <ac:chgData name="MARCUS VINICIUS DOS SANTOS" userId="S::marcus.santos86@etec.sp.gov.br::3a9b23bd-a353-4fe6-847c-7248df2d7e3e" providerId="AD" clId="Web-{8A0EEFAC-9CBC-415D-AFE8-7C50173296D1}" dt="2023-04-05T12:23:34.187" v="0" actId="1076"/>
          <ac:picMkLst>
            <pc:docMk/>
            <pc:sldMk cId="1057724274" sldId="282"/>
            <ac:picMk id="6" creationId="{C298949E-40A6-E495-2ED9-FDBF527AA91A}"/>
          </ac:picMkLst>
        </pc:picChg>
      </pc:sldChg>
      <pc:sldChg chg="new">
        <pc:chgData name="MARCUS VINICIUS DOS SANTOS" userId="S::marcus.santos86@etec.sp.gov.br::3a9b23bd-a353-4fe6-847c-7248df2d7e3e" providerId="AD" clId="Web-{8A0EEFAC-9CBC-415D-AFE8-7C50173296D1}" dt="2023-04-05T13:02:39.390" v="1"/>
        <pc:sldMkLst>
          <pc:docMk/>
          <pc:sldMk cId="2360539426" sldId="286"/>
        </pc:sldMkLst>
      </pc:sldChg>
    </pc:docChg>
  </pc:docChgLst>
  <pc:docChgLst>
    <pc:chgData name="BRUNA DOS SANTOS SARAIVA" userId="S::bruna.saraiva01@etec.sp.gov.br::61b106df-b9b4-4a47-aa1e-b42306066013" providerId="AD" clId="Web-{86EE114C-E737-43B5-99CA-5CF1F68DD36D}"/>
    <pc:docChg chg="modSld">
      <pc:chgData name="BRUNA DOS SANTOS SARAIVA" userId="S::bruna.saraiva01@etec.sp.gov.br::61b106df-b9b4-4a47-aa1e-b42306066013" providerId="AD" clId="Web-{86EE114C-E737-43B5-99CA-5CF1F68DD36D}" dt="2022-08-19T17:08:22.140" v="1" actId="1076"/>
      <pc:docMkLst>
        <pc:docMk/>
      </pc:docMkLst>
      <pc:sldChg chg="modSp">
        <pc:chgData name="BRUNA DOS SANTOS SARAIVA" userId="S::bruna.saraiva01@etec.sp.gov.br::61b106df-b9b4-4a47-aa1e-b42306066013" providerId="AD" clId="Web-{86EE114C-E737-43B5-99CA-5CF1F68DD36D}" dt="2022-08-19T17:08:22.140" v="1" actId="1076"/>
        <pc:sldMkLst>
          <pc:docMk/>
          <pc:sldMk cId="834571882" sldId="278"/>
        </pc:sldMkLst>
        <pc:picChg chg="mod">
          <ac:chgData name="BRUNA DOS SANTOS SARAIVA" userId="S::bruna.saraiva01@etec.sp.gov.br::61b106df-b9b4-4a47-aa1e-b42306066013" providerId="AD" clId="Web-{86EE114C-E737-43B5-99CA-5CF1F68DD36D}" dt="2022-08-19T17:08:20.874" v="0" actId="1076"/>
          <ac:picMkLst>
            <pc:docMk/>
            <pc:sldMk cId="834571882" sldId="278"/>
            <ac:picMk id="3" creationId="{0137DEB1-AA9F-F07F-F185-3CCE59177B53}"/>
          </ac:picMkLst>
        </pc:picChg>
        <pc:picChg chg="mod">
          <ac:chgData name="BRUNA DOS SANTOS SARAIVA" userId="S::bruna.saraiva01@etec.sp.gov.br::61b106df-b9b4-4a47-aa1e-b42306066013" providerId="AD" clId="Web-{86EE114C-E737-43B5-99CA-5CF1F68DD36D}" dt="2022-08-19T17:08:22.140" v="1" actId="1076"/>
          <ac:picMkLst>
            <pc:docMk/>
            <pc:sldMk cId="834571882" sldId="278"/>
            <ac:picMk id="5" creationId="{B20837EE-8434-AFDD-CA15-E7F25E3D4C21}"/>
          </ac:picMkLst>
        </pc:picChg>
      </pc:sldChg>
    </pc:docChg>
  </pc:docChgLst>
  <pc:docChgLst>
    <pc:chgData name="KAIQUE DE ASSIS FELICIANO" userId="S::kaique.feliciano@etec.sp.gov.br::e0b642af-a4ca-4481-ad5c-f8c30b481175" providerId="AD" clId="Web-{F63E99F5-7677-4665-9284-013C45B7E692}"/>
    <pc:docChg chg="modSld">
      <pc:chgData name="KAIQUE DE ASSIS FELICIANO" userId="S::kaique.feliciano@etec.sp.gov.br::e0b642af-a4ca-4481-ad5c-f8c30b481175" providerId="AD" clId="Web-{F63E99F5-7677-4665-9284-013C45B7E692}" dt="2022-08-01T11:32:49.247" v="5"/>
      <pc:docMkLst>
        <pc:docMk/>
      </pc:docMkLst>
      <pc:sldChg chg="addSp delSp modSp">
        <pc:chgData name="KAIQUE DE ASSIS FELICIANO" userId="S::kaique.feliciano@etec.sp.gov.br::e0b642af-a4ca-4481-ad5c-f8c30b481175" providerId="AD" clId="Web-{F63E99F5-7677-4665-9284-013C45B7E692}" dt="2022-08-01T11:32:49.247" v="5"/>
        <pc:sldMkLst>
          <pc:docMk/>
          <pc:sldMk cId="833472211" sldId="281"/>
        </pc:sldMkLst>
        <pc:spChg chg="mod">
          <ac:chgData name="KAIQUE DE ASSIS FELICIANO" userId="S::kaique.feliciano@etec.sp.gov.br::e0b642af-a4ca-4481-ad5c-f8c30b481175" providerId="AD" clId="Web-{F63E99F5-7677-4665-9284-013C45B7E692}" dt="2022-08-01T11:14:44.034" v="0" actId="20577"/>
          <ac:spMkLst>
            <pc:docMk/>
            <pc:sldMk cId="833472211" sldId="281"/>
            <ac:spMk id="2" creationId="{989BFEEC-A4FF-E700-AFBB-8BB593CA0BFF}"/>
          </ac:spMkLst>
        </pc:spChg>
        <pc:spChg chg="mod">
          <ac:chgData name="KAIQUE DE ASSIS FELICIANO" userId="S::kaique.feliciano@etec.sp.gov.br::e0b642af-a4ca-4481-ad5c-f8c30b481175" providerId="AD" clId="Web-{F63E99F5-7677-4665-9284-013C45B7E692}" dt="2022-08-01T11:15:01.738" v="1" actId="1076"/>
          <ac:spMkLst>
            <pc:docMk/>
            <pc:sldMk cId="833472211" sldId="281"/>
            <ac:spMk id="12" creationId="{DC7A82EA-8D7D-B7F3-A83D-E50584FB0AB2}"/>
          </ac:spMkLst>
        </pc:spChg>
        <pc:spChg chg="mod">
          <ac:chgData name="KAIQUE DE ASSIS FELICIANO" userId="S::kaique.feliciano@etec.sp.gov.br::e0b642af-a4ca-4481-ad5c-f8c30b481175" providerId="AD" clId="Web-{F63E99F5-7677-4665-9284-013C45B7E692}" dt="2022-08-01T11:15:06.238" v="2" actId="1076"/>
          <ac:spMkLst>
            <pc:docMk/>
            <pc:sldMk cId="833472211" sldId="281"/>
            <ac:spMk id="13" creationId="{109EDC3A-2AEB-FD83-C477-2C49D9F29D69}"/>
          </ac:spMkLst>
        </pc:spChg>
        <pc:spChg chg="mod">
          <ac:chgData name="KAIQUE DE ASSIS FELICIANO" userId="S::kaique.feliciano@etec.sp.gov.br::e0b642af-a4ca-4481-ad5c-f8c30b481175" providerId="AD" clId="Web-{F63E99F5-7677-4665-9284-013C45B7E692}" dt="2022-08-01T11:15:11.410" v="3" actId="1076"/>
          <ac:spMkLst>
            <pc:docMk/>
            <pc:sldMk cId="833472211" sldId="281"/>
            <ac:spMk id="14" creationId="{03CFD636-B627-0E03-3960-64E1ACA83C26}"/>
          </ac:spMkLst>
        </pc:spChg>
        <pc:picChg chg="add del">
          <ac:chgData name="KAIQUE DE ASSIS FELICIANO" userId="S::kaique.feliciano@etec.sp.gov.br::e0b642af-a4ca-4481-ad5c-f8c30b481175" providerId="AD" clId="Web-{F63E99F5-7677-4665-9284-013C45B7E692}" dt="2022-08-01T11:32:49.247" v="5"/>
          <ac:picMkLst>
            <pc:docMk/>
            <pc:sldMk cId="833472211" sldId="281"/>
            <ac:picMk id="11" creationId="{FB738306-F493-E2CA-43AE-1AFFB6BE5C64}"/>
          </ac:picMkLst>
        </pc:picChg>
      </pc:sldChg>
    </pc:docChg>
  </pc:docChgLst>
  <pc:docChgLst>
    <pc:chgData name="EDUARDO DA SILVA NASCIMENTO" userId="S::eduardo.nascimento91@etec.sp.gov.br::3ecf8620-ba98-4808-9e2f-1b4739857e10" providerId="AD" clId="Web-{40757C95-6D85-4241-A9A5-0118ED036E1C}"/>
    <pc:docChg chg="modSld">
      <pc:chgData name="EDUARDO DA SILVA NASCIMENTO" userId="S::eduardo.nascimento91@etec.sp.gov.br::3ecf8620-ba98-4808-9e2f-1b4739857e10" providerId="AD" clId="Web-{40757C95-6D85-4241-A9A5-0118ED036E1C}" dt="2023-04-05T12:20:44.278" v="2" actId="1076"/>
      <pc:docMkLst>
        <pc:docMk/>
      </pc:docMkLst>
      <pc:sldChg chg="modSp">
        <pc:chgData name="EDUARDO DA SILVA NASCIMENTO" userId="S::eduardo.nascimento91@etec.sp.gov.br::3ecf8620-ba98-4808-9e2f-1b4739857e10" providerId="AD" clId="Web-{40757C95-6D85-4241-A9A5-0118ED036E1C}" dt="2023-04-05T12:20:44.278" v="2" actId="1076"/>
        <pc:sldMkLst>
          <pc:docMk/>
          <pc:sldMk cId="1057724274" sldId="282"/>
        </pc:sldMkLst>
        <pc:picChg chg="mod">
          <ac:chgData name="EDUARDO DA SILVA NASCIMENTO" userId="S::eduardo.nascimento91@etec.sp.gov.br::3ecf8620-ba98-4808-9e2f-1b4739857e10" providerId="AD" clId="Web-{40757C95-6D85-4241-A9A5-0118ED036E1C}" dt="2023-04-05T12:20:44.278" v="2" actId="1076"/>
          <ac:picMkLst>
            <pc:docMk/>
            <pc:sldMk cId="1057724274" sldId="282"/>
            <ac:picMk id="6" creationId="{C298949E-40A6-E495-2ED9-FDBF527AA91A}"/>
          </ac:picMkLst>
        </pc:picChg>
      </pc:sldChg>
    </pc:docChg>
  </pc:docChgLst>
  <pc:docChgLst>
    <pc:chgData name="JULIA MARIANO CUSTODIO" userId="b30c4620-0735-468a-84be-d96ea0655524" providerId="ADAL" clId="{B817435F-C8B6-9E48-9260-0C78E728573D}"/>
    <pc:docChg chg="undo custSel modSld">
      <pc:chgData name="JULIA MARIANO CUSTODIO" userId="b30c4620-0735-468a-84be-d96ea0655524" providerId="ADAL" clId="{B817435F-C8B6-9E48-9260-0C78E728573D}" dt="2022-08-26T13:45:09.021" v="27" actId="14100"/>
      <pc:docMkLst>
        <pc:docMk/>
      </pc:docMkLst>
      <pc:sldChg chg="addSp modSp">
        <pc:chgData name="JULIA MARIANO CUSTODIO" userId="b30c4620-0735-468a-84be-d96ea0655524" providerId="ADAL" clId="{B817435F-C8B6-9E48-9260-0C78E728573D}" dt="2022-08-26T13:42:04.528" v="3" actId="14100"/>
        <pc:sldMkLst>
          <pc:docMk/>
          <pc:sldMk cId="3123485159" sldId="256"/>
        </pc:sldMkLst>
        <pc:picChg chg="add mod">
          <ac:chgData name="JULIA MARIANO CUSTODIO" userId="b30c4620-0735-468a-84be-d96ea0655524" providerId="ADAL" clId="{B817435F-C8B6-9E48-9260-0C78E728573D}" dt="2022-08-26T13:42:04.528" v="3" actId="14100"/>
          <ac:picMkLst>
            <pc:docMk/>
            <pc:sldMk cId="3123485159" sldId="256"/>
            <ac:picMk id="3" creationId="{FA6E8EEB-11D9-FC7E-6974-725323C12E04}"/>
          </ac:picMkLst>
        </pc:picChg>
      </pc:sldChg>
      <pc:sldChg chg="addSp modSp">
        <pc:chgData name="JULIA MARIANO CUSTODIO" userId="b30c4620-0735-468a-84be-d96ea0655524" providerId="ADAL" clId="{B817435F-C8B6-9E48-9260-0C78E728573D}" dt="2022-08-26T13:42:16.994" v="6" actId="14100"/>
        <pc:sldMkLst>
          <pc:docMk/>
          <pc:sldMk cId="1694225318" sldId="258"/>
        </pc:sldMkLst>
        <pc:picChg chg="add mod">
          <ac:chgData name="JULIA MARIANO CUSTODIO" userId="b30c4620-0735-468a-84be-d96ea0655524" providerId="ADAL" clId="{B817435F-C8B6-9E48-9260-0C78E728573D}" dt="2022-08-26T13:42:16.994" v="6" actId="14100"/>
          <ac:picMkLst>
            <pc:docMk/>
            <pc:sldMk cId="1694225318" sldId="258"/>
            <ac:picMk id="4" creationId="{947F0822-0EF6-B51C-26C1-0A430238F7A0}"/>
          </ac:picMkLst>
        </pc:picChg>
      </pc:sldChg>
      <pc:sldChg chg="addSp modSp">
        <pc:chgData name="JULIA MARIANO CUSTODIO" userId="b30c4620-0735-468a-84be-d96ea0655524" providerId="ADAL" clId="{B817435F-C8B6-9E48-9260-0C78E728573D}" dt="2022-08-26T13:42:38.095" v="10" actId="1076"/>
        <pc:sldMkLst>
          <pc:docMk/>
          <pc:sldMk cId="3718153707" sldId="259"/>
        </pc:sldMkLst>
        <pc:picChg chg="add mod">
          <ac:chgData name="JULIA MARIANO CUSTODIO" userId="b30c4620-0735-468a-84be-d96ea0655524" providerId="ADAL" clId="{B817435F-C8B6-9E48-9260-0C78E728573D}" dt="2022-08-26T13:42:38.095" v="10" actId="1076"/>
          <ac:picMkLst>
            <pc:docMk/>
            <pc:sldMk cId="3718153707" sldId="259"/>
            <ac:picMk id="3" creationId="{8FF23616-6B89-EA66-F57D-1A4DA4230778}"/>
          </ac:picMkLst>
        </pc:picChg>
      </pc:sldChg>
      <pc:sldChg chg="addSp modSp">
        <pc:chgData name="JULIA MARIANO CUSTODIO" userId="b30c4620-0735-468a-84be-d96ea0655524" providerId="ADAL" clId="{B817435F-C8B6-9E48-9260-0C78E728573D}" dt="2022-08-26T13:43:21.890" v="17" actId="14100"/>
        <pc:sldMkLst>
          <pc:docMk/>
          <pc:sldMk cId="2413606992" sldId="260"/>
        </pc:sldMkLst>
        <pc:picChg chg="add">
          <ac:chgData name="JULIA MARIANO CUSTODIO" userId="b30c4620-0735-468a-84be-d96ea0655524" providerId="ADAL" clId="{B817435F-C8B6-9E48-9260-0C78E728573D}" dt="2022-08-26T13:42:44.210" v="11" actId="931"/>
          <ac:picMkLst>
            <pc:docMk/>
            <pc:sldMk cId="2413606992" sldId="260"/>
            <ac:picMk id="3" creationId="{06268B2E-CA43-DC43-F982-5E5E8071A9D6}"/>
          </ac:picMkLst>
        </pc:picChg>
        <pc:picChg chg="add mod">
          <ac:chgData name="JULIA MARIANO CUSTODIO" userId="b30c4620-0735-468a-84be-d96ea0655524" providerId="ADAL" clId="{B817435F-C8B6-9E48-9260-0C78E728573D}" dt="2022-08-26T13:43:21.890" v="17" actId="14100"/>
          <ac:picMkLst>
            <pc:docMk/>
            <pc:sldMk cId="2413606992" sldId="260"/>
            <ac:picMk id="6" creationId="{7D122CA5-6BC0-0B21-A070-DA51764C7B4F}"/>
          </ac:picMkLst>
        </pc:picChg>
      </pc:sldChg>
      <pc:sldChg chg="addSp modSp">
        <pc:chgData name="JULIA MARIANO CUSTODIO" userId="b30c4620-0735-468a-84be-d96ea0655524" providerId="ADAL" clId="{B817435F-C8B6-9E48-9260-0C78E728573D}" dt="2022-08-26T13:43:44.174" v="22" actId="14100"/>
        <pc:sldMkLst>
          <pc:docMk/>
          <pc:sldMk cId="2689951674" sldId="261"/>
        </pc:sldMkLst>
        <pc:picChg chg="add mod">
          <ac:chgData name="JULIA MARIANO CUSTODIO" userId="b30c4620-0735-468a-84be-d96ea0655524" providerId="ADAL" clId="{B817435F-C8B6-9E48-9260-0C78E728573D}" dt="2022-08-26T13:43:44.174" v="22" actId="14100"/>
          <ac:picMkLst>
            <pc:docMk/>
            <pc:sldMk cId="2689951674" sldId="261"/>
            <ac:picMk id="3" creationId="{8556C2FB-C858-79BC-6E5F-072CE548B31A}"/>
          </ac:picMkLst>
        </pc:picChg>
      </pc:sldChg>
      <pc:sldChg chg="addSp modSp">
        <pc:chgData name="JULIA MARIANO CUSTODIO" userId="b30c4620-0735-468a-84be-d96ea0655524" providerId="ADAL" clId="{B817435F-C8B6-9E48-9260-0C78E728573D}" dt="2022-08-26T13:45:09.021" v="27" actId="14100"/>
        <pc:sldMkLst>
          <pc:docMk/>
          <pc:sldMk cId="804539566" sldId="262"/>
        </pc:sldMkLst>
        <pc:picChg chg="add mod">
          <ac:chgData name="JULIA MARIANO CUSTODIO" userId="b30c4620-0735-468a-84be-d96ea0655524" providerId="ADAL" clId="{B817435F-C8B6-9E48-9260-0C78E728573D}" dt="2022-08-26T13:45:09.021" v="27" actId="14100"/>
          <ac:picMkLst>
            <pc:docMk/>
            <pc:sldMk cId="804539566" sldId="262"/>
            <ac:picMk id="3" creationId="{EE1983E7-A2E5-D13B-EF79-5A5E96F2F894}"/>
          </ac:picMkLst>
        </pc:picChg>
      </pc:sldChg>
    </pc:docChg>
  </pc:docChgLst>
  <pc:docChgLst>
    <pc:chgData name="JULIA MARIANO CUSTODIO" userId="S::julia.custodio6@etec.sp.gov.br::b30c4620-0735-468a-84be-d96ea0655524" providerId="AD" clId="Web-{6342D348-1CD2-48EA-9D0A-CDC3CC96E8D8}"/>
    <pc:docChg chg="addSld delSld modSld">
      <pc:chgData name="JULIA MARIANO CUSTODIO" userId="S::julia.custodio6@etec.sp.gov.br::b30c4620-0735-468a-84be-d96ea0655524" providerId="AD" clId="Web-{6342D348-1CD2-48EA-9D0A-CDC3CC96E8D8}" dt="2022-08-29T11:06:30.521" v="17"/>
      <pc:docMkLst>
        <pc:docMk/>
      </pc:docMkLst>
      <pc:sldChg chg="delSp modSp">
        <pc:chgData name="JULIA MARIANO CUSTODIO" userId="S::julia.custodio6@etec.sp.gov.br::b30c4620-0735-468a-84be-d96ea0655524" providerId="AD" clId="Web-{6342D348-1CD2-48EA-9D0A-CDC3CC96E8D8}" dt="2022-08-29T11:05:56.160" v="1"/>
        <pc:sldMkLst>
          <pc:docMk/>
          <pc:sldMk cId="3123485159" sldId="256"/>
        </pc:sldMkLst>
        <pc:picChg chg="del mod">
          <ac:chgData name="JULIA MARIANO CUSTODIO" userId="S::julia.custodio6@etec.sp.gov.br::b30c4620-0735-468a-84be-d96ea0655524" providerId="AD" clId="Web-{6342D348-1CD2-48EA-9D0A-CDC3CC96E8D8}" dt="2022-08-29T11:05:56.160" v="1"/>
          <ac:picMkLst>
            <pc:docMk/>
            <pc:sldMk cId="3123485159" sldId="256"/>
            <ac:picMk id="3" creationId="{FA6E8EEB-11D9-FC7E-6974-725323C12E04}"/>
          </ac:picMkLst>
        </pc:picChg>
      </pc:sldChg>
      <pc:sldChg chg="delSp">
        <pc:chgData name="JULIA MARIANO CUSTODIO" userId="S::julia.custodio6@etec.sp.gov.br::b30c4620-0735-468a-84be-d96ea0655524" providerId="AD" clId="Web-{6342D348-1CD2-48EA-9D0A-CDC3CC96E8D8}" dt="2022-08-29T11:05:57.942" v="2"/>
        <pc:sldMkLst>
          <pc:docMk/>
          <pc:sldMk cId="1694225318" sldId="258"/>
        </pc:sldMkLst>
        <pc:picChg chg="del">
          <ac:chgData name="JULIA MARIANO CUSTODIO" userId="S::julia.custodio6@etec.sp.gov.br::b30c4620-0735-468a-84be-d96ea0655524" providerId="AD" clId="Web-{6342D348-1CD2-48EA-9D0A-CDC3CC96E8D8}" dt="2022-08-29T11:05:57.942" v="2"/>
          <ac:picMkLst>
            <pc:docMk/>
            <pc:sldMk cId="1694225318" sldId="258"/>
            <ac:picMk id="4" creationId="{947F0822-0EF6-B51C-26C1-0A430238F7A0}"/>
          </ac:picMkLst>
        </pc:picChg>
      </pc:sldChg>
      <pc:sldChg chg="delSp modSp add del">
        <pc:chgData name="JULIA MARIANO CUSTODIO" userId="S::julia.custodio6@etec.sp.gov.br::b30c4620-0735-468a-84be-d96ea0655524" providerId="AD" clId="Web-{6342D348-1CD2-48EA-9D0A-CDC3CC96E8D8}" dt="2022-08-29T11:06:09.848" v="10"/>
        <pc:sldMkLst>
          <pc:docMk/>
          <pc:sldMk cId="3718153707" sldId="259"/>
        </pc:sldMkLst>
        <pc:picChg chg="del mod">
          <ac:chgData name="JULIA MARIANO CUSTODIO" userId="S::julia.custodio6@etec.sp.gov.br::b30c4620-0735-468a-84be-d96ea0655524" providerId="AD" clId="Web-{6342D348-1CD2-48EA-9D0A-CDC3CC96E8D8}" dt="2022-08-29T11:06:09.848" v="10"/>
          <ac:picMkLst>
            <pc:docMk/>
            <pc:sldMk cId="3718153707" sldId="259"/>
            <ac:picMk id="3" creationId="{8FF23616-6B89-EA66-F57D-1A4DA4230778}"/>
          </ac:picMkLst>
        </pc:picChg>
      </pc:sldChg>
      <pc:sldChg chg="delSp modSp add del">
        <pc:chgData name="JULIA MARIANO CUSTODIO" userId="S::julia.custodio6@etec.sp.gov.br::b30c4620-0735-468a-84be-d96ea0655524" providerId="AD" clId="Web-{6342D348-1CD2-48EA-9D0A-CDC3CC96E8D8}" dt="2022-08-29T11:06:30.521" v="17"/>
        <pc:sldMkLst>
          <pc:docMk/>
          <pc:sldMk cId="2413606992" sldId="260"/>
        </pc:sldMkLst>
        <pc:picChg chg="del">
          <ac:chgData name="JULIA MARIANO CUSTODIO" userId="S::julia.custodio6@etec.sp.gov.br::b30c4620-0735-468a-84be-d96ea0655524" providerId="AD" clId="Web-{6342D348-1CD2-48EA-9D0A-CDC3CC96E8D8}" dt="2022-08-29T11:06:30.521" v="17"/>
          <ac:picMkLst>
            <pc:docMk/>
            <pc:sldMk cId="2413606992" sldId="260"/>
            <ac:picMk id="3" creationId="{06268B2E-CA43-DC43-F982-5E5E8071A9D6}"/>
          </ac:picMkLst>
        </pc:picChg>
        <pc:picChg chg="del mod">
          <ac:chgData name="JULIA MARIANO CUSTODIO" userId="S::julia.custodio6@etec.sp.gov.br::b30c4620-0735-468a-84be-d96ea0655524" providerId="AD" clId="Web-{6342D348-1CD2-48EA-9D0A-CDC3CC96E8D8}" dt="2022-08-29T11:06:11.739" v="12"/>
          <ac:picMkLst>
            <pc:docMk/>
            <pc:sldMk cId="2413606992" sldId="260"/>
            <ac:picMk id="6" creationId="{7D122CA5-6BC0-0B21-A070-DA51764C7B4F}"/>
          </ac:picMkLst>
        </pc:picChg>
      </pc:sldChg>
      <pc:sldChg chg="delSp modSp add del">
        <pc:chgData name="JULIA MARIANO CUSTODIO" userId="S::julia.custodio6@etec.sp.gov.br::b30c4620-0735-468a-84be-d96ea0655524" providerId="AD" clId="Web-{6342D348-1CD2-48EA-9D0A-CDC3CC96E8D8}" dt="2022-08-29T11:06:13.458" v="14"/>
        <pc:sldMkLst>
          <pc:docMk/>
          <pc:sldMk cId="2689951674" sldId="261"/>
        </pc:sldMkLst>
        <pc:picChg chg="del mod">
          <ac:chgData name="JULIA MARIANO CUSTODIO" userId="S::julia.custodio6@etec.sp.gov.br::b30c4620-0735-468a-84be-d96ea0655524" providerId="AD" clId="Web-{6342D348-1CD2-48EA-9D0A-CDC3CC96E8D8}" dt="2022-08-29T11:06:13.458" v="14"/>
          <ac:picMkLst>
            <pc:docMk/>
            <pc:sldMk cId="2689951674" sldId="261"/>
            <ac:picMk id="3" creationId="{8556C2FB-C858-79BC-6E5F-072CE548B31A}"/>
          </ac:picMkLst>
        </pc:picChg>
      </pc:sldChg>
      <pc:sldChg chg="delSp modSp">
        <pc:chgData name="JULIA MARIANO CUSTODIO" userId="S::julia.custodio6@etec.sp.gov.br::b30c4620-0735-468a-84be-d96ea0655524" providerId="AD" clId="Web-{6342D348-1CD2-48EA-9D0A-CDC3CC96E8D8}" dt="2022-08-29T11:06:15.208" v="16"/>
        <pc:sldMkLst>
          <pc:docMk/>
          <pc:sldMk cId="804539566" sldId="262"/>
        </pc:sldMkLst>
        <pc:picChg chg="del mod">
          <ac:chgData name="JULIA MARIANO CUSTODIO" userId="S::julia.custodio6@etec.sp.gov.br::b30c4620-0735-468a-84be-d96ea0655524" providerId="AD" clId="Web-{6342D348-1CD2-48EA-9D0A-CDC3CC96E8D8}" dt="2022-08-29T11:06:15.208" v="16"/>
          <ac:picMkLst>
            <pc:docMk/>
            <pc:sldMk cId="804539566" sldId="262"/>
            <ac:picMk id="3" creationId="{EE1983E7-A2E5-D13B-EF79-5A5E96F2F894}"/>
          </ac:picMkLst>
        </pc:picChg>
      </pc:sldChg>
    </pc:docChg>
  </pc:docChgLst>
  <pc:docChgLst>
    <pc:chgData name="MAURICIO FERREIRA DA SILVA" userId="S::mauricio.silva265@etec.sp.gov.br::0f33b501-208f-405b-b378-85b3e0774d70" providerId="AD" clId="Web-{83886EE2-9AF4-41E8-B80F-2BB87C7B257F}"/>
    <pc:docChg chg="addSld delSld">
      <pc:chgData name="MAURICIO FERREIRA DA SILVA" userId="S::mauricio.silva265@etec.sp.gov.br::0f33b501-208f-405b-b378-85b3e0774d70" providerId="AD" clId="Web-{83886EE2-9AF4-41E8-B80F-2BB87C7B257F}" dt="2022-08-08T11:28:32.066" v="1"/>
      <pc:docMkLst>
        <pc:docMk/>
      </pc:docMkLst>
      <pc:sldChg chg="new del">
        <pc:chgData name="MAURICIO FERREIRA DA SILVA" userId="S::mauricio.silva265@etec.sp.gov.br::0f33b501-208f-405b-b378-85b3e0774d70" providerId="AD" clId="Web-{83886EE2-9AF4-41E8-B80F-2BB87C7B257F}" dt="2022-08-08T11:28:32.066" v="1"/>
        <pc:sldMkLst>
          <pc:docMk/>
          <pc:sldMk cId="761794594" sldId="286"/>
        </pc:sldMkLst>
      </pc:sldChg>
    </pc:docChg>
  </pc:docChgLst>
  <pc:docChgLst>
    <pc:chgData name="NATALY FELICIO SANTANA" userId="S::nataly.santana2@etec.sp.gov.br::cf27c5ba-677b-4fcc-ae8f-3ec36aca9db2" providerId="AD" clId="Web-{BC5909D8-57C4-4D44-9501-73CE45429466}"/>
    <pc:docChg chg="modSld">
      <pc:chgData name="NATALY FELICIO SANTANA" userId="S::nataly.santana2@etec.sp.gov.br::cf27c5ba-677b-4fcc-ae8f-3ec36aca9db2" providerId="AD" clId="Web-{BC5909D8-57C4-4D44-9501-73CE45429466}" dt="2022-08-08T11:27:56.224" v="0" actId="1076"/>
      <pc:docMkLst>
        <pc:docMk/>
      </pc:docMkLst>
      <pc:sldChg chg="modSp">
        <pc:chgData name="NATALY FELICIO SANTANA" userId="S::nataly.santana2@etec.sp.gov.br::cf27c5ba-677b-4fcc-ae8f-3ec36aca9db2" providerId="AD" clId="Web-{BC5909D8-57C4-4D44-9501-73CE45429466}" dt="2022-08-08T11:27:56.224" v="0" actId="1076"/>
        <pc:sldMkLst>
          <pc:docMk/>
          <pc:sldMk cId="4195471486" sldId="284"/>
        </pc:sldMkLst>
        <pc:picChg chg="mod">
          <ac:chgData name="NATALY FELICIO SANTANA" userId="S::nataly.santana2@etec.sp.gov.br::cf27c5ba-677b-4fcc-ae8f-3ec36aca9db2" providerId="AD" clId="Web-{BC5909D8-57C4-4D44-9501-73CE45429466}" dt="2022-08-08T11:27:56.224" v="0" actId="1076"/>
          <ac:picMkLst>
            <pc:docMk/>
            <pc:sldMk cId="4195471486" sldId="284"/>
            <ac:picMk id="7" creationId="{64D4939C-545C-297A-B786-D2F852641798}"/>
          </ac:picMkLst>
        </pc:picChg>
      </pc:sldChg>
    </pc:docChg>
  </pc:docChgLst>
  <pc:docChgLst>
    <pc:chgData name="BRUNA DOS SANTOS SARAIVA" userId="S::bruna.saraiva01@etec.sp.gov.br::61b106df-b9b4-4a47-aa1e-b42306066013" providerId="AD" clId="Web-{712BABAD-C897-4DCD-899A-F22DF2041D8B}"/>
    <pc:docChg chg="modSld">
      <pc:chgData name="BRUNA DOS SANTOS SARAIVA" userId="S::bruna.saraiva01@etec.sp.gov.br::61b106df-b9b4-4a47-aa1e-b42306066013" providerId="AD" clId="Web-{712BABAD-C897-4DCD-899A-F22DF2041D8B}" dt="2022-08-03T14:57:03.368" v="1" actId="1076"/>
      <pc:docMkLst>
        <pc:docMk/>
      </pc:docMkLst>
      <pc:sldChg chg="modSp">
        <pc:chgData name="BRUNA DOS SANTOS SARAIVA" userId="S::bruna.saraiva01@etec.sp.gov.br::61b106df-b9b4-4a47-aa1e-b42306066013" providerId="AD" clId="Web-{712BABAD-C897-4DCD-899A-F22DF2041D8B}" dt="2022-08-03T14:57:03.368" v="1" actId="1076"/>
        <pc:sldMkLst>
          <pc:docMk/>
          <pc:sldMk cId="1651609018" sldId="283"/>
        </pc:sldMkLst>
        <pc:picChg chg="mod">
          <ac:chgData name="BRUNA DOS SANTOS SARAIVA" userId="S::bruna.saraiva01@etec.sp.gov.br::61b106df-b9b4-4a47-aa1e-b42306066013" providerId="AD" clId="Web-{712BABAD-C897-4DCD-899A-F22DF2041D8B}" dt="2022-08-03T14:57:03.368" v="1" actId="1076"/>
          <ac:picMkLst>
            <pc:docMk/>
            <pc:sldMk cId="1651609018" sldId="283"/>
            <ac:picMk id="3" creationId="{50F719D5-A560-C62A-859F-F65C6599CCD9}"/>
          </ac:picMkLst>
        </pc:picChg>
      </pc:sldChg>
    </pc:docChg>
  </pc:docChgLst>
  <pc:docChgLst>
    <pc:chgData name="ERICK GOMES RIOS" userId="S::erick.rios@etec.sp.gov.br::b855555c-3d93-44e6-b063-45f9b5cfd1f5" providerId="AD" clId="Web-{90F6CA2B-3242-8212-4E36-38AF084959EE}"/>
    <pc:docChg chg="modSld">
      <pc:chgData name="ERICK GOMES RIOS" userId="S::erick.rios@etec.sp.gov.br::b855555c-3d93-44e6-b063-45f9b5cfd1f5" providerId="AD" clId="Web-{90F6CA2B-3242-8212-4E36-38AF084959EE}" dt="2022-08-08T11:04:53.806" v="1" actId="1076"/>
      <pc:docMkLst>
        <pc:docMk/>
      </pc:docMkLst>
      <pc:sldChg chg="modSp">
        <pc:chgData name="ERICK GOMES RIOS" userId="S::erick.rios@etec.sp.gov.br::b855555c-3d93-44e6-b063-45f9b5cfd1f5" providerId="AD" clId="Web-{90F6CA2B-3242-8212-4E36-38AF084959EE}" dt="2022-08-08T11:04:53.806" v="1" actId="1076"/>
        <pc:sldMkLst>
          <pc:docMk/>
          <pc:sldMk cId="833472211" sldId="281"/>
        </pc:sldMkLst>
        <pc:picChg chg="mod">
          <ac:chgData name="ERICK GOMES RIOS" userId="S::erick.rios@etec.sp.gov.br::b855555c-3d93-44e6-b063-45f9b5cfd1f5" providerId="AD" clId="Web-{90F6CA2B-3242-8212-4E36-38AF084959EE}" dt="2022-08-08T11:04:53.806" v="1" actId="1076"/>
          <ac:picMkLst>
            <pc:docMk/>
            <pc:sldMk cId="833472211" sldId="281"/>
            <ac:picMk id="11" creationId="{FB738306-F493-E2CA-43AE-1AFFB6BE5C64}"/>
          </ac:picMkLst>
        </pc:picChg>
      </pc:sldChg>
    </pc:docChg>
  </pc:docChgLst>
  <pc:docChgLst>
    <pc:chgData name="MARIA ISABELLY BRASIL MATIAS" userId="S::maria.matias12@etec.sp.gov.br::8bc1c5e9-7b77-4568-b035-75595127d31c" providerId="AD" clId="Web-{E6EC8DEE-1F62-4BBD-B7C4-9A5277CAD5B7}"/>
    <pc:docChg chg="modSld">
      <pc:chgData name="MARIA ISABELLY BRASIL MATIAS" userId="S::maria.matias12@etec.sp.gov.br::8bc1c5e9-7b77-4568-b035-75595127d31c" providerId="AD" clId="Web-{E6EC8DEE-1F62-4BBD-B7C4-9A5277CAD5B7}" dt="2023-04-05T13:02:26.512" v="1" actId="1076"/>
      <pc:docMkLst>
        <pc:docMk/>
      </pc:docMkLst>
      <pc:sldChg chg="modSp">
        <pc:chgData name="MARIA ISABELLY BRASIL MATIAS" userId="S::maria.matias12@etec.sp.gov.br::8bc1c5e9-7b77-4568-b035-75595127d31c" providerId="AD" clId="Web-{E6EC8DEE-1F62-4BBD-B7C4-9A5277CAD5B7}" dt="2023-04-05T13:02:26.512" v="1" actId="1076"/>
        <pc:sldMkLst>
          <pc:docMk/>
          <pc:sldMk cId="1057724274" sldId="282"/>
        </pc:sldMkLst>
        <pc:picChg chg="mod">
          <ac:chgData name="MARIA ISABELLY BRASIL MATIAS" userId="S::maria.matias12@etec.sp.gov.br::8bc1c5e9-7b77-4568-b035-75595127d31c" providerId="AD" clId="Web-{E6EC8DEE-1F62-4BBD-B7C4-9A5277CAD5B7}" dt="2023-04-05T13:02:26.512" v="1" actId="1076"/>
          <ac:picMkLst>
            <pc:docMk/>
            <pc:sldMk cId="1057724274" sldId="282"/>
            <ac:picMk id="6" creationId="{C298949E-40A6-E495-2ED9-FDBF527AA91A}"/>
          </ac:picMkLst>
        </pc:picChg>
      </pc:sldChg>
    </pc:docChg>
  </pc:docChgLst>
  <pc:docChgLst>
    <pc:chgData name="SABRINA CRISTAN" userId="S::sabrina.cristan@etec.sp.gov.br::7e469994-3846-41f0-a5c4-14a7f1e88478" providerId="AD" clId="Web-{9A0B8ACB-517F-4914-A8FF-AFBDF67BDC3F}"/>
    <pc:docChg chg="modSld">
      <pc:chgData name="SABRINA CRISTAN" userId="S::sabrina.cristan@etec.sp.gov.br::7e469994-3846-41f0-a5c4-14a7f1e88478" providerId="AD" clId="Web-{9A0B8ACB-517F-4914-A8FF-AFBDF67BDC3F}" dt="2023-04-05T13:03:07.345" v="17" actId="1076"/>
      <pc:docMkLst>
        <pc:docMk/>
      </pc:docMkLst>
      <pc:sldChg chg="modSp">
        <pc:chgData name="SABRINA CRISTAN" userId="S::sabrina.cristan@etec.sp.gov.br::7e469994-3846-41f0-a5c4-14a7f1e88478" providerId="AD" clId="Web-{9A0B8ACB-517F-4914-A8FF-AFBDF67BDC3F}" dt="2023-04-05T13:03:07.345" v="17" actId="1076"/>
        <pc:sldMkLst>
          <pc:docMk/>
          <pc:sldMk cId="833472211" sldId="281"/>
        </pc:sldMkLst>
        <pc:spChg chg="mod">
          <ac:chgData name="SABRINA CRISTAN" userId="S::sabrina.cristan@etec.sp.gov.br::7e469994-3846-41f0-a5c4-14a7f1e88478" providerId="AD" clId="Web-{9A0B8ACB-517F-4914-A8FF-AFBDF67BDC3F}" dt="2023-04-05T13:02:21.953" v="9" actId="1076"/>
          <ac:spMkLst>
            <pc:docMk/>
            <pc:sldMk cId="833472211" sldId="281"/>
            <ac:spMk id="4" creationId="{0C279AD8-063B-7EA8-9DE4-3EEC1FC9FB72}"/>
          </ac:spMkLst>
        </pc:spChg>
        <pc:spChg chg="mod">
          <ac:chgData name="SABRINA CRISTAN" userId="S::sabrina.cristan@etec.sp.gov.br::7e469994-3846-41f0-a5c4-14a7f1e88478" providerId="AD" clId="Web-{9A0B8ACB-517F-4914-A8FF-AFBDF67BDC3F}" dt="2023-04-05T13:03:05.267" v="16" actId="1076"/>
          <ac:spMkLst>
            <pc:docMk/>
            <pc:sldMk cId="833472211" sldId="281"/>
            <ac:spMk id="9" creationId="{559C9136-EEFE-4B39-7020-0B10C3F3DC40}"/>
          </ac:spMkLst>
        </pc:spChg>
        <pc:spChg chg="mod">
          <ac:chgData name="SABRINA CRISTAN" userId="S::sabrina.cristan@etec.sp.gov.br::7e469994-3846-41f0-a5c4-14a7f1e88478" providerId="AD" clId="Web-{9A0B8ACB-517F-4914-A8FF-AFBDF67BDC3F}" dt="2023-04-05T13:01:42.234" v="6" actId="1076"/>
          <ac:spMkLst>
            <pc:docMk/>
            <pc:sldMk cId="833472211" sldId="281"/>
            <ac:spMk id="15" creationId="{F83F5CC3-C678-BC38-D19E-86B4ECA16BDF}"/>
          </ac:spMkLst>
        </pc:spChg>
        <pc:picChg chg="mod">
          <ac:chgData name="SABRINA CRISTAN" userId="S::sabrina.cristan@etec.sp.gov.br::7e469994-3846-41f0-a5c4-14a7f1e88478" providerId="AD" clId="Web-{9A0B8ACB-517F-4914-A8FF-AFBDF67BDC3F}" dt="2023-04-05T13:03:07.345" v="17" actId="1076"/>
          <ac:picMkLst>
            <pc:docMk/>
            <pc:sldMk cId="833472211" sldId="281"/>
            <ac:picMk id="11" creationId="{FB738306-F493-E2CA-43AE-1AFFB6BE5C64}"/>
          </ac:picMkLst>
        </pc:picChg>
      </pc:sldChg>
    </pc:docChg>
  </pc:docChgLst>
  <pc:docChgLst>
    <pc:chgData name="MAURICIO FERREIRA DA SILVA" userId="S::mauricio.silva265@etec.sp.gov.br::0f33b501-208f-405b-b378-85b3e0774d70" providerId="AD" clId="Web-{70DD021C-3D65-4304-A855-0C547D422BBB}"/>
    <pc:docChg chg="modSld">
      <pc:chgData name="MAURICIO FERREIRA DA SILVA" userId="S::mauricio.silva265@etec.sp.gov.br::0f33b501-208f-405b-b378-85b3e0774d70" providerId="AD" clId="Web-{70DD021C-3D65-4304-A855-0C547D422BBB}" dt="2022-08-01T11:28:09.320" v="0" actId="1076"/>
      <pc:docMkLst>
        <pc:docMk/>
      </pc:docMkLst>
      <pc:sldChg chg="modSp">
        <pc:chgData name="MAURICIO FERREIRA DA SILVA" userId="S::mauricio.silva265@etec.sp.gov.br::0f33b501-208f-405b-b378-85b3e0774d70" providerId="AD" clId="Web-{70DD021C-3D65-4304-A855-0C547D422BBB}" dt="2022-08-01T11:28:09.320" v="0" actId="1076"/>
        <pc:sldMkLst>
          <pc:docMk/>
          <pc:sldMk cId="833472211" sldId="281"/>
        </pc:sldMkLst>
        <pc:picChg chg="mod">
          <ac:chgData name="MAURICIO FERREIRA DA SILVA" userId="S::mauricio.silva265@etec.sp.gov.br::0f33b501-208f-405b-b378-85b3e0774d70" providerId="AD" clId="Web-{70DD021C-3D65-4304-A855-0C547D422BBB}" dt="2022-08-01T11:28:09.320" v="0" actId="1076"/>
          <ac:picMkLst>
            <pc:docMk/>
            <pc:sldMk cId="833472211" sldId="281"/>
            <ac:picMk id="11" creationId="{FB738306-F493-E2CA-43AE-1AFFB6BE5C64}"/>
          </ac:picMkLst>
        </pc:picChg>
      </pc:sldChg>
    </pc:docChg>
  </pc:docChgLst>
  <pc:docChgLst>
    <pc:chgData name="RAFAELLA LOPES MENDONCA TOLENTINO" userId="S::rafaella.tolentino@etec.sp.gov.br::5540a73a-2ba7-41f7-b1d1-6bf8ee2571f3" providerId="AD" clId="Web-{18A1FCB5-1370-4D91-9487-ABD0830F6A8A}"/>
    <pc:docChg chg="modSld">
      <pc:chgData name="RAFAELLA LOPES MENDONCA TOLENTINO" userId="S::rafaella.tolentino@etec.sp.gov.br::5540a73a-2ba7-41f7-b1d1-6bf8ee2571f3" providerId="AD" clId="Web-{18A1FCB5-1370-4D91-9487-ABD0830F6A8A}" dt="2023-04-05T10:45:33.445" v="5" actId="14100"/>
      <pc:docMkLst>
        <pc:docMk/>
      </pc:docMkLst>
      <pc:sldChg chg="modSp">
        <pc:chgData name="RAFAELLA LOPES MENDONCA TOLENTINO" userId="S::rafaella.tolentino@etec.sp.gov.br::5540a73a-2ba7-41f7-b1d1-6bf8ee2571f3" providerId="AD" clId="Web-{18A1FCB5-1370-4D91-9487-ABD0830F6A8A}" dt="2023-04-05T10:45:33.445" v="5" actId="14100"/>
        <pc:sldMkLst>
          <pc:docMk/>
          <pc:sldMk cId="1057724274" sldId="282"/>
        </pc:sldMkLst>
        <pc:picChg chg="mod">
          <ac:chgData name="RAFAELLA LOPES MENDONCA TOLENTINO" userId="S::rafaella.tolentino@etec.sp.gov.br::5540a73a-2ba7-41f7-b1d1-6bf8ee2571f3" providerId="AD" clId="Web-{18A1FCB5-1370-4D91-9487-ABD0830F6A8A}" dt="2023-04-05T10:45:33.445" v="5" actId="14100"/>
          <ac:picMkLst>
            <pc:docMk/>
            <pc:sldMk cId="1057724274" sldId="282"/>
            <ac:picMk id="6" creationId="{C298949E-40A6-E495-2ED9-FDBF527AA91A}"/>
          </ac:picMkLst>
        </pc:picChg>
      </pc:sldChg>
    </pc:docChg>
  </pc:docChgLst>
  <pc:docChgLst>
    <pc:chgData name="LUIZ FERNANDO PEREIRA DO NASCIMENTO" userId="S::luiz.nascimento112@etec.sp.gov.br::c6c3feca-1a0c-4807-8da5-63bdc17049cf" providerId="AD" clId="Web-{03A89029-A5E2-4EA4-ABB5-431432DD0EEF}"/>
    <pc:docChg chg="modSld">
      <pc:chgData name="LUIZ FERNANDO PEREIRA DO NASCIMENTO" userId="S::luiz.nascimento112@etec.sp.gov.br::c6c3feca-1a0c-4807-8da5-63bdc17049cf" providerId="AD" clId="Web-{03A89029-A5E2-4EA4-ABB5-431432DD0EEF}" dt="2023-04-05T13:04:02.188" v="37" actId="1076"/>
      <pc:docMkLst>
        <pc:docMk/>
      </pc:docMkLst>
      <pc:sldChg chg="addSp delSp modSp">
        <pc:chgData name="LUIZ FERNANDO PEREIRA DO NASCIMENTO" userId="S::luiz.nascimento112@etec.sp.gov.br::c6c3feca-1a0c-4807-8da5-63bdc17049cf" providerId="AD" clId="Web-{03A89029-A5E2-4EA4-ABB5-431432DD0EEF}" dt="2023-04-05T13:04:02.188" v="37" actId="1076"/>
        <pc:sldMkLst>
          <pc:docMk/>
          <pc:sldMk cId="833472211" sldId="281"/>
        </pc:sldMkLst>
        <pc:spChg chg="mod">
          <ac:chgData name="LUIZ FERNANDO PEREIRA DO NASCIMENTO" userId="S::luiz.nascimento112@etec.sp.gov.br::c6c3feca-1a0c-4807-8da5-63bdc17049cf" providerId="AD" clId="Web-{03A89029-A5E2-4EA4-ABB5-431432DD0EEF}" dt="2023-04-05T13:02:36.670" v="15" actId="1076"/>
          <ac:spMkLst>
            <pc:docMk/>
            <pc:sldMk cId="833472211" sldId="281"/>
            <ac:spMk id="9" creationId="{559C9136-EEFE-4B39-7020-0B10C3F3DC40}"/>
          </ac:spMkLst>
        </pc:spChg>
        <pc:picChg chg="add del mod ord">
          <ac:chgData name="LUIZ FERNANDO PEREIRA DO NASCIMENTO" userId="S::luiz.nascimento112@etec.sp.gov.br::c6c3feca-1a0c-4807-8da5-63bdc17049cf" providerId="AD" clId="Web-{03A89029-A5E2-4EA4-ABB5-431432DD0EEF}" dt="2023-04-05T13:04:02.188" v="37" actId="1076"/>
          <ac:picMkLst>
            <pc:docMk/>
            <pc:sldMk cId="833472211" sldId="281"/>
            <ac:picMk id="11" creationId="{FB738306-F493-E2CA-43AE-1AFFB6BE5C64}"/>
          </ac:picMkLst>
        </pc:picChg>
      </pc:sldChg>
    </pc:docChg>
  </pc:docChgLst>
  <pc:docChgLst>
    <pc:chgData name="KAIQUE DE ASSIS FELICIANO" userId="S::kaique.feliciano@etec.sp.gov.br::e0b642af-a4ca-4481-ad5c-f8c30b481175" providerId="AD" clId="Web-{6961F6F0-FEB0-4FE7-B9B6-C80CB9BC90E5}"/>
    <pc:docChg chg="addSld delSld modSld">
      <pc:chgData name="KAIQUE DE ASSIS FELICIANO" userId="S::kaique.feliciano@etec.sp.gov.br::e0b642af-a4ca-4481-ad5c-f8c30b481175" providerId="AD" clId="Web-{6961F6F0-FEB0-4FE7-B9B6-C80CB9BC90E5}" dt="2022-08-08T10:34:52.528" v="2"/>
      <pc:docMkLst>
        <pc:docMk/>
      </pc:docMkLst>
      <pc:sldChg chg="modSp">
        <pc:chgData name="KAIQUE DE ASSIS FELICIANO" userId="S::kaique.feliciano@etec.sp.gov.br::e0b642af-a4ca-4481-ad5c-f8c30b481175" providerId="AD" clId="Web-{6961F6F0-FEB0-4FE7-B9B6-C80CB9BC90E5}" dt="2022-08-08T10:17:39.890" v="0" actId="1076"/>
        <pc:sldMkLst>
          <pc:docMk/>
          <pc:sldMk cId="833472211" sldId="281"/>
        </pc:sldMkLst>
        <pc:spChg chg="mod">
          <ac:chgData name="KAIQUE DE ASSIS FELICIANO" userId="S::kaique.feliciano@etec.sp.gov.br::e0b642af-a4ca-4481-ad5c-f8c30b481175" providerId="AD" clId="Web-{6961F6F0-FEB0-4FE7-B9B6-C80CB9BC90E5}" dt="2022-08-08T10:17:39.890" v="0" actId="1076"/>
          <ac:spMkLst>
            <pc:docMk/>
            <pc:sldMk cId="833472211" sldId="281"/>
            <ac:spMk id="4" creationId="{0C279AD8-063B-7EA8-9DE4-3EEC1FC9FB72}"/>
          </ac:spMkLst>
        </pc:spChg>
      </pc:sldChg>
      <pc:sldChg chg="new del">
        <pc:chgData name="KAIQUE DE ASSIS FELICIANO" userId="S::kaique.feliciano@etec.sp.gov.br::e0b642af-a4ca-4481-ad5c-f8c30b481175" providerId="AD" clId="Web-{6961F6F0-FEB0-4FE7-B9B6-C80CB9BC90E5}" dt="2022-08-08T10:34:52.528" v="2"/>
        <pc:sldMkLst>
          <pc:docMk/>
          <pc:sldMk cId="2173031395" sldId="286"/>
        </pc:sldMkLst>
      </pc:sldChg>
    </pc:docChg>
  </pc:docChgLst>
  <pc:docChgLst>
    <pc:chgData name="DANDARA RAMOS COSTA" userId="S::dandara.costa4@etec.sp.gov.br::6a3d63d8-35ed-4e3e-be30-99149934ecbb" providerId="AD" clId="Web-{8842D356-CAEC-4793-8C5B-018CB1106193}"/>
    <pc:docChg chg="modSld">
      <pc:chgData name="DANDARA RAMOS COSTA" userId="S::dandara.costa4@etec.sp.gov.br::6a3d63d8-35ed-4e3e-be30-99149934ecbb" providerId="AD" clId="Web-{8842D356-CAEC-4793-8C5B-018CB1106193}" dt="2023-04-05T13:02:28.340" v="1" actId="1076"/>
      <pc:docMkLst>
        <pc:docMk/>
      </pc:docMkLst>
      <pc:sldChg chg="modSp">
        <pc:chgData name="DANDARA RAMOS COSTA" userId="S::dandara.costa4@etec.sp.gov.br::6a3d63d8-35ed-4e3e-be30-99149934ecbb" providerId="AD" clId="Web-{8842D356-CAEC-4793-8C5B-018CB1106193}" dt="2023-04-05T13:02:28.340" v="1" actId="1076"/>
        <pc:sldMkLst>
          <pc:docMk/>
          <pc:sldMk cId="1057724274" sldId="282"/>
        </pc:sldMkLst>
        <pc:picChg chg="mod">
          <ac:chgData name="DANDARA RAMOS COSTA" userId="S::dandara.costa4@etec.sp.gov.br::6a3d63d8-35ed-4e3e-be30-99149934ecbb" providerId="AD" clId="Web-{8842D356-CAEC-4793-8C5B-018CB1106193}" dt="2023-04-05T13:02:28.340" v="1" actId="1076"/>
          <ac:picMkLst>
            <pc:docMk/>
            <pc:sldMk cId="1057724274" sldId="282"/>
            <ac:picMk id="6" creationId="{C298949E-40A6-E495-2ED9-FDBF527AA91A}"/>
          </ac:picMkLst>
        </pc:picChg>
      </pc:sldChg>
    </pc:docChg>
  </pc:docChgLst>
  <pc:docChgLst>
    <pc:chgData name="BRUNA DOS SANTOS SARAIVA" userId="S::bruna.saraiva01@etec.sp.gov.br::61b106df-b9b4-4a47-aa1e-b42306066013" providerId="AD" clId="Web-{EFB476A3-F80F-48A0-9A9C-BB327150CB28}"/>
    <pc:docChg chg="modSld">
      <pc:chgData name="BRUNA DOS SANTOS SARAIVA" userId="S::bruna.saraiva01@etec.sp.gov.br::61b106df-b9b4-4a47-aa1e-b42306066013" providerId="AD" clId="Web-{EFB476A3-F80F-48A0-9A9C-BB327150CB28}" dt="2022-08-01T11:07:30.644" v="0" actId="1076"/>
      <pc:docMkLst>
        <pc:docMk/>
      </pc:docMkLst>
      <pc:sldChg chg="modSp">
        <pc:chgData name="BRUNA DOS SANTOS SARAIVA" userId="S::bruna.saraiva01@etec.sp.gov.br::61b106df-b9b4-4a47-aa1e-b42306066013" providerId="AD" clId="Web-{EFB476A3-F80F-48A0-9A9C-BB327150CB28}" dt="2022-08-01T11:07:30.644" v="0" actId="1076"/>
        <pc:sldMkLst>
          <pc:docMk/>
          <pc:sldMk cId="833472211" sldId="281"/>
        </pc:sldMkLst>
        <pc:picChg chg="mod">
          <ac:chgData name="BRUNA DOS SANTOS SARAIVA" userId="S::bruna.saraiva01@etec.sp.gov.br::61b106df-b9b4-4a47-aa1e-b42306066013" providerId="AD" clId="Web-{EFB476A3-F80F-48A0-9A9C-BB327150CB28}" dt="2022-08-01T11:07:30.644" v="0" actId="1076"/>
          <ac:picMkLst>
            <pc:docMk/>
            <pc:sldMk cId="833472211" sldId="281"/>
            <ac:picMk id="11" creationId="{FB738306-F493-E2CA-43AE-1AFFB6BE5C64}"/>
          </ac:picMkLst>
        </pc:picChg>
      </pc:sldChg>
    </pc:docChg>
  </pc:docChgLst>
  <pc:docChgLst>
    <pc:chgData name="BRUNA DOS SANTOS SARAIVA" userId="S::bruna.saraiva01@etec.sp.gov.br::61b106df-b9b4-4a47-aa1e-b42306066013" providerId="AD" clId="Web-{665BF797-1B1C-4D2C-8F56-8122E66DABFC}"/>
    <pc:docChg chg="modSld">
      <pc:chgData name="BRUNA DOS SANTOS SARAIVA" userId="S::bruna.saraiva01@etec.sp.gov.br::61b106df-b9b4-4a47-aa1e-b42306066013" providerId="AD" clId="Web-{665BF797-1B1C-4D2C-8F56-8122E66DABFC}" dt="2022-08-19T18:26:54.213" v="0" actId="1076"/>
      <pc:docMkLst>
        <pc:docMk/>
      </pc:docMkLst>
      <pc:sldChg chg="modSp">
        <pc:chgData name="BRUNA DOS SANTOS SARAIVA" userId="S::bruna.saraiva01@etec.sp.gov.br::61b106df-b9b4-4a47-aa1e-b42306066013" providerId="AD" clId="Web-{665BF797-1B1C-4D2C-8F56-8122E66DABFC}" dt="2022-08-19T18:26:54.213" v="0" actId="1076"/>
        <pc:sldMkLst>
          <pc:docMk/>
          <pc:sldMk cId="4195471486" sldId="284"/>
        </pc:sldMkLst>
        <pc:picChg chg="mod">
          <ac:chgData name="BRUNA DOS SANTOS SARAIVA" userId="S::bruna.saraiva01@etec.sp.gov.br::61b106df-b9b4-4a47-aa1e-b42306066013" providerId="AD" clId="Web-{665BF797-1B1C-4D2C-8F56-8122E66DABFC}" dt="2022-08-19T18:26:54.213" v="0" actId="1076"/>
          <ac:picMkLst>
            <pc:docMk/>
            <pc:sldMk cId="4195471486" sldId="284"/>
            <ac:picMk id="7" creationId="{64D4939C-545C-297A-B786-D2F852641798}"/>
          </ac:picMkLst>
        </pc:picChg>
      </pc:sldChg>
    </pc:docChg>
  </pc:docChgLst>
  <pc:docChgLst>
    <pc:chgData name="GUILHERME LIBORIO ZARAMELLA" userId="S::guilherme.zaramella@etec.sp.gov.br::f8e91bc3-21a9-481a-8d10-800318800228" providerId="AD" clId="Web-{898115F9-63FD-4E76-AAA5-FACD407DFCE0}"/>
    <pc:docChg chg="modSld">
      <pc:chgData name="GUILHERME LIBORIO ZARAMELLA" userId="S::guilherme.zaramella@etec.sp.gov.br::f8e91bc3-21a9-481a-8d10-800318800228" providerId="AD" clId="Web-{898115F9-63FD-4E76-AAA5-FACD407DFCE0}" dt="2023-04-05T13:04:17.109" v="36" actId="14100"/>
      <pc:docMkLst>
        <pc:docMk/>
      </pc:docMkLst>
      <pc:sldChg chg="modSp">
        <pc:chgData name="GUILHERME LIBORIO ZARAMELLA" userId="S::guilherme.zaramella@etec.sp.gov.br::f8e91bc3-21a9-481a-8d10-800318800228" providerId="AD" clId="Web-{898115F9-63FD-4E76-AAA5-FACD407DFCE0}" dt="2023-04-05T13:04:17.109" v="36" actId="14100"/>
        <pc:sldMkLst>
          <pc:docMk/>
          <pc:sldMk cId="833472211" sldId="281"/>
        </pc:sldMkLst>
        <pc:spChg chg="mod">
          <ac:chgData name="GUILHERME LIBORIO ZARAMELLA" userId="S::guilherme.zaramella@etec.sp.gov.br::f8e91bc3-21a9-481a-8d10-800318800228" providerId="AD" clId="Web-{898115F9-63FD-4E76-AAA5-FACD407DFCE0}" dt="2023-04-05T13:00:59.353" v="0" actId="1076"/>
          <ac:spMkLst>
            <pc:docMk/>
            <pc:sldMk cId="833472211" sldId="281"/>
            <ac:spMk id="4" creationId="{0C279AD8-063B-7EA8-9DE4-3EEC1FC9FB72}"/>
          </ac:spMkLst>
        </pc:spChg>
        <pc:spChg chg="mod">
          <ac:chgData name="GUILHERME LIBORIO ZARAMELLA" userId="S::guilherme.zaramella@etec.sp.gov.br::f8e91bc3-21a9-481a-8d10-800318800228" providerId="AD" clId="Web-{898115F9-63FD-4E76-AAA5-FACD407DFCE0}" dt="2023-04-05T13:01:01.665" v="1" actId="1076"/>
          <ac:spMkLst>
            <pc:docMk/>
            <pc:sldMk cId="833472211" sldId="281"/>
            <ac:spMk id="12" creationId="{DC7A82EA-8D7D-B7F3-A83D-E50584FB0AB2}"/>
          </ac:spMkLst>
        </pc:spChg>
        <pc:spChg chg="mod">
          <ac:chgData name="GUILHERME LIBORIO ZARAMELLA" userId="S::guilherme.zaramella@etec.sp.gov.br::f8e91bc3-21a9-481a-8d10-800318800228" providerId="AD" clId="Web-{898115F9-63FD-4E76-AAA5-FACD407DFCE0}" dt="2023-04-05T13:01:09.025" v="5" actId="1076"/>
          <ac:spMkLst>
            <pc:docMk/>
            <pc:sldMk cId="833472211" sldId="281"/>
            <ac:spMk id="13" creationId="{109EDC3A-2AEB-FD83-C477-2C49D9F29D69}"/>
          </ac:spMkLst>
        </pc:spChg>
        <pc:spChg chg="mod">
          <ac:chgData name="GUILHERME LIBORIO ZARAMELLA" userId="S::guilherme.zaramella@etec.sp.gov.br::f8e91bc3-21a9-481a-8d10-800318800228" providerId="AD" clId="Web-{898115F9-63FD-4E76-AAA5-FACD407DFCE0}" dt="2023-04-05T13:01:03.056" v="2" actId="1076"/>
          <ac:spMkLst>
            <pc:docMk/>
            <pc:sldMk cId="833472211" sldId="281"/>
            <ac:spMk id="14" creationId="{03CFD636-B627-0E03-3960-64E1ACA83C26}"/>
          </ac:spMkLst>
        </pc:spChg>
        <pc:picChg chg="mod">
          <ac:chgData name="GUILHERME LIBORIO ZARAMELLA" userId="S::guilherme.zaramella@etec.sp.gov.br::f8e91bc3-21a9-481a-8d10-800318800228" providerId="AD" clId="Web-{898115F9-63FD-4E76-AAA5-FACD407DFCE0}" dt="2023-04-05T13:04:17.109" v="36" actId="14100"/>
          <ac:picMkLst>
            <pc:docMk/>
            <pc:sldMk cId="833472211" sldId="281"/>
            <ac:picMk id="11" creationId="{FB738306-F493-E2CA-43AE-1AFFB6BE5C64}"/>
          </ac:picMkLst>
        </pc:picChg>
      </pc:sldChg>
    </pc:docChg>
  </pc:docChgLst>
  <pc:docChgLst>
    <pc:chgData name="THIAGO TADEU BRANDAO" userId="S::thiago.brandao@etec.sp.gov.br::7201ba52-ed12-4963-af4b-61c096a47440" providerId="AD" clId="Web-{FD37EE9D-8F11-47C4-A8BF-2B272A3314C2}"/>
    <pc:docChg chg="modSld">
      <pc:chgData name="THIAGO TADEU BRANDAO" userId="S::thiago.brandao@etec.sp.gov.br::7201ba52-ed12-4963-af4b-61c096a47440" providerId="AD" clId="Web-{FD37EE9D-8F11-47C4-A8BF-2B272A3314C2}" dt="2023-04-05T13:04:06.859" v="2" actId="1076"/>
      <pc:docMkLst>
        <pc:docMk/>
      </pc:docMkLst>
      <pc:sldChg chg="modSp">
        <pc:chgData name="THIAGO TADEU BRANDAO" userId="S::thiago.brandao@etec.sp.gov.br::7201ba52-ed12-4963-af4b-61c096a47440" providerId="AD" clId="Web-{FD37EE9D-8F11-47C4-A8BF-2B272A3314C2}" dt="2023-04-05T13:04:06.859" v="2" actId="1076"/>
        <pc:sldMkLst>
          <pc:docMk/>
          <pc:sldMk cId="833472211" sldId="281"/>
        </pc:sldMkLst>
        <pc:picChg chg="mod">
          <ac:chgData name="THIAGO TADEU BRANDAO" userId="S::thiago.brandao@etec.sp.gov.br::7201ba52-ed12-4963-af4b-61c096a47440" providerId="AD" clId="Web-{FD37EE9D-8F11-47C4-A8BF-2B272A3314C2}" dt="2023-04-05T13:04:06.859" v="2" actId="1076"/>
          <ac:picMkLst>
            <pc:docMk/>
            <pc:sldMk cId="833472211" sldId="281"/>
            <ac:picMk id="11" creationId="{FB738306-F493-E2CA-43AE-1AFFB6BE5C64}"/>
          </ac:picMkLst>
        </pc:picChg>
      </pc:sldChg>
      <pc:sldChg chg="modSp">
        <pc:chgData name="THIAGO TADEU BRANDAO" userId="S::thiago.brandao@etec.sp.gov.br::7201ba52-ed12-4963-af4b-61c096a47440" providerId="AD" clId="Web-{FD37EE9D-8F11-47C4-A8BF-2B272A3314C2}" dt="2023-04-05T12:22:48.593" v="1" actId="1076"/>
        <pc:sldMkLst>
          <pc:docMk/>
          <pc:sldMk cId="1057724274" sldId="282"/>
        </pc:sldMkLst>
        <pc:picChg chg="mod">
          <ac:chgData name="THIAGO TADEU BRANDAO" userId="S::thiago.brandao@etec.sp.gov.br::7201ba52-ed12-4963-af4b-61c096a47440" providerId="AD" clId="Web-{FD37EE9D-8F11-47C4-A8BF-2B272A3314C2}" dt="2023-04-05T12:22:48.593" v="1" actId="1076"/>
          <ac:picMkLst>
            <pc:docMk/>
            <pc:sldMk cId="1057724274" sldId="282"/>
            <ac:picMk id="6" creationId="{C298949E-40A6-E495-2ED9-FDBF527AA91A}"/>
          </ac:picMkLst>
        </pc:picChg>
      </pc:sldChg>
    </pc:docChg>
  </pc:docChgLst>
  <pc:docChgLst>
    <pc:chgData name="RENAN DOS SANTOS JESUS" userId="S::renan.jesus24@etec.sp.gov.br::14733106-8391-4031-9966-ac1b75ee9448" providerId="AD" clId="Web-{6D80D961-52B8-4248-A6A8-F29E3402994B}"/>
    <pc:docChg chg="modSld">
      <pc:chgData name="RENAN DOS SANTOS JESUS" userId="S::renan.jesus24@etec.sp.gov.br::14733106-8391-4031-9966-ac1b75ee9448" providerId="AD" clId="Web-{6D80D961-52B8-4248-A6A8-F29E3402994B}" dt="2023-04-05T13:02:24.669" v="5" actId="14100"/>
      <pc:docMkLst>
        <pc:docMk/>
      </pc:docMkLst>
      <pc:sldChg chg="modSp">
        <pc:chgData name="RENAN DOS SANTOS JESUS" userId="S::renan.jesus24@etec.sp.gov.br::14733106-8391-4031-9966-ac1b75ee9448" providerId="AD" clId="Web-{6D80D961-52B8-4248-A6A8-F29E3402994B}" dt="2023-04-05T13:02:24.669" v="5" actId="14100"/>
        <pc:sldMkLst>
          <pc:docMk/>
          <pc:sldMk cId="833472211" sldId="281"/>
        </pc:sldMkLst>
        <pc:picChg chg="mod">
          <ac:chgData name="RENAN DOS SANTOS JESUS" userId="S::renan.jesus24@etec.sp.gov.br::14733106-8391-4031-9966-ac1b75ee9448" providerId="AD" clId="Web-{6D80D961-52B8-4248-A6A8-F29E3402994B}" dt="2023-04-05T13:02:24.669" v="5" actId="14100"/>
          <ac:picMkLst>
            <pc:docMk/>
            <pc:sldMk cId="833472211" sldId="281"/>
            <ac:picMk id="11" creationId="{FB738306-F493-E2CA-43AE-1AFFB6BE5C64}"/>
          </ac:picMkLst>
        </pc:picChg>
      </pc:sldChg>
    </pc:docChg>
  </pc:docChgLst>
  <pc:docChgLst>
    <pc:chgData name="RAFAELA DELMIRA ANDRADE" userId="S::rafaela.andrade27@etec.sp.gov.br::65b2dad0-1fe2-49d6-b508-3910e77665ac" providerId="AD" clId="Web-{95783A86-2EA8-445C-AB7C-3D1BDD5B1BA3}"/>
    <pc:docChg chg="modSld">
      <pc:chgData name="RAFAELA DELMIRA ANDRADE" userId="S::rafaela.andrade27@etec.sp.gov.br::65b2dad0-1fe2-49d6-b508-3910e77665ac" providerId="AD" clId="Web-{95783A86-2EA8-445C-AB7C-3D1BDD5B1BA3}" dt="2022-08-08T10:23:33.772" v="0" actId="1076"/>
      <pc:docMkLst>
        <pc:docMk/>
      </pc:docMkLst>
      <pc:sldChg chg="modSp">
        <pc:chgData name="RAFAELA DELMIRA ANDRADE" userId="S::rafaela.andrade27@etec.sp.gov.br::65b2dad0-1fe2-49d6-b508-3910e77665ac" providerId="AD" clId="Web-{95783A86-2EA8-445C-AB7C-3D1BDD5B1BA3}" dt="2022-08-08T10:23:33.772" v="0" actId="1076"/>
        <pc:sldMkLst>
          <pc:docMk/>
          <pc:sldMk cId="1651609018" sldId="283"/>
        </pc:sldMkLst>
        <pc:picChg chg="mod">
          <ac:chgData name="RAFAELA DELMIRA ANDRADE" userId="S::rafaela.andrade27@etec.sp.gov.br::65b2dad0-1fe2-49d6-b508-3910e77665ac" providerId="AD" clId="Web-{95783A86-2EA8-445C-AB7C-3D1BDD5B1BA3}" dt="2022-08-08T10:23:33.772" v="0" actId="1076"/>
          <ac:picMkLst>
            <pc:docMk/>
            <pc:sldMk cId="1651609018" sldId="283"/>
            <ac:picMk id="3" creationId="{50F719D5-A560-C62A-859F-F65C6599CCD9}"/>
          </ac:picMkLst>
        </pc:picChg>
      </pc:sldChg>
    </pc:docChg>
  </pc:docChgLst>
  <pc:docChgLst>
    <pc:chgData name="JULIA MARIANO CUSTODIO" userId="S::julia.custodio6@etec.sp.gov.br::b30c4620-0735-468a-84be-d96ea0655524" providerId="AD" clId="Web-{464D494B-ED11-4CA4-B5B6-A11A74A5E2C4}"/>
    <pc:docChg chg="modSld">
      <pc:chgData name="JULIA MARIANO CUSTODIO" userId="S::julia.custodio6@etec.sp.gov.br::b30c4620-0735-468a-84be-d96ea0655524" providerId="AD" clId="Web-{464D494B-ED11-4CA4-B5B6-A11A74A5E2C4}" dt="2022-08-01T11:14:58.689" v="2" actId="1076"/>
      <pc:docMkLst>
        <pc:docMk/>
      </pc:docMkLst>
      <pc:sldChg chg="modSp">
        <pc:chgData name="JULIA MARIANO CUSTODIO" userId="S::julia.custodio6@etec.sp.gov.br::b30c4620-0735-468a-84be-d96ea0655524" providerId="AD" clId="Web-{464D494B-ED11-4CA4-B5B6-A11A74A5E2C4}" dt="2022-08-01T11:09:24.539" v="1" actId="1076"/>
        <pc:sldMkLst>
          <pc:docMk/>
          <pc:sldMk cId="833472211" sldId="281"/>
        </pc:sldMkLst>
        <pc:picChg chg="mod">
          <ac:chgData name="JULIA MARIANO CUSTODIO" userId="S::julia.custodio6@etec.sp.gov.br::b30c4620-0735-468a-84be-d96ea0655524" providerId="AD" clId="Web-{464D494B-ED11-4CA4-B5B6-A11A74A5E2C4}" dt="2022-08-01T11:09:24.539" v="1" actId="1076"/>
          <ac:picMkLst>
            <pc:docMk/>
            <pc:sldMk cId="833472211" sldId="281"/>
            <ac:picMk id="11" creationId="{FB738306-F493-E2CA-43AE-1AFFB6BE5C64}"/>
          </ac:picMkLst>
        </pc:picChg>
      </pc:sldChg>
      <pc:sldChg chg="modSp">
        <pc:chgData name="JULIA MARIANO CUSTODIO" userId="S::julia.custodio6@etec.sp.gov.br::b30c4620-0735-468a-84be-d96ea0655524" providerId="AD" clId="Web-{464D494B-ED11-4CA4-B5B6-A11A74A5E2C4}" dt="2022-08-01T11:14:58.689" v="2" actId="1076"/>
        <pc:sldMkLst>
          <pc:docMk/>
          <pc:sldMk cId="1651609018" sldId="283"/>
        </pc:sldMkLst>
        <pc:picChg chg="mod">
          <ac:chgData name="JULIA MARIANO CUSTODIO" userId="S::julia.custodio6@etec.sp.gov.br::b30c4620-0735-468a-84be-d96ea0655524" providerId="AD" clId="Web-{464D494B-ED11-4CA4-B5B6-A11A74A5E2C4}" dt="2022-08-01T11:14:58.689" v="2" actId="1076"/>
          <ac:picMkLst>
            <pc:docMk/>
            <pc:sldMk cId="1651609018" sldId="283"/>
            <ac:picMk id="3" creationId="{50F719D5-A560-C62A-859F-F65C6599CCD9}"/>
          </ac:picMkLst>
        </pc:picChg>
      </pc:sldChg>
    </pc:docChg>
  </pc:docChgLst>
  <pc:docChgLst>
    <pc:chgData name="BRUNA DOS SANTOS SARAIVA" userId="S::bruna.saraiva01@etec.sp.gov.br::61b106df-b9b4-4a47-aa1e-b42306066013" providerId="AD" clId="Web-{F678D8DF-5E69-4BAB-A960-17ECA6640129}"/>
    <pc:docChg chg="modSld">
      <pc:chgData name="BRUNA DOS SANTOS SARAIVA" userId="S::bruna.saraiva01@etec.sp.gov.br::61b106df-b9b4-4a47-aa1e-b42306066013" providerId="AD" clId="Web-{F678D8DF-5E69-4BAB-A960-17ECA6640129}" dt="2022-08-19T18:09:50.861" v="8" actId="1076"/>
      <pc:docMkLst>
        <pc:docMk/>
      </pc:docMkLst>
      <pc:sldChg chg="modSp">
        <pc:chgData name="BRUNA DOS SANTOS SARAIVA" userId="S::bruna.saraiva01@etec.sp.gov.br::61b106df-b9b4-4a47-aa1e-b42306066013" providerId="AD" clId="Web-{F678D8DF-5E69-4BAB-A960-17ECA6640129}" dt="2022-08-19T18:09:50.861" v="8" actId="1076"/>
        <pc:sldMkLst>
          <pc:docMk/>
          <pc:sldMk cId="4195471486" sldId="284"/>
        </pc:sldMkLst>
        <pc:picChg chg="mod">
          <ac:chgData name="BRUNA DOS SANTOS SARAIVA" userId="S::bruna.saraiva01@etec.sp.gov.br::61b106df-b9b4-4a47-aa1e-b42306066013" providerId="AD" clId="Web-{F678D8DF-5E69-4BAB-A960-17ECA6640129}" dt="2022-08-19T18:09:50.861" v="8" actId="1076"/>
          <ac:picMkLst>
            <pc:docMk/>
            <pc:sldMk cId="4195471486" sldId="284"/>
            <ac:picMk id="7" creationId="{64D4939C-545C-297A-B786-D2F852641798}"/>
          </ac:picMkLst>
        </pc:picChg>
      </pc:sldChg>
    </pc:docChg>
  </pc:docChgLst>
  <pc:docChgLst>
    <pc:chgData name="ANDRE LUCAS SOUZA DA SILVA" userId="S::andre.silva1128@etec.sp.gov.br::170e748a-226e-48a4-a7bf-6eb4d76979fa" providerId="AD" clId="Web-{682FA93B-8466-44D7-9D1B-9C098B181F20}"/>
    <pc:docChg chg="modSld">
      <pc:chgData name="ANDRE LUCAS SOUZA DA SILVA" userId="S::andre.silva1128@etec.sp.gov.br::170e748a-226e-48a4-a7bf-6eb4d76979fa" providerId="AD" clId="Web-{682FA93B-8466-44D7-9D1B-9C098B181F20}" dt="2022-08-08T10:38:43.009" v="9" actId="14100"/>
      <pc:docMkLst>
        <pc:docMk/>
      </pc:docMkLst>
      <pc:sldChg chg="addSp delSp modSp">
        <pc:chgData name="ANDRE LUCAS SOUZA DA SILVA" userId="S::andre.silva1128@etec.sp.gov.br::170e748a-226e-48a4-a7bf-6eb4d76979fa" providerId="AD" clId="Web-{682FA93B-8466-44D7-9D1B-9C098B181F20}" dt="2022-08-08T10:38:43.009" v="9" actId="14100"/>
        <pc:sldMkLst>
          <pc:docMk/>
          <pc:sldMk cId="3930328921" sldId="264"/>
        </pc:sldMkLst>
        <pc:picChg chg="mod">
          <ac:chgData name="ANDRE LUCAS SOUZA DA SILVA" userId="S::andre.silva1128@etec.sp.gov.br::170e748a-226e-48a4-a7bf-6eb4d76979fa" providerId="AD" clId="Web-{682FA93B-8466-44D7-9D1B-9C098B181F20}" dt="2022-08-08T10:38:43.009" v="9" actId="14100"/>
          <ac:picMkLst>
            <pc:docMk/>
            <pc:sldMk cId="3930328921" sldId="264"/>
            <ac:picMk id="4" creationId="{F77E9039-C404-5571-3E9F-AC81D9EC33FD}"/>
          </ac:picMkLst>
        </pc:picChg>
        <pc:picChg chg="add del">
          <ac:chgData name="ANDRE LUCAS SOUZA DA SILVA" userId="S::andre.silva1128@etec.sp.gov.br::170e748a-226e-48a4-a7bf-6eb4d76979fa" providerId="AD" clId="Web-{682FA93B-8466-44D7-9D1B-9C098B181F20}" dt="2022-08-08T10:38:41.712" v="8"/>
          <ac:picMkLst>
            <pc:docMk/>
            <pc:sldMk cId="3930328921" sldId="264"/>
            <ac:picMk id="8" creationId="{A668207A-ECAB-AD31-2782-67D569C233B3}"/>
          </ac:picMkLst>
        </pc:picChg>
      </pc:sldChg>
    </pc:docChg>
  </pc:docChgLst>
  <pc:docChgLst>
    <pc:chgData name="MAURICIO FERREIRA DA SILVA" userId="S::mauricio.silva265@etec.sp.gov.br::0f33b501-208f-405b-b378-85b3e0774d70" providerId="AD" clId="Web-{46AF6582-0A42-4902-BF6A-FA6DEEA33017}"/>
    <pc:docChg chg="modSld">
      <pc:chgData name="MAURICIO FERREIRA DA SILVA" userId="S::mauricio.silva265@etec.sp.gov.br::0f33b501-208f-405b-b378-85b3e0774d70" providerId="AD" clId="Web-{46AF6582-0A42-4902-BF6A-FA6DEEA33017}" dt="2022-08-01T11:11:15.508" v="1" actId="1076"/>
      <pc:docMkLst>
        <pc:docMk/>
      </pc:docMkLst>
      <pc:sldChg chg="modSp">
        <pc:chgData name="MAURICIO FERREIRA DA SILVA" userId="S::mauricio.silva265@etec.sp.gov.br::0f33b501-208f-405b-b378-85b3e0774d70" providerId="AD" clId="Web-{46AF6582-0A42-4902-BF6A-FA6DEEA33017}" dt="2022-08-01T11:11:15.508" v="1" actId="1076"/>
        <pc:sldMkLst>
          <pc:docMk/>
          <pc:sldMk cId="833472211" sldId="281"/>
        </pc:sldMkLst>
        <pc:picChg chg="mod">
          <ac:chgData name="MAURICIO FERREIRA DA SILVA" userId="S::mauricio.silva265@etec.sp.gov.br::0f33b501-208f-405b-b378-85b3e0774d70" providerId="AD" clId="Web-{46AF6582-0A42-4902-BF6A-FA6DEEA33017}" dt="2022-08-01T11:11:15.508" v="1" actId="1076"/>
          <ac:picMkLst>
            <pc:docMk/>
            <pc:sldMk cId="833472211" sldId="281"/>
            <ac:picMk id="11" creationId="{FB738306-F493-E2CA-43AE-1AFFB6BE5C64}"/>
          </ac:picMkLst>
        </pc:picChg>
      </pc:sldChg>
    </pc:docChg>
  </pc:docChgLst>
  <pc:docChgLst>
    <pc:chgData name="BRUNA DOS SANTOS SARAIVA" userId="S::bruna.saraiva01@etec.sp.gov.br::61b106df-b9b4-4a47-aa1e-b42306066013" providerId="AD" clId="Web-{AACF03A6-3BD4-4B4C-B700-CBCCA8023466}"/>
    <pc:docChg chg="addSld delSld">
      <pc:chgData name="BRUNA DOS SANTOS SARAIVA" userId="S::bruna.saraiva01@etec.sp.gov.br::61b106df-b9b4-4a47-aa1e-b42306066013" providerId="AD" clId="Web-{AACF03A6-3BD4-4B4C-B700-CBCCA8023466}" dt="2022-08-15T11:17:36.254" v="1"/>
      <pc:docMkLst>
        <pc:docMk/>
      </pc:docMkLst>
      <pc:sldChg chg="new del">
        <pc:chgData name="BRUNA DOS SANTOS SARAIVA" userId="S::bruna.saraiva01@etec.sp.gov.br::61b106df-b9b4-4a47-aa1e-b42306066013" providerId="AD" clId="Web-{AACF03A6-3BD4-4B4C-B700-CBCCA8023466}" dt="2022-08-15T11:17:36.254" v="1"/>
        <pc:sldMkLst>
          <pc:docMk/>
          <pc:sldMk cId="2238990025" sldId="286"/>
        </pc:sldMkLst>
      </pc:sldChg>
    </pc:docChg>
  </pc:docChgLst>
  <pc:docChgLst>
    <pc:chgData name="JHAMIL BLADIMIR SALINAS PEREZ" userId="S::jhamil.perez@etec.sp.gov.br::8ca25d39-855b-41a6-87c2-0f6c35b6e31b" providerId="AD" clId="Web-{C71A3B86-C81C-4459-85FC-60D211DB333D}"/>
    <pc:docChg chg="modSld">
      <pc:chgData name="JHAMIL BLADIMIR SALINAS PEREZ" userId="S::jhamil.perez@etec.sp.gov.br::8ca25d39-855b-41a6-87c2-0f6c35b6e31b" providerId="AD" clId="Web-{C71A3B86-C81C-4459-85FC-60D211DB333D}" dt="2023-04-05T13:04:09.495" v="5" actId="1076"/>
      <pc:docMkLst>
        <pc:docMk/>
      </pc:docMkLst>
      <pc:sldChg chg="modSp">
        <pc:chgData name="JHAMIL BLADIMIR SALINAS PEREZ" userId="S::jhamil.perez@etec.sp.gov.br::8ca25d39-855b-41a6-87c2-0f6c35b6e31b" providerId="AD" clId="Web-{C71A3B86-C81C-4459-85FC-60D211DB333D}" dt="2023-04-05T13:02:36.097" v="1" actId="1076"/>
        <pc:sldMkLst>
          <pc:docMk/>
          <pc:sldMk cId="833472211" sldId="281"/>
        </pc:sldMkLst>
        <pc:picChg chg="mod">
          <ac:chgData name="JHAMIL BLADIMIR SALINAS PEREZ" userId="S::jhamil.perez@etec.sp.gov.br::8ca25d39-855b-41a6-87c2-0f6c35b6e31b" providerId="AD" clId="Web-{C71A3B86-C81C-4459-85FC-60D211DB333D}" dt="2023-04-05T13:02:36.097" v="1" actId="1076"/>
          <ac:picMkLst>
            <pc:docMk/>
            <pc:sldMk cId="833472211" sldId="281"/>
            <ac:picMk id="11" creationId="{FB738306-F493-E2CA-43AE-1AFFB6BE5C64}"/>
          </ac:picMkLst>
        </pc:picChg>
      </pc:sldChg>
      <pc:sldChg chg="modSp">
        <pc:chgData name="JHAMIL BLADIMIR SALINAS PEREZ" userId="S::jhamil.perez@etec.sp.gov.br::8ca25d39-855b-41a6-87c2-0f6c35b6e31b" providerId="AD" clId="Web-{C71A3B86-C81C-4459-85FC-60D211DB333D}" dt="2023-04-05T13:04:09.495" v="5" actId="1076"/>
        <pc:sldMkLst>
          <pc:docMk/>
          <pc:sldMk cId="1057724274" sldId="282"/>
        </pc:sldMkLst>
        <pc:picChg chg="mod">
          <ac:chgData name="JHAMIL BLADIMIR SALINAS PEREZ" userId="S::jhamil.perez@etec.sp.gov.br::8ca25d39-855b-41a6-87c2-0f6c35b6e31b" providerId="AD" clId="Web-{C71A3B86-C81C-4459-85FC-60D211DB333D}" dt="2023-04-05T13:04:09.495" v="5" actId="1076"/>
          <ac:picMkLst>
            <pc:docMk/>
            <pc:sldMk cId="1057724274" sldId="282"/>
            <ac:picMk id="6" creationId="{C298949E-40A6-E495-2ED9-FDBF527AA91A}"/>
          </ac:picMkLst>
        </pc:picChg>
      </pc:sldChg>
    </pc:docChg>
  </pc:docChgLst>
  <pc:docChgLst>
    <pc:chgData name="MICHELLE BERNARDO SANTOS VERAS" userId="S::michelle.veras@etec.sp.gov.br::d3a48c7d-f742-48d4-bb65-aaa75a1bdc97" providerId="AD" clId="Web-{892C4644-D1DD-4129-AF3A-A1BB79AD9962}"/>
    <pc:docChg chg="modSld">
      <pc:chgData name="MICHELLE BERNARDO SANTOS VERAS" userId="S::michelle.veras@etec.sp.gov.br::d3a48c7d-f742-48d4-bb65-aaa75a1bdc97" providerId="AD" clId="Web-{892C4644-D1DD-4129-AF3A-A1BB79AD9962}" dt="2022-08-01T11:17:16.135" v="1" actId="1076"/>
      <pc:docMkLst>
        <pc:docMk/>
      </pc:docMkLst>
      <pc:sldChg chg="modSp">
        <pc:chgData name="MICHELLE BERNARDO SANTOS VERAS" userId="S::michelle.veras@etec.sp.gov.br::d3a48c7d-f742-48d4-bb65-aaa75a1bdc97" providerId="AD" clId="Web-{892C4644-D1DD-4129-AF3A-A1BB79AD9962}" dt="2022-08-01T11:17:16.135" v="1" actId="1076"/>
        <pc:sldMkLst>
          <pc:docMk/>
          <pc:sldMk cId="833472211" sldId="281"/>
        </pc:sldMkLst>
        <pc:picChg chg="mod">
          <ac:chgData name="MICHELLE BERNARDO SANTOS VERAS" userId="S::michelle.veras@etec.sp.gov.br::d3a48c7d-f742-48d4-bb65-aaa75a1bdc97" providerId="AD" clId="Web-{892C4644-D1DD-4129-AF3A-A1BB79AD9962}" dt="2022-08-01T11:17:16.135" v="1" actId="1076"/>
          <ac:picMkLst>
            <pc:docMk/>
            <pc:sldMk cId="833472211" sldId="281"/>
            <ac:picMk id="11" creationId="{FB738306-F493-E2CA-43AE-1AFFB6BE5C64}"/>
          </ac:picMkLst>
        </pc:picChg>
      </pc:sldChg>
    </pc:docChg>
  </pc:docChgLst>
  <pc:docChgLst>
    <pc:chgData clId="Web-{40757C95-6D85-4241-A9A5-0118ED036E1C}"/>
    <pc:docChg chg="modSld">
      <pc:chgData name="" userId="" providerId="" clId="Web-{40757C95-6D85-4241-A9A5-0118ED036E1C}" dt="2023-04-05T12:20:26.903" v="0" actId="1076"/>
      <pc:docMkLst>
        <pc:docMk/>
      </pc:docMkLst>
      <pc:sldChg chg="modSp">
        <pc:chgData name="" userId="" providerId="" clId="Web-{40757C95-6D85-4241-A9A5-0118ED036E1C}" dt="2023-04-05T12:20:26.903" v="0" actId="1076"/>
        <pc:sldMkLst>
          <pc:docMk/>
          <pc:sldMk cId="1057724274" sldId="282"/>
        </pc:sldMkLst>
        <pc:picChg chg="mod">
          <ac:chgData name="" userId="" providerId="" clId="Web-{40757C95-6D85-4241-A9A5-0118ED036E1C}" dt="2023-04-05T12:20:26.903" v="0" actId="1076"/>
          <ac:picMkLst>
            <pc:docMk/>
            <pc:sldMk cId="1057724274" sldId="282"/>
            <ac:picMk id="6" creationId="{C298949E-40A6-E495-2ED9-FDBF527AA9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DF3AD-48DA-9476-BCC9-076129190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01C924-44C7-3A0C-DD45-19C770A6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FFF837-08A7-54F0-B0C4-381EC43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8009-A96A-4DD4-8E83-403E7F746448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217B91-CB97-ACE3-F9E4-DE9A4398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843BF-4184-8CD0-BD9A-535F7EA8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E916-86DB-4AC6-9AF4-FF99B8BADF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0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CF1BD-8286-789C-1F6A-CA3EB2D2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D910FD-7565-4FAB-C9FE-06D71AF1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BC9EA-943D-17E6-BA45-5A71CFF4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8009-A96A-4DD4-8E83-403E7F746448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BC988-EC15-C63C-81FD-17587369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AC0376-59FB-8B3B-A4CC-F4B3101B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E916-86DB-4AC6-9AF4-FF99B8BADF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25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15B816-571C-82C4-BFBC-0F3C5A5A0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6A9763-D620-2768-C33D-8C2B65F6D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32AD6-5DE0-429D-03D9-3255C13C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8009-A96A-4DD4-8E83-403E7F746448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F57CB1-B968-9C72-F4AB-664152EE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07F1A-5CE6-EBA8-1F76-6569D622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E916-86DB-4AC6-9AF4-FF99B8BADF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0FDC9-DE71-6C4D-0784-9EA28491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429DC-396D-F749-6352-6F56288A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F689DA-1464-54CE-A1FF-7104EF6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8009-A96A-4DD4-8E83-403E7F746448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C5D343-2313-0E6D-44AE-5BB80F4D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0FAA2D-2D18-6F17-FE44-49E65C6D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E916-86DB-4AC6-9AF4-FF99B8BADF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97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840B9-9312-ADA8-7DA2-14FBF6C2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9E12E-91FD-3B98-854C-A3C2279F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29986-202B-4581-D7D3-7B02C1FE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8009-A96A-4DD4-8E83-403E7F746448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4B8D6-F542-83A6-5E3E-DF0C70C3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13BD4-4393-D6CF-04C6-52571DC7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E916-86DB-4AC6-9AF4-FF99B8BADF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69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5291D-A40D-84AE-5795-B6B2038F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A3552B-E40E-3F8E-9932-8BEA8A6DA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27204C-6155-4A2E-4173-EFC3107B6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749A5B-DEE3-D29C-DA87-6BFDB1F9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8009-A96A-4DD4-8E83-403E7F746448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C15990-39AF-ACC0-AE7C-ADD0C36B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30EFD-4491-4D39-404C-CC9CD5C1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E916-86DB-4AC6-9AF4-FF99B8BADF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5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DB4A3-2238-0F05-6238-EAF438F4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B34B88-2148-41BB-B3F1-2F836B98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7C8769-F87A-27EA-BC82-21D2065A7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AC7CD4-BAA9-20BC-D8B1-99FE55C73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B4E0BA-E4AC-740B-C786-3532C58F4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CE5F2A-E220-C338-5EFC-3EBF8BF4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8009-A96A-4DD4-8E83-403E7F746448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3CB605-3671-1870-9958-F3CEC07C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977C9E-5566-19DB-0E42-DD92315A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E916-86DB-4AC6-9AF4-FF99B8BADF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6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D683-4752-D333-CFCC-CA9611CD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EAAE2D-6EF0-AF56-DDD3-6D3DA36C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8009-A96A-4DD4-8E83-403E7F746448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F14993-64C7-DA86-29F7-24F11FFC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00621B-6988-D431-8D29-8558734C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E916-86DB-4AC6-9AF4-FF99B8BADF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2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C46A3D-F4BB-8EF0-5272-F0B016A2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8009-A96A-4DD4-8E83-403E7F746448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F4190B-D990-C93D-E29E-EC6ACB5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8E7CE-1A2C-BEC7-07FC-702EE53E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E916-86DB-4AC6-9AF4-FF99B8BADF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2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403AC-D083-5643-F6F8-ABC6CDDD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BFD8-2B82-D7D3-1B47-D681A9F3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74710B-21D8-04E5-E6D0-6F375E3B5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9F06C8-762D-4A6F-5ED5-9B213015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8009-A96A-4DD4-8E83-403E7F746448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6388CC-B2C0-A341-30F9-3A2CA687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017033-DDD1-1D51-C40C-B8EE5B3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E916-86DB-4AC6-9AF4-FF99B8BADF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17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34C71-5686-FF04-C165-9AE93E2D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D82A0D-B757-5C82-7136-E549B5F57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77B25D-EC1B-2519-4FDC-F69E6C43B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C02E1-C499-B0AD-D1BC-B51E9CAB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8009-A96A-4DD4-8E83-403E7F746448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D2BAD-F9E3-C014-D970-5C423DC1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D05F4E-5B0C-F64F-917D-A41DF626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E916-86DB-4AC6-9AF4-FF99B8BADF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21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9D8391-EBEB-5FE8-D4A4-AD57539D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4B214-8D04-2D13-B09C-9ABE32A59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65B88-AFDD-FB0B-0182-57564C2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8009-A96A-4DD4-8E83-403E7F746448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A0AD8F-BED3-60D1-5ECB-0669B3685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AA419-BEA6-B7B1-76BB-CC6B3314F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E916-86DB-4AC6-9AF4-FF99B8BADF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7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4636E8-97FA-B929-38C2-F31870C08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pt-BR"/>
              <a:t>App Biscoito da Sorte</a:t>
            </a:r>
          </a:p>
        </p:txBody>
      </p:sp>
    </p:spTree>
    <p:extLst>
      <p:ext uri="{BB962C8B-B14F-4D97-AF65-F5344CB8AC3E}">
        <p14:creationId xmlns:p14="http://schemas.microsoft.com/office/powerpoint/2010/main" val="12036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A72F3-DE16-1541-5E05-7E60E1AA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712"/>
            <a:ext cx="12191999" cy="1050792"/>
          </a:xfrm>
        </p:spPr>
        <p:txBody>
          <a:bodyPr anchor="b">
            <a:normAutofit/>
          </a:bodyPr>
          <a:lstStyle/>
          <a:p>
            <a:r>
              <a:rPr lang="pt-BR" b="1" i="0">
                <a:solidFill>
                  <a:srgbClr val="093366"/>
                </a:solidFill>
                <a:effectLst/>
                <a:latin typeface="Inter"/>
              </a:rPr>
              <a:t>As unidades de medida</a:t>
            </a:r>
            <a:endParaRPr lang="pt-B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FB910D3-8DA9-1E30-A7B8-4ED5D5B7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102" y="1498155"/>
            <a:ext cx="4669877" cy="5037583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98D87EC5-94B3-2D61-36C5-A3811D9D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58" y="1641117"/>
            <a:ext cx="6613544" cy="434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900" b="1">
                <a:solidFill>
                  <a:schemeClr val="accent1">
                    <a:lumMod val="50000"/>
                  </a:schemeClr>
                </a:solidFill>
                <a:latin typeface="Inter"/>
              </a:rPr>
              <a:t>Como estamos trabalhando com telas virtuais, a principal unidade de medida será pixels. Mas, podemos trabalhar com a unidade relativa %, ou seja, com valores de porcentagem.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900" b="1">
                <a:solidFill>
                  <a:schemeClr val="accent1">
                    <a:lumMod val="50000"/>
                  </a:schemeClr>
                </a:solidFill>
                <a:latin typeface="Inter"/>
              </a:rPr>
              <a:t>Enquanto pixels são unidades absolutas, porcentagens permitem uma maior adaptabilidade em dispositivos diferentes.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900" b="1">
                <a:solidFill>
                  <a:schemeClr val="accent1">
                    <a:lumMod val="50000"/>
                  </a:schemeClr>
                </a:solidFill>
                <a:latin typeface="Inter"/>
              </a:rPr>
              <a:t>Vamos pegar, por exemplo, dois dispositivos com resoluções diferentes (lembrando que tamanho físico não é proporcional ao tamanho virtual). O primeiro dispositivo tem uma resolução de 1080px de largura e 1920px de altura. O segundo tem uma resolução de 720px de largura e 1280px de altura.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0D5603-CA59-CF66-0BC8-3FF6C3FF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696" y="5359845"/>
            <a:ext cx="1846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300">
                <a:solidFill>
                  <a:srgbClr val="093366"/>
                </a:solidFill>
                <a:latin typeface="Inter"/>
              </a:rPr>
              <a:t>B</a:t>
            </a:r>
            <a:r>
              <a:rPr kumimoji="0" lang="pt-BR" altLang="pt-BR" sz="1300" b="0" i="0" strike="noStrike" cap="none" normalizeH="0" baseline="0">
                <a:ln>
                  <a:noFill/>
                </a:ln>
                <a:solidFill>
                  <a:srgbClr val="093366"/>
                </a:solidFill>
                <a:effectLst/>
                <a:latin typeface="Inter"/>
              </a:rPr>
              <a:t>otão</a:t>
            </a: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rgbClr val="093366"/>
                </a:solidFill>
                <a:effectLst/>
                <a:latin typeface="Inter"/>
              </a:rPr>
              <a:t> azul com 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93366"/>
                </a:solidFill>
                <a:effectLst/>
                <a:latin typeface="Arial Unicode MS"/>
              </a:rPr>
              <a:t>800px</a:t>
            </a: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rgbClr val="093366"/>
                </a:solidFill>
                <a:effectLst/>
                <a:latin typeface="Inter"/>
              </a:rPr>
              <a:t> de largura nas duas telas.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AA5B112B-E84B-D5C3-65E2-C7F566A72052}"/>
              </a:ext>
            </a:extLst>
          </p:cNvPr>
          <p:cNvSpPr/>
          <p:nvPr/>
        </p:nvSpPr>
        <p:spPr>
          <a:xfrm rot="4027105">
            <a:off x="9732136" y="4083534"/>
            <a:ext cx="2157876" cy="400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7C43219B-A6DA-621B-DC98-BE9324438C34}"/>
              </a:ext>
            </a:extLst>
          </p:cNvPr>
          <p:cNvSpPr/>
          <p:nvPr/>
        </p:nvSpPr>
        <p:spPr>
          <a:xfrm rot="3044693">
            <a:off x="8312667" y="4215029"/>
            <a:ext cx="2157876" cy="400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ECB9575-8FB1-E37B-8B7A-0B4EBFC5DD0B}"/>
              </a:ext>
            </a:extLst>
          </p:cNvPr>
          <p:cNvSpPr txBox="1"/>
          <p:nvPr/>
        </p:nvSpPr>
        <p:spPr>
          <a:xfrm>
            <a:off x="323558" y="6351493"/>
            <a:ext cx="11183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i="0">
                <a:solidFill>
                  <a:srgbClr val="093366"/>
                </a:solidFill>
                <a:effectLst/>
                <a:latin typeface="Inter"/>
              </a:rPr>
              <a:t>O botão azul na primeira tela conseguiu aparecer por completo. No entanto, na segunda tela, o botão era muito maior do que a largura disponível e um pedaço ficou escondido ou "vazado".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71815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A72F3-DE16-1541-5E05-7E60E1AA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712"/>
            <a:ext cx="12191999" cy="1050792"/>
          </a:xfrm>
        </p:spPr>
        <p:txBody>
          <a:bodyPr anchor="b">
            <a:normAutofit/>
          </a:bodyPr>
          <a:lstStyle/>
          <a:p>
            <a:r>
              <a:rPr lang="pt-BR" b="1" i="0">
                <a:solidFill>
                  <a:srgbClr val="093366"/>
                </a:solidFill>
                <a:effectLst/>
                <a:latin typeface="Inter"/>
              </a:rPr>
              <a:t>Tamanho (Fixo)</a:t>
            </a:r>
            <a:endParaRPr lang="pt-B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65AE5C-221F-E0CC-C364-50C9828F5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17"/>
          <a:stretch/>
        </p:blipFill>
        <p:spPr>
          <a:xfrm>
            <a:off x="346682" y="1759528"/>
            <a:ext cx="7728212" cy="440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47BB64C0-E377-DCCA-125B-23F758E646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 descr="Aplicativo&#10;&#10;Descrição gerada automaticamente com confiança baixa">
            <a:extLst>
              <a:ext uri="{FF2B5EF4-FFF2-40B4-BE49-F238E27FC236}">
                <a16:creationId xmlns:a16="http://schemas.microsoft.com/office/drawing/2014/main" id="{382FE1ED-6758-4677-76B6-A499D37C8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00" y="1575581"/>
            <a:ext cx="2475818" cy="4586664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993680"/>
                      <a:gd name="connsiteY0" fmla="*/ 0 h 4322341"/>
                      <a:gd name="connsiteX1" fmla="*/ 624686 w 1993680"/>
                      <a:gd name="connsiteY1" fmla="*/ 0 h 4322341"/>
                      <a:gd name="connsiteX2" fmla="*/ 1269310 w 1993680"/>
                      <a:gd name="connsiteY2" fmla="*/ 0 h 4322341"/>
                      <a:gd name="connsiteX3" fmla="*/ 1993680 w 1993680"/>
                      <a:gd name="connsiteY3" fmla="*/ 0 h 4322341"/>
                      <a:gd name="connsiteX4" fmla="*/ 1993680 w 1993680"/>
                      <a:gd name="connsiteY4" fmla="*/ 487807 h 4322341"/>
                      <a:gd name="connsiteX5" fmla="*/ 1993680 w 1993680"/>
                      <a:gd name="connsiteY5" fmla="*/ 975614 h 4322341"/>
                      <a:gd name="connsiteX6" fmla="*/ 1993680 w 1993680"/>
                      <a:gd name="connsiteY6" fmla="*/ 1463421 h 4322341"/>
                      <a:gd name="connsiteX7" fmla="*/ 1993680 w 1993680"/>
                      <a:gd name="connsiteY7" fmla="*/ 2037675 h 4322341"/>
                      <a:gd name="connsiteX8" fmla="*/ 1993680 w 1993680"/>
                      <a:gd name="connsiteY8" fmla="*/ 2655152 h 4322341"/>
                      <a:gd name="connsiteX9" fmla="*/ 1993680 w 1993680"/>
                      <a:gd name="connsiteY9" fmla="*/ 3229406 h 4322341"/>
                      <a:gd name="connsiteX10" fmla="*/ 1993680 w 1993680"/>
                      <a:gd name="connsiteY10" fmla="*/ 4322341 h 4322341"/>
                      <a:gd name="connsiteX11" fmla="*/ 1289246 w 1993680"/>
                      <a:gd name="connsiteY11" fmla="*/ 4322341 h 4322341"/>
                      <a:gd name="connsiteX12" fmla="*/ 604750 w 1993680"/>
                      <a:gd name="connsiteY12" fmla="*/ 4322341 h 4322341"/>
                      <a:gd name="connsiteX13" fmla="*/ 0 w 1993680"/>
                      <a:gd name="connsiteY13" fmla="*/ 4322341 h 4322341"/>
                      <a:gd name="connsiteX14" fmla="*/ 0 w 1993680"/>
                      <a:gd name="connsiteY14" fmla="*/ 3704864 h 4322341"/>
                      <a:gd name="connsiteX15" fmla="*/ 0 w 1993680"/>
                      <a:gd name="connsiteY15" fmla="*/ 3000940 h 4322341"/>
                      <a:gd name="connsiteX16" fmla="*/ 0 w 1993680"/>
                      <a:gd name="connsiteY16" fmla="*/ 2469909 h 4322341"/>
                      <a:gd name="connsiteX17" fmla="*/ 0 w 1993680"/>
                      <a:gd name="connsiteY17" fmla="*/ 1895655 h 4322341"/>
                      <a:gd name="connsiteX18" fmla="*/ 0 w 1993680"/>
                      <a:gd name="connsiteY18" fmla="*/ 1234955 h 4322341"/>
                      <a:gd name="connsiteX19" fmla="*/ 0 w 1993680"/>
                      <a:gd name="connsiteY19" fmla="*/ 531030 h 4322341"/>
                      <a:gd name="connsiteX20" fmla="*/ 0 w 1993680"/>
                      <a:gd name="connsiteY20" fmla="*/ 0 h 4322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993680" h="4322341" fill="none" extrusionOk="0">
                        <a:moveTo>
                          <a:pt x="0" y="0"/>
                        </a:moveTo>
                        <a:cubicBezTo>
                          <a:pt x="200233" y="20705"/>
                          <a:pt x="479630" y="26621"/>
                          <a:pt x="624686" y="0"/>
                        </a:cubicBezTo>
                        <a:cubicBezTo>
                          <a:pt x="769742" y="-26621"/>
                          <a:pt x="1073082" y="8748"/>
                          <a:pt x="1269310" y="0"/>
                        </a:cubicBezTo>
                        <a:cubicBezTo>
                          <a:pt x="1465538" y="-8748"/>
                          <a:pt x="1666935" y="11108"/>
                          <a:pt x="1993680" y="0"/>
                        </a:cubicBezTo>
                        <a:cubicBezTo>
                          <a:pt x="1990643" y="113025"/>
                          <a:pt x="1987532" y="319822"/>
                          <a:pt x="1993680" y="487807"/>
                        </a:cubicBezTo>
                        <a:cubicBezTo>
                          <a:pt x="1999828" y="655792"/>
                          <a:pt x="1984710" y="859413"/>
                          <a:pt x="1993680" y="975614"/>
                        </a:cubicBezTo>
                        <a:cubicBezTo>
                          <a:pt x="2002650" y="1091815"/>
                          <a:pt x="2009633" y="1326207"/>
                          <a:pt x="1993680" y="1463421"/>
                        </a:cubicBezTo>
                        <a:cubicBezTo>
                          <a:pt x="1977727" y="1600635"/>
                          <a:pt x="2012831" y="1838639"/>
                          <a:pt x="1993680" y="2037675"/>
                        </a:cubicBezTo>
                        <a:cubicBezTo>
                          <a:pt x="1974529" y="2236711"/>
                          <a:pt x="1970936" y="2492396"/>
                          <a:pt x="1993680" y="2655152"/>
                        </a:cubicBezTo>
                        <a:cubicBezTo>
                          <a:pt x="2016424" y="2817908"/>
                          <a:pt x="1997055" y="3059065"/>
                          <a:pt x="1993680" y="3229406"/>
                        </a:cubicBezTo>
                        <a:cubicBezTo>
                          <a:pt x="1990305" y="3399747"/>
                          <a:pt x="2004484" y="3790543"/>
                          <a:pt x="1993680" y="4322341"/>
                        </a:cubicBezTo>
                        <a:cubicBezTo>
                          <a:pt x="1649718" y="4324286"/>
                          <a:pt x="1566775" y="4313097"/>
                          <a:pt x="1289246" y="4322341"/>
                        </a:cubicBezTo>
                        <a:cubicBezTo>
                          <a:pt x="1011717" y="4331585"/>
                          <a:pt x="913261" y="4331082"/>
                          <a:pt x="604750" y="4322341"/>
                        </a:cubicBezTo>
                        <a:cubicBezTo>
                          <a:pt x="296239" y="4313600"/>
                          <a:pt x="141438" y="4320996"/>
                          <a:pt x="0" y="4322341"/>
                        </a:cubicBezTo>
                        <a:cubicBezTo>
                          <a:pt x="12210" y="4188787"/>
                          <a:pt x="5814" y="3921050"/>
                          <a:pt x="0" y="3704864"/>
                        </a:cubicBezTo>
                        <a:cubicBezTo>
                          <a:pt x="-5814" y="3488678"/>
                          <a:pt x="17032" y="3293889"/>
                          <a:pt x="0" y="3000940"/>
                        </a:cubicBezTo>
                        <a:cubicBezTo>
                          <a:pt x="-17032" y="2707991"/>
                          <a:pt x="-15892" y="2630841"/>
                          <a:pt x="0" y="2469909"/>
                        </a:cubicBezTo>
                        <a:cubicBezTo>
                          <a:pt x="15892" y="2308977"/>
                          <a:pt x="23312" y="2040497"/>
                          <a:pt x="0" y="1895655"/>
                        </a:cubicBezTo>
                        <a:cubicBezTo>
                          <a:pt x="-23312" y="1750813"/>
                          <a:pt x="32691" y="1516386"/>
                          <a:pt x="0" y="1234955"/>
                        </a:cubicBezTo>
                        <a:cubicBezTo>
                          <a:pt x="-32691" y="953524"/>
                          <a:pt x="-2588" y="762206"/>
                          <a:pt x="0" y="531030"/>
                        </a:cubicBezTo>
                        <a:cubicBezTo>
                          <a:pt x="2588" y="299855"/>
                          <a:pt x="1129" y="192201"/>
                          <a:pt x="0" y="0"/>
                        </a:cubicBezTo>
                        <a:close/>
                      </a:path>
                      <a:path w="1993680" h="4322341" stroke="0" extrusionOk="0">
                        <a:moveTo>
                          <a:pt x="0" y="0"/>
                        </a:moveTo>
                        <a:cubicBezTo>
                          <a:pt x="209697" y="-6503"/>
                          <a:pt x="452167" y="29841"/>
                          <a:pt x="704434" y="0"/>
                        </a:cubicBezTo>
                        <a:cubicBezTo>
                          <a:pt x="956701" y="-29841"/>
                          <a:pt x="1048954" y="21388"/>
                          <a:pt x="1368994" y="0"/>
                        </a:cubicBezTo>
                        <a:cubicBezTo>
                          <a:pt x="1689034" y="-21388"/>
                          <a:pt x="1829399" y="8999"/>
                          <a:pt x="1993680" y="0"/>
                        </a:cubicBezTo>
                        <a:cubicBezTo>
                          <a:pt x="1989204" y="126927"/>
                          <a:pt x="1988301" y="343690"/>
                          <a:pt x="1993680" y="617477"/>
                        </a:cubicBezTo>
                        <a:cubicBezTo>
                          <a:pt x="1999059" y="891264"/>
                          <a:pt x="1993971" y="1055238"/>
                          <a:pt x="1993680" y="1234955"/>
                        </a:cubicBezTo>
                        <a:cubicBezTo>
                          <a:pt x="1993389" y="1414672"/>
                          <a:pt x="2002364" y="1552841"/>
                          <a:pt x="1993680" y="1852432"/>
                        </a:cubicBezTo>
                        <a:cubicBezTo>
                          <a:pt x="1984996" y="2152023"/>
                          <a:pt x="2006366" y="2145605"/>
                          <a:pt x="1993680" y="2340239"/>
                        </a:cubicBezTo>
                        <a:cubicBezTo>
                          <a:pt x="1980994" y="2534873"/>
                          <a:pt x="2005418" y="2591818"/>
                          <a:pt x="1993680" y="2828046"/>
                        </a:cubicBezTo>
                        <a:cubicBezTo>
                          <a:pt x="1981942" y="3064274"/>
                          <a:pt x="1987953" y="3228831"/>
                          <a:pt x="1993680" y="3402300"/>
                        </a:cubicBezTo>
                        <a:cubicBezTo>
                          <a:pt x="1999407" y="3575769"/>
                          <a:pt x="1988923" y="3930676"/>
                          <a:pt x="1993680" y="4322341"/>
                        </a:cubicBezTo>
                        <a:cubicBezTo>
                          <a:pt x="1848942" y="4343729"/>
                          <a:pt x="1531551" y="4340880"/>
                          <a:pt x="1349057" y="4322341"/>
                        </a:cubicBezTo>
                        <a:cubicBezTo>
                          <a:pt x="1166563" y="4303802"/>
                          <a:pt x="885851" y="4300599"/>
                          <a:pt x="664560" y="4322341"/>
                        </a:cubicBezTo>
                        <a:cubicBezTo>
                          <a:pt x="443269" y="4344083"/>
                          <a:pt x="262260" y="4353792"/>
                          <a:pt x="0" y="4322341"/>
                        </a:cubicBezTo>
                        <a:cubicBezTo>
                          <a:pt x="6074" y="4064331"/>
                          <a:pt x="-20283" y="3961689"/>
                          <a:pt x="0" y="3748087"/>
                        </a:cubicBezTo>
                        <a:cubicBezTo>
                          <a:pt x="20283" y="3534485"/>
                          <a:pt x="-11247" y="3356275"/>
                          <a:pt x="0" y="3217057"/>
                        </a:cubicBezTo>
                        <a:cubicBezTo>
                          <a:pt x="11247" y="3077839"/>
                          <a:pt x="-26598" y="2708229"/>
                          <a:pt x="0" y="2513133"/>
                        </a:cubicBezTo>
                        <a:cubicBezTo>
                          <a:pt x="26598" y="2318037"/>
                          <a:pt x="5394" y="1984741"/>
                          <a:pt x="0" y="1852432"/>
                        </a:cubicBezTo>
                        <a:cubicBezTo>
                          <a:pt x="-5394" y="1720123"/>
                          <a:pt x="-25119" y="1514404"/>
                          <a:pt x="0" y="1321401"/>
                        </a:cubicBezTo>
                        <a:cubicBezTo>
                          <a:pt x="25119" y="1128398"/>
                          <a:pt x="-3528" y="981815"/>
                          <a:pt x="0" y="790371"/>
                        </a:cubicBezTo>
                        <a:cubicBezTo>
                          <a:pt x="3528" y="598927"/>
                          <a:pt x="-31417" y="21660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60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A72F3-DE16-1541-5E05-7E60E1AA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712"/>
            <a:ext cx="12191999" cy="1050792"/>
          </a:xfrm>
        </p:spPr>
        <p:txBody>
          <a:bodyPr anchor="b">
            <a:normAutofit/>
          </a:bodyPr>
          <a:lstStyle/>
          <a:p>
            <a:r>
              <a:rPr lang="pt-BR" b="1" i="0">
                <a:solidFill>
                  <a:srgbClr val="093366"/>
                </a:solidFill>
                <a:effectLst/>
                <a:latin typeface="Inter"/>
              </a:rPr>
              <a:t>Tamanho (%)</a:t>
            </a:r>
            <a:endParaRPr lang="pt-B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7BB64C0-E377-DCCA-125B-23F758E646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Forma, Retângulo&#10;&#10;Descrição gerada automaticamente">
            <a:extLst>
              <a:ext uri="{FF2B5EF4-FFF2-40B4-BE49-F238E27FC236}">
                <a16:creationId xmlns:a16="http://schemas.microsoft.com/office/drawing/2014/main" id="{3CBABC83-E6BD-15B6-F32A-80BD00781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00" y="1539510"/>
            <a:ext cx="2475818" cy="462273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D4FC94-A60C-09F1-77CB-BB069E23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11" y="1828800"/>
            <a:ext cx="7596425" cy="4333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95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A72F3-DE16-1541-5E05-7E60E1AA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712"/>
            <a:ext cx="12191999" cy="1050792"/>
          </a:xfrm>
        </p:spPr>
        <p:txBody>
          <a:bodyPr anchor="b">
            <a:normAutofit/>
          </a:bodyPr>
          <a:lstStyle/>
          <a:p>
            <a:r>
              <a:rPr lang="pt-BR" b="1" i="0">
                <a:solidFill>
                  <a:srgbClr val="093366"/>
                </a:solidFill>
                <a:effectLst/>
                <a:latin typeface="Inter"/>
              </a:rPr>
              <a:t>Tamanho (Flex)</a:t>
            </a:r>
            <a:endParaRPr lang="pt-B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7BB64C0-E377-DCCA-125B-23F758E646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8AC37F-2014-3D88-C279-7B4E1FBCA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84"/>
          <a:stretch/>
        </p:blipFill>
        <p:spPr>
          <a:xfrm>
            <a:off x="1196865" y="2102755"/>
            <a:ext cx="6840563" cy="4059490"/>
          </a:xfrm>
          <a:prstGeom prst="rect">
            <a:avLst/>
          </a:prstGeom>
        </p:spPr>
      </p:pic>
      <p:pic>
        <p:nvPicPr>
          <p:cNvPr id="8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75F67468-3769-3339-3956-6117C5506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01" y="1539510"/>
            <a:ext cx="2481017" cy="462273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53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A72F3-DE16-1541-5E05-7E60E1AA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712"/>
            <a:ext cx="12191999" cy="1050792"/>
          </a:xfrm>
        </p:spPr>
        <p:txBody>
          <a:bodyPr anchor="b">
            <a:normAutofit/>
          </a:bodyPr>
          <a:lstStyle/>
          <a:p>
            <a:r>
              <a:rPr lang="pt-BR" b="1" i="0">
                <a:solidFill>
                  <a:srgbClr val="093366"/>
                </a:solidFill>
                <a:effectLst/>
                <a:latin typeface="Inter"/>
              </a:rPr>
              <a:t>Tamanho (Flex 2) </a:t>
            </a:r>
            <a:endParaRPr lang="pt-B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7BB64C0-E377-DCCA-125B-23F758E646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7E9039-C404-5571-3E9F-AC81D9EC3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1" y="1715805"/>
            <a:ext cx="7410733" cy="4446440"/>
          </a:xfrm>
          <a:prstGeom prst="rect">
            <a:avLst/>
          </a:prstGeom>
        </p:spPr>
      </p:pic>
      <p:pic>
        <p:nvPicPr>
          <p:cNvPr id="8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A668207A-ECAB-AD31-2782-67D569C23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02" y="1498155"/>
            <a:ext cx="2480304" cy="466409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32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A72F3-DE16-1541-5E05-7E60E1AA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712"/>
            <a:ext cx="12191999" cy="1050792"/>
          </a:xfrm>
        </p:spPr>
        <p:txBody>
          <a:bodyPr anchor="b">
            <a:normAutofit/>
          </a:bodyPr>
          <a:lstStyle/>
          <a:p>
            <a:r>
              <a:rPr lang="pt-BR" b="1" i="0">
                <a:solidFill>
                  <a:srgbClr val="093366"/>
                </a:solidFill>
                <a:effectLst/>
                <a:latin typeface="Inter"/>
              </a:rPr>
              <a:t>Tamanho (Flex e %)</a:t>
            </a:r>
            <a:endParaRPr lang="pt-B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7BB64C0-E377-DCCA-125B-23F758E646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F8A8CC-049E-9BB5-1E05-C350851F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75" y="1995265"/>
            <a:ext cx="7195233" cy="4166979"/>
          </a:xfrm>
          <a:prstGeom prst="rect">
            <a:avLst/>
          </a:prstGeom>
        </p:spPr>
      </p:pic>
      <p:pic>
        <p:nvPicPr>
          <p:cNvPr id="8" name="Imagem 7" descr="Forma&#10;&#10;Descrição gerada automaticamente">
            <a:extLst>
              <a:ext uri="{FF2B5EF4-FFF2-40B4-BE49-F238E27FC236}">
                <a16:creationId xmlns:a16="http://schemas.microsoft.com/office/drawing/2014/main" id="{B91C4035-CFAE-5B3B-BFBF-1202DB9A1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01" y="1539510"/>
            <a:ext cx="2453308" cy="462273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13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835FB77-F432-2CBA-A0C7-8F0644C98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9" t="1567" r="4639" b="1840"/>
          <a:stretch/>
        </p:blipFill>
        <p:spPr>
          <a:xfrm>
            <a:off x="4621924" y="969816"/>
            <a:ext cx="2382983" cy="490450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1CB7388-AFEB-F357-1D59-3931A2ED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87" y="969816"/>
            <a:ext cx="2401646" cy="490451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899C033-AE62-074C-F493-00C0F18A9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010" y="969815"/>
            <a:ext cx="2410375" cy="490450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26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4D4939C-545C-297A-B786-D2F85264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91" y="689563"/>
            <a:ext cx="10483133" cy="47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7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9213CB-2E0F-D96F-4C79-FD5344D0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78" y="607527"/>
            <a:ext cx="2745644" cy="560700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84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298949E-40A6-E495-2ED9-FDBF527A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" y="10396"/>
            <a:ext cx="12186112" cy="694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: Linha Dobrada 1">
            <a:extLst>
              <a:ext uri="{FF2B5EF4-FFF2-40B4-BE49-F238E27FC236}">
                <a16:creationId xmlns:a16="http://schemas.microsoft.com/office/drawing/2014/main" id="{989BFEEC-A4FF-E700-AFBB-8BB593CA0BFF}"/>
              </a:ext>
            </a:extLst>
          </p:cNvPr>
          <p:cNvSpPr/>
          <p:nvPr/>
        </p:nvSpPr>
        <p:spPr>
          <a:xfrm>
            <a:off x="6899565" y="236143"/>
            <a:ext cx="4530436" cy="7341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055"/>
              <a:gd name="adj6" fmla="val -64459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Função exibir Imagem: Essa função irá retornar a imagem do biscoito 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C279AD8-063B-7EA8-9DE4-3EEC1FC9FB72}"/>
              </a:ext>
            </a:extLst>
          </p:cNvPr>
          <p:cNvSpPr/>
          <p:nvPr/>
        </p:nvSpPr>
        <p:spPr>
          <a:xfrm>
            <a:off x="1724095" y="706295"/>
            <a:ext cx="2272144" cy="309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559C9136-EEFE-4B39-7020-0B10C3F3DC40}"/>
              </a:ext>
            </a:extLst>
          </p:cNvPr>
          <p:cNvSpPr/>
          <p:nvPr/>
        </p:nvSpPr>
        <p:spPr>
          <a:xfrm>
            <a:off x="7514801" y="2415274"/>
            <a:ext cx="2575386" cy="15846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597"/>
              <a:gd name="adj6" fmla="val -58758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Função quebrar: Essa função selecionara uma nova frase e alterará a imagem do biscoito inteiro para o biscoito quebrado.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8DF57EE6-E8B8-22D4-CFC3-1E094DEE0F15}"/>
              </a:ext>
            </a:extLst>
          </p:cNvPr>
          <p:cNvSpPr/>
          <p:nvPr/>
        </p:nvSpPr>
        <p:spPr>
          <a:xfrm>
            <a:off x="9722031" y="5195454"/>
            <a:ext cx="2413379" cy="14264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825"/>
              <a:gd name="adj6" fmla="val -95528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Função novo: Essa função alterará a imagem do biscoito quebrado para o biscoito inteiro.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C7A82EA-8D7D-B7F3-A83D-E50584FB0AB2}"/>
              </a:ext>
            </a:extLst>
          </p:cNvPr>
          <p:cNvSpPr/>
          <p:nvPr/>
        </p:nvSpPr>
        <p:spPr>
          <a:xfrm>
            <a:off x="5909358" y="1029665"/>
            <a:ext cx="2784762" cy="365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09EDC3A-2AEB-FD83-C477-2C49D9F29D69}"/>
              </a:ext>
            </a:extLst>
          </p:cNvPr>
          <p:cNvSpPr/>
          <p:nvPr/>
        </p:nvSpPr>
        <p:spPr>
          <a:xfrm>
            <a:off x="5823094" y="6493351"/>
            <a:ext cx="2493816" cy="365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3CFD636-B627-0E03-3960-64E1ACA83C26}"/>
              </a:ext>
            </a:extLst>
          </p:cNvPr>
          <p:cNvSpPr/>
          <p:nvPr/>
        </p:nvSpPr>
        <p:spPr>
          <a:xfrm>
            <a:off x="4262560" y="790658"/>
            <a:ext cx="1440873" cy="365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F83F5CC3-C678-BC38-D19E-86B4ECA16BDF}"/>
              </a:ext>
            </a:extLst>
          </p:cNvPr>
          <p:cNvSpPr/>
          <p:nvPr/>
        </p:nvSpPr>
        <p:spPr>
          <a:xfrm>
            <a:off x="9616614" y="1578628"/>
            <a:ext cx="2575386" cy="5251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0155"/>
              <a:gd name="adj6" fmla="val -117396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Frase que sorteada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B738306-F493-E2CA-43AE-1AFFB6BE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21" y="1338080"/>
            <a:ext cx="7980313" cy="49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0F719D5-A560-C62A-859F-F65C6599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75" y="858432"/>
            <a:ext cx="9578083" cy="49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0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803A9-6300-CCB9-2E5D-DC3E7358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1941A-4CA3-B73F-DB04-5D8E6F54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53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37DEB1-AA9F-F07F-F185-3CCE5917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04" y="852769"/>
            <a:ext cx="4758433" cy="5724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0837EE-8434-AFDD-CA15-E7F25E3D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550" y="1684771"/>
            <a:ext cx="2804944" cy="4048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57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4636E8-97FA-B929-38C2-F31870C08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5143" y="2613705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pt-BR"/>
              <a:t>Usando Flex para arrumar layout do app biscoito da sorte</a:t>
            </a:r>
          </a:p>
        </p:txBody>
      </p:sp>
    </p:spTree>
    <p:extLst>
      <p:ext uri="{BB962C8B-B14F-4D97-AF65-F5344CB8AC3E}">
        <p14:creationId xmlns:p14="http://schemas.microsoft.com/office/powerpoint/2010/main" val="139748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A72F3-DE16-1541-5E05-7E60E1AA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712"/>
            <a:ext cx="12191999" cy="1050792"/>
          </a:xfrm>
        </p:spPr>
        <p:txBody>
          <a:bodyPr anchor="b">
            <a:normAutofit/>
          </a:bodyPr>
          <a:lstStyle/>
          <a:p>
            <a:r>
              <a:rPr lang="pt-BR" b="1">
                <a:solidFill>
                  <a:srgbClr val="093366"/>
                </a:solidFill>
                <a:latin typeface="Inter"/>
              </a:rPr>
              <a:t>Tela física e tela virtual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AA5085-7D0B-B838-0CDD-A5CB91A58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10" y="1527985"/>
            <a:ext cx="6396125" cy="5033027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000" b="1" i="0">
                <a:solidFill>
                  <a:schemeClr val="accent1">
                    <a:lumMod val="50000"/>
                  </a:schemeClr>
                </a:solidFill>
                <a:effectLst/>
                <a:latin typeface="Inter"/>
              </a:rPr>
              <a:t>Quando trabalhamos com desenvolvimento mobile, em algum momento do processo precisamos desenhar telas. Normalmente, os layouts são feitos pela equipe de design e, depois, são passados para </a:t>
            </a:r>
            <a:r>
              <a:rPr lang="pt-BR" sz="2000" b="1" i="0" u="sng">
                <a:solidFill>
                  <a:schemeClr val="accent1">
                    <a:lumMod val="50000"/>
                  </a:schemeClr>
                </a:solidFill>
                <a:effectLst/>
                <a:latin typeface="Inter"/>
              </a:rPr>
              <a:t>nós</a:t>
            </a:r>
            <a:r>
              <a:rPr lang="pt-BR" sz="2000" b="1" i="0">
                <a:solidFill>
                  <a:schemeClr val="accent1">
                    <a:lumMod val="50000"/>
                  </a:schemeClr>
                </a:solidFill>
                <a:effectLst/>
                <a:latin typeface="Inter"/>
              </a:rPr>
              <a:t> (do time de </a:t>
            </a:r>
            <a:r>
              <a:rPr lang="pt-BR" sz="2000" b="1" i="0" err="1">
                <a:solidFill>
                  <a:schemeClr val="accent1">
                    <a:lumMod val="50000"/>
                  </a:schemeClr>
                </a:solidFill>
                <a:effectLst/>
                <a:latin typeface="Inter"/>
              </a:rPr>
              <a:t>devs</a:t>
            </a:r>
            <a:r>
              <a:rPr lang="pt-BR" sz="2000" b="1" i="0">
                <a:solidFill>
                  <a:schemeClr val="accent1">
                    <a:lumMod val="50000"/>
                  </a:schemeClr>
                </a:solidFill>
                <a:effectLst/>
                <a:latin typeface="Inter"/>
              </a:rPr>
              <a:t>) fazermos a "montagem" do app.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000" b="1" i="0">
                <a:solidFill>
                  <a:schemeClr val="accent1">
                    <a:lumMod val="50000"/>
                  </a:schemeClr>
                </a:solidFill>
                <a:effectLst/>
                <a:latin typeface="Inter"/>
              </a:rPr>
              <a:t>E, antes de começar a desenhar os componentes na tela, primeiro precisamos entender alguns conceitos importantes.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000" b="1" i="0">
                <a:solidFill>
                  <a:schemeClr val="accent1">
                    <a:lumMod val="50000"/>
                  </a:schemeClr>
                </a:solidFill>
                <a:effectLst/>
                <a:latin typeface="Inter"/>
              </a:rPr>
              <a:t>Existem dois tipos de tamanho em uma tela de celular. O tamanho físico que normalmente medimos com polegadas, e o tamanho virtual que costumamos medir com </a:t>
            </a:r>
            <a:r>
              <a:rPr lang="pt-BR" sz="2000" b="1" i="1">
                <a:solidFill>
                  <a:schemeClr val="accent1">
                    <a:lumMod val="50000"/>
                  </a:schemeClr>
                </a:solidFill>
                <a:effectLst/>
                <a:latin typeface="Inter"/>
              </a:rPr>
              <a:t>pixels</a:t>
            </a:r>
            <a:r>
              <a:rPr lang="pt-BR" sz="2000" b="1" i="0">
                <a:solidFill>
                  <a:schemeClr val="accent1">
                    <a:lumMod val="50000"/>
                  </a:schemeClr>
                </a:solidFill>
                <a:effectLst/>
                <a:latin typeface="Inter"/>
              </a:rPr>
              <a:t>.</a:t>
            </a:r>
          </a:p>
          <a:p>
            <a:pPr algn="l"/>
            <a:endParaRPr lang="pt-BR" sz="110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6EF2A09-CCB0-8A54-A22B-5A935C30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33" y="1776579"/>
            <a:ext cx="5169282" cy="425173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225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91e734-5ad8-4a32-ab96-95144a21781a">
      <Terms xmlns="http://schemas.microsoft.com/office/infopath/2007/PartnerControls"/>
    </lcf76f155ced4ddcb4097134ff3c332f>
    <TaxCatchAll xmlns="e83bb24b-9216-46e2-b7dc-8dd1e1a66fd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A83E491850DA45801615EF51FA209F" ma:contentTypeVersion="8" ma:contentTypeDescription="Crie um novo documento." ma:contentTypeScope="" ma:versionID="74352ecd4499e27261a38f44d623169c">
  <xsd:schema xmlns:xsd="http://www.w3.org/2001/XMLSchema" xmlns:xs="http://www.w3.org/2001/XMLSchema" xmlns:p="http://schemas.microsoft.com/office/2006/metadata/properties" xmlns:ns2="6991e734-5ad8-4a32-ab96-95144a21781a" xmlns:ns3="e83bb24b-9216-46e2-b7dc-8dd1e1a66fd0" targetNamespace="http://schemas.microsoft.com/office/2006/metadata/properties" ma:root="true" ma:fieldsID="43cdc3c59d5a1134833254565ad262ce" ns2:_="" ns3:_="">
    <xsd:import namespace="6991e734-5ad8-4a32-ab96-95144a21781a"/>
    <xsd:import namespace="e83bb24b-9216-46e2-b7dc-8dd1e1a66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91e734-5ad8-4a32-ab96-95144a2178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bb24b-9216-46e2-b7dc-8dd1e1a66fd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13eb3b9-404a-4ef7-9b50-f102d21f3cd7}" ma:internalName="TaxCatchAll" ma:showField="CatchAllData" ma:web="e83bb24b-9216-46e2-b7dc-8dd1e1a66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6F8E53-8EFB-4F41-BAF9-BC237AAEE7D2}">
  <ds:schemaRefs>
    <ds:schemaRef ds:uri="06de91f5-f452-47b5-bb73-c2150165688e"/>
    <ds:schemaRef ds:uri="6120182b-a6e3-4555-9d0b-a2cec9a090d0"/>
    <ds:schemaRef ds:uri="6991e734-5ad8-4a32-ab96-95144a21781a"/>
    <ds:schemaRef ds:uri="e6d93901-5714-46ae-980b-c2421dee6ae8"/>
    <ds:schemaRef ds:uri="e83bb24b-9216-46e2-b7dc-8dd1e1a66fd0"/>
    <ds:schemaRef ds:uri="f7d2c877-c230-436e-b2c3-50b75709f4fe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1437CDF5-1317-487C-9040-C575227DD1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6B3DD2-7C81-4221-9CD9-74E6F4C8CFFB}">
  <ds:schemaRefs>
    <ds:schemaRef ds:uri="6991e734-5ad8-4a32-ab96-95144a21781a"/>
    <ds:schemaRef ds:uri="e83bb24b-9216-46e2-b7dc-8dd1e1a66f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do Office</vt:lpstr>
      <vt:lpstr>App Biscoito da Sorte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Usando Flex para arrumar layout do app biscoito da sorte</vt:lpstr>
      <vt:lpstr>Tela física e tela virtual</vt:lpstr>
      <vt:lpstr>As unidades de medida</vt:lpstr>
      <vt:lpstr>Tamanho (Fixo)</vt:lpstr>
      <vt:lpstr>Tamanho (%)</vt:lpstr>
      <vt:lpstr>Tamanho (Flex)</vt:lpstr>
      <vt:lpstr>Tamanho (Flex 2) </vt:lpstr>
      <vt:lpstr>Tamanho (Flex e %)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Tamanhos Dinâmicos e Fixos</dc:title>
  <dc:creator>LUCIANO FERREIRA DE MACEDO</dc:creator>
  <cp:revision>1</cp:revision>
  <dcterms:created xsi:type="dcterms:W3CDTF">2022-07-25T04:00:01Z</dcterms:created>
  <dcterms:modified xsi:type="dcterms:W3CDTF">2023-04-05T13:04:30Z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0x0101001C82B2840A58EB4C8F8F095962606838</vt:lpwstr>
  </property>
  <property fmtid="{D5CDD505-2E9C-101B-9397-08002B2CF9AE}" pid="3" name="MediaServiceImageTags">
    <vt:lpwstr/>
  </property>
</Properties>
</file>