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01" autoAdjust="0"/>
    <p:restoredTop sz="94660"/>
  </p:normalViewPr>
  <p:slideViewPr>
    <p:cSldViewPr snapToGrid="0">
      <p:cViewPr>
        <p:scale>
          <a:sx n="125" d="100"/>
          <a:sy n="125" d="100"/>
        </p:scale>
        <p:origin x="-1253" y="-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875-8628-4249-A7A6-366A3BEA7A27}" type="datetimeFigureOut">
              <a:rPr lang="fr-FR" smtClean="0"/>
              <a:t>24/09/2024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3D50-C42B-4E54-99C5-9D98F20A66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450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875-8628-4249-A7A6-366A3BEA7A27}" type="datetimeFigureOut">
              <a:rPr lang="fr-FR" smtClean="0"/>
              <a:t>24/09/2024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3D50-C42B-4E54-99C5-9D98F20A66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48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875-8628-4249-A7A6-366A3BEA7A27}" type="datetimeFigureOut">
              <a:rPr lang="fr-FR" smtClean="0"/>
              <a:t>24/09/2024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3D50-C42B-4E54-99C5-9D98F20A66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47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875-8628-4249-A7A6-366A3BEA7A27}" type="datetimeFigureOut">
              <a:rPr lang="fr-FR" smtClean="0"/>
              <a:t>24/09/2024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3D50-C42B-4E54-99C5-9D98F20A66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322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875-8628-4249-A7A6-366A3BEA7A27}" type="datetimeFigureOut">
              <a:rPr lang="fr-FR" smtClean="0"/>
              <a:t>24/09/2024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3D50-C42B-4E54-99C5-9D98F20A66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35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875-8628-4249-A7A6-366A3BEA7A27}" type="datetimeFigureOut">
              <a:rPr lang="fr-FR" smtClean="0"/>
              <a:t>24/09/2024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3D50-C42B-4E54-99C5-9D98F20A66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134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875-8628-4249-A7A6-366A3BEA7A27}" type="datetimeFigureOut">
              <a:rPr lang="fr-FR" smtClean="0"/>
              <a:t>24/09/2024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3D50-C42B-4E54-99C5-9D98F20A66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875-8628-4249-A7A6-366A3BEA7A27}" type="datetimeFigureOut">
              <a:rPr lang="fr-FR" smtClean="0"/>
              <a:t>24/09/2024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3D50-C42B-4E54-99C5-9D98F20A66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585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875-8628-4249-A7A6-366A3BEA7A27}" type="datetimeFigureOut">
              <a:rPr lang="fr-FR" smtClean="0"/>
              <a:t>24/09/2024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3D50-C42B-4E54-99C5-9D98F20A66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68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875-8628-4249-A7A6-366A3BEA7A27}" type="datetimeFigureOut">
              <a:rPr lang="fr-FR" smtClean="0"/>
              <a:t>24/09/2024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3D50-C42B-4E54-99C5-9D98F20A66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97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1875-8628-4249-A7A6-366A3BEA7A27}" type="datetimeFigureOut">
              <a:rPr lang="fr-FR" smtClean="0"/>
              <a:t>24/09/2024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3D50-C42B-4E54-99C5-9D98F20A66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55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E1875-8628-4249-A7A6-366A3BEA7A27}" type="datetimeFigureOut">
              <a:rPr lang="fr-FR" smtClean="0"/>
              <a:t>24/09/2024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E3D50-C42B-4E54-99C5-9D98F20A66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89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019" y="1223678"/>
            <a:ext cx="6455677" cy="24062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23"/>
          <a:stretch/>
        </p:blipFill>
        <p:spPr>
          <a:xfrm>
            <a:off x="5522445" y="4016415"/>
            <a:ext cx="6252826" cy="1935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88" y="1501471"/>
            <a:ext cx="5014889" cy="463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36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Vojáček Libor (192189)</dc:creator>
  <cp:lastModifiedBy>Vojáček Libor (192189)</cp:lastModifiedBy>
  <cp:revision>1</cp:revision>
  <dcterms:created xsi:type="dcterms:W3CDTF">2024-09-24T09:56:44Z</dcterms:created>
  <dcterms:modified xsi:type="dcterms:W3CDTF">2024-09-24T09:57:17Z</dcterms:modified>
</cp:coreProperties>
</file>