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5" r:id="rId6"/>
    <p:sldId id="266" r:id="rId7"/>
    <p:sldId id="264" r:id="rId8"/>
    <p:sldId id="263" r:id="rId9"/>
    <p:sldId id="261" r:id="rId10"/>
    <p:sldId id="262" r:id="rId11"/>
    <p:sldId id="26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2014/8/29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淘宝指数</a:t>
            </a:r>
            <a:r>
              <a:rPr lang="en-US" altLang="zh-CN" dirty="0" smtClean="0"/>
              <a:t/>
            </a:r>
            <a:br>
              <a:rPr lang="en-US" altLang="zh-CN" dirty="0" smtClean="0"/>
            </a:br>
            <a:r>
              <a:rPr lang="zh-CN" altLang="en-US" dirty="0" smtClean="0"/>
              <a:t>优化方案及改进措施</a:t>
            </a:r>
            <a:endParaRPr lang="zh-CN" altLang="en-US" dirty="0"/>
          </a:p>
        </p:txBody>
      </p:sp>
    </p:spTree>
    <p:extLst>
      <p:ext uri="{BB962C8B-B14F-4D97-AF65-F5344CB8AC3E}">
        <p14:creationId xmlns:p14="http://schemas.microsoft.com/office/powerpoint/2010/main" val="334190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团队组成和项目计划</a:t>
            </a:r>
            <a:endParaRPr lang="zh-CN" altLang="en-US" dirty="0"/>
          </a:p>
        </p:txBody>
      </p:sp>
      <p:sp>
        <p:nvSpPr>
          <p:cNvPr id="3" name="内容占位符 2"/>
          <p:cNvSpPr>
            <a:spLocks noGrp="1"/>
          </p:cNvSpPr>
          <p:nvPr>
            <p:ph idx="1"/>
          </p:nvPr>
        </p:nvSpPr>
        <p:spPr/>
        <p:txBody>
          <a:bodyPr/>
          <a:lstStyle/>
          <a:p>
            <a:r>
              <a:rPr lang="zh-CN" altLang="en-US" dirty="0" smtClean="0"/>
              <a:t>团队组成</a:t>
            </a:r>
            <a:endParaRPr lang="en-US" altLang="zh-CN" dirty="0" smtClean="0"/>
          </a:p>
          <a:p>
            <a:pPr lvl="1"/>
            <a:r>
              <a:rPr lang="zh-CN" altLang="en-US" dirty="0" smtClean="0"/>
              <a:t>前端开发：</a:t>
            </a:r>
            <a:r>
              <a:rPr lang="en-US" altLang="zh-CN" dirty="0" smtClean="0"/>
              <a:t>1</a:t>
            </a:r>
          </a:p>
          <a:p>
            <a:pPr lvl="1"/>
            <a:r>
              <a:rPr lang="zh-CN" altLang="en-US" dirty="0" smtClean="0"/>
              <a:t>数据整合：</a:t>
            </a:r>
            <a:r>
              <a:rPr lang="en-US" altLang="zh-CN" dirty="0" smtClean="0"/>
              <a:t>1</a:t>
            </a:r>
          </a:p>
          <a:p>
            <a:pPr lvl="1"/>
            <a:r>
              <a:rPr lang="zh-CN" altLang="en-US" dirty="0"/>
              <a:t>后台</a:t>
            </a:r>
            <a:r>
              <a:rPr lang="zh-CN" altLang="en-US" dirty="0" smtClean="0"/>
              <a:t>开发：</a:t>
            </a:r>
            <a:r>
              <a:rPr lang="en-US" altLang="zh-CN" dirty="0" smtClean="0"/>
              <a:t>1</a:t>
            </a:r>
          </a:p>
          <a:p>
            <a:pPr lvl="1"/>
            <a:r>
              <a:rPr lang="zh-CN" altLang="en-US" dirty="0"/>
              <a:t>产品</a:t>
            </a:r>
            <a:r>
              <a:rPr lang="zh-CN" altLang="en-US" dirty="0" smtClean="0"/>
              <a:t>经理：</a:t>
            </a:r>
            <a:r>
              <a:rPr lang="en-US" altLang="zh-CN" dirty="0" smtClean="0"/>
              <a:t>1	</a:t>
            </a:r>
          </a:p>
          <a:p>
            <a:r>
              <a:rPr lang="zh-CN" altLang="en-US" dirty="0" smtClean="0"/>
              <a:t>工作量</a:t>
            </a:r>
            <a:endParaRPr lang="en-US" altLang="zh-CN" dirty="0" smtClean="0"/>
          </a:p>
          <a:p>
            <a:pPr lvl="1"/>
            <a:r>
              <a:rPr lang="zh-CN" altLang="en-US" dirty="0" smtClean="0"/>
              <a:t>估算</a:t>
            </a:r>
            <a:r>
              <a:rPr lang="en-US" altLang="zh-CN" dirty="0" smtClean="0"/>
              <a:t>8</a:t>
            </a:r>
            <a:r>
              <a:rPr lang="zh-CN" altLang="en-US" dirty="0" smtClean="0"/>
              <a:t>人月</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2086114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708920"/>
            <a:ext cx="8229600" cy="1143000"/>
          </a:xfrm>
        </p:spPr>
        <p:txBody>
          <a:bodyPr/>
          <a:lstStyle/>
          <a:p>
            <a:r>
              <a:rPr lang="en-US" altLang="zh-CN" dirty="0" smtClean="0"/>
              <a:t>Thank you</a:t>
            </a:r>
            <a:r>
              <a:rPr lang="zh-CN" altLang="en-US" dirty="0" smtClean="0"/>
              <a:t>！</a:t>
            </a:r>
            <a:endParaRPr lang="zh-CN" altLang="en-US" dirty="0"/>
          </a:p>
        </p:txBody>
      </p:sp>
    </p:spTree>
    <p:extLst>
      <p:ext uri="{BB962C8B-B14F-4D97-AF65-F5344CB8AC3E}">
        <p14:creationId xmlns:p14="http://schemas.microsoft.com/office/powerpoint/2010/main" val="34024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产品要求</a:t>
            </a:r>
            <a:endParaRPr lang="zh-CN" altLang="en-US" dirty="0"/>
          </a:p>
        </p:txBody>
      </p:sp>
      <p:sp>
        <p:nvSpPr>
          <p:cNvPr id="3" name="内容占位符 2"/>
          <p:cNvSpPr>
            <a:spLocks noGrp="1"/>
          </p:cNvSpPr>
          <p:nvPr>
            <p:ph idx="1"/>
          </p:nvPr>
        </p:nvSpPr>
        <p:spPr>
          <a:xfrm>
            <a:off x="457200" y="1268760"/>
            <a:ext cx="8229600" cy="5256584"/>
          </a:xfrm>
        </p:spPr>
        <p:txBody>
          <a:bodyPr>
            <a:normAutofit fontScale="92500" lnSpcReduction="20000"/>
          </a:bodyPr>
          <a:lstStyle/>
          <a:p>
            <a:r>
              <a:rPr lang="zh-CN" altLang="en-US" dirty="0" smtClean="0"/>
              <a:t>目标产品</a:t>
            </a:r>
            <a:r>
              <a:rPr lang="en-US" altLang="zh-CN" dirty="0" smtClean="0"/>
              <a:t>		</a:t>
            </a:r>
            <a:r>
              <a:rPr lang="zh-CN" altLang="en-US" dirty="0" smtClean="0"/>
              <a:t>淘宝指数</a:t>
            </a:r>
            <a:endParaRPr lang="en-US" altLang="zh-CN" dirty="0" smtClean="0"/>
          </a:p>
          <a:p>
            <a:endParaRPr lang="en-US" altLang="zh-CN" dirty="0" smtClean="0"/>
          </a:p>
          <a:p>
            <a:r>
              <a:rPr lang="zh-CN" altLang="en-US" dirty="0"/>
              <a:t>存在</a:t>
            </a:r>
            <a:r>
              <a:rPr lang="zh-CN" altLang="en-US" dirty="0" smtClean="0"/>
              <a:t>问题</a:t>
            </a:r>
            <a:endParaRPr lang="en-US" altLang="zh-CN" dirty="0" smtClean="0"/>
          </a:p>
          <a:p>
            <a:pPr lvl="1"/>
            <a:r>
              <a:rPr lang="zh-CN" altLang="en-US" dirty="0" smtClean="0"/>
              <a:t>数据呈现方式不够直观</a:t>
            </a:r>
            <a:endParaRPr lang="en-US" altLang="zh-CN" dirty="0" smtClean="0"/>
          </a:p>
          <a:p>
            <a:pPr lvl="1"/>
            <a:r>
              <a:rPr lang="zh-CN" altLang="en-US" dirty="0" smtClean="0"/>
              <a:t>没有呈现相关搜索关键词（可以整合阿里妈妈数据）</a:t>
            </a:r>
            <a:endParaRPr lang="en-US" altLang="zh-CN" dirty="0" smtClean="0"/>
          </a:p>
          <a:p>
            <a:pPr lvl="1"/>
            <a:r>
              <a:rPr lang="zh-CN" altLang="en-US" dirty="0" smtClean="0"/>
              <a:t>细微问题</a:t>
            </a:r>
            <a:endParaRPr lang="en-US" altLang="zh-CN" dirty="0"/>
          </a:p>
          <a:p>
            <a:pPr lvl="2"/>
            <a:r>
              <a:rPr lang="zh-CN" altLang="en-US" dirty="0" smtClean="0"/>
              <a:t>天猫淘宝未分离</a:t>
            </a:r>
            <a:endParaRPr lang="en-US" altLang="zh-CN" dirty="0" smtClean="0"/>
          </a:p>
          <a:p>
            <a:pPr lvl="2"/>
            <a:r>
              <a:rPr lang="zh-CN" altLang="en-US" dirty="0" smtClean="0"/>
              <a:t>用户等级细分</a:t>
            </a:r>
            <a:endParaRPr lang="en-US" altLang="zh-CN" dirty="0" smtClean="0"/>
          </a:p>
          <a:p>
            <a:pPr lvl="2"/>
            <a:r>
              <a:rPr lang="zh-CN" altLang="en-US" dirty="0"/>
              <a:t>对比框交互过</a:t>
            </a:r>
            <a:r>
              <a:rPr lang="zh-CN" altLang="en-US" dirty="0" smtClean="0"/>
              <a:t>差</a:t>
            </a:r>
            <a:endParaRPr lang="en-US" altLang="zh-CN" dirty="0" smtClean="0"/>
          </a:p>
          <a:p>
            <a:pPr lvl="2"/>
            <a:r>
              <a:rPr lang="zh-CN" altLang="en-US" dirty="0"/>
              <a:t>无法收藏</a:t>
            </a:r>
            <a:r>
              <a:rPr lang="zh-CN" altLang="en-US" dirty="0" smtClean="0"/>
              <a:t>关键词</a:t>
            </a:r>
            <a:endParaRPr lang="en-US" altLang="zh-CN" dirty="0" smtClean="0"/>
          </a:p>
          <a:p>
            <a:pPr lvl="2"/>
            <a:endParaRPr lang="en-US" altLang="zh-CN" dirty="0" smtClean="0"/>
          </a:p>
          <a:p>
            <a:r>
              <a:rPr lang="zh-CN" altLang="en-US" dirty="0"/>
              <a:t>解决</a:t>
            </a:r>
            <a:r>
              <a:rPr lang="zh-CN" altLang="en-US" dirty="0" smtClean="0"/>
              <a:t>方案</a:t>
            </a:r>
            <a:endParaRPr lang="en-US" altLang="zh-CN" dirty="0" smtClean="0"/>
          </a:p>
          <a:p>
            <a:pPr lvl="1"/>
            <a:r>
              <a:rPr lang="zh-CN" altLang="en-US" dirty="0" smtClean="0"/>
              <a:t>以全新的数据呈现方式展现相关搜索关键词</a:t>
            </a:r>
            <a:endParaRPr lang="en-US" altLang="zh-CN" dirty="0"/>
          </a:p>
        </p:txBody>
      </p:sp>
    </p:spTree>
    <p:extLst>
      <p:ext uri="{BB962C8B-B14F-4D97-AF65-F5344CB8AC3E}">
        <p14:creationId xmlns:p14="http://schemas.microsoft.com/office/powerpoint/2010/main" val="283242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大数据的应用及价值</a:t>
            </a:r>
            <a:endParaRPr lang="zh-CN" altLang="en-US" dirty="0"/>
          </a:p>
        </p:txBody>
      </p:sp>
      <p:sp>
        <p:nvSpPr>
          <p:cNvPr id="3" name="内容占位符 2"/>
          <p:cNvSpPr>
            <a:spLocks noGrp="1"/>
          </p:cNvSpPr>
          <p:nvPr>
            <p:ph idx="1"/>
          </p:nvPr>
        </p:nvSpPr>
        <p:spPr>
          <a:xfrm>
            <a:off x="457200" y="1600201"/>
            <a:ext cx="8229600" cy="3845024"/>
          </a:xfrm>
        </p:spPr>
        <p:txBody>
          <a:bodyPr>
            <a:normAutofit fontScale="92500" lnSpcReduction="10000"/>
          </a:bodyPr>
          <a:lstStyle/>
          <a:p>
            <a:r>
              <a:rPr lang="zh-CN" altLang="en-US" dirty="0" smtClean="0"/>
              <a:t>通过对展现方式的改进，是展现方式更加直观，满足大数据对速度的要求</a:t>
            </a:r>
            <a:endParaRPr lang="en-US" altLang="zh-CN" dirty="0" smtClean="0"/>
          </a:p>
          <a:p>
            <a:endParaRPr lang="en-US" altLang="zh-CN" dirty="0" smtClean="0"/>
          </a:p>
          <a:p>
            <a:r>
              <a:rPr lang="zh-CN" altLang="en-US" dirty="0" smtClean="0"/>
              <a:t>通过增加相关搜索关键词列表，对大数据的多样性进行呈现</a:t>
            </a:r>
            <a:endParaRPr lang="en-US" altLang="zh-CN" dirty="0" smtClean="0"/>
          </a:p>
          <a:p>
            <a:endParaRPr lang="en-US" altLang="zh-CN" dirty="0" smtClean="0"/>
          </a:p>
          <a:p>
            <a:r>
              <a:rPr lang="zh-CN" altLang="en-US" dirty="0" smtClean="0"/>
              <a:t>通过增加更多维度分析数据，充分发挥大数据数量上的优势</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32473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产品界面设计思路</a:t>
            </a:r>
            <a:endParaRPr lang="zh-CN" altLang="en-US" dirty="0"/>
          </a:p>
        </p:txBody>
      </p:sp>
      <p:sp>
        <p:nvSpPr>
          <p:cNvPr id="3" name="内容占位符 2"/>
          <p:cNvSpPr>
            <a:spLocks noGrp="1"/>
          </p:cNvSpPr>
          <p:nvPr>
            <p:ph idx="1"/>
          </p:nvPr>
        </p:nvSpPr>
        <p:spPr>
          <a:xfrm>
            <a:off x="457200" y="1600200"/>
            <a:ext cx="8579296" cy="4525963"/>
          </a:xfrm>
        </p:spPr>
        <p:txBody>
          <a:bodyPr>
            <a:normAutofit fontScale="85000" lnSpcReduction="10000"/>
          </a:bodyPr>
          <a:lstStyle/>
          <a:p>
            <a:r>
              <a:rPr lang="zh-CN" altLang="en-US" dirty="0" smtClean="0"/>
              <a:t>基本思路</a:t>
            </a:r>
            <a:endParaRPr lang="en-US" altLang="zh-CN" dirty="0" smtClean="0"/>
          </a:p>
          <a:p>
            <a:pPr lvl="1"/>
            <a:r>
              <a:rPr lang="zh-CN" altLang="en-US" dirty="0" smtClean="0"/>
              <a:t>使用</a:t>
            </a:r>
            <a:r>
              <a:rPr lang="en-US" altLang="zh-CN" dirty="0" smtClean="0"/>
              <a:t>3D</a:t>
            </a:r>
            <a:r>
              <a:rPr lang="zh-CN" altLang="en-US" dirty="0" smtClean="0"/>
              <a:t>导向力图呈现数据及其关系</a:t>
            </a:r>
            <a:endParaRPr lang="en-US" altLang="zh-CN" dirty="0" smtClean="0"/>
          </a:p>
          <a:p>
            <a:pPr lvl="1"/>
            <a:r>
              <a:rPr lang="zh-CN" altLang="en-US" dirty="0" smtClean="0"/>
              <a:t>通过旋转、拖动等基本动作实现时间、关系的切换</a:t>
            </a:r>
            <a:endParaRPr lang="en-US" altLang="zh-CN" dirty="0" smtClean="0"/>
          </a:p>
          <a:p>
            <a:pPr lvl="1"/>
            <a:r>
              <a:rPr lang="zh-CN" altLang="en-US" dirty="0"/>
              <a:t>重点</a:t>
            </a:r>
            <a:r>
              <a:rPr lang="zh-CN" altLang="en-US" dirty="0" smtClean="0"/>
              <a:t>突出搜索关键词及与其相关的搜索词的关系及搜索频率</a:t>
            </a:r>
            <a:endParaRPr lang="en-US" altLang="zh-CN" dirty="0" smtClean="0"/>
          </a:p>
          <a:p>
            <a:pPr lvl="1"/>
            <a:r>
              <a:rPr lang="zh-CN" altLang="en-US" dirty="0" smtClean="0"/>
              <a:t>将各种关系以直线连接方式进行展示增加可读性及趣味性</a:t>
            </a:r>
            <a:endParaRPr lang="en-US" altLang="zh-CN" dirty="0" smtClean="0"/>
          </a:p>
          <a:p>
            <a:r>
              <a:rPr lang="zh-CN" altLang="en-US" dirty="0"/>
              <a:t>基本</a:t>
            </a:r>
            <a:r>
              <a:rPr lang="zh-CN" altLang="en-US" dirty="0" smtClean="0"/>
              <a:t>动作</a:t>
            </a:r>
            <a:endParaRPr lang="en-US" altLang="zh-CN" dirty="0" smtClean="0"/>
          </a:p>
          <a:p>
            <a:pPr lvl="1"/>
            <a:r>
              <a:rPr lang="zh-CN" altLang="en-US" dirty="0" smtClean="0"/>
              <a:t>单击节点    出现浮层展示搜索关键词信息</a:t>
            </a:r>
            <a:endParaRPr lang="en-US" altLang="zh-CN" dirty="0" smtClean="0"/>
          </a:p>
          <a:p>
            <a:pPr lvl="1"/>
            <a:r>
              <a:rPr lang="zh-CN" altLang="en-US" dirty="0" smtClean="0"/>
              <a:t>双击节点    具体信息弹出显示</a:t>
            </a:r>
            <a:endParaRPr lang="en-US" altLang="zh-CN" dirty="0" smtClean="0"/>
          </a:p>
          <a:p>
            <a:pPr lvl="1"/>
            <a:r>
              <a:rPr lang="zh-CN" altLang="en-US" dirty="0" smtClean="0"/>
              <a:t>拖动旋转</a:t>
            </a:r>
            <a:r>
              <a:rPr lang="en-US" altLang="zh-CN" dirty="0"/>
              <a:t> </a:t>
            </a:r>
            <a:r>
              <a:rPr lang="en-US" altLang="zh-CN" dirty="0" smtClean="0"/>
              <a:t>   </a:t>
            </a:r>
            <a:r>
              <a:rPr lang="zh-CN" altLang="en-US" dirty="0" smtClean="0"/>
              <a:t>以拖动方向控制页面展示信息量的多少</a:t>
            </a:r>
            <a:r>
              <a:rPr lang="en-US" altLang="zh-CN" dirty="0" smtClean="0"/>
              <a:t>		</a:t>
            </a:r>
          </a:p>
          <a:p>
            <a:endParaRPr lang="en-US" altLang="zh-CN" dirty="0" smtClean="0"/>
          </a:p>
          <a:p>
            <a:endParaRPr lang="zh-CN" altLang="en-US" dirty="0"/>
          </a:p>
        </p:txBody>
      </p:sp>
    </p:spTree>
    <p:extLst>
      <p:ext uri="{BB962C8B-B14F-4D97-AF65-F5344CB8AC3E}">
        <p14:creationId xmlns:p14="http://schemas.microsoft.com/office/powerpoint/2010/main" val="301353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a:t>
            </a:r>
            <a:r>
              <a:rPr lang="zh-CN" altLang="en-US" dirty="0" smtClean="0"/>
              <a:t>界面展示</a:t>
            </a:r>
            <a:r>
              <a:rPr lang="en-US" altLang="zh-CN" dirty="0" smtClean="0"/>
              <a:t>-</a:t>
            </a:r>
            <a:r>
              <a:rPr lang="zh-CN" altLang="en-US" dirty="0" smtClean="0"/>
              <a:t>图</a:t>
            </a:r>
            <a:r>
              <a:rPr lang="en-US" altLang="zh-CN" dirty="0" smtClean="0"/>
              <a:t>1</a:t>
            </a:r>
            <a:endParaRPr lang="zh-CN" altLang="en-US" dirty="0"/>
          </a:p>
        </p:txBody>
      </p:sp>
      <p:pic>
        <p:nvPicPr>
          <p:cNvPr id="1026" name="Picture 2" descr="D:\找工作\阿里数据笔试\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8208912" cy="4680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75856" y="6340678"/>
            <a:ext cx="2291012" cy="369332"/>
          </a:xfrm>
          <a:prstGeom prst="rect">
            <a:avLst/>
          </a:prstGeom>
          <a:noFill/>
        </p:spPr>
        <p:txBody>
          <a:bodyPr wrap="none" rtlCol="0">
            <a:spAutoFit/>
          </a:bodyPr>
          <a:lstStyle/>
          <a:p>
            <a:r>
              <a:rPr lang="en-US" altLang="zh-CN" dirty="0" smtClean="0"/>
              <a:t>3D</a:t>
            </a:r>
            <a:r>
              <a:rPr lang="zh-CN" altLang="en-US" dirty="0"/>
              <a:t>导向力</a:t>
            </a:r>
            <a:r>
              <a:rPr lang="zh-CN" altLang="en-US" dirty="0" smtClean="0"/>
              <a:t>图呈现方式</a:t>
            </a:r>
            <a:endParaRPr lang="zh-CN" altLang="en-US" dirty="0"/>
          </a:p>
        </p:txBody>
      </p:sp>
    </p:spTree>
    <p:extLst>
      <p:ext uri="{BB962C8B-B14F-4D97-AF65-F5344CB8AC3E}">
        <p14:creationId xmlns:p14="http://schemas.microsoft.com/office/powerpoint/2010/main" val="324184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产品页面展示</a:t>
            </a:r>
            <a:r>
              <a:rPr lang="en-US" altLang="zh-CN" dirty="0" smtClean="0"/>
              <a:t>-</a:t>
            </a:r>
            <a:r>
              <a:rPr lang="zh-CN" altLang="en-US" dirty="0" smtClean="0"/>
              <a:t>图</a:t>
            </a:r>
            <a:r>
              <a:rPr lang="en-US" altLang="zh-CN" dirty="0" smtClean="0"/>
              <a:t>2</a:t>
            </a:r>
            <a:endParaRPr lang="zh-CN" altLang="en-US" dirty="0"/>
          </a:p>
        </p:txBody>
      </p:sp>
      <p:pic>
        <p:nvPicPr>
          <p:cNvPr id="2051" name="Picture 3" descr="D:\找工作\阿里数据笔试\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16" y="1484784"/>
            <a:ext cx="8090632" cy="45365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87824" y="6237312"/>
            <a:ext cx="4176464" cy="369332"/>
          </a:xfrm>
          <a:prstGeom prst="rect">
            <a:avLst/>
          </a:prstGeom>
          <a:noFill/>
        </p:spPr>
        <p:txBody>
          <a:bodyPr wrap="square" rtlCol="0">
            <a:spAutoFit/>
          </a:bodyPr>
          <a:lstStyle/>
          <a:p>
            <a:r>
              <a:rPr lang="zh-CN" altLang="en-US" dirty="0" smtClean="0"/>
              <a:t>通过双击、旋转等动作操作数据显示</a:t>
            </a:r>
            <a:endParaRPr lang="zh-CN" altLang="en-US" dirty="0"/>
          </a:p>
        </p:txBody>
      </p:sp>
    </p:spTree>
    <p:extLst>
      <p:ext uri="{BB962C8B-B14F-4D97-AF65-F5344CB8AC3E}">
        <p14:creationId xmlns:p14="http://schemas.microsoft.com/office/powerpoint/2010/main" val="247874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产品定位及价值</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产品定位</a:t>
            </a:r>
            <a:endParaRPr lang="en-US" altLang="zh-CN" dirty="0" smtClean="0"/>
          </a:p>
          <a:p>
            <a:pPr lvl="1"/>
            <a:r>
              <a:rPr lang="zh-CN" altLang="en-US" dirty="0" smtClean="0"/>
              <a:t>卖家可通过“相关搜索关键词”分析出用户对一类商品的搜索名称以此来命名自己的商品增加客流量</a:t>
            </a:r>
            <a:endParaRPr lang="en-US" altLang="zh-CN" dirty="0" smtClean="0"/>
          </a:p>
          <a:p>
            <a:pPr lvl="1"/>
            <a:r>
              <a:rPr lang="zh-CN" altLang="en-US" dirty="0" smtClean="0"/>
              <a:t>卖家可通过购买地域分布分析出宝贝购买人群主要分布地，以此来进行邮费设置及包邮活动，增大用户购买热情</a:t>
            </a:r>
            <a:endParaRPr lang="en-US" altLang="zh-CN" dirty="0" smtClean="0"/>
          </a:p>
          <a:p>
            <a:r>
              <a:rPr lang="zh-CN" altLang="en-US" dirty="0" smtClean="0"/>
              <a:t>价值</a:t>
            </a:r>
            <a:endParaRPr lang="en-US" altLang="zh-CN" dirty="0" smtClean="0"/>
          </a:p>
          <a:p>
            <a:pPr lvl="1"/>
            <a:r>
              <a:rPr lang="zh-CN" altLang="en-US" dirty="0" smtClean="0"/>
              <a:t>这些服务可以向高级卖家免费提供，逐步完善改进，大面积投放使用转为增值服务从而成为收费项目</a:t>
            </a:r>
            <a:endParaRPr lang="zh-CN" altLang="en-US" dirty="0"/>
          </a:p>
        </p:txBody>
      </p:sp>
    </p:spTree>
    <p:extLst>
      <p:ext uri="{BB962C8B-B14F-4D97-AF65-F5344CB8AC3E}">
        <p14:creationId xmlns:p14="http://schemas.microsoft.com/office/powerpoint/2010/main" val="425278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风险评估和规避措施</a:t>
            </a:r>
            <a:endParaRPr lang="zh-CN" altLang="en-US" dirty="0"/>
          </a:p>
        </p:txBody>
      </p:sp>
      <p:sp>
        <p:nvSpPr>
          <p:cNvPr id="3" name="内容占位符 2"/>
          <p:cNvSpPr>
            <a:spLocks noGrp="1"/>
          </p:cNvSpPr>
          <p:nvPr>
            <p:ph idx="1"/>
          </p:nvPr>
        </p:nvSpPr>
        <p:spPr/>
        <p:txBody>
          <a:bodyPr/>
          <a:lstStyle/>
          <a:p>
            <a:r>
              <a:rPr lang="zh-CN" altLang="en-US" dirty="0" smtClean="0"/>
              <a:t>风险评估</a:t>
            </a:r>
            <a:endParaRPr lang="en-US" altLang="zh-CN" dirty="0" smtClean="0"/>
          </a:p>
          <a:p>
            <a:pPr lvl="1"/>
            <a:r>
              <a:rPr lang="zh-CN" altLang="en-US" dirty="0" smtClean="0"/>
              <a:t>会增大服务器压力</a:t>
            </a:r>
            <a:endParaRPr lang="en-US" altLang="zh-CN" dirty="0" smtClean="0"/>
          </a:p>
          <a:p>
            <a:pPr lvl="1"/>
            <a:r>
              <a:rPr lang="zh-CN" altLang="en-US" dirty="0" smtClean="0"/>
              <a:t>投放初期用户对新界面不习惯，使用量减少</a:t>
            </a:r>
            <a:endParaRPr lang="en-US" altLang="zh-CN" dirty="0" smtClean="0"/>
          </a:p>
          <a:p>
            <a:r>
              <a:rPr lang="zh-CN" altLang="en-US" dirty="0" smtClean="0"/>
              <a:t>规避措施</a:t>
            </a:r>
            <a:endParaRPr lang="en-US" altLang="zh-CN" dirty="0" smtClean="0"/>
          </a:p>
          <a:p>
            <a:pPr lvl="1"/>
            <a:r>
              <a:rPr lang="zh-CN" altLang="en-US" dirty="0" smtClean="0"/>
              <a:t>增加静态缓存算法</a:t>
            </a:r>
            <a:endParaRPr lang="en-US" altLang="zh-CN" dirty="0" smtClean="0"/>
          </a:p>
          <a:p>
            <a:pPr lvl="1"/>
            <a:r>
              <a:rPr lang="zh-CN" altLang="en-US" dirty="0"/>
              <a:t>分批</a:t>
            </a:r>
            <a:r>
              <a:rPr lang="zh-CN" altLang="en-US" dirty="0" smtClean="0"/>
              <a:t>投放，收集反馈，逐步改进，全面投放</a:t>
            </a:r>
            <a:endParaRPr lang="en-US" altLang="zh-CN" dirty="0" smtClean="0"/>
          </a:p>
        </p:txBody>
      </p:sp>
    </p:spTree>
    <p:extLst>
      <p:ext uri="{BB962C8B-B14F-4D97-AF65-F5344CB8AC3E}">
        <p14:creationId xmlns:p14="http://schemas.microsoft.com/office/powerpoint/2010/main" val="120849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产品目标及考核标准</a:t>
            </a:r>
            <a:endParaRPr lang="zh-CN" altLang="en-US" dirty="0"/>
          </a:p>
        </p:txBody>
      </p:sp>
      <p:sp>
        <p:nvSpPr>
          <p:cNvPr id="3" name="内容占位符 2"/>
          <p:cNvSpPr>
            <a:spLocks noGrp="1"/>
          </p:cNvSpPr>
          <p:nvPr>
            <p:ph idx="1"/>
          </p:nvPr>
        </p:nvSpPr>
        <p:spPr/>
        <p:txBody>
          <a:bodyPr/>
          <a:lstStyle/>
          <a:p>
            <a:r>
              <a:rPr lang="zh-CN" altLang="en-US" dirty="0" smtClean="0"/>
              <a:t>产品目标</a:t>
            </a:r>
            <a:endParaRPr lang="en-US" altLang="zh-CN" dirty="0" smtClean="0"/>
          </a:p>
          <a:p>
            <a:pPr lvl="1"/>
            <a:r>
              <a:rPr lang="zh-CN" altLang="en-US" dirty="0" smtClean="0"/>
              <a:t>用户对新界面的满意度及对新特性的使用量</a:t>
            </a:r>
            <a:endParaRPr lang="en-US" altLang="zh-CN" dirty="0" smtClean="0"/>
          </a:p>
          <a:p>
            <a:pPr lvl="1"/>
            <a:endParaRPr lang="en-US" altLang="zh-CN" dirty="0" smtClean="0"/>
          </a:p>
          <a:p>
            <a:r>
              <a:rPr lang="zh-CN" altLang="en-US" dirty="0"/>
              <a:t>考核</a:t>
            </a:r>
            <a:r>
              <a:rPr lang="zh-CN" altLang="en-US" dirty="0" smtClean="0"/>
              <a:t>标准</a:t>
            </a:r>
            <a:endParaRPr lang="en-US" altLang="zh-CN" dirty="0" smtClean="0"/>
          </a:p>
          <a:p>
            <a:pPr lvl="1"/>
            <a:r>
              <a:rPr lang="zh-CN" altLang="en-US" dirty="0"/>
              <a:t>新</a:t>
            </a:r>
            <a:r>
              <a:rPr lang="zh-CN" altLang="en-US" dirty="0" smtClean="0"/>
              <a:t>界面上线后</a:t>
            </a:r>
            <a:r>
              <a:rPr lang="en-US" altLang="zh-CN" dirty="0" smtClean="0"/>
              <a:t>PV</a:t>
            </a:r>
            <a:r>
              <a:rPr lang="zh-CN" altLang="en-US" dirty="0" smtClean="0"/>
              <a:t>，</a:t>
            </a:r>
            <a:r>
              <a:rPr lang="en-US" altLang="zh-CN" dirty="0" smtClean="0"/>
              <a:t>UV</a:t>
            </a:r>
            <a:r>
              <a:rPr lang="zh-CN" altLang="en-US" dirty="0" smtClean="0"/>
              <a:t>量统计</a:t>
            </a:r>
            <a:endParaRPr lang="en-US" altLang="zh-CN" dirty="0"/>
          </a:p>
          <a:p>
            <a:pPr lvl="1"/>
            <a:r>
              <a:rPr lang="zh-CN" altLang="en-US" dirty="0" smtClean="0"/>
              <a:t>用户问卷调查统计</a:t>
            </a:r>
            <a:endParaRPr lang="en-US" altLang="zh-CN" dirty="0" smtClean="0"/>
          </a:p>
          <a:p>
            <a:pPr lvl="1"/>
            <a:r>
              <a:rPr lang="zh-CN" altLang="en-US" dirty="0"/>
              <a:t>用户</a:t>
            </a:r>
            <a:r>
              <a:rPr lang="zh-CN" altLang="en-US" dirty="0" smtClean="0"/>
              <a:t>交互记录分析</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36225721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357</Words>
  <Application>Microsoft Office PowerPoint</Application>
  <PresentationFormat>全屏显示(4:3)</PresentationFormat>
  <Paragraphs>65</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淘宝指数 优化方案及改进措施</vt:lpstr>
      <vt:lpstr>产品要求</vt:lpstr>
      <vt:lpstr>大数据的应用及价值</vt:lpstr>
      <vt:lpstr>产品界面设计思路</vt:lpstr>
      <vt:lpstr>产品界面展示-图1</vt:lpstr>
      <vt:lpstr>产品页面展示-图2</vt:lpstr>
      <vt:lpstr>产品定位及价值</vt:lpstr>
      <vt:lpstr>风险评估和规避措施</vt:lpstr>
      <vt:lpstr>产品目标及考核标准</vt:lpstr>
      <vt:lpstr>团队组成和项目计划</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xuxiaowei</dc:creator>
  <cp:lastModifiedBy>xuxiaowei</cp:lastModifiedBy>
  <cp:revision>13</cp:revision>
  <dcterms:created xsi:type="dcterms:W3CDTF">2014-08-29T11:53:10Z</dcterms:created>
  <dcterms:modified xsi:type="dcterms:W3CDTF">2014-08-29T13:45:12Z</dcterms:modified>
</cp:coreProperties>
</file>