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83" r:id="rId2"/>
    <p:sldId id="399" r:id="rId3"/>
    <p:sldId id="392" r:id="rId4"/>
    <p:sldId id="386" r:id="rId5"/>
    <p:sldId id="401" r:id="rId6"/>
    <p:sldId id="394" r:id="rId7"/>
    <p:sldId id="402" r:id="rId8"/>
    <p:sldId id="395" r:id="rId9"/>
    <p:sldId id="323" r:id="rId10"/>
    <p:sldId id="436" r:id="rId11"/>
    <p:sldId id="472" r:id="rId12"/>
    <p:sldId id="374" r:id="rId13"/>
    <p:sldId id="435" r:id="rId14"/>
    <p:sldId id="473" r:id="rId15"/>
    <p:sldId id="474" r:id="rId16"/>
    <p:sldId id="397" r:id="rId17"/>
    <p:sldId id="3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6">
          <p15:clr>
            <a:srgbClr val="A4A3A4"/>
          </p15:clr>
        </p15:guide>
        <p15:guide id="2" pos="3852">
          <p15:clr>
            <a:srgbClr val="A4A3A4"/>
          </p15:clr>
        </p15:guide>
        <p15:guide id="3" pos="1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9A44"/>
    <a:srgbClr val="62C4BC"/>
    <a:srgbClr val="F05A24"/>
    <a:srgbClr val="AE73CB"/>
    <a:srgbClr val="FAAF3B"/>
    <a:srgbClr val="0CAACA"/>
    <a:srgbClr val="C0272D"/>
    <a:srgbClr val="8BC53F"/>
    <a:srgbClr val="A362C4"/>
    <a:srgbClr val="098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43" autoAdjust="0"/>
  </p:normalViewPr>
  <p:slideViewPr>
    <p:cSldViewPr snapToGrid="0">
      <p:cViewPr varScale="1">
        <p:scale>
          <a:sx n="87" d="100"/>
          <a:sy n="87" d="100"/>
        </p:scale>
        <p:origin x="528" y="77"/>
      </p:cViewPr>
      <p:guideLst>
        <p:guide orient="horz" pos="846"/>
        <p:guide pos="3852"/>
        <p:guide pos="14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latin typeface="宋体" panose="02010600030101010101" pitchFamily="2" charset="-122"/>
              </a:rPr>
              <a:t>课题综述</a:t>
            </a:r>
            <a:endParaRPr lang="en-US" altLang="zh-CN" b="0" dirty="0" smtClean="0">
              <a:latin typeface="宋体" panose="02010600030101010101" pitchFamily="2"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研究思路</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过程及数据</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成果及结论</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研究创新</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应用价值</a:t>
            </a:r>
            <a:endParaRPr lang="en-US" altLang="zh-CN" b="0" dirty="0" smtClean="0">
              <a:solidFill>
                <a:srgbClr val="00B0F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072AF99-A73B-44C9-96FA-736798B6D18B}"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6_标题幻灯片">
    <p:spTree>
      <p:nvGrpSpPr>
        <p:cNvPr id="1" name=""/>
        <p:cNvGrpSpPr/>
        <p:nvPr/>
      </p:nvGrpSpPr>
      <p:grpSpPr>
        <a:xfrm>
          <a:off x="0" y="0"/>
          <a:ext cx="0" cy="0"/>
          <a:chOff x="0" y="0"/>
          <a:chExt cx="0" cy="0"/>
        </a:xfrm>
      </p:grpSpPr>
      <p:sp>
        <p:nvSpPr>
          <p:cNvPr id="3" name="矩形 2"/>
          <p:cNvSpPr/>
          <p:nvPr userDrawn="1"/>
        </p:nvSpPr>
        <p:spPr>
          <a:xfrm>
            <a:off x="0" y="-37720"/>
            <a:ext cx="12192000" cy="6895719"/>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58537" cy="173126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1731264"/>
            <a:ext cx="158537" cy="1697736"/>
          </a:xfrm>
          <a:prstGeom prst="rect">
            <a:avLst/>
          </a:pr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3429000"/>
            <a:ext cx="158537" cy="1731264"/>
          </a:xfrm>
          <a:prstGeom prst="rect">
            <a:avLst/>
          </a:prstGeom>
          <a:solidFill>
            <a:srgbClr val="009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160264"/>
            <a:ext cx="158537" cy="1697736"/>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2033463" y="0"/>
            <a:ext cx="158537" cy="1731264"/>
          </a:xfrm>
          <a:prstGeom prst="rect">
            <a:avLst/>
          </a:prstGeom>
          <a:solidFill>
            <a:srgbClr val="67A1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2033463" y="1731264"/>
            <a:ext cx="158537" cy="1697736"/>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12033463" y="3429000"/>
            <a:ext cx="158537" cy="173126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033463" y="5160264"/>
            <a:ext cx="158537" cy="1697736"/>
          </a:xfrm>
          <a:prstGeom prst="rect">
            <a:avLst/>
          </a:prstGeom>
          <a:solidFill>
            <a:srgbClr val="C02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158537" y="0"/>
            <a:ext cx="2328509" cy="14630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2487168" y="0"/>
            <a:ext cx="2426288" cy="14630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4815799" y="0"/>
            <a:ext cx="2413853" cy="14630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229774" y="0"/>
            <a:ext cx="2316441" cy="14630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9546337" y="0"/>
            <a:ext cx="2487004" cy="14630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46223" y="6711696"/>
            <a:ext cx="2328509" cy="14630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474854" y="6711696"/>
            <a:ext cx="2426288" cy="14630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4803485" y="6711696"/>
            <a:ext cx="2413853" cy="14630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a:off x="7217460" y="6711696"/>
            <a:ext cx="2316441" cy="14630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9534023" y="6711696"/>
            <a:ext cx="2499318" cy="14630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C40D9B-40DE-40F2-B1F7-10F71B5D2BB1}" type="datetimeFigureOut">
              <a:rPr lang="zh-CN" altLang="en-US" smtClean="0"/>
              <a:t>2020/6/20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4F500A-20A7-471A-86E3-34823246EE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40D9B-40DE-40F2-B1F7-10F71B5D2BB1}" type="datetimeFigureOut">
              <a:rPr lang="zh-CN" altLang="en-US" smtClean="0"/>
              <a:t>2020/6/20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500A-20A7-471A-86E3-34823246EEC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656" y="6026733"/>
            <a:ext cx="5687695" cy="506730"/>
          </a:xfrm>
          <a:prstGeom prst="rect">
            <a:avLst/>
          </a:prstGeom>
        </p:spPr>
        <p:txBody>
          <a:bodyPr wrap="none">
            <a:spAutoFit/>
          </a:bodyPr>
          <a:lstStyle/>
          <a:p>
            <a:pPr>
              <a:lnSpc>
                <a:spcPct val="150000"/>
              </a:lnSpc>
              <a:tabLst>
                <a:tab pos="143510" algn="l"/>
                <a:tab pos="1079500" algn="l"/>
              </a:tabLst>
            </a:pPr>
            <a:r>
              <a:rPr lang="zh-CN" altLang="en-US" dirty="0" smtClean="0">
                <a:solidFill>
                  <a:schemeClr val="bg1"/>
                </a:solidFill>
                <a:latin typeface="微软雅黑" panose="020B0503020204020204" pitchFamily="34" charset="-122"/>
                <a:ea typeface="微软雅黑" panose="020B0503020204020204" pitchFamily="34" charset="-122"/>
              </a:rPr>
              <a:t>导师：贾向阳    答辩</a:t>
            </a:r>
            <a:r>
              <a:rPr lang="zh-CN" altLang="en-US" dirty="0">
                <a:solidFill>
                  <a:schemeClr val="bg1"/>
                </a:solidFill>
                <a:latin typeface="微软雅黑" panose="020B0503020204020204" pitchFamily="34" charset="-122"/>
                <a:ea typeface="微软雅黑" panose="020B0503020204020204" pitchFamily="34" charset="-122"/>
              </a:rPr>
              <a:t>人：金龙特勤队</a:t>
            </a:r>
            <a:r>
              <a:rPr lang="zh-CN" altLang="en-US" dirty="0" smtClean="0">
                <a:solidFill>
                  <a:schemeClr val="bg1"/>
                </a:solidFill>
                <a:latin typeface="微软雅黑" panose="020B0503020204020204" pitchFamily="34" charset="-122"/>
                <a:ea typeface="微软雅黑" panose="020B0503020204020204" pitchFamily="34" charset="-122"/>
              </a:rPr>
              <a:t>   专业：软件工程</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872071" y="3668617"/>
            <a:ext cx="2100580" cy="368300"/>
          </a:xfrm>
          <a:prstGeom prst="rect">
            <a:avLst/>
          </a:prstGeom>
          <a:noFill/>
        </p:spPr>
        <p:txBody>
          <a:bodyPr wrap="none">
            <a:spAutoFit/>
          </a:bodyPr>
          <a:lstStyle/>
          <a:p>
            <a:pPr algn="r"/>
            <a:r>
              <a:rPr lang="en-US" altLang="zh-CN" dirty="0">
                <a:solidFill>
                  <a:schemeClr val="bg1"/>
                </a:solidFill>
                <a:latin typeface="微软雅黑" panose="020B0503020204020204" pitchFamily="34" charset="-122"/>
                <a:ea typeface="微软雅黑" panose="020B0503020204020204" pitchFamily="34" charset="-122"/>
              </a:rPr>
              <a:t>LuoJia    TreeHole</a:t>
            </a:r>
          </a:p>
        </p:txBody>
      </p:sp>
      <p:sp>
        <p:nvSpPr>
          <p:cNvPr id="11" name="矩形 10"/>
          <p:cNvSpPr/>
          <p:nvPr/>
        </p:nvSpPr>
        <p:spPr>
          <a:xfrm>
            <a:off x="2493091" y="4129016"/>
            <a:ext cx="4246880" cy="706755"/>
          </a:xfrm>
          <a:prstGeom prst="rect">
            <a:avLst/>
          </a:prstGeom>
          <a:noFill/>
        </p:spPr>
        <p:txBody>
          <a:bodyPr wrap="none">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珞珈树洞结课报告</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29"/>
          <p:cNvSpPr/>
          <p:nvPr/>
        </p:nvSpPr>
        <p:spPr>
          <a:xfrm>
            <a:off x="9408439" y="203742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8BC53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3" name="任意多边形 2"/>
          <p:cNvSpPr/>
          <p:nvPr/>
        </p:nvSpPr>
        <p:spPr>
          <a:xfrm>
            <a:off x="1451607" y="209312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chemeClr val="bg1">
              <a:lumMod val="6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4" name="任意多边形 3"/>
          <p:cNvSpPr/>
          <p:nvPr/>
        </p:nvSpPr>
        <p:spPr>
          <a:xfrm>
            <a:off x="2246355" y="74837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05A2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6" name="任意多边形 5"/>
          <p:cNvSpPr/>
          <p:nvPr/>
        </p:nvSpPr>
        <p:spPr>
          <a:xfrm>
            <a:off x="3804564" y="74837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8BC53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8" name="任意多边形 7"/>
          <p:cNvSpPr/>
          <p:nvPr/>
        </p:nvSpPr>
        <p:spPr>
          <a:xfrm>
            <a:off x="4627000" y="209312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AAF3B"/>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11" name="KSO_Shape"/>
          <p:cNvSpPr/>
          <p:nvPr/>
        </p:nvSpPr>
        <p:spPr bwMode="auto">
          <a:xfrm>
            <a:off x="4158746" y="3950556"/>
            <a:ext cx="720000" cy="720000"/>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TextBox 42"/>
          <p:cNvSpPr txBox="1">
            <a:spLocks noChangeArrowheads="1"/>
          </p:cNvSpPr>
          <p:nvPr/>
        </p:nvSpPr>
        <p:spPr bwMode="auto">
          <a:xfrm>
            <a:off x="2431415" y="1135380"/>
            <a:ext cx="104203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vue2.X</a:t>
            </a:r>
            <a:r>
              <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框架</a:t>
            </a:r>
          </a:p>
        </p:txBody>
      </p:sp>
      <p:sp>
        <p:nvSpPr>
          <p:cNvPr id="17" name="TextBox 42"/>
          <p:cNvSpPr txBox="1">
            <a:spLocks noChangeArrowheads="1"/>
          </p:cNvSpPr>
          <p:nvPr/>
        </p:nvSpPr>
        <p:spPr bwMode="auto">
          <a:xfrm>
            <a:off x="5970161" y="2608941"/>
            <a:ext cx="197753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WebAPI</a:t>
            </a:r>
          </a:p>
        </p:txBody>
      </p:sp>
      <p:sp>
        <p:nvSpPr>
          <p:cNvPr id="19" name="TextBox 42"/>
          <p:cNvSpPr txBox="1">
            <a:spLocks noChangeArrowheads="1"/>
          </p:cNvSpPr>
          <p:nvPr/>
        </p:nvSpPr>
        <p:spPr bwMode="auto">
          <a:xfrm>
            <a:off x="4597807" y="2636811"/>
            <a:ext cx="1977534"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HTML CSS JavaScript </a:t>
            </a:r>
          </a:p>
        </p:txBody>
      </p:sp>
      <p:sp>
        <p:nvSpPr>
          <p:cNvPr id="21" name="TextBox 42"/>
          <p:cNvSpPr txBox="1">
            <a:spLocks noChangeArrowheads="1"/>
          </p:cNvSpPr>
          <p:nvPr/>
        </p:nvSpPr>
        <p:spPr bwMode="auto">
          <a:xfrm>
            <a:off x="9545849" y="2664777"/>
            <a:ext cx="12744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MySQL</a:t>
            </a:r>
          </a:p>
        </p:txBody>
      </p:sp>
      <p:sp>
        <p:nvSpPr>
          <p:cNvPr id="23" name="TextBox 42"/>
          <p:cNvSpPr txBox="1">
            <a:spLocks noChangeArrowheads="1"/>
          </p:cNvSpPr>
          <p:nvPr/>
        </p:nvSpPr>
        <p:spPr bwMode="auto">
          <a:xfrm>
            <a:off x="4065270" y="1043305"/>
            <a:ext cx="908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element</a:t>
            </a:r>
            <a:r>
              <a:rPr kumimoji="0" lang="zh-CN" altLang="en-US"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控件库</a:t>
            </a:r>
          </a:p>
        </p:txBody>
      </p:sp>
      <p:sp>
        <p:nvSpPr>
          <p:cNvPr id="25" name="TextBox 42"/>
          <p:cNvSpPr txBox="1">
            <a:spLocks noChangeArrowheads="1"/>
          </p:cNvSpPr>
          <p:nvPr/>
        </p:nvSpPr>
        <p:spPr bwMode="auto">
          <a:xfrm>
            <a:off x="1483995" y="2424430"/>
            <a:ext cx="115379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Antd图标库</a:t>
            </a:r>
          </a:p>
        </p:txBody>
      </p:sp>
      <p:sp>
        <p:nvSpPr>
          <p:cNvPr id="2" name="任意多边形 1"/>
          <p:cNvSpPr/>
          <p:nvPr/>
        </p:nvSpPr>
        <p:spPr>
          <a:xfrm>
            <a:off x="6215105" y="203742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05A2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26" name="文本框 25"/>
          <p:cNvSpPr txBox="1"/>
          <p:nvPr/>
        </p:nvSpPr>
        <p:spPr>
          <a:xfrm>
            <a:off x="6340475" y="2609215"/>
            <a:ext cx="1160780" cy="460375"/>
          </a:xfrm>
          <a:prstGeom prst="rect">
            <a:avLst/>
          </a:prstGeom>
          <a:noFill/>
        </p:spPr>
        <p:txBody>
          <a:bodyPr wrap="none" rtlCol="0">
            <a:spAutoFit/>
          </a:bodyPr>
          <a:lstStyle/>
          <a:p>
            <a:r>
              <a:rPr lang="en-US" altLang="zh-CN" sz="2400">
                <a:solidFill>
                  <a:schemeClr val="bg1"/>
                </a:solidFill>
              </a:rPr>
              <a:t>WebApi</a:t>
            </a:r>
          </a:p>
        </p:txBody>
      </p:sp>
      <p:sp>
        <p:nvSpPr>
          <p:cNvPr id="27" name="任意多边形 26"/>
          <p:cNvSpPr/>
          <p:nvPr/>
        </p:nvSpPr>
        <p:spPr>
          <a:xfrm>
            <a:off x="7005317" y="3376459"/>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chemeClr val="bg1">
              <a:lumMod val="6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28" name="文本框 27"/>
          <p:cNvSpPr txBox="1"/>
          <p:nvPr/>
        </p:nvSpPr>
        <p:spPr>
          <a:xfrm>
            <a:off x="7170420" y="3950335"/>
            <a:ext cx="1081405" cy="460375"/>
          </a:xfrm>
          <a:prstGeom prst="rect">
            <a:avLst/>
          </a:prstGeom>
          <a:noFill/>
        </p:spPr>
        <p:txBody>
          <a:bodyPr wrap="none" rtlCol="0">
            <a:spAutoFit/>
          </a:bodyPr>
          <a:lstStyle/>
          <a:p>
            <a:r>
              <a:rPr lang="en-US" altLang="zh-CN" sz="2400">
                <a:solidFill>
                  <a:schemeClr val="bg1"/>
                </a:solidFill>
              </a:rPr>
              <a:t>EF</a:t>
            </a:r>
            <a:r>
              <a:rPr lang="zh-CN" altLang="en-US" sz="2400">
                <a:solidFill>
                  <a:schemeClr val="bg1"/>
                </a:solidFill>
              </a:rPr>
              <a:t>框架</a:t>
            </a:r>
          </a:p>
        </p:txBody>
      </p:sp>
      <p:sp>
        <p:nvSpPr>
          <p:cNvPr id="29" name="任意多边形 28"/>
          <p:cNvSpPr/>
          <p:nvPr/>
        </p:nvSpPr>
        <p:spPr>
          <a:xfrm>
            <a:off x="8581115" y="3376278"/>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A362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31" name="文本框 30"/>
          <p:cNvSpPr txBox="1"/>
          <p:nvPr/>
        </p:nvSpPr>
        <p:spPr>
          <a:xfrm>
            <a:off x="8764905" y="3696335"/>
            <a:ext cx="1044575" cy="1014730"/>
          </a:xfrm>
          <a:prstGeom prst="rect">
            <a:avLst/>
          </a:prstGeom>
          <a:noFill/>
        </p:spPr>
        <p:txBody>
          <a:bodyPr wrap="square" rtlCol="0">
            <a:spAutoFit/>
          </a:bodyPr>
          <a:lstStyle/>
          <a:p>
            <a:r>
              <a:rPr lang="en-US" altLang="zh-CN" sz="2000">
                <a:solidFill>
                  <a:schemeClr val="bg1"/>
                </a:solidFill>
              </a:rPr>
              <a:t>GOEasy</a:t>
            </a:r>
            <a:r>
              <a:rPr lang="zh-CN" altLang="en-US" sz="2000">
                <a:solidFill>
                  <a:schemeClr val="bg1"/>
                </a:solidFill>
              </a:rPr>
              <a:t>服务器接口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761231" y="1434353"/>
            <a:ext cx="2669540" cy="3987807"/>
            <a:chOff x="2260589" y="1370920"/>
            <a:chExt cx="2669540" cy="3987807"/>
          </a:xfrm>
        </p:grpSpPr>
        <p:sp>
          <p:nvSpPr>
            <p:cNvPr id="2" name="矩形 1"/>
            <p:cNvSpPr/>
            <p:nvPr/>
          </p:nvSpPr>
          <p:spPr>
            <a:xfrm>
              <a:off x="2260589" y="4221442"/>
              <a:ext cx="2669540" cy="1137285"/>
            </a:xfrm>
            <a:prstGeom prst="rect">
              <a:avLst/>
            </a:prstGeom>
            <a:noFill/>
          </p:spPr>
          <p:txBody>
            <a:bodyPr wrap="none">
              <a:spAutoFit/>
            </a:bodyPr>
            <a:lstStyle/>
            <a:p>
              <a:pPr algn="ctr"/>
              <a:r>
                <a:rPr lang="zh-CN" altLang="en-US" sz="4400" b="1" dirty="0">
                  <a:solidFill>
                    <a:srgbClr val="F05A24"/>
                  </a:solidFill>
                  <a:latin typeface="微软雅黑" panose="020B0503020204020204" pitchFamily="34" charset="-122"/>
                  <a:ea typeface="微软雅黑" panose="020B0503020204020204" pitchFamily="34" charset="-122"/>
                </a:rPr>
                <a:t>技术难点</a:t>
              </a:r>
            </a:p>
            <a:p>
              <a:pPr algn="ctr"/>
              <a:r>
                <a:rPr lang="en-US" altLang="zh-CN" sz="2400" dirty="0">
                  <a:solidFill>
                    <a:srgbClr val="F05A24"/>
                  </a:solidFill>
                  <a:latin typeface="微软雅黑" panose="020B0503020204020204" pitchFamily="34" charset="-122"/>
                  <a:ea typeface="微软雅黑" panose="020B0503020204020204" pitchFamily="34" charset="-122"/>
                </a:rPr>
                <a:t>Research Process</a:t>
              </a:r>
            </a:p>
          </p:txBody>
        </p:sp>
        <p:grpSp>
          <p:nvGrpSpPr>
            <p:cNvPr id="19" name="组合 18"/>
            <p:cNvGrpSpPr/>
            <p:nvPr/>
          </p:nvGrpSpPr>
          <p:grpSpPr>
            <a:xfrm>
              <a:off x="2436587" y="1370920"/>
              <a:ext cx="2431617" cy="2431617"/>
              <a:chOff x="9711363" y="2118492"/>
              <a:chExt cx="914400" cy="914400"/>
            </a:xfrm>
          </p:grpSpPr>
          <p:sp>
            <p:nvSpPr>
              <p:cNvPr id="20" name="KSO_Shape"/>
              <p:cNvSpPr/>
              <p:nvPr/>
            </p:nvSpPr>
            <p:spPr bwMode="auto">
              <a:xfrm>
                <a:off x="9915218" y="2275876"/>
                <a:ext cx="506690" cy="599633"/>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1" name="椭圆 20"/>
              <p:cNvSpPr/>
              <p:nvPr/>
            </p:nvSpPr>
            <p:spPr>
              <a:xfrm>
                <a:off x="9711363" y="2118492"/>
                <a:ext cx="914400" cy="914400"/>
              </a:xfrm>
              <a:prstGeom prst="ellipse">
                <a:avLst/>
              </a:prstGeom>
              <a:noFill/>
              <a:ln>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1"/>
          <p:cNvSpPr>
            <a:spLocks noChangeArrowheads="1"/>
          </p:cNvSpPr>
          <p:nvPr/>
        </p:nvSpPr>
        <p:spPr bwMode="auto">
          <a:xfrm>
            <a:off x="8680006" y="1498600"/>
            <a:ext cx="1731281" cy="3209925"/>
          </a:xfrm>
          <a:prstGeom prst="triangle">
            <a:avLst>
              <a:gd name="adj" fmla="val 50000"/>
            </a:avLst>
          </a:prstGeom>
          <a:solidFill>
            <a:srgbClr val="09839B">
              <a:alpha val="69000"/>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endParaRPr lang="en-US" altLang="zh-CN" sz="7200" b="1">
              <a:latin typeface="Bodoni MT Black" panose="02070A03080606020203" pitchFamily="18" charset="0"/>
              <a:ea typeface="微软雅黑" panose="020B0503020204020204" pitchFamily="34" charset="-122"/>
            </a:endParaRPr>
          </a:p>
        </p:txBody>
      </p:sp>
      <p:sp>
        <p:nvSpPr>
          <p:cNvPr id="9" name="等腰三角形 2"/>
          <p:cNvSpPr>
            <a:spLocks noChangeArrowheads="1"/>
          </p:cNvSpPr>
          <p:nvPr/>
        </p:nvSpPr>
        <p:spPr bwMode="auto">
          <a:xfrm>
            <a:off x="1780713" y="2211388"/>
            <a:ext cx="1786408" cy="2460625"/>
          </a:xfrm>
          <a:prstGeom prst="triangle">
            <a:avLst>
              <a:gd name="adj" fmla="val 50000"/>
            </a:avLst>
          </a:prstGeom>
          <a:solidFill>
            <a:srgbClr val="F05A24"/>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endParaRPr lang="en-US" altLang="zh-CN" sz="7200" b="1">
              <a:latin typeface="Bodoni MT Black" panose="02070A03080606020203" pitchFamily="18" charset="0"/>
              <a:ea typeface="微软雅黑" panose="020B0503020204020204" pitchFamily="34" charset="-122"/>
            </a:endParaRPr>
          </a:p>
        </p:txBody>
      </p:sp>
      <p:sp>
        <p:nvSpPr>
          <p:cNvPr id="11" name="等腰三角形 4"/>
          <p:cNvSpPr>
            <a:spLocks noChangeArrowheads="1"/>
          </p:cNvSpPr>
          <p:nvPr/>
        </p:nvSpPr>
        <p:spPr bwMode="auto">
          <a:xfrm>
            <a:off x="5143056" y="1898650"/>
            <a:ext cx="1768475" cy="2809875"/>
          </a:xfrm>
          <a:prstGeom prst="triangle">
            <a:avLst>
              <a:gd name="adj" fmla="val 50000"/>
            </a:avLst>
          </a:prstGeom>
          <a:solidFill>
            <a:srgbClr val="A362C4">
              <a:alpha val="69000"/>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endParaRPr lang="en-US" altLang="zh-CN" sz="7200" b="1">
              <a:latin typeface="Bodoni MT Black" panose="02070A03080606020203" pitchFamily="18" charset="0"/>
              <a:ea typeface="微软雅黑" panose="020B0503020204020204" pitchFamily="34" charset="-122"/>
            </a:endParaRPr>
          </a:p>
        </p:txBody>
      </p:sp>
      <p:sp>
        <p:nvSpPr>
          <p:cNvPr id="13" name="矩形 6"/>
          <p:cNvSpPr>
            <a:spLocks noChangeArrowheads="1"/>
          </p:cNvSpPr>
          <p:nvPr/>
        </p:nvSpPr>
        <p:spPr bwMode="auto">
          <a:xfrm>
            <a:off x="1851014" y="4827588"/>
            <a:ext cx="1645001"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800" dirty="0">
                <a:latin typeface="Bodoni MT Black" panose="02070A03080606020203" pitchFamily="18" charset="0"/>
                <a:ea typeface="微软雅黑" panose="020B0503020204020204" pitchFamily="34" charset="-122"/>
                <a:sym typeface="Andalus" panose="02020603050405020304" pitchFamily="18" charset="-78"/>
              </a:rPr>
              <a:t>数据库</a:t>
            </a:r>
            <a:r>
              <a:rPr lang="zh-CN" altLang="en-US" sz="1800" dirty="0" smtClean="0">
                <a:latin typeface="Bodoni MT Black" panose="02070A03080606020203" pitchFamily="18" charset="0"/>
                <a:ea typeface="微软雅黑" panose="020B0503020204020204" pitchFamily="34" charset="-122"/>
                <a:sym typeface="Andalus" panose="02020603050405020304" pitchFamily="18" charset="-78"/>
              </a:rPr>
              <a:t>的设计</a:t>
            </a:r>
            <a:r>
              <a:rPr lang="en-US" sz="1800" dirty="0" smtClean="0">
                <a:latin typeface="Bodoni MT Black" panose="02070A03080606020203" pitchFamily="18" charset="0"/>
                <a:ea typeface="微软雅黑" panose="020B0503020204020204" pitchFamily="34" charset="-122"/>
                <a:sym typeface="Andalus" panose="02020603050405020304" pitchFamily="18" charset="-78"/>
              </a:rPr>
              <a:t> </a:t>
            </a:r>
            <a:endParaRPr lang="en-US" sz="1800" dirty="0"/>
          </a:p>
        </p:txBody>
      </p:sp>
      <p:sp>
        <p:nvSpPr>
          <p:cNvPr id="14" name="矩形 7"/>
          <p:cNvSpPr>
            <a:spLocks noChangeArrowheads="1"/>
          </p:cNvSpPr>
          <p:nvPr/>
        </p:nvSpPr>
        <p:spPr bwMode="auto">
          <a:xfrm>
            <a:off x="5133595" y="4827588"/>
            <a:ext cx="178741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en-US" altLang="zh-CN" sz="1800" dirty="0" err="1" smtClean="0">
                <a:latin typeface="Bodoni MT Black" panose="02070A03080606020203" pitchFamily="18" charset="0"/>
                <a:ea typeface="微软雅黑" panose="020B0503020204020204" pitchFamily="34" charset="-122"/>
                <a:sym typeface="Andalus" panose="02020603050405020304" pitchFamily="18" charset="-78"/>
              </a:rPr>
              <a:t>Vue</a:t>
            </a:r>
            <a:r>
              <a:rPr lang="zh-CN" altLang="en-US" sz="1800" dirty="0" smtClean="0">
                <a:latin typeface="Bodoni MT Black" panose="02070A03080606020203" pitchFamily="18" charset="0"/>
                <a:ea typeface="微软雅黑" panose="020B0503020204020204" pitchFamily="34" charset="-122"/>
                <a:sym typeface="Andalus" panose="02020603050405020304" pitchFamily="18" charset="-78"/>
              </a:rPr>
              <a:t>框架的使用</a:t>
            </a:r>
            <a:endParaRPr lang="en-US" sz="1800" dirty="0"/>
          </a:p>
        </p:txBody>
      </p:sp>
      <p:sp>
        <p:nvSpPr>
          <p:cNvPr id="17" name="矩形 10"/>
          <p:cNvSpPr>
            <a:spLocks noChangeArrowheads="1"/>
          </p:cNvSpPr>
          <p:nvPr/>
        </p:nvSpPr>
        <p:spPr bwMode="auto">
          <a:xfrm>
            <a:off x="8633600" y="4827588"/>
            <a:ext cx="210666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800" dirty="0" smtClean="0">
                <a:latin typeface="Bodoni MT Black" panose="02070A03080606020203" pitchFamily="18" charset="0"/>
                <a:ea typeface="微软雅黑" panose="020B0503020204020204" pitchFamily="34" charset="-122"/>
                <a:sym typeface="Andalus" panose="02020603050405020304" pitchFamily="18" charset="-78"/>
              </a:rPr>
              <a:t>前端的</a:t>
            </a:r>
            <a:r>
              <a:rPr lang="zh-CN" altLang="en-US" sz="1800" dirty="0">
                <a:latin typeface="Bodoni MT Black" panose="02070A03080606020203" pitchFamily="18" charset="0"/>
                <a:ea typeface="微软雅黑" panose="020B0503020204020204" pitchFamily="34" charset="-122"/>
                <a:sym typeface="Andalus" panose="02020603050405020304" pitchFamily="18" charset="-78"/>
              </a:rPr>
              <a:t>设计及优化</a:t>
            </a:r>
            <a:r>
              <a:rPr lang="en-US" sz="1800" dirty="0">
                <a:latin typeface="Bodoni MT Black" panose="02070A03080606020203" pitchFamily="18" charset="0"/>
                <a:ea typeface="微软雅黑" panose="020B0503020204020204" pitchFamily="34" charset="-122"/>
                <a:sym typeface="Andalus" panose="02020603050405020304" pitchFamily="18" charset="-78"/>
              </a:rPr>
              <a:t> </a:t>
            </a:r>
            <a:endParaRPr lang="en-US" sz="1800" dirty="0"/>
          </a:p>
        </p:txBody>
      </p:sp>
      <p:sp>
        <p:nvSpPr>
          <p:cNvPr id="2" name="KSO_Shape"/>
          <p:cNvSpPr/>
          <p:nvPr/>
        </p:nvSpPr>
        <p:spPr bwMode="auto">
          <a:xfrm>
            <a:off x="2179273" y="828561"/>
            <a:ext cx="988484" cy="969674"/>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 name="KSO_Shape"/>
          <p:cNvSpPr/>
          <p:nvPr/>
        </p:nvSpPr>
        <p:spPr bwMode="auto">
          <a:xfrm>
            <a:off x="5330825" y="385445"/>
            <a:ext cx="1393190" cy="1513205"/>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 name="KSO_Shape"/>
          <p:cNvSpPr/>
          <p:nvPr/>
        </p:nvSpPr>
        <p:spPr bwMode="auto">
          <a:xfrm>
            <a:off x="8952505" y="249988"/>
            <a:ext cx="1185960" cy="1248379"/>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8BC53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91496" y="1145311"/>
            <a:ext cx="6356039" cy="2378073"/>
            <a:chOff x="0" y="6227623"/>
            <a:chExt cx="12192000" cy="630377"/>
          </a:xfrm>
        </p:grpSpPr>
        <p:sp>
          <p:nvSpPr>
            <p:cNvPr id="3" name="矩形 2"/>
            <p:cNvSpPr/>
            <p:nvPr/>
          </p:nvSpPr>
          <p:spPr>
            <a:xfrm>
              <a:off x="0" y="6256185"/>
              <a:ext cx="12192000" cy="601815"/>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227623"/>
              <a:ext cx="12192000" cy="28562"/>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691380" y="3709035"/>
            <a:ext cx="6279515" cy="2428875"/>
            <a:chOff x="0" y="6227623"/>
            <a:chExt cx="12192000" cy="630377"/>
          </a:xfrm>
        </p:grpSpPr>
        <p:sp>
          <p:nvSpPr>
            <p:cNvPr id="10" name="矩形 9"/>
            <p:cNvSpPr/>
            <p:nvPr/>
          </p:nvSpPr>
          <p:spPr>
            <a:xfrm>
              <a:off x="0" y="6256185"/>
              <a:ext cx="12192000" cy="601815"/>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227623"/>
              <a:ext cx="12192000" cy="28562"/>
            </a:xfrm>
            <a:prstGeom prst="rect">
              <a:avLst/>
            </a:pr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4837430" y="1408430"/>
            <a:ext cx="6132830" cy="1876425"/>
          </a:xfrm>
          <a:prstGeom prst="rect">
            <a:avLst/>
          </a:prstGeom>
          <a:noFill/>
        </p:spPr>
        <p:txBody>
          <a:bodyPr wrap="square" rtlCol="0">
            <a:spAutoFit/>
          </a:bodyPr>
          <a:lstStyle/>
          <a:p>
            <a:pPr algn="l"/>
            <a:r>
              <a:rPr lang="zh-CN" altLang="en-US" b="1">
                <a:solidFill>
                  <a:schemeClr val="bg1"/>
                </a:solidFill>
              </a:rPr>
              <a:t>数据库设计及建立阶段的难点：</a:t>
            </a:r>
          </a:p>
          <a:p>
            <a:pPr algn="l"/>
            <a:r>
              <a:rPr lang="zh-CN" altLang="en-US" b="1">
                <a:solidFill>
                  <a:schemeClr val="bg1"/>
                </a:solidFill>
              </a:rPr>
              <a:t>     </a:t>
            </a:r>
            <a:r>
              <a:rPr lang="zh-CN" altLang="en-US" sz="1600" b="1">
                <a:solidFill>
                  <a:schemeClr val="bg1"/>
                </a:solidFill>
              </a:rPr>
              <a:t>    最初的设计问题导致前端选取一个表项后，难以直接在数据库相应表中定位到唯一的一条记录；用户若在浏览论坛时直接选择删除或修改操作，需要进行额外的权限审核，较为繁琐。对于删除操作，话题或回复被删除后会导致对应的回复或副回复记录失去外键，不符合参照完整性约束。数据库的建立过程中同样遇到了难点问题，数据库的部分数据表在运行时会因为未知原因而建立错误</a:t>
            </a:r>
          </a:p>
        </p:txBody>
      </p:sp>
      <p:sp>
        <p:nvSpPr>
          <p:cNvPr id="6" name="文本框 5"/>
          <p:cNvSpPr txBox="1"/>
          <p:nvPr/>
        </p:nvSpPr>
        <p:spPr>
          <a:xfrm>
            <a:off x="4965065" y="3943985"/>
            <a:ext cx="5624195" cy="2091690"/>
          </a:xfrm>
          <a:prstGeom prst="rect">
            <a:avLst/>
          </a:prstGeom>
          <a:noFill/>
        </p:spPr>
        <p:txBody>
          <a:bodyPr wrap="square" rtlCol="0">
            <a:spAutoFit/>
          </a:bodyPr>
          <a:lstStyle/>
          <a:p>
            <a:pPr algn="l"/>
            <a:r>
              <a:rPr lang="zh-CN" altLang="en-US" b="1">
                <a:solidFill>
                  <a:schemeClr val="bg1"/>
                </a:solidFill>
                <a:sym typeface="+mn-ea"/>
              </a:rPr>
              <a:t> </a:t>
            </a:r>
            <a:r>
              <a:rPr lang="zh-CN" altLang="en-US" sz="1600" b="1">
                <a:solidFill>
                  <a:schemeClr val="bg1"/>
                </a:solidFill>
                <a:sym typeface="+mn-ea"/>
              </a:rPr>
              <a:t>解决办法：小组针对以上问题进行讨论后，对项目作出了以下改动：取消浏览界面的修改、删除按钮，加入“我的”页面，在该页面中，用户可以查询到自己发表的所有话题、回复等，并且对这些内容统一进行管理，这样的设计避免了用户选择修改或删除其他用户发表的内容的可能，不需要进行权限审核，降低了对数据库进行的操作的复杂度。数据库的部分数据表在运行时会因为未知原因而建立错误，经过各种尝试，最终通过手动在数据库中事先建立相应表得以解决。</a:t>
            </a:r>
          </a:p>
        </p:txBody>
      </p:sp>
      <p:pic>
        <p:nvPicPr>
          <p:cNvPr id="7" name="图片 6" descr="u=865625540,69448143&amp;fm=26&amp;gp=0"/>
          <p:cNvPicPr>
            <a:picLocks noChangeAspect="1"/>
          </p:cNvPicPr>
          <p:nvPr/>
        </p:nvPicPr>
        <p:blipFill>
          <a:blip r:embed="rId2"/>
          <a:stretch>
            <a:fillRect/>
          </a:stretch>
        </p:blipFill>
        <p:spPr>
          <a:xfrm>
            <a:off x="446405" y="1145540"/>
            <a:ext cx="3724275" cy="3070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1426" y="952906"/>
            <a:ext cx="6356039" cy="2378073"/>
            <a:chOff x="0" y="6227623"/>
            <a:chExt cx="12192000" cy="630377"/>
          </a:xfrm>
        </p:grpSpPr>
        <p:sp>
          <p:nvSpPr>
            <p:cNvPr id="3" name="矩形 2"/>
            <p:cNvSpPr/>
            <p:nvPr/>
          </p:nvSpPr>
          <p:spPr>
            <a:xfrm>
              <a:off x="0" y="6256185"/>
              <a:ext cx="12192000" cy="601815"/>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227623"/>
              <a:ext cx="12192000" cy="28562"/>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5401310" y="3719195"/>
            <a:ext cx="6279515" cy="2428875"/>
            <a:chOff x="0" y="6227623"/>
            <a:chExt cx="12192000" cy="630377"/>
          </a:xfrm>
        </p:grpSpPr>
        <p:sp>
          <p:nvSpPr>
            <p:cNvPr id="10" name="矩形 9"/>
            <p:cNvSpPr/>
            <p:nvPr/>
          </p:nvSpPr>
          <p:spPr>
            <a:xfrm>
              <a:off x="0" y="6256185"/>
              <a:ext cx="12192000" cy="601815"/>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227623"/>
              <a:ext cx="12192000" cy="28562"/>
            </a:xfrm>
            <a:prstGeom prst="rect">
              <a:avLst/>
            </a:pr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6149340" y="1457325"/>
            <a:ext cx="4859655" cy="923330"/>
          </a:xfrm>
          <a:prstGeom prst="rect">
            <a:avLst/>
          </a:prstGeom>
          <a:noFill/>
        </p:spPr>
        <p:txBody>
          <a:bodyPr wrap="square" rtlCol="0">
            <a:spAutoFit/>
          </a:bodyPr>
          <a:lstStyle/>
          <a:p>
            <a:pPr algn="l"/>
            <a:r>
              <a:rPr lang="en-US" altLang="zh-CN" dirty="0">
                <a:solidFill>
                  <a:schemeClr val="bg1"/>
                </a:solidFill>
              </a:rPr>
              <a:t>web</a:t>
            </a:r>
            <a:r>
              <a:rPr lang="zh-CN" altLang="en-US" dirty="0">
                <a:solidFill>
                  <a:schemeClr val="bg1"/>
                </a:solidFill>
              </a:rPr>
              <a:t>开发遇到的问题：</a:t>
            </a:r>
          </a:p>
          <a:p>
            <a:pPr algn="l"/>
            <a:r>
              <a:rPr lang="zh-CN" altLang="en-US" dirty="0">
                <a:solidFill>
                  <a:schemeClr val="bg1"/>
                </a:solidFill>
              </a:rPr>
              <a:t>      前端需要调用后端对数据库进行操作的各种</a:t>
            </a:r>
            <a:r>
              <a:rPr lang="zh-CN" altLang="en-US" dirty="0" smtClean="0">
                <a:solidFill>
                  <a:schemeClr val="bg1"/>
                </a:solidFill>
              </a:rPr>
              <a:t>服务</a:t>
            </a:r>
            <a:r>
              <a:rPr lang="zh-CN" altLang="en-US" dirty="0">
                <a:solidFill>
                  <a:schemeClr val="bg1"/>
                </a:solidFill>
              </a:rPr>
              <a:t>。</a:t>
            </a:r>
          </a:p>
        </p:txBody>
      </p:sp>
      <p:sp>
        <p:nvSpPr>
          <p:cNvPr id="6" name="文本框 5"/>
          <p:cNvSpPr txBox="1"/>
          <p:nvPr/>
        </p:nvSpPr>
        <p:spPr>
          <a:xfrm>
            <a:off x="5755005" y="3973830"/>
            <a:ext cx="5649595" cy="1754326"/>
          </a:xfrm>
          <a:prstGeom prst="rect">
            <a:avLst/>
          </a:prstGeom>
          <a:noFill/>
        </p:spPr>
        <p:txBody>
          <a:bodyPr wrap="square" rtlCol="0">
            <a:spAutoFit/>
          </a:bodyPr>
          <a:lstStyle/>
          <a:p>
            <a:pPr algn="l"/>
            <a:r>
              <a:rPr lang="zh-CN" altLang="en-US" dirty="0">
                <a:solidFill>
                  <a:schemeClr val="bg1"/>
                </a:solidFill>
              </a:rPr>
              <a:t>解决办法：  </a:t>
            </a:r>
          </a:p>
          <a:p>
            <a:pPr algn="l"/>
            <a:r>
              <a:rPr lang="zh-CN" altLang="en-US" dirty="0" smtClean="0">
                <a:solidFill>
                  <a:schemeClr val="bg1"/>
                </a:solidFill>
              </a:rPr>
              <a:t>基于</a:t>
            </a:r>
            <a:r>
              <a:rPr lang="zh-CN" altLang="en-US" dirty="0">
                <a:solidFill>
                  <a:schemeClr val="bg1"/>
                </a:solidFill>
              </a:rPr>
              <a:t>webapi，后端对每个数据表编写controller实现统一的管理与操作，前端可以通过在server中统一地使用各个api的路径调用后端的服务，使得项目的前后端分工明确、结构清晰、具有较强的拓展性，并且也方便了前后端的工作同步进行，加快了项目的进展。</a:t>
            </a:r>
          </a:p>
        </p:txBody>
      </p:sp>
      <p:pic>
        <p:nvPicPr>
          <p:cNvPr id="8194" name="Picture 2" descr="restful 的图像结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 y="1314450"/>
            <a:ext cx="4894580" cy="40887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1310" y="608965"/>
            <a:ext cx="6356350" cy="2995295"/>
            <a:chOff x="0" y="6227623"/>
            <a:chExt cx="12192000" cy="630377"/>
          </a:xfrm>
        </p:grpSpPr>
        <p:sp>
          <p:nvSpPr>
            <p:cNvPr id="3" name="矩形 2"/>
            <p:cNvSpPr/>
            <p:nvPr/>
          </p:nvSpPr>
          <p:spPr>
            <a:xfrm>
              <a:off x="0" y="6256185"/>
              <a:ext cx="12192000" cy="601815"/>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227623"/>
              <a:ext cx="12192000" cy="28562"/>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770880" y="882015"/>
            <a:ext cx="5231765" cy="2584450"/>
          </a:xfrm>
          <a:prstGeom prst="rect">
            <a:avLst/>
          </a:prstGeom>
          <a:noFill/>
        </p:spPr>
        <p:txBody>
          <a:bodyPr wrap="square" rtlCol="0">
            <a:spAutoFit/>
          </a:bodyPr>
          <a:lstStyle/>
          <a:p>
            <a:pPr algn="l"/>
            <a:r>
              <a:rPr lang="zh-CN" altLang="en-US" dirty="0">
                <a:solidFill>
                  <a:schemeClr val="bg1"/>
                </a:solidFill>
              </a:rPr>
              <a:t>前端代码编写遇到的困难：</a:t>
            </a:r>
          </a:p>
          <a:p>
            <a:pPr algn="l"/>
            <a:r>
              <a:rPr lang="zh-CN" altLang="en-US" dirty="0">
                <a:solidFill>
                  <a:schemeClr val="bg1"/>
                </a:solidFill>
              </a:rPr>
              <a:t>      选择了直接使用HTML和elementui进行前端搭建，在这一阶段遇到了较多的技术难点。其中，小组成员通过学习和调试基本解决了如页面跳转的一部分问题，但不美观、可用控件无法满足使用需求等问题无法解决，进行了多次优化和调整后，论坛的使用界面仍然不尽人意，进入话题后的回复页面只能通过table组件进行显示，用户体验与主流的论坛相差甚远</a:t>
            </a:r>
          </a:p>
        </p:txBody>
      </p:sp>
      <p:grpSp>
        <p:nvGrpSpPr>
          <p:cNvPr id="9" name="组合 8"/>
          <p:cNvGrpSpPr/>
          <p:nvPr/>
        </p:nvGrpSpPr>
        <p:grpSpPr>
          <a:xfrm>
            <a:off x="5401310" y="3719195"/>
            <a:ext cx="6279515" cy="2428875"/>
            <a:chOff x="0" y="6227623"/>
            <a:chExt cx="12192000" cy="630377"/>
          </a:xfrm>
        </p:grpSpPr>
        <p:sp>
          <p:nvSpPr>
            <p:cNvPr id="10" name="矩形 9"/>
            <p:cNvSpPr/>
            <p:nvPr/>
          </p:nvSpPr>
          <p:spPr>
            <a:xfrm>
              <a:off x="0" y="6256185"/>
              <a:ext cx="12192000" cy="601815"/>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227623"/>
              <a:ext cx="12192000" cy="28562"/>
            </a:xfrm>
            <a:prstGeom prst="rect">
              <a:avLst/>
            </a:pr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200775" y="4112260"/>
            <a:ext cx="4801870" cy="1753235"/>
          </a:xfrm>
          <a:prstGeom prst="rect">
            <a:avLst/>
          </a:prstGeom>
          <a:noFill/>
        </p:spPr>
        <p:txBody>
          <a:bodyPr wrap="square" rtlCol="0">
            <a:spAutoFit/>
          </a:bodyPr>
          <a:lstStyle/>
          <a:p>
            <a:pPr algn="l"/>
            <a:r>
              <a:rPr lang="zh-CN" altLang="en-US" dirty="0">
                <a:solidFill>
                  <a:schemeClr val="bg1"/>
                </a:solidFill>
              </a:rPr>
              <a:t>解决办法：</a:t>
            </a:r>
          </a:p>
          <a:p>
            <a:pPr algn="l"/>
            <a:r>
              <a:rPr lang="zh-CN" altLang="en-US" dirty="0">
                <a:solidFill>
                  <a:schemeClr val="bg1"/>
                </a:solidFill>
              </a:rPr>
              <a:t>         小组组长最终决定使用VUE对整个项目进行重构，将显示回复的组件重新进行了设计，使得论坛的显示效果有了很大的提升。基于VUE的前端设计简化了诸如页面跳转、组件设计的许多操作，提升了前端代码的结构化程度</a:t>
            </a:r>
          </a:p>
        </p:txBody>
      </p:sp>
      <p:pic>
        <p:nvPicPr>
          <p:cNvPr id="12" name="图片 11"/>
          <p:cNvPicPr>
            <a:picLocks noChangeAspect="1"/>
          </p:cNvPicPr>
          <p:nvPr/>
        </p:nvPicPr>
        <p:blipFill>
          <a:blip r:embed="rId2"/>
          <a:stretch>
            <a:fillRect/>
          </a:stretch>
        </p:blipFill>
        <p:spPr>
          <a:xfrm>
            <a:off x="741680" y="1344930"/>
            <a:ext cx="4168775" cy="4168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29028"/>
            <a:ext cx="601074" cy="601074"/>
          </a:xfrm>
          <a:prstGeom prst="rect">
            <a:avLst/>
          </a:prstGeom>
          <a:solidFill>
            <a:srgbClr val="C02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Logo</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885454" y="4282153"/>
            <a:ext cx="2418080" cy="768350"/>
          </a:xfrm>
          <a:prstGeom prst="rect">
            <a:avLst/>
          </a:prstGeom>
          <a:noFill/>
        </p:spPr>
        <p:txBody>
          <a:bodyPr wrap="none">
            <a:spAutoFit/>
          </a:bodyPr>
          <a:lstStyle/>
          <a:p>
            <a:pPr algn="ctr"/>
            <a:r>
              <a:rPr lang="zh-CN" altLang="en-US" sz="4400" b="1" dirty="0">
                <a:solidFill>
                  <a:srgbClr val="C0272D"/>
                </a:solidFill>
                <a:latin typeface="微软雅黑" panose="020B0503020204020204" pitchFamily="34" charset="-122"/>
                <a:ea typeface="微软雅黑" panose="020B0503020204020204" pitchFamily="34" charset="-122"/>
              </a:rPr>
              <a:t>项目展示</a:t>
            </a:r>
            <a:endParaRPr lang="en-US" altLang="zh-CN" sz="2400" dirty="0">
              <a:solidFill>
                <a:srgbClr val="C0272D"/>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886736" y="1437074"/>
            <a:ext cx="2431617" cy="2431617"/>
            <a:chOff x="11661169" y="1135083"/>
            <a:chExt cx="914400" cy="914400"/>
          </a:xfrm>
        </p:grpSpPr>
        <p:sp>
          <p:nvSpPr>
            <p:cNvPr id="23" name="KSO_Shape"/>
            <p:cNvSpPr/>
            <p:nvPr/>
          </p:nvSpPr>
          <p:spPr bwMode="auto">
            <a:xfrm>
              <a:off x="11818552" y="1292466"/>
              <a:ext cx="599634" cy="59963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C0272D"/>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4" name="椭圆 23"/>
            <p:cNvSpPr/>
            <p:nvPr/>
          </p:nvSpPr>
          <p:spPr>
            <a:xfrm>
              <a:off x="11661169" y="1135083"/>
              <a:ext cx="914400" cy="914400"/>
            </a:xfrm>
            <a:prstGeom prst="ellipse">
              <a:avLst/>
            </a:prstGeom>
            <a:noFill/>
            <a:ln>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73377" y="6138071"/>
            <a:ext cx="5755640" cy="506730"/>
          </a:xfrm>
          <a:prstGeom prst="rect">
            <a:avLst/>
          </a:prstGeom>
        </p:spPr>
        <p:txBody>
          <a:bodyPr wrap="none">
            <a:spAutoFit/>
          </a:bodyPr>
          <a:lstStyle/>
          <a:p>
            <a:pPr>
              <a:lnSpc>
                <a:spcPct val="150000"/>
              </a:lnSpc>
              <a:tabLst>
                <a:tab pos="143510" algn="l"/>
                <a:tab pos="1079500" algn="l"/>
              </a:tabLst>
            </a:pPr>
            <a:r>
              <a:rPr lang="zh-CN" altLang="en-US" dirty="0" smtClean="0">
                <a:solidFill>
                  <a:schemeClr val="bg1"/>
                </a:solidFill>
                <a:latin typeface="微软雅黑" panose="020B0503020204020204" pitchFamily="34" charset="-122"/>
                <a:ea typeface="微软雅黑" panose="020B0503020204020204" pitchFamily="34" charset="-122"/>
              </a:rPr>
              <a:t>导师：贾向阳    答辩</a:t>
            </a:r>
            <a:r>
              <a:rPr lang="zh-CN" altLang="en-US" dirty="0">
                <a:solidFill>
                  <a:schemeClr val="bg1"/>
                </a:solidFill>
                <a:latin typeface="微软雅黑" panose="020B0503020204020204" pitchFamily="34" charset="-122"/>
                <a:ea typeface="微软雅黑" panose="020B0503020204020204" pitchFamily="34" charset="-122"/>
              </a:rPr>
              <a:t>人：金龙特遣队</a:t>
            </a:r>
            <a:r>
              <a:rPr lang="zh-CN" altLang="en-US" dirty="0" smtClean="0">
                <a:solidFill>
                  <a:schemeClr val="bg1"/>
                </a:solidFill>
                <a:latin typeface="微软雅黑" panose="020B0503020204020204" pitchFamily="34" charset="-122"/>
                <a:ea typeface="微软雅黑" panose="020B0503020204020204" pitchFamily="34" charset="-122"/>
              </a:rPr>
              <a:t>    专业：软件工程</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4707606" y="3678777"/>
            <a:ext cx="1392555" cy="368300"/>
          </a:xfrm>
          <a:prstGeom prst="rect">
            <a:avLst/>
          </a:prstGeom>
          <a:noFill/>
        </p:spPr>
        <p:txBody>
          <a:bodyPr wrap="none">
            <a:spAutoFit/>
          </a:bodyPr>
          <a:lstStyle/>
          <a:p>
            <a:pPr algn="r"/>
            <a:r>
              <a:rPr lang="en-US" altLang="zh-CN" dirty="0">
                <a:solidFill>
                  <a:schemeClr val="bg1"/>
                </a:solidFill>
                <a:latin typeface="微软雅黑" panose="020B0503020204020204" pitchFamily="34" charset="-122"/>
                <a:ea typeface="微软雅黑" panose="020B0503020204020204" pitchFamily="34" charset="-122"/>
              </a:rPr>
              <a:t>Thank you!</a:t>
            </a:r>
          </a:p>
        </p:txBody>
      </p:sp>
      <p:sp>
        <p:nvSpPr>
          <p:cNvPr id="9" name="矩形 8"/>
          <p:cNvSpPr/>
          <p:nvPr/>
        </p:nvSpPr>
        <p:spPr>
          <a:xfrm>
            <a:off x="4988641" y="4047101"/>
            <a:ext cx="2214880" cy="706755"/>
          </a:xfrm>
          <a:prstGeom prst="rect">
            <a:avLst/>
          </a:prstGeom>
          <a:noFill/>
        </p:spPr>
        <p:txBody>
          <a:bodyPr wrap="none">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感谢观看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2336101"/>
            <a:ext cx="12213325" cy="2185796"/>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78351" y="891333"/>
            <a:ext cx="2251075" cy="368300"/>
          </a:xfrm>
          <a:prstGeom prst="rect">
            <a:avLst/>
          </a:prstGeom>
          <a:noFill/>
        </p:spPr>
        <p:txBody>
          <a:bodyPr wrap="none">
            <a:spAutoFit/>
          </a:bodyPr>
          <a:lstStyle/>
          <a:p>
            <a:pPr algn="ctr"/>
            <a:r>
              <a:rPr lang="zh-CN" altLang="en-US" dirty="0" smtClean="0">
                <a:solidFill>
                  <a:srgbClr val="FAAF3B"/>
                </a:solidFill>
                <a:latin typeface="微软雅黑" panose="020B0503020204020204" pitchFamily="34" charset="-122"/>
                <a:ea typeface="微软雅黑" panose="020B0503020204020204" pitchFamily="34" charset="-122"/>
              </a:rPr>
              <a:t>选题背景</a:t>
            </a:r>
            <a:r>
              <a:rPr lang="en-US" altLang="zh-CN" dirty="0" smtClean="0">
                <a:solidFill>
                  <a:srgbClr val="FAAF3B"/>
                </a:solidFill>
                <a:latin typeface="微软雅黑" panose="020B0503020204020204" pitchFamily="34" charset="-122"/>
                <a:ea typeface="微软雅黑" panose="020B0503020204020204" pitchFamily="34" charset="-122"/>
              </a:rPr>
              <a:t>/</a:t>
            </a:r>
            <a:r>
              <a:rPr lang="en-US" altLang="zh-CN" sz="1200" dirty="0" smtClean="0">
                <a:solidFill>
                  <a:schemeClr val="bg1"/>
                </a:solidFill>
              </a:rPr>
              <a:t>Project Overview</a:t>
            </a:r>
            <a:endParaRPr lang="en-US" altLang="zh-CN" sz="12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875433" y="1846516"/>
            <a:ext cx="2192020" cy="368300"/>
          </a:xfrm>
          <a:prstGeom prst="rect">
            <a:avLst/>
          </a:prstGeom>
          <a:noFill/>
        </p:spPr>
        <p:txBody>
          <a:bodyPr wrap="none">
            <a:spAutoFit/>
          </a:bodyPr>
          <a:lstStyle/>
          <a:p>
            <a:pPr algn="ctr"/>
            <a:r>
              <a:rPr lang="zh-CN" altLang="en-US" dirty="0">
                <a:solidFill>
                  <a:srgbClr val="F05A24"/>
                </a:solidFill>
                <a:latin typeface="微软雅黑" panose="020B0503020204020204" pitchFamily="34" charset="-122"/>
                <a:ea typeface="微软雅黑" panose="020B0503020204020204" pitchFamily="34" charset="-122"/>
              </a:rPr>
              <a:t>需求分析</a:t>
            </a:r>
            <a:r>
              <a:rPr lang="en-US" altLang="zh-CN" dirty="0">
                <a:solidFill>
                  <a:srgbClr val="F05A24"/>
                </a:solidFill>
                <a:latin typeface="微软雅黑" panose="020B0503020204020204" pitchFamily="34" charset="-122"/>
                <a:ea typeface="微软雅黑" panose="020B0503020204020204" pitchFamily="34" charset="-122"/>
              </a:rPr>
              <a:t>/</a:t>
            </a:r>
            <a:r>
              <a:rPr lang="en-US" altLang="zh-CN" sz="1200" dirty="0" smtClean="0">
                <a:solidFill>
                  <a:schemeClr val="bg1"/>
                </a:solidFill>
              </a:rPr>
              <a:t>The Background</a:t>
            </a:r>
            <a:endParaRPr lang="en-US" altLang="zh-CN" sz="1200" dirty="0">
              <a:solidFill>
                <a:schemeClr val="bg1"/>
              </a:solidFill>
            </a:endParaRPr>
          </a:p>
        </p:txBody>
      </p:sp>
      <p:sp>
        <p:nvSpPr>
          <p:cNvPr id="4" name="矩形 3"/>
          <p:cNvSpPr/>
          <p:nvPr/>
        </p:nvSpPr>
        <p:spPr>
          <a:xfrm>
            <a:off x="2879052" y="3756882"/>
            <a:ext cx="2256790" cy="368300"/>
          </a:xfrm>
          <a:prstGeom prst="rect">
            <a:avLst/>
          </a:prstGeom>
          <a:noFill/>
        </p:spPr>
        <p:txBody>
          <a:bodyPr wrap="none">
            <a:spAutoFit/>
          </a:bodyPr>
          <a:lstStyle/>
          <a:p>
            <a:pPr algn="ctr"/>
            <a:r>
              <a:rPr lang="zh-CN" altLang="en-US" dirty="0">
                <a:solidFill>
                  <a:srgbClr val="09839B"/>
                </a:solidFill>
                <a:latin typeface="微软雅黑" panose="020B0503020204020204" pitchFamily="34" charset="-122"/>
                <a:ea typeface="微软雅黑" panose="020B0503020204020204" pitchFamily="34" charset="-122"/>
              </a:rPr>
              <a:t>技术难点</a:t>
            </a:r>
            <a:r>
              <a:rPr lang="en-US" altLang="zh-CN" dirty="0">
                <a:solidFill>
                  <a:srgbClr val="09839B"/>
                </a:solidFill>
                <a:latin typeface="微软雅黑" panose="020B0503020204020204" pitchFamily="34" charset="-122"/>
                <a:ea typeface="微软雅黑" panose="020B0503020204020204" pitchFamily="34" charset="-122"/>
              </a:rPr>
              <a:t>/</a:t>
            </a:r>
            <a:r>
              <a:rPr lang="en-US" altLang="zh-CN" sz="1200" dirty="0" smtClean="0">
                <a:solidFill>
                  <a:srgbClr val="09839B"/>
                </a:solidFill>
              </a:rPr>
              <a:t>Research Process</a:t>
            </a:r>
            <a:endParaRPr lang="en-US" altLang="zh-CN" sz="1200" dirty="0">
              <a:solidFill>
                <a:srgbClr val="09839B"/>
              </a:solidFill>
            </a:endParaRPr>
          </a:p>
        </p:txBody>
      </p:sp>
      <p:sp>
        <p:nvSpPr>
          <p:cNvPr id="5" name="矩形 4"/>
          <p:cNvSpPr/>
          <p:nvPr/>
        </p:nvSpPr>
        <p:spPr>
          <a:xfrm>
            <a:off x="2875832" y="4712065"/>
            <a:ext cx="1899285" cy="368300"/>
          </a:xfrm>
          <a:prstGeom prst="rect">
            <a:avLst/>
          </a:prstGeom>
          <a:noFill/>
        </p:spPr>
        <p:txBody>
          <a:bodyPr wrap="none">
            <a:spAutoFit/>
          </a:bodyPr>
          <a:lstStyle/>
          <a:p>
            <a:pPr algn="ctr"/>
            <a:r>
              <a:rPr lang="zh-CN" altLang="en-US" dirty="0">
                <a:solidFill>
                  <a:srgbClr val="179A44"/>
                </a:solidFill>
                <a:latin typeface="微软雅黑" panose="020B0503020204020204" pitchFamily="34" charset="-122"/>
                <a:ea typeface="微软雅黑" panose="020B0503020204020204" pitchFamily="34" charset="-122"/>
              </a:rPr>
              <a:t>项目展示</a:t>
            </a:r>
            <a:r>
              <a:rPr lang="en-US" altLang="zh-CN" dirty="0">
                <a:solidFill>
                  <a:srgbClr val="179A44"/>
                </a:solidFill>
                <a:latin typeface="微软雅黑" panose="020B0503020204020204" pitchFamily="34" charset="-122"/>
                <a:ea typeface="微软雅黑" panose="020B0503020204020204" pitchFamily="34" charset="-122"/>
              </a:rPr>
              <a:t>/</a:t>
            </a:r>
            <a:r>
              <a:rPr lang="en-US" altLang="zh-CN" sz="1200" dirty="0" smtClean="0">
                <a:solidFill>
                  <a:schemeClr val="bg1"/>
                </a:solidFill>
              </a:rPr>
              <a:t>The Results</a:t>
            </a:r>
            <a:endParaRPr lang="en-US" altLang="zh-CN" sz="1200" dirty="0">
              <a:solidFill>
                <a:schemeClr val="bg1"/>
              </a:solidFill>
            </a:endParaRPr>
          </a:p>
        </p:txBody>
      </p:sp>
      <p:sp>
        <p:nvSpPr>
          <p:cNvPr id="6" name="矩形 5"/>
          <p:cNvSpPr/>
          <p:nvPr/>
        </p:nvSpPr>
        <p:spPr>
          <a:xfrm>
            <a:off x="2877316" y="2801699"/>
            <a:ext cx="2072005" cy="368300"/>
          </a:xfrm>
          <a:prstGeom prst="rect">
            <a:avLst/>
          </a:prstGeom>
          <a:noFill/>
        </p:spPr>
        <p:txBody>
          <a:bodyPr wrap="none">
            <a:spAutoFit/>
          </a:bodyPr>
          <a:lstStyle/>
          <a:p>
            <a:pPr algn="ctr"/>
            <a:r>
              <a:rPr lang="zh-CN" altLang="en-US" dirty="0">
                <a:solidFill>
                  <a:srgbClr val="A362C4"/>
                </a:solidFill>
                <a:latin typeface="微软雅黑" panose="020B0503020204020204" pitchFamily="34" charset="-122"/>
                <a:ea typeface="微软雅黑" panose="020B0503020204020204" pitchFamily="34" charset="-122"/>
              </a:rPr>
              <a:t>设计思路</a:t>
            </a:r>
            <a:r>
              <a:rPr lang="en-US" altLang="zh-CN" dirty="0">
                <a:solidFill>
                  <a:srgbClr val="A362C4"/>
                </a:solidFill>
                <a:latin typeface="微软雅黑" panose="020B0503020204020204" pitchFamily="34" charset="-122"/>
                <a:ea typeface="微软雅黑" panose="020B0503020204020204" pitchFamily="34" charset="-122"/>
              </a:rPr>
              <a:t>/</a:t>
            </a:r>
            <a:r>
              <a:rPr lang="en-US" altLang="zh-CN" sz="1200" dirty="0" smtClean="0">
                <a:solidFill>
                  <a:srgbClr val="09839B"/>
                </a:solidFill>
              </a:rPr>
              <a:t>Research Goal</a:t>
            </a:r>
            <a:endParaRPr lang="en-US" altLang="zh-CN" sz="1200" dirty="0">
              <a:solidFill>
                <a:srgbClr val="09839B"/>
              </a:solidFill>
            </a:endParaRPr>
          </a:p>
        </p:txBody>
      </p:sp>
      <p:grpSp>
        <p:nvGrpSpPr>
          <p:cNvPr id="8" name="组合 7"/>
          <p:cNvGrpSpPr/>
          <p:nvPr/>
        </p:nvGrpSpPr>
        <p:grpSpPr>
          <a:xfrm>
            <a:off x="1869726" y="2583566"/>
            <a:ext cx="721703" cy="721703"/>
            <a:chOff x="6884469" y="-1644316"/>
            <a:chExt cx="914400" cy="914400"/>
          </a:xfrm>
        </p:grpSpPr>
        <p:sp>
          <p:nvSpPr>
            <p:cNvPr id="9" name="KSO_Shape"/>
            <p:cNvSpPr/>
            <p:nvPr/>
          </p:nvSpPr>
          <p:spPr bwMode="auto">
            <a:xfrm>
              <a:off x="7045350" y="-1486933"/>
              <a:ext cx="592638" cy="599634"/>
            </a:xfrm>
            <a:custGeom>
              <a:avLst/>
              <a:gdLst>
                <a:gd name="T0" fmla="*/ 912343 w 2122487"/>
                <a:gd name="T1" fmla="*/ 702822 h 2147888"/>
                <a:gd name="T2" fmla="*/ 1019025 w 2122487"/>
                <a:gd name="T3" fmla="*/ 752822 h 2147888"/>
                <a:gd name="T4" fmla="*/ 832155 w 2122487"/>
                <a:gd name="T5" fmla="*/ 978408 h 2147888"/>
                <a:gd name="T6" fmla="*/ 836610 w 2122487"/>
                <a:gd name="T7" fmla="*/ 1025591 h 2147888"/>
                <a:gd name="T8" fmla="*/ 871077 w 2122487"/>
                <a:gd name="T9" fmla="*/ 1060097 h 2147888"/>
                <a:gd name="T10" fmla="*/ 918908 w 2122487"/>
                <a:gd name="T11" fmla="*/ 1064792 h 2147888"/>
                <a:gd name="T12" fmla="*/ 1142824 w 2122487"/>
                <a:gd name="T13" fmla="*/ 878643 h 2147888"/>
                <a:gd name="T14" fmla="*/ 1191827 w 2122487"/>
                <a:gd name="T15" fmla="*/ 988502 h 2147888"/>
                <a:gd name="T16" fmla="*/ 1204958 w 2122487"/>
                <a:gd name="T17" fmla="*/ 1109158 h 2147888"/>
                <a:gd name="T18" fmla="*/ 1179401 w 2122487"/>
                <a:gd name="T19" fmla="*/ 1219955 h 2147888"/>
                <a:gd name="T20" fmla="*/ 1117736 w 2122487"/>
                <a:gd name="T21" fmla="*/ 1312678 h 2147888"/>
                <a:gd name="T22" fmla="*/ 1023715 w 2122487"/>
                <a:gd name="T23" fmla="*/ 1377702 h 2147888"/>
                <a:gd name="T24" fmla="*/ 902964 w 2122487"/>
                <a:gd name="T25" fmla="*/ 1403523 h 2147888"/>
                <a:gd name="T26" fmla="*/ 778931 w 2122487"/>
                <a:gd name="T27" fmla="*/ 1384040 h 2147888"/>
                <a:gd name="T28" fmla="*/ 665215 w 2122487"/>
                <a:gd name="T29" fmla="*/ 1323007 h 2147888"/>
                <a:gd name="T30" fmla="*/ 573772 w 2122487"/>
                <a:gd name="T31" fmla="*/ 1227937 h 2147888"/>
                <a:gd name="T32" fmla="*/ 516094 w 2122487"/>
                <a:gd name="T33" fmla="*/ 1106576 h 2147888"/>
                <a:gd name="T34" fmla="*/ 502494 w 2122487"/>
                <a:gd name="T35" fmla="*/ 976295 h 2147888"/>
                <a:gd name="T36" fmla="*/ 532740 w 2122487"/>
                <a:gd name="T37" fmla="*/ 861037 h 2147888"/>
                <a:gd name="T38" fmla="*/ 599095 w 2122487"/>
                <a:gd name="T39" fmla="*/ 769723 h 2147888"/>
                <a:gd name="T40" fmla="*/ 694523 w 2122487"/>
                <a:gd name="T41" fmla="*/ 709864 h 2147888"/>
                <a:gd name="T42" fmla="*/ 707682 w 2122487"/>
                <a:gd name="T43" fmla="*/ 270333 h 2147888"/>
                <a:gd name="T44" fmla="*/ 967579 w 2122487"/>
                <a:gd name="T45" fmla="*/ 311164 h 2147888"/>
                <a:gd name="T46" fmla="*/ 1199095 w 2122487"/>
                <a:gd name="T47" fmla="*/ 424976 h 2147888"/>
                <a:gd name="T48" fmla="*/ 1065159 w 2122487"/>
                <a:gd name="T49" fmla="*/ 618808 h 2147888"/>
                <a:gd name="T50" fmla="*/ 908704 w 2122487"/>
                <a:gd name="T51" fmla="*/ 552164 h 2147888"/>
                <a:gd name="T52" fmla="*/ 737471 w 2122487"/>
                <a:gd name="T53" fmla="*/ 537849 h 2147888"/>
                <a:gd name="T54" fmla="*/ 574215 w 2122487"/>
                <a:gd name="T55" fmla="*/ 582435 h 2147888"/>
                <a:gd name="T56" fmla="*/ 444031 w 2122487"/>
                <a:gd name="T57" fmla="*/ 680760 h 2147888"/>
                <a:gd name="T58" fmla="*/ 357477 w 2122487"/>
                <a:gd name="T59" fmla="*/ 823904 h 2147888"/>
                <a:gd name="T60" fmla="*/ 327218 w 2122487"/>
                <a:gd name="T61" fmla="*/ 1000841 h 2147888"/>
                <a:gd name="T62" fmla="*/ 365217 w 2122487"/>
                <a:gd name="T63" fmla="*/ 1194908 h 2147888"/>
                <a:gd name="T64" fmla="*/ 466315 w 2122487"/>
                <a:gd name="T65" fmla="*/ 1365508 h 2147888"/>
                <a:gd name="T66" fmla="*/ 613387 w 2122487"/>
                <a:gd name="T67" fmla="*/ 1493165 h 2147888"/>
                <a:gd name="T68" fmla="*/ 788841 w 2122487"/>
                <a:gd name="T69" fmla="*/ 1565207 h 2147888"/>
                <a:gd name="T70" fmla="*/ 973913 w 2122487"/>
                <a:gd name="T71" fmla="*/ 1572012 h 2147888"/>
                <a:gd name="T72" fmla="*/ 1140454 w 2122487"/>
                <a:gd name="T73" fmla="*/ 1512173 h 2147888"/>
                <a:gd name="T74" fmla="*/ 1261958 w 2122487"/>
                <a:gd name="T75" fmla="*/ 1401881 h 2147888"/>
                <a:gd name="T76" fmla="*/ 1333970 w 2122487"/>
                <a:gd name="T77" fmla="*/ 1257093 h 2147888"/>
                <a:gd name="T78" fmla="*/ 1352970 w 2122487"/>
                <a:gd name="T79" fmla="*/ 1091891 h 2147888"/>
                <a:gd name="T80" fmla="*/ 1315439 w 2122487"/>
                <a:gd name="T81" fmla="*/ 918474 h 2147888"/>
                <a:gd name="T82" fmla="*/ 1236860 w 2122487"/>
                <a:gd name="T83" fmla="*/ 776268 h 2147888"/>
                <a:gd name="T84" fmla="*/ 1515992 w 2122487"/>
                <a:gd name="T85" fmla="*/ 787767 h 2147888"/>
                <a:gd name="T86" fmla="*/ 1600201 w 2122487"/>
                <a:gd name="T87" fmla="*/ 1046365 h 2147888"/>
                <a:gd name="T88" fmla="*/ 1601609 w 2122487"/>
                <a:gd name="T89" fmla="*/ 1305669 h 2147888"/>
                <a:gd name="T90" fmla="*/ 1520918 w 2122487"/>
                <a:gd name="T91" fmla="*/ 1543852 h 2147888"/>
                <a:gd name="T92" fmla="*/ 1360241 w 2122487"/>
                <a:gd name="T93" fmla="*/ 1741205 h 2147888"/>
                <a:gd name="T94" fmla="*/ 1120516 w 2122487"/>
                <a:gd name="T95" fmla="*/ 1871678 h 2147888"/>
                <a:gd name="T96" fmla="*/ 933333 w 2122487"/>
                <a:gd name="T97" fmla="*/ 1904296 h 2147888"/>
                <a:gd name="T98" fmla="*/ 637078 w 2122487"/>
                <a:gd name="T99" fmla="*/ 1862291 h 2147888"/>
                <a:gd name="T100" fmla="*/ 363810 w 2122487"/>
                <a:gd name="T101" fmla="*/ 1714923 h 2147888"/>
                <a:gd name="T102" fmla="*/ 147775 w 2122487"/>
                <a:gd name="T103" fmla="*/ 1479789 h 2147888"/>
                <a:gd name="T104" fmla="*/ 36357 w 2122487"/>
                <a:gd name="T105" fmla="*/ 1238790 h 2147888"/>
                <a:gd name="T106" fmla="*/ 3284 w 2122487"/>
                <a:gd name="T107" fmla="*/ 1068424 h 2147888"/>
                <a:gd name="T108" fmla="*/ 30963 w 2122487"/>
                <a:gd name="T109" fmla="*/ 773452 h 2147888"/>
                <a:gd name="T110" fmla="*/ 154578 w 2122487"/>
                <a:gd name="T111" fmla="*/ 533391 h 2147888"/>
                <a:gd name="T112" fmla="*/ 348563 w 2122487"/>
                <a:gd name="T113" fmla="*/ 365371 h 2147888"/>
                <a:gd name="T114" fmla="*/ 592276 w 2122487"/>
                <a:gd name="T115" fmla="*/ 279719 h 2147888"/>
                <a:gd name="T116" fmla="*/ 1692442 w 2122487"/>
                <a:gd name="T117" fmla="*/ 169898 h 2147888"/>
                <a:gd name="T118" fmla="*/ 1726464 w 2122487"/>
                <a:gd name="T119" fmla="*/ 211020 h 2147888"/>
                <a:gd name="T120" fmla="*/ 926586 w 2122487"/>
                <a:gd name="T121" fmla="*/ 1021959 h 2147888"/>
                <a:gd name="T122" fmla="*/ 877782 w 2122487"/>
                <a:gd name="T123" fmla="*/ 1001280 h 2147888"/>
                <a:gd name="T124" fmla="*/ 1654900 w 2122487"/>
                <a:gd name="T125" fmla="*/ 181412 h 21478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22487" h="2147888">
                  <a:moveTo>
                    <a:pt x="904800" y="776287"/>
                  </a:moveTo>
                  <a:lnTo>
                    <a:pt x="914580" y="776287"/>
                  </a:lnTo>
                  <a:lnTo>
                    <a:pt x="924095" y="776287"/>
                  </a:lnTo>
                  <a:lnTo>
                    <a:pt x="933610" y="776552"/>
                  </a:lnTo>
                  <a:lnTo>
                    <a:pt x="943390" y="777081"/>
                  </a:lnTo>
                  <a:lnTo>
                    <a:pt x="952906" y="777875"/>
                  </a:lnTo>
                  <a:lnTo>
                    <a:pt x="962421" y="778934"/>
                  </a:lnTo>
                  <a:lnTo>
                    <a:pt x="971937" y="780257"/>
                  </a:lnTo>
                  <a:lnTo>
                    <a:pt x="981452" y="781845"/>
                  </a:lnTo>
                  <a:lnTo>
                    <a:pt x="991232" y="783433"/>
                  </a:lnTo>
                  <a:lnTo>
                    <a:pt x="1000483" y="785551"/>
                  </a:lnTo>
                  <a:lnTo>
                    <a:pt x="1009999" y="787668"/>
                  </a:lnTo>
                  <a:lnTo>
                    <a:pt x="1019250" y="790050"/>
                  </a:lnTo>
                  <a:lnTo>
                    <a:pt x="1028501" y="792432"/>
                  </a:lnTo>
                  <a:lnTo>
                    <a:pt x="1037488" y="795343"/>
                  </a:lnTo>
                  <a:lnTo>
                    <a:pt x="1046475" y="798519"/>
                  </a:lnTo>
                  <a:lnTo>
                    <a:pt x="1055462" y="801431"/>
                  </a:lnTo>
                  <a:lnTo>
                    <a:pt x="1064448" y="804872"/>
                  </a:lnTo>
                  <a:lnTo>
                    <a:pt x="1072907" y="808577"/>
                  </a:lnTo>
                  <a:lnTo>
                    <a:pt x="1081629" y="812282"/>
                  </a:lnTo>
                  <a:lnTo>
                    <a:pt x="1090352" y="815988"/>
                  </a:lnTo>
                  <a:lnTo>
                    <a:pt x="1099074" y="820222"/>
                  </a:lnTo>
                  <a:lnTo>
                    <a:pt x="1107532" y="824457"/>
                  </a:lnTo>
                  <a:lnTo>
                    <a:pt x="1115991" y="828956"/>
                  </a:lnTo>
                  <a:lnTo>
                    <a:pt x="1124449" y="833721"/>
                  </a:lnTo>
                  <a:lnTo>
                    <a:pt x="1132643" y="838485"/>
                  </a:lnTo>
                  <a:lnTo>
                    <a:pt x="1140572" y="843778"/>
                  </a:lnTo>
                  <a:lnTo>
                    <a:pt x="1148766" y="848807"/>
                  </a:lnTo>
                  <a:lnTo>
                    <a:pt x="1156696" y="854100"/>
                  </a:lnTo>
                  <a:lnTo>
                    <a:pt x="1164625" y="859658"/>
                  </a:lnTo>
                  <a:lnTo>
                    <a:pt x="959514" y="1065307"/>
                  </a:lnTo>
                  <a:lnTo>
                    <a:pt x="956342" y="1068483"/>
                  </a:lnTo>
                  <a:lnTo>
                    <a:pt x="953699" y="1071394"/>
                  </a:lnTo>
                  <a:lnTo>
                    <a:pt x="951320" y="1074570"/>
                  </a:lnTo>
                  <a:lnTo>
                    <a:pt x="948941" y="1078011"/>
                  </a:lnTo>
                  <a:lnTo>
                    <a:pt x="946826" y="1081452"/>
                  </a:lnTo>
                  <a:lnTo>
                    <a:pt x="944712" y="1084628"/>
                  </a:lnTo>
                  <a:lnTo>
                    <a:pt x="943126" y="1088333"/>
                  </a:lnTo>
                  <a:lnTo>
                    <a:pt x="941804" y="1092039"/>
                  </a:lnTo>
                  <a:lnTo>
                    <a:pt x="940218" y="1095744"/>
                  </a:lnTo>
                  <a:lnTo>
                    <a:pt x="938897" y="1099185"/>
                  </a:lnTo>
                  <a:lnTo>
                    <a:pt x="938104" y="1103155"/>
                  </a:lnTo>
                  <a:lnTo>
                    <a:pt x="937311" y="1106860"/>
                  </a:lnTo>
                  <a:lnTo>
                    <a:pt x="936518" y="1110830"/>
                  </a:lnTo>
                  <a:lnTo>
                    <a:pt x="935989" y="1114536"/>
                  </a:lnTo>
                  <a:lnTo>
                    <a:pt x="935725" y="1118506"/>
                  </a:lnTo>
                  <a:lnTo>
                    <a:pt x="935725" y="1122211"/>
                  </a:lnTo>
                  <a:lnTo>
                    <a:pt x="935725" y="1126181"/>
                  </a:lnTo>
                  <a:lnTo>
                    <a:pt x="935989" y="1130151"/>
                  </a:lnTo>
                  <a:lnTo>
                    <a:pt x="936518" y="1133857"/>
                  </a:lnTo>
                  <a:lnTo>
                    <a:pt x="937311" y="1137827"/>
                  </a:lnTo>
                  <a:lnTo>
                    <a:pt x="938104" y="1141532"/>
                  </a:lnTo>
                  <a:lnTo>
                    <a:pt x="938897" y="1145502"/>
                  </a:lnTo>
                  <a:lnTo>
                    <a:pt x="940218" y="1148943"/>
                  </a:lnTo>
                  <a:lnTo>
                    <a:pt x="941804" y="1152648"/>
                  </a:lnTo>
                  <a:lnTo>
                    <a:pt x="943126" y="1156354"/>
                  </a:lnTo>
                  <a:lnTo>
                    <a:pt x="944712" y="1160059"/>
                  </a:lnTo>
                  <a:lnTo>
                    <a:pt x="946826" y="1163235"/>
                  </a:lnTo>
                  <a:lnTo>
                    <a:pt x="948941" y="1166676"/>
                  </a:lnTo>
                  <a:lnTo>
                    <a:pt x="951320" y="1170116"/>
                  </a:lnTo>
                  <a:lnTo>
                    <a:pt x="953699" y="1173292"/>
                  </a:lnTo>
                  <a:lnTo>
                    <a:pt x="956342" y="1176204"/>
                  </a:lnTo>
                  <a:lnTo>
                    <a:pt x="959514" y="1179380"/>
                  </a:lnTo>
                  <a:lnTo>
                    <a:pt x="962157" y="1182291"/>
                  </a:lnTo>
                  <a:lnTo>
                    <a:pt x="965329" y="1184673"/>
                  </a:lnTo>
                  <a:lnTo>
                    <a:pt x="968501" y="1187320"/>
                  </a:lnTo>
                  <a:lnTo>
                    <a:pt x="971408" y="1189437"/>
                  </a:lnTo>
                  <a:lnTo>
                    <a:pt x="974844" y="1191819"/>
                  </a:lnTo>
                  <a:lnTo>
                    <a:pt x="978280" y="1193407"/>
                  </a:lnTo>
                  <a:lnTo>
                    <a:pt x="981981" y="1195260"/>
                  </a:lnTo>
                  <a:lnTo>
                    <a:pt x="985417" y="1196848"/>
                  </a:lnTo>
                  <a:lnTo>
                    <a:pt x="989117" y="1198171"/>
                  </a:lnTo>
                  <a:lnTo>
                    <a:pt x="992818" y="1199495"/>
                  </a:lnTo>
                  <a:lnTo>
                    <a:pt x="996518" y="1200553"/>
                  </a:lnTo>
                  <a:lnTo>
                    <a:pt x="1000483" y="1201612"/>
                  </a:lnTo>
                  <a:lnTo>
                    <a:pt x="1004184" y="1202141"/>
                  </a:lnTo>
                  <a:lnTo>
                    <a:pt x="1008148" y="1202671"/>
                  </a:lnTo>
                  <a:lnTo>
                    <a:pt x="1012113" y="1202935"/>
                  </a:lnTo>
                  <a:lnTo>
                    <a:pt x="1016342" y="1202935"/>
                  </a:lnTo>
                  <a:lnTo>
                    <a:pt x="1020307" y="1202935"/>
                  </a:lnTo>
                  <a:lnTo>
                    <a:pt x="1024272" y="1202671"/>
                  </a:lnTo>
                  <a:lnTo>
                    <a:pt x="1028237" y="1202141"/>
                  </a:lnTo>
                  <a:lnTo>
                    <a:pt x="1032201" y="1201612"/>
                  </a:lnTo>
                  <a:lnTo>
                    <a:pt x="1035902" y="1200553"/>
                  </a:lnTo>
                  <a:lnTo>
                    <a:pt x="1039602" y="1199495"/>
                  </a:lnTo>
                  <a:lnTo>
                    <a:pt x="1043303" y="1198171"/>
                  </a:lnTo>
                  <a:lnTo>
                    <a:pt x="1047003" y="1196848"/>
                  </a:lnTo>
                  <a:lnTo>
                    <a:pt x="1050704" y="1195260"/>
                  </a:lnTo>
                  <a:lnTo>
                    <a:pt x="1054140" y="1193407"/>
                  </a:lnTo>
                  <a:lnTo>
                    <a:pt x="1057576" y="1191819"/>
                  </a:lnTo>
                  <a:lnTo>
                    <a:pt x="1061012" y="1189437"/>
                  </a:lnTo>
                  <a:lnTo>
                    <a:pt x="1064184" y="1187320"/>
                  </a:lnTo>
                  <a:lnTo>
                    <a:pt x="1067092" y="1184673"/>
                  </a:lnTo>
                  <a:lnTo>
                    <a:pt x="1070263" y="1182291"/>
                  </a:lnTo>
                  <a:lnTo>
                    <a:pt x="1073435" y="1179380"/>
                  </a:lnTo>
                  <a:lnTo>
                    <a:pt x="1277490" y="974790"/>
                  </a:lnTo>
                  <a:lnTo>
                    <a:pt x="1282776" y="982730"/>
                  </a:lnTo>
                  <a:lnTo>
                    <a:pt x="1288327" y="990670"/>
                  </a:lnTo>
                  <a:lnTo>
                    <a:pt x="1293349" y="998610"/>
                  </a:lnTo>
                  <a:lnTo>
                    <a:pt x="1298106" y="1007080"/>
                  </a:lnTo>
                  <a:lnTo>
                    <a:pt x="1302864" y="1015284"/>
                  </a:lnTo>
                  <a:lnTo>
                    <a:pt x="1307358" y="1024018"/>
                  </a:lnTo>
                  <a:lnTo>
                    <a:pt x="1311851" y="1032488"/>
                  </a:lnTo>
                  <a:lnTo>
                    <a:pt x="1316080" y="1041222"/>
                  </a:lnTo>
                  <a:lnTo>
                    <a:pt x="1320309" y="1049956"/>
                  </a:lnTo>
                  <a:lnTo>
                    <a:pt x="1323745" y="1058955"/>
                  </a:lnTo>
                  <a:lnTo>
                    <a:pt x="1327710" y="1067954"/>
                  </a:lnTo>
                  <a:lnTo>
                    <a:pt x="1331146" y="1077217"/>
                  </a:lnTo>
                  <a:lnTo>
                    <a:pt x="1334582" y="1086216"/>
                  </a:lnTo>
                  <a:lnTo>
                    <a:pt x="1337490" y="1095744"/>
                  </a:lnTo>
                  <a:lnTo>
                    <a:pt x="1340662" y="1105007"/>
                  </a:lnTo>
                  <a:lnTo>
                    <a:pt x="1343569" y="1114536"/>
                  </a:lnTo>
                  <a:lnTo>
                    <a:pt x="1345948" y="1124328"/>
                  </a:lnTo>
                  <a:lnTo>
                    <a:pt x="1348327" y="1134386"/>
                  </a:lnTo>
                  <a:lnTo>
                    <a:pt x="1350442" y="1144179"/>
                  </a:lnTo>
                  <a:lnTo>
                    <a:pt x="1352556" y="1153971"/>
                  </a:lnTo>
                  <a:lnTo>
                    <a:pt x="1354142" y="1164029"/>
                  </a:lnTo>
                  <a:lnTo>
                    <a:pt x="1355464" y="1173822"/>
                  </a:lnTo>
                  <a:lnTo>
                    <a:pt x="1356785" y="1183350"/>
                  </a:lnTo>
                  <a:lnTo>
                    <a:pt x="1357578" y="1193143"/>
                  </a:lnTo>
                  <a:lnTo>
                    <a:pt x="1358371" y="1202935"/>
                  </a:lnTo>
                  <a:lnTo>
                    <a:pt x="1358900" y="1212464"/>
                  </a:lnTo>
                  <a:lnTo>
                    <a:pt x="1358900" y="1221992"/>
                  </a:lnTo>
                  <a:lnTo>
                    <a:pt x="1358900" y="1231520"/>
                  </a:lnTo>
                  <a:lnTo>
                    <a:pt x="1358900" y="1241048"/>
                  </a:lnTo>
                  <a:lnTo>
                    <a:pt x="1358371" y="1250576"/>
                  </a:lnTo>
                  <a:lnTo>
                    <a:pt x="1357843" y="1260104"/>
                  </a:lnTo>
                  <a:lnTo>
                    <a:pt x="1357050" y="1269368"/>
                  </a:lnTo>
                  <a:lnTo>
                    <a:pt x="1355728" y="1278631"/>
                  </a:lnTo>
                  <a:lnTo>
                    <a:pt x="1354406" y="1287895"/>
                  </a:lnTo>
                  <a:lnTo>
                    <a:pt x="1353085" y="1296893"/>
                  </a:lnTo>
                  <a:lnTo>
                    <a:pt x="1350970" y="1306157"/>
                  </a:lnTo>
                  <a:lnTo>
                    <a:pt x="1349120" y="1315156"/>
                  </a:lnTo>
                  <a:lnTo>
                    <a:pt x="1346741" y="1324154"/>
                  </a:lnTo>
                  <a:lnTo>
                    <a:pt x="1344627" y="1332889"/>
                  </a:lnTo>
                  <a:lnTo>
                    <a:pt x="1341983" y="1341358"/>
                  </a:lnTo>
                  <a:lnTo>
                    <a:pt x="1339076" y="1350092"/>
                  </a:lnTo>
                  <a:lnTo>
                    <a:pt x="1336168" y="1358826"/>
                  </a:lnTo>
                  <a:lnTo>
                    <a:pt x="1332732" y="1367296"/>
                  </a:lnTo>
                  <a:lnTo>
                    <a:pt x="1329560" y="1375500"/>
                  </a:lnTo>
                  <a:lnTo>
                    <a:pt x="1325860" y="1383970"/>
                  </a:lnTo>
                  <a:lnTo>
                    <a:pt x="1321895" y="1391910"/>
                  </a:lnTo>
                  <a:lnTo>
                    <a:pt x="1317930" y="1399850"/>
                  </a:lnTo>
                  <a:lnTo>
                    <a:pt x="1313701" y="1407790"/>
                  </a:lnTo>
                  <a:lnTo>
                    <a:pt x="1309208" y="1415730"/>
                  </a:lnTo>
                  <a:lnTo>
                    <a:pt x="1304450" y="1423406"/>
                  </a:lnTo>
                  <a:lnTo>
                    <a:pt x="1299428" y="1431081"/>
                  </a:lnTo>
                  <a:lnTo>
                    <a:pt x="1294406" y="1438492"/>
                  </a:lnTo>
                  <a:lnTo>
                    <a:pt x="1289384" y="1445638"/>
                  </a:lnTo>
                  <a:lnTo>
                    <a:pt x="1283833" y="1453049"/>
                  </a:lnTo>
                  <a:lnTo>
                    <a:pt x="1278018" y="1459930"/>
                  </a:lnTo>
                  <a:lnTo>
                    <a:pt x="1272203" y="1466812"/>
                  </a:lnTo>
                  <a:lnTo>
                    <a:pt x="1266388" y="1473428"/>
                  </a:lnTo>
                  <a:lnTo>
                    <a:pt x="1260044" y="1480045"/>
                  </a:lnTo>
                  <a:lnTo>
                    <a:pt x="1253701" y="1486397"/>
                  </a:lnTo>
                  <a:lnTo>
                    <a:pt x="1247093" y="1492749"/>
                  </a:lnTo>
                  <a:lnTo>
                    <a:pt x="1240221" y="1498837"/>
                  </a:lnTo>
                  <a:lnTo>
                    <a:pt x="1233613" y="1504659"/>
                  </a:lnTo>
                  <a:lnTo>
                    <a:pt x="1226212" y="1510218"/>
                  </a:lnTo>
                  <a:lnTo>
                    <a:pt x="1218811" y="1516040"/>
                  </a:lnTo>
                  <a:lnTo>
                    <a:pt x="1211674" y="1521334"/>
                  </a:lnTo>
                  <a:lnTo>
                    <a:pt x="1203745" y="1526362"/>
                  </a:lnTo>
                  <a:lnTo>
                    <a:pt x="1195815" y="1531391"/>
                  </a:lnTo>
                  <a:lnTo>
                    <a:pt x="1187885" y="1536155"/>
                  </a:lnTo>
                  <a:lnTo>
                    <a:pt x="1179691" y="1540655"/>
                  </a:lnTo>
                  <a:lnTo>
                    <a:pt x="1171233" y="1545154"/>
                  </a:lnTo>
                  <a:lnTo>
                    <a:pt x="1162775" y="1549389"/>
                  </a:lnTo>
                  <a:lnTo>
                    <a:pt x="1154053" y="1553359"/>
                  </a:lnTo>
                  <a:lnTo>
                    <a:pt x="1145066" y="1557064"/>
                  </a:lnTo>
                  <a:lnTo>
                    <a:pt x="1136079" y="1560240"/>
                  </a:lnTo>
                  <a:lnTo>
                    <a:pt x="1127092" y="1563681"/>
                  </a:lnTo>
                  <a:lnTo>
                    <a:pt x="1117577" y="1566592"/>
                  </a:lnTo>
                  <a:lnTo>
                    <a:pt x="1108325" y="1569239"/>
                  </a:lnTo>
                  <a:lnTo>
                    <a:pt x="1098546" y="1571886"/>
                  </a:lnTo>
                  <a:lnTo>
                    <a:pt x="1089030" y="1574003"/>
                  </a:lnTo>
                  <a:lnTo>
                    <a:pt x="1078986" y="1576385"/>
                  </a:lnTo>
                  <a:lnTo>
                    <a:pt x="1068942" y="1577973"/>
                  </a:lnTo>
                  <a:lnTo>
                    <a:pt x="1058633" y="1579296"/>
                  </a:lnTo>
                  <a:lnTo>
                    <a:pt x="1048589" y="1580620"/>
                  </a:lnTo>
                  <a:lnTo>
                    <a:pt x="1038545" y="1581678"/>
                  </a:lnTo>
                  <a:lnTo>
                    <a:pt x="1028501" y="1582208"/>
                  </a:lnTo>
                  <a:lnTo>
                    <a:pt x="1017928" y="1582472"/>
                  </a:lnTo>
                  <a:lnTo>
                    <a:pt x="1007884" y="1582737"/>
                  </a:lnTo>
                  <a:lnTo>
                    <a:pt x="997840" y="1582472"/>
                  </a:lnTo>
                  <a:lnTo>
                    <a:pt x="987796" y="1582208"/>
                  </a:lnTo>
                  <a:lnTo>
                    <a:pt x="977752" y="1581414"/>
                  </a:lnTo>
                  <a:lnTo>
                    <a:pt x="967443" y="1580620"/>
                  </a:lnTo>
                  <a:lnTo>
                    <a:pt x="957399" y="1579032"/>
                  </a:lnTo>
                  <a:lnTo>
                    <a:pt x="947355" y="1577708"/>
                  </a:lnTo>
                  <a:lnTo>
                    <a:pt x="937575" y="1576120"/>
                  </a:lnTo>
                  <a:lnTo>
                    <a:pt x="927531" y="1574003"/>
                  </a:lnTo>
                  <a:lnTo>
                    <a:pt x="917487" y="1571886"/>
                  </a:lnTo>
                  <a:lnTo>
                    <a:pt x="907443" y="1569239"/>
                  </a:lnTo>
                  <a:lnTo>
                    <a:pt x="897663" y="1566857"/>
                  </a:lnTo>
                  <a:lnTo>
                    <a:pt x="887883" y="1563681"/>
                  </a:lnTo>
                  <a:lnTo>
                    <a:pt x="878103" y="1560505"/>
                  </a:lnTo>
                  <a:lnTo>
                    <a:pt x="868324" y="1557064"/>
                  </a:lnTo>
                  <a:lnTo>
                    <a:pt x="858808" y="1553359"/>
                  </a:lnTo>
                  <a:lnTo>
                    <a:pt x="849028" y="1549389"/>
                  </a:lnTo>
                  <a:lnTo>
                    <a:pt x="839513" y="1545419"/>
                  </a:lnTo>
                  <a:lnTo>
                    <a:pt x="829997" y="1540919"/>
                  </a:lnTo>
                  <a:lnTo>
                    <a:pt x="820746" y="1536420"/>
                  </a:lnTo>
                  <a:lnTo>
                    <a:pt x="811495" y="1531656"/>
                  </a:lnTo>
                  <a:lnTo>
                    <a:pt x="802508" y="1526627"/>
                  </a:lnTo>
                  <a:lnTo>
                    <a:pt x="793257" y="1521334"/>
                  </a:lnTo>
                  <a:lnTo>
                    <a:pt x="784535" y="1515776"/>
                  </a:lnTo>
                  <a:lnTo>
                    <a:pt x="775548" y="1509953"/>
                  </a:lnTo>
                  <a:lnTo>
                    <a:pt x="766825" y="1504130"/>
                  </a:lnTo>
                  <a:lnTo>
                    <a:pt x="758367" y="1498307"/>
                  </a:lnTo>
                  <a:lnTo>
                    <a:pt x="749909" y="1491691"/>
                  </a:lnTo>
                  <a:lnTo>
                    <a:pt x="741451" y="1485339"/>
                  </a:lnTo>
                  <a:lnTo>
                    <a:pt x="733257" y="1478457"/>
                  </a:lnTo>
                  <a:lnTo>
                    <a:pt x="725063" y="1471840"/>
                  </a:lnTo>
                  <a:lnTo>
                    <a:pt x="717398" y="1464694"/>
                  </a:lnTo>
                  <a:lnTo>
                    <a:pt x="709468" y="1457548"/>
                  </a:lnTo>
                  <a:lnTo>
                    <a:pt x="701803" y="1450137"/>
                  </a:lnTo>
                  <a:lnTo>
                    <a:pt x="694402" y="1442197"/>
                  </a:lnTo>
                  <a:lnTo>
                    <a:pt x="687001" y="1434787"/>
                  </a:lnTo>
                  <a:lnTo>
                    <a:pt x="679864" y="1426582"/>
                  </a:lnTo>
                  <a:lnTo>
                    <a:pt x="672992" y="1418377"/>
                  </a:lnTo>
                  <a:lnTo>
                    <a:pt x="666120" y="1410172"/>
                  </a:lnTo>
                  <a:lnTo>
                    <a:pt x="659512" y="1401967"/>
                  </a:lnTo>
                  <a:lnTo>
                    <a:pt x="652904" y="1393233"/>
                  </a:lnTo>
                  <a:lnTo>
                    <a:pt x="646824" y="1384499"/>
                  </a:lnTo>
                  <a:lnTo>
                    <a:pt x="641009" y="1375500"/>
                  </a:lnTo>
                  <a:lnTo>
                    <a:pt x="635194" y="1366502"/>
                  </a:lnTo>
                  <a:lnTo>
                    <a:pt x="629379" y="1357238"/>
                  </a:lnTo>
                  <a:lnTo>
                    <a:pt x="623829" y="1347975"/>
                  </a:lnTo>
                  <a:lnTo>
                    <a:pt x="618807" y="1338447"/>
                  </a:lnTo>
                  <a:lnTo>
                    <a:pt x="613784" y="1328918"/>
                  </a:lnTo>
                  <a:lnTo>
                    <a:pt x="609027" y="1319126"/>
                  </a:lnTo>
                  <a:lnTo>
                    <a:pt x="604533" y="1309068"/>
                  </a:lnTo>
                  <a:lnTo>
                    <a:pt x="600040" y="1299275"/>
                  </a:lnTo>
                  <a:lnTo>
                    <a:pt x="595811" y="1289218"/>
                  </a:lnTo>
                  <a:lnTo>
                    <a:pt x="592110" y="1278896"/>
                  </a:lnTo>
                  <a:lnTo>
                    <a:pt x="588410" y="1268309"/>
                  </a:lnTo>
                  <a:lnTo>
                    <a:pt x="585238" y="1257987"/>
                  </a:lnTo>
                  <a:lnTo>
                    <a:pt x="581802" y="1247665"/>
                  </a:lnTo>
                  <a:lnTo>
                    <a:pt x="578894" y="1237078"/>
                  </a:lnTo>
                  <a:lnTo>
                    <a:pt x="576515" y="1225962"/>
                  </a:lnTo>
                  <a:lnTo>
                    <a:pt x="573872" y="1215375"/>
                  </a:lnTo>
                  <a:lnTo>
                    <a:pt x="572022" y="1204523"/>
                  </a:lnTo>
                  <a:lnTo>
                    <a:pt x="570172" y="1193937"/>
                  </a:lnTo>
                  <a:lnTo>
                    <a:pt x="568586" y="1183615"/>
                  </a:lnTo>
                  <a:lnTo>
                    <a:pt x="567529" y="1173028"/>
                  </a:lnTo>
                  <a:lnTo>
                    <a:pt x="566736" y="1162441"/>
                  </a:lnTo>
                  <a:lnTo>
                    <a:pt x="565678" y="1152119"/>
                  </a:lnTo>
                  <a:lnTo>
                    <a:pt x="565414" y="1141797"/>
                  </a:lnTo>
                  <a:lnTo>
                    <a:pt x="565150" y="1131210"/>
                  </a:lnTo>
                  <a:lnTo>
                    <a:pt x="565414" y="1121152"/>
                  </a:lnTo>
                  <a:lnTo>
                    <a:pt x="565678" y="1110830"/>
                  </a:lnTo>
                  <a:lnTo>
                    <a:pt x="566471" y="1100773"/>
                  </a:lnTo>
                  <a:lnTo>
                    <a:pt x="567529" y="1090980"/>
                  </a:lnTo>
                  <a:lnTo>
                    <a:pt x="568586" y="1080923"/>
                  </a:lnTo>
                  <a:lnTo>
                    <a:pt x="569907" y="1071130"/>
                  </a:lnTo>
                  <a:lnTo>
                    <a:pt x="571493" y="1061337"/>
                  </a:lnTo>
                  <a:lnTo>
                    <a:pt x="573344" y="1051809"/>
                  </a:lnTo>
                  <a:lnTo>
                    <a:pt x="575723" y="1042281"/>
                  </a:lnTo>
                  <a:lnTo>
                    <a:pt x="577837" y="1033017"/>
                  </a:lnTo>
                  <a:lnTo>
                    <a:pt x="580480" y="1023754"/>
                  </a:lnTo>
                  <a:lnTo>
                    <a:pt x="583123" y="1014755"/>
                  </a:lnTo>
                  <a:lnTo>
                    <a:pt x="586295" y="1005756"/>
                  </a:lnTo>
                  <a:lnTo>
                    <a:pt x="589467" y="996757"/>
                  </a:lnTo>
                  <a:lnTo>
                    <a:pt x="592903" y="988023"/>
                  </a:lnTo>
                  <a:lnTo>
                    <a:pt x="596604" y="979289"/>
                  </a:lnTo>
                  <a:lnTo>
                    <a:pt x="600568" y="970820"/>
                  </a:lnTo>
                  <a:lnTo>
                    <a:pt x="604533" y="962615"/>
                  </a:lnTo>
                  <a:lnTo>
                    <a:pt x="609027" y="954410"/>
                  </a:lnTo>
                  <a:lnTo>
                    <a:pt x="613520" y="946205"/>
                  </a:lnTo>
                  <a:lnTo>
                    <a:pt x="618278" y="938001"/>
                  </a:lnTo>
                  <a:lnTo>
                    <a:pt x="623036" y="930590"/>
                  </a:lnTo>
                  <a:lnTo>
                    <a:pt x="628322" y="922650"/>
                  </a:lnTo>
                  <a:lnTo>
                    <a:pt x="633344" y="915239"/>
                  </a:lnTo>
                  <a:lnTo>
                    <a:pt x="638895" y="908093"/>
                  </a:lnTo>
                  <a:lnTo>
                    <a:pt x="644710" y="900947"/>
                  </a:lnTo>
                  <a:lnTo>
                    <a:pt x="650525" y="894065"/>
                  </a:lnTo>
                  <a:lnTo>
                    <a:pt x="656340" y="887184"/>
                  </a:lnTo>
                  <a:lnTo>
                    <a:pt x="662683" y="880567"/>
                  </a:lnTo>
                  <a:lnTo>
                    <a:pt x="669027" y="873950"/>
                  </a:lnTo>
                  <a:lnTo>
                    <a:pt x="675371" y="867863"/>
                  </a:lnTo>
                  <a:lnTo>
                    <a:pt x="682243" y="861511"/>
                  </a:lnTo>
                  <a:lnTo>
                    <a:pt x="688851" y="855688"/>
                  </a:lnTo>
                  <a:lnTo>
                    <a:pt x="695988" y="850130"/>
                  </a:lnTo>
                  <a:lnTo>
                    <a:pt x="703124" y="844572"/>
                  </a:lnTo>
                  <a:lnTo>
                    <a:pt x="710525" y="839279"/>
                  </a:lnTo>
                  <a:lnTo>
                    <a:pt x="718190" y="833985"/>
                  </a:lnTo>
                  <a:lnTo>
                    <a:pt x="725591" y="828956"/>
                  </a:lnTo>
                  <a:lnTo>
                    <a:pt x="733521" y="824192"/>
                  </a:lnTo>
                  <a:lnTo>
                    <a:pt x="741451" y="819693"/>
                  </a:lnTo>
                  <a:lnTo>
                    <a:pt x="749644" y="815458"/>
                  </a:lnTo>
                  <a:lnTo>
                    <a:pt x="757574" y="811224"/>
                  </a:lnTo>
                  <a:lnTo>
                    <a:pt x="765768" y="807518"/>
                  </a:lnTo>
                  <a:lnTo>
                    <a:pt x="774226" y="803813"/>
                  </a:lnTo>
                  <a:lnTo>
                    <a:pt x="782949" y="800372"/>
                  </a:lnTo>
                  <a:lnTo>
                    <a:pt x="791671" y="796931"/>
                  </a:lnTo>
                  <a:lnTo>
                    <a:pt x="800394" y="794285"/>
                  </a:lnTo>
                  <a:lnTo>
                    <a:pt x="809381" y="791373"/>
                  </a:lnTo>
                  <a:lnTo>
                    <a:pt x="818632" y="788991"/>
                  </a:lnTo>
                  <a:lnTo>
                    <a:pt x="827883" y="786345"/>
                  </a:lnTo>
                  <a:lnTo>
                    <a:pt x="837134" y="784492"/>
                  </a:lnTo>
                  <a:lnTo>
                    <a:pt x="846650" y="782375"/>
                  </a:lnTo>
                  <a:lnTo>
                    <a:pt x="856165" y="780787"/>
                  </a:lnTo>
                  <a:lnTo>
                    <a:pt x="865680" y="779198"/>
                  </a:lnTo>
                  <a:lnTo>
                    <a:pt x="875460" y="778140"/>
                  </a:lnTo>
                  <a:lnTo>
                    <a:pt x="885240" y="777346"/>
                  </a:lnTo>
                  <a:lnTo>
                    <a:pt x="894756" y="776816"/>
                  </a:lnTo>
                  <a:lnTo>
                    <a:pt x="904800" y="776287"/>
                  </a:lnTo>
                  <a:close/>
                  <a:moveTo>
                    <a:pt x="797783" y="304800"/>
                  </a:moveTo>
                  <a:lnTo>
                    <a:pt x="819466" y="304800"/>
                  </a:lnTo>
                  <a:lnTo>
                    <a:pt x="840885" y="305594"/>
                  </a:lnTo>
                  <a:lnTo>
                    <a:pt x="862304" y="306652"/>
                  </a:lnTo>
                  <a:lnTo>
                    <a:pt x="883722" y="307975"/>
                  </a:lnTo>
                  <a:lnTo>
                    <a:pt x="904877" y="310356"/>
                  </a:lnTo>
                  <a:lnTo>
                    <a:pt x="925767" y="312738"/>
                  </a:lnTo>
                  <a:lnTo>
                    <a:pt x="946921" y="315913"/>
                  </a:lnTo>
                  <a:lnTo>
                    <a:pt x="968075" y="319617"/>
                  </a:lnTo>
                  <a:lnTo>
                    <a:pt x="988701" y="323586"/>
                  </a:lnTo>
                  <a:lnTo>
                    <a:pt x="1009591" y="328083"/>
                  </a:lnTo>
                  <a:lnTo>
                    <a:pt x="1029952" y="333111"/>
                  </a:lnTo>
                  <a:lnTo>
                    <a:pt x="1050577" y="338402"/>
                  </a:lnTo>
                  <a:lnTo>
                    <a:pt x="1070674" y="344223"/>
                  </a:lnTo>
                  <a:lnTo>
                    <a:pt x="1090770" y="350838"/>
                  </a:lnTo>
                  <a:lnTo>
                    <a:pt x="1110603" y="357188"/>
                  </a:lnTo>
                  <a:lnTo>
                    <a:pt x="1130170" y="364331"/>
                  </a:lnTo>
                  <a:lnTo>
                    <a:pt x="1149474" y="371740"/>
                  </a:lnTo>
                  <a:lnTo>
                    <a:pt x="1168513" y="379677"/>
                  </a:lnTo>
                  <a:lnTo>
                    <a:pt x="1187816" y="387879"/>
                  </a:lnTo>
                  <a:lnTo>
                    <a:pt x="1206855" y="396611"/>
                  </a:lnTo>
                  <a:lnTo>
                    <a:pt x="1225629" y="405606"/>
                  </a:lnTo>
                  <a:lnTo>
                    <a:pt x="1244139" y="415131"/>
                  </a:lnTo>
                  <a:lnTo>
                    <a:pt x="1262649" y="424656"/>
                  </a:lnTo>
                  <a:lnTo>
                    <a:pt x="1280895" y="434975"/>
                  </a:lnTo>
                  <a:lnTo>
                    <a:pt x="1298876" y="445294"/>
                  </a:lnTo>
                  <a:lnTo>
                    <a:pt x="1316593" y="456406"/>
                  </a:lnTo>
                  <a:lnTo>
                    <a:pt x="1334310" y="467519"/>
                  </a:lnTo>
                  <a:lnTo>
                    <a:pt x="1351762" y="479161"/>
                  </a:lnTo>
                  <a:lnTo>
                    <a:pt x="1368686" y="491067"/>
                  </a:lnTo>
                  <a:lnTo>
                    <a:pt x="1385609" y="503502"/>
                  </a:lnTo>
                  <a:lnTo>
                    <a:pt x="1404648" y="517790"/>
                  </a:lnTo>
                  <a:lnTo>
                    <a:pt x="1423158" y="532871"/>
                  </a:lnTo>
                  <a:lnTo>
                    <a:pt x="1441404" y="548217"/>
                  </a:lnTo>
                  <a:lnTo>
                    <a:pt x="1459385" y="563563"/>
                  </a:lnTo>
                  <a:lnTo>
                    <a:pt x="1273491" y="749565"/>
                  </a:lnTo>
                  <a:lnTo>
                    <a:pt x="1260270" y="738717"/>
                  </a:lnTo>
                  <a:lnTo>
                    <a:pt x="1253394" y="733161"/>
                  </a:lnTo>
                  <a:lnTo>
                    <a:pt x="1246519" y="728134"/>
                  </a:lnTo>
                  <a:lnTo>
                    <a:pt x="1235149" y="720196"/>
                  </a:lnTo>
                  <a:lnTo>
                    <a:pt x="1224043" y="712259"/>
                  </a:lnTo>
                  <a:lnTo>
                    <a:pt x="1212408" y="704850"/>
                  </a:lnTo>
                  <a:lnTo>
                    <a:pt x="1200773" y="697706"/>
                  </a:lnTo>
                  <a:lnTo>
                    <a:pt x="1188874" y="690298"/>
                  </a:lnTo>
                  <a:lnTo>
                    <a:pt x="1176710" y="683684"/>
                  </a:lnTo>
                  <a:lnTo>
                    <a:pt x="1164811" y="677069"/>
                  </a:lnTo>
                  <a:lnTo>
                    <a:pt x="1152647" y="670719"/>
                  </a:lnTo>
                  <a:lnTo>
                    <a:pt x="1140219" y="664634"/>
                  </a:lnTo>
                  <a:lnTo>
                    <a:pt x="1128055" y="658813"/>
                  </a:lnTo>
                  <a:lnTo>
                    <a:pt x="1115362" y="653521"/>
                  </a:lnTo>
                  <a:lnTo>
                    <a:pt x="1102670" y="648229"/>
                  </a:lnTo>
                  <a:lnTo>
                    <a:pt x="1089713" y="643202"/>
                  </a:lnTo>
                  <a:lnTo>
                    <a:pt x="1076756" y="638704"/>
                  </a:lnTo>
                  <a:lnTo>
                    <a:pt x="1064063" y="634206"/>
                  </a:lnTo>
                  <a:lnTo>
                    <a:pt x="1051106" y="629973"/>
                  </a:lnTo>
                  <a:lnTo>
                    <a:pt x="1037885" y="626004"/>
                  </a:lnTo>
                  <a:lnTo>
                    <a:pt x="1024399" y="622565"/>
                  </a:lnTo>
                  <a:lnTo>
                    <a:pt x="1010913" y="619390"/>
                  </a:lnTo>
                  <a:lnTo>
                    <a:pt x="997427" y="616479"/>
                  </a:lnTo>
                  <a:lnTo>
                    <a:pt x="983941" y="613569"/>
                  </a:lnTo>
                  <a:lnTo>
                    <a:pt x="970191" y="611452"/>
                  </a:lnTo>
                  <a:lnTo>
                    <a:pt x="956705" y="609336"/>
                  </a:lnTo>
                  <a:lnTo>
                    <a:pt x="942954" y="607748"/>
                  </a:lnTo>
                  <a:lnTo>
                    <a:pt x="928940" y="606425"/>
                  </a:lnTo>
                  <a:lnTo>
                    <a:pt x="915189" y="605102"/>
                  </a:lnTo>
                  <a:lnTo>
                    <a:pt x="901439" y="604573"/>
                  </a:lnTo>
                  <a:lnTo>
                    <a:pt x="887424" y="604044"/>
                  </a:lnTo>
                  <a:lnTo>
                    <a:pt x="873410" y="604044"/>
                  </a:lnTo>
                  <a:lnTo>
                    <a:pt x="859395" y="604573"/>
                  </a:lnTo>
                  <a:lnTo>
                    <a:pt x="845380" y="605102"/>
                  </a:lnTo>
                  <a:lnTo>
                    <a:pt x="831365" y="606425"/>
                  </a:lnTo>
                  <a:lnTo>
                    <a:pt x="817351" y="607748"/>
                  </a:lnTo>
                  <a:lnTo>
                    <a:pt x="803071" y="609336"/>
                  </a:lnTo>
                  <a:lnTo>
                    <a:pt x="789057" y="611452"/>
                  </a:lnTo>
                  <a:lnTo>
                    <a:pt x="775306" y="613834"/>
                  </a:lnTo>
                  <a:lnTo>
                    <a:pt x="761820" y="616744"/>
                  </a:lnTo>
                  <a:lnTo>
                    <a:pt x="748599" y="619919"/>
                  </a:lnTo>
                  <a:lnTo>
                    <a:pt x="735377" y="623359"/>
                  </a:lnTo>
                  <a:lnTo>
                    <a:pt x="722156" y="627063"/>
                  </a:lnTo>
                  <a:lnTo>
                    <a:pt x="709199" y="631296"/>
                  </a:lnTo>
                  <a:lnTo>
                    <a:pt x="696506" y="635794"/>
                  </a:lnTo>
                  <a:lnTo>
                    <a:pt x="683814" y="640556"/>
                  </a:lnTo>
                  <a:lnTo>
                    <a:pt x="671650" y="645584"/>
                  </a:lnTo>
                  <a:lnTo>
                    <a:pt x="659486" y="650875"/>
                  </a:lnTo>
                  <a:lnTo>
                    <a:pt x="647323" y="656696"/>
                  </a:lnTo>
                  <a:lnTo>
                    <a:pt x="635952" y="662517"/>
                  </a:lnTo>
                  <a:lnTo>
                    <a:pt x="624053" y="668867"/>
                  </a:lnTo>
                  <a:lnTo>
                    <a:pt x="612682" y="675481"/>
                  </a:lnTo>
                  <a:lnTo>
                    <a:pt x="601312" y="682361"/>
                  </a:lnTo>
                  <a:lnTo>
                    <a:pt x="590206" y="689769"/>
                  </a:lnTo>
                  <a:lnTo>
                    <a:pt x="579100" y="697442"/>
                  </a:lnTo>
                  <a:lnTo>
                    <a:pt x="568523" y="705115"/>
                  </a:lnTo>
                  <a:lnTo>
                    <a:pt x="558210" y="713317"/>
                  </a:lnTo>
                  <a:lnTo>
                    <a:pt x="548162" y="721784"/>
                  </a:lnTo>
                  <a:lnTo>
                    <a:pt x="537849" y="730515"/>
                  </a:lnTo>
                  <a:lnTo>
                    <a:pt x="528329" y="739246"/>
                  </a:lnTo>
                  <a:lnTo>
                    <a:pt x="518810" y="748507"/>
                  </a:lnTo>
                  <a:lnTo>
                    <a:pt x="509555" y="758032"/>
                  </a:lnTo>
                  <a:lnTo>
                    <a:pt x="500564" y="767557"/>
                  </a:lnTo>
                  <a:lnTo>
                    <a:pt x="491838" y="777346"/>
                  </a:lnTo>
                  <a:lnTo>
                    <a:pt x="483641" y="787665"/>
                  </a:lnTo>
                  <a:lnTo>
                    <a:pt x="475444" y="798248"/>
                  </a:lnTo>
                  <a:lnTo>
                    <a:pt x="467246" y="808832"/>
                  </a:lnTo>
                  <a:lnTo>
                    <a:pt x="459578" y="819679"/>
                  </a:lnTo>
                  <a:lnTo>
                    <a:pt x="452174" y="831057"/>
                  </a:lnTo>
                  <a:lnTo>
                    <a:pt x="444770" y="842434"/>
                  </a:lnTo>
                  <a:lnTo>
                    <a:pt x="438159" y="854340"/>
                  </a:lnTo>
                  <a:lnTo>
                    <a:pt x="431284" y="866246"/>
                  </a:lnTo>
                  <a:lnTo>
                    <a:pt x="425202" y="878417"/>
                  </a:lnTo>
                  <a:lnTo>
                    <a:pt x="419120" y="890852"/>
                  </a:lnTo>
                  <a:lnTo>
                    <a:pt x="413303" y="903288"/>
                  </a:lnTo>
                  <a:lnTo>
                    <a:pt x="408014" y="915988"/>
                  </a:lnTo>
                  <a:lnTo>
                    <a:pt x="402990" y="928952"/>
                  </a:lnTo>
                  <a:lnTo>
                    <a:pt x="398495" y="941917"/>
                  </a:lnTo>
                  <a:lnTo>
                    <a:pt x="393999" y="955411"/>
                  </a:lnTo>
                  <a:lnTo>
                    <a:pt x="390033" y="968905"/>
                  </a:lnTo>
                  <a:lnTo>
                    <a:pt x="386331" y="982398"/>
                  </a:lnTo>
                  <a:lnTo>
                    <a:pt x="383158" y="996157"/>
                  </a:lnTo>
                  <a:lnTo>
                    <a:pt x="379985" y="1010180"/>
                  </a:lnTo>
                  <a:lnTo>
                    <a:pt x="377076" y="1024467"/>
                  </a:lnTo>
                  <a:lnTo>
                    <a:pt x="374961" y="1038755"/>
                  </a:lnTo>
                  <a:lnTo>
                    <a:pt x="372845" y="1053571"/>
                  </a:lnTo>
                  <a:lnTo>
                    <a:pt x="371523" y="1068388"/>
                  </a:lnTo>
                  <a:lnTo>
                    <a:pt x="370201" y="1083205"/>
                  </a:lnTo>
                  <a:lnTo>
                    <a:pt x="369672" y="1098021"/>
                  </a:lnTo>
                  <a:lnTo>
                    <a:pt x="368879" y="1113367"/>
                  </a:lnTo>
                  <a:lnTo>
                    <a:pt x="368879" y="1128448"/>
                  </a:lnTo>
                  <a:lnTo>
                    <a:pt x="369143" y="1143794"/>
                  </a:lnTo>
                  <a:lnTo>
                    <a:pt x="370201" y="1159140"/>
                  </a:lnTo>
                  <a:lnTo>
                    <a:pt x="371523" y="1174750"/>
                  </a:lnTo>
                  <a:lnTo>
                    <a:pt x="372845" y="1190096"/>
                  </a:lnTo>
                  <a:lnTo>
                    <a:pt x="374961" y="1205971"/>
                  </a:lnTo>
                  <a:lnTo>
                    <a:pt x="377340" y="1221582"/>
                  </a:lnTo>
                  <a:lnTo>
                    <a:pt x="380249" y="1237721"/>
                  </a:lnTo>
                  <a:lnTo>
                    <a:pt x="383687" y="1253332"/>
                  </a:lnTo>
                  <a:lnTo>
                    <a:pt x="387124" y="1269471"/>
                  </a:lnTo>
                  <a:lnTo>
                    <a:pt x="391355" y="1285346"/>
                  </a:lnTo>
                  <a:lnTo>
                    <a:pt x="395850" y="1300957"/>
                  </a:lnTo>
                  <a:lnTo>
                    <a:pt x="400875" y="1316567"/>
                  </a:lnTo>
                  <a:lnTo>
                    <a:pt x="406163" y="1331648"/>
                  </a:lnTo>
                  <a:lnTo>
                    <a:pt x="411716" y="1347259"/>
                  </a:lnTo>
                  <a:lnTo>
                    <a:pt x="417798" y="1362075"/>
                  </a:lnTo>
                  <a:lnTo>
                    <a:pt x="423880" y="1376892"/>
                  </a:lnTo>
                  <a:lnTo>
                    <a:pt x="430755" y="1391709"/>
                  </a:lnTo>
                  <a:lnTo>
                    <a:pt x="437630" y="1406261"/>
                  </a:lnTo>
                  <a:lnTo>
                    <a:pt x="445034" y="1420548"/>
                  </a:lnTo>
                  <a:lnTo>
                    <a:pt x="452967" y="1434571"/>
                  </a:lnTo>
                  <a:lnTo>
                    <a:pt x="460900" y="1448330"/>
                  </a:lnTo>
                  <a:lnTo>
                    <a:pt x="469097" y="1462088"/>
                  </a:lnTo>
                  <a:lnTo>
                    <a:pt x="477823" y="1475582"/>
                  </a:lnTo>
                  <a:lnTo>
                    <a:pt x="486814" y="1488811"/>
                  </a:lnTo>
                  <a:lnTo>
                    <a:pt x="496069" y="1502040"/>
                  </a:lnTo>
                  <a:lnTo>
                    <a:pt x="505589" y="1515005"/>
                  </a:lnTo>
                  <a:lnTo>
                    <a:pt x="515637" y="1527176"/>
                  </a:lnTo>
                  <a:lnTo>
                    <a:pt x="525685" y="1539611"/>
                  </a:lnTo>
                  <a:lnTo>
                    <a:pt x="535733" y="1551782"/>
                  </a:lnTo>
                  <a:lnTo>
                    <a:pt x="546311" y="1563423"/>
                  </a:lnTo>
                  <a:lnTo>
                    <a:pt x="557417" y="1575065"/>
                  </a:lnTo>
                  <a:lnTo>
                    <a:pt x="568523" y="1586442"/>
                  </a:lnTo>
                  <a:lnTo>
                    <a:pt x="579893" y="1597555"/>
                  </a:lnTo>
                  <a:lnTo>
                    <a:pt x="591264" y="1608138"/>
                  </a:lnTo>
                  <a:lnTo>
                    <a:pt x="603163" y="1618457"/>
                  </a:lnTo>
                  <a:lnTo>
                    <a:pt x="615062" y="1628776"/>
                  </a:lnTo>
                  <a:lnTo>
                    <a:pt x="627490" y="1638830"/>
                  </a:lnTo>
                  <a:lnTo>
                    <a:pt x="639919" y="1648355"/>
                  </a:lnTo>
                  <a:lnTo>
                    <a:pt x="652347" y="1657615"/>
                  </a:lnTo>
                  <a:lnTo>
                    <a:pt x="665304" y="1666611"/>
                  </a:lnTo>
                  <a:lnTo>
                    <a:pt x="678261" y="1675342"/>
                  </a:lnTo>
                  <a:lnTo>
                    <a:pt x="691482" y="1683544"/>
                  </a:lnTo>
                  <a:lnTo>
                    <a:pt x="704968" y="1691482"/>
                  </a:lnTo>
                  <a:lnTo>
                    <a:pt x="718454" y="1699155"/>
                  </a:lnTo>
                  <a:lnTo>
                    <a:pt x="731940" y="1706828"/>
                  </a:lnTo>
                  <a:lnTo>
                    <a:pt x="745690" y="1713707"/>
                  </a:lnTo>
                  <a:lnTo>
                    <a:pt x="759441" y="1720057"/>
                  </a:lnTo>
                  <a:lnTo>
                    <a:pt x="773455" y="1726671"/>
                  </a:lnTo>
                  <a:lnTo>
                    <a:pt x="787734" y="1732492"/>
                  </a:lnTo>
                  <a:lnTo>
                    <a:pt x="801749" y="1738313"/>
                  </a:lnTo>
                  <a:lnTo>
                    <a:pt x="816293" y="1743605"/>
                  </a:lnTo>
                  <a:lnTo>
                    <a:pt x="830836" y="1748632"/>
                  </a:lnTo>
                  <a:lnTo>
                    <a:pt x="845380" y="1753130"/>
                  </a:lnTo>
                  <a:lnTo>
                    <a:pt x="859924" y="1757363"/>
                  </a:lnTo>
                  <a:lnTo>
                    <a:pt x="874732" y="1761067"/>
                  </a:lnTo>
                  <a:lnTo>
                    <a:pt x="889275" y="1764771"/>
                  </a:lnTo>
                  <a:lnTo>
                    <a:pt x="904348" y="1767946"/>
                  </a:lnTo>
                  <a:lnTo>
                    <a:pt x="918891" y="1770328"/>
                  </a:lnTo>
                  <a:lnTo>
                    <a:pt x="933699" y="1772709"/>
                  </a:lnTo>
                  <a:lnTo>
                    <a:pt x="948507" y="1774561"/>
                  </a:lnTo>
                  <a:lnTo>
                    <a:pt x="963580" y="1776413"/>
                  </a:lnTo>
                  <a:lnTo>
                    <a:pt x="978388" y="1777471"/>
                  </a:lnTo>
                  <a:lnTo>
                    <a:pt x="993196" y="1778265"/>
                  </a:lnTo>
                  <a:lnTo>
                    <a:pt x="1008268" y="1778530"/>
                  </a:lnTo>
                  <a:lnTo>
                    <a:pt x="1023341" y="1778530"/>
                  </a:lnTo>
                  <a:lnTo>
                    <a:pt x="1038149" y="1778265"/>
                  </a:lnTo>
                  <a:lnTo>
                    <a:pt x="1052957" y="1777471"/>
                  </a:lnTo>
                  <a:lnTo>
                    <a:pt x="1067765" y="1776149"/>
                  </a:lnTo>
                  <a:lnTo>
                    <a:pt x="1083102" y="1774296"/>
                  </a:lnTo>
                  <a:lnTo>
                    <a:pt x="1097910" y="1772444"/>
                  </a:lnTo>
                  <a:lnTo>
                    <a:pt x="1112718" y="1769799"/>
                  </a:lnTo>
                  <a:lnTo>
                    <a:pt x="1127262" y="1767153"/>
                  </a:lnTo>
                  <a:lnTo>
                    <a:pt x="1142070" y="1763713"/>
                  </a:lnTo>
                  <a:lnTo>
                    <a:pt x="1156349" y="1760273"/>
                  </a:lnTo>
                  <a:lnTo>
                    <a:pt x="1170364" y="1756040"/>
                  </a:lnTo>
                  <a:lnTo>
                    <a:pt x="1184114" y="1751807"/>
                  </a:lnTo>
                  <a:lnTo>
                    <a:pt x="1197600" y="1747044"/>
                  </a:lnTo>
                  <a:lnTo>
                    <a:pt x="1210821" y="1742017"/>
                  </a:lnTo>
                  <a:lnTo>
                    <a:pt x="1224043" y="1736726"/>
                  </a:lnTo>
                  <a:lnTo>
                    <a:pt x="1236735" y="1731169"/>
                  </a:lnTo>
                  <a:lnTo>
                    <a:pt x="1249428" y="1725084"/>
                  </a:lnTo>
                  <a:lnTo>
                    <a:pt x="1261856" y="1718734"/>
                  </a:lnTo>
                  <a:lnTo>
                    <a:pt x="1274020" y="1712119"/>
                  </a:lnTo>
                  <a:lnTo>
                    <a:pt x="1285655" y="1704976"/>
                  </a:lnTo>
                  <a:lnTo>
                    <a:pt x="1297554" y="1697832"/>
                  </a:lnTo>
                  <a:lnTo>
                    <a:pt x="1308660" y="1690423"/>
                  </a:lnTo>
                  <a:lnTo>
                    <a:pt x="1320031" y="1682486"/>
                  </a:lnTo>
                  <a:lnTo>
                    <a:pt x="1330608" y="1674284"/>
                  </a:lnTo>
                  <a:lnTo>
                    <a:pt x="1340920" y="1666082"/>
                  </a:lnTo>
                  <a:lnTo>
                    <a:pt x="1350969" y="1657615"/>
                  </a:lnTo>
                  <a:lnTo>
                    <a:pt x="1361017" y="1648884"/>
                  </a:lnTo>
                  <a:lnTo>
                    <a:pt x="1370801" y="1639888"/>
                  </a:lnTo>
                  <a:lnTo>
                    <a:pt x="1380056" y="1630628"/>
                  </a:lnTo>
                  <a:lnTo>
                    <a:pt x="1389047" y="1621103"/>
                  </a:lnTo>
                  <a:lnTo>
                    <a:pt x="1398037" y="1611313"/>
                  </a:lnTo>
                  <a:lnTo>
                    <a:pt x="1406499" y="1601259"/>
                  </a:lnTo>
                  <a:lnTo>
                    <a:pt x="1414696" y="1590940"/>
                  </a:lnTo>
                  <a:lnTo>
                    <a:pt x="1422629" y="1580621"/>
                  </a:lnTo>
                  <a:lnTo>
                    <a:pt x="1430562" y="1570303"/>
                  </a:lnTo>
                  <a:lnTo>
                    <a:pt x="1437702" y="1559190"/>
                  </a:lnTo>
                  <a:lnTo>
                    <a:pt x="1445106" y="1548342"/>
                  </a:lnTo>
                  <a:lnTo>
                    <a:pt x="1451716" y="1536965"/>
                  </a:lnTo>
                  <a:lnTo>
                    <a:pt x="1458591" y="1525853"/>
                  </a:lnTo>
                  <a:lnTo>
                    <a:pt x="1464673" y="1514211"/>
                  </a:lnTo>
                  <a:lnTo>
                    <a:pt x="1470755" y="1502834"/>
                  </a:lnTo>
                  <a:lnTo>
                    <a:pt x="1476308" y="1490928"/>
                  </a:lnTo>
                  <a:lnTo>
                    <a:pt x="1481597" y="1479286"/>
                  </a:lnTo>
                  <a:lnTo>
                    <a:pt x="1486621" y="1467115"/>
                  </a:lnTo>
                  <a:lnTo>
                    <a:pt x="1491381" y="1454680"/>
                  </a:lnTo>
                  <a:lnTo>
                    <a:pt x="1495876" y="1442773"/>
                  </a:lnTo>
                  <a:lnTo>
                    <a:pt x="1500107" y="1430073"/>
                  </a:lnTo>
                  <a:lnTo>
                    <a:pt x="1503809" y="1417373"/>
                  </a:lnTo>
                  <a:lnTo>
                    <a:pt x="1507511" y="1404673"/>
                  </a:lnTo>
                  <a:lnTo>
                    <a:pt x="1510420" y="1391973"/>
                  </a:lnTo>
                  <a:lnTo>
                    <a:pt x="1513593" y="1379009"/>
                  </a:lnTo>
                  <a:lnTo>
                    <a:pt x="1516237" y="1366044"/>
                  </a:lnTo>
                  <a:lnTo>
                    <a:pt x="1518617" y="1352815"/>
                  </a:lnTo>
                  <a:lnTo>
                    <a:pt x="1520732" y="1339586"/>
                  </a:lnTo>
                  <a:lnTo>
                    <a:pt x="1522319" y="1326092"/>
                  </a:lnTo>
                  <a:lnTo>
                    <a:pt x="1523641" y="1312598"/>
                  </a:lnTo>
                  <a:lnTo>
                    <a:pt x="1524434" y="1299105"/>
                  </a:lnTo>
                  <a:lnTo>
                    <a:pt x="1525492" y="1285611"/>
                  </a:lnTo>
                  <a:lnTo>
                    <a:pt x="1526021" y="1272117"/>
                  </a:lnTo>
                  <a:lnTo>
                    <a:pt x="1526021" y="1258623"/>
                  </a:lnTo>
                  <a:lnTo>
                    <a:pt x="1525757" y="1244865"/>
                  </a:lnTo>
                  <a:lnTo>
                    <a:pt x="1525228" y="1231107"/>
                  </a:lnTo>
                  <a:lnTo>
                    <a:pt x="1524170" y="1217348"/>
                  </a:lnTo>
                  <a:lnTo>
                    <a:pt x="1523112" y="1203325"/>
                  </a:lnTo>
                  <a:lnTo>
                    <a:pt x="1521790" y="1189302"/>
                  </a:lnTo>
                  <a:lnTo>
                    <a:pt x="1519675" y="1175544"/>
                  </a:lnTo>
                  <a:lnTo>
                    <a:pt x="1517559" y="1161521"/>
                  </a:lnTo>
                  <a:lnTo>
                    <a:pt x="1514915" y="1147498"/>
                  </a:lnTo>
                  <a:lnTo>
                    <a:pt x="1512271" y="1133211"/>
                  </a:lnTo>
                  <a:lnTo>
                    <a:pt x="1509097" y="1119188"/>
                  </a:lnTo>
                  <a:lnTo>
                    <a:pt x="1505395" y="1104900"/>
                  </a:lnTo>
                  <a:lnTo>
                    <a:pt x="1501429" y="1090877"/>
                  </a:lnTo>
                  <a:lnTo>
                    <a:pt x="1497198" y="1076855"/>
                  </a:lnTo>
                  <a:lnTo>
                    <a:pt x="1492703" y="1063096"/>
                  </a:lnTo>
                  <a:lnTo>
                    <a:pt x="1487943" y="1049338"/>
                  </a:lnTo>
                  <a:lnTo>
                    <a:pt x="1482919" y="1035580"/>
                  </a:lnTo>
                  <a:lnTo>
                    <a:pt x="1477630" y="1022350"/>
                  </a:lnTo>
                  <a:lnTo>
                    <a:pt x="1472077" y="1008857"/>
                  </a:lnTo>
                  <a:lnTo>
                    <a:pt x="1466260" y="995892"/>
                  </a:lnTo>
                  <a:lnTo>
                    <a:pt x="1460178" y="982927"/>
                  </a:lnTo>
                  <a:lnTo>
                    <a:pt x="1453832" y="969963"/>
                  </a:lnTo>
                  <a:lnTo>
                    <a:pt x="1446957" y="957527"/>
                  </a:lnTo>
                  <a:lnTo>
                    <a:pt x="1440346" y="945092"/>
                  </a:lnTo>
                  <a:lnTo>
                    <a:pt x="1432942" y="932657"/>
                  </a:lnTo>
                  <a:lnTo>
                    <a:pt x="1425802" y="920486"/>
                  </a:lnTo>
                  <a:lnTo>
                    <a:pt x="1418134" y="908844"/>
                  </a:lnTo>
                  <a:lnTo>
                    <a:pt x="1410201" y="896938"/>
                  </a:lnTo>
                  <a:lnTo>
                    <a:pt x="1402268" y="885561"/>
                  </a:lnTo>
                  <a:lnTo>
                    <a:pt x="1398566" y="880534"/>
                  </a:lnTo>
                  <a:lnTo>
                    <a:pt x="1394335" y="875242"/>
                  </a:lnTo>
                  <a:lnTo>
                    <a:pt x="1386402" y="864923"/>
                  </a:lnTo>
                  <a:lnTo>
                    <a:pt x="1572032" y="679450"/>
                  </a:lnTo>
                  <a:lnTo>
                    <a:pt x="1584724" y="694531"/>
                  </a:lnTo>
                  <a:lnTo>
                    <a:pt x="1596624" y="709877"/>
                  </a:lnTo>
                  <a:lnTo>
                    <a:pt x="1608787" y="725752"/>
                  </a:lnTo>
                  <a:lnTo>
                    <a:pt x="1620422" y="741627"/>
                  </a:lnTo>
                  <a:lnTo>
                    <a:pt x="1632850" y="759090"/>
                  </a:lnTo>
                  <a:lnTo>
                    <a:pt x="1644750" y="776817"/>
                  </a:lnTo>
                  <a:lnTo>
                    <a:pt x="1656120" y="794809"/>
                  </a:lnTo>
                  <a:lnTo>
                    <a:pt x="1667755" y="812800"/>
                  </a:lnTo>
                  <a:lnTo>
                    <a:pt x="1678332" y="831321"/>
                  </a:lnTo>
                  <a:lnTo>
                    <a:pt x="1688909" y="850107"/>
                  </a:lnTo>
                  <a:lnTo>
                    <a:pt x="1699222" y="869157"/>
                  </a:lnTo>
                  <a:lnTo>
                    <a:pt x="1709006" y="888207"/>
                  </a:lnTo>
                  <a:lnTo>
                    <a:pt x="1718525" y="908050"/>
                  </a:lnTo>
                  <a:lnTo>
                    <a:pt x="1727781" y="927629"/>
                  </a:lnTo>
                  <a:lnTo>
                    <a:pt x="1736507" y="947473"/>
                  </a:lnTo>
                  <a:lnTo>
                    <a:pt x="1744704" y="967846"/>
                  </a:lnTo>
                  <a:lnTo>
                    <a:pt x="1752373" y="988219"/>
                  </a:lnTo>
                  <a:lnTo>
                    <a:pt x="1760041" y="1009121"/>
                  </a:lnTo>
                  <a:lnTo>
                    <a:pt x="1767181" y="1030023"/>
                  </a:lnTo>
                  <a:lnTo>
                    <a:pt x="1773792" y="1051190"/>
                  </a:lnTo>
                  <a:lnTo>
                    <a:pt x="1779873" y="1072886"/>
                  </a:lnTo>
                  <a:lnTo>
                    <a:pt x="1785955" y="1094052"/>
                  </a:lnTo>
                  <a:lnTo>
                    <a:pt x="1790979" y="1115748"/>
                  </a:lnTo>
                  <a:lnTo>
                    <a:pt x="1795739" y="1137180"/>
                  </a:lnTo>
                  <a:lnTo>
                    <a:pt x="1799970" y="1158611"/>
                  </a:lnTo>
                  <a:lnTo>
                    <a:pt x="1803936" y="1179777"/>
                  </a:lnTo>
                  <a:lnTo>
                    <a:pt x="1806845" y="1201209"/>
                  </a:lnTo>
                  <a:lnTo>
                    <a:pt x="1809754" y="1222640"/>
                  </a:lnTo>
                  <a:lnTo>
                    <a:pt x="1811869" y="1243542"/>
                  </a:lnTo>
                  <a:lnTo>
                    <a:pt x="1813985" y="1264709"/>
                  </a:lnTo>
                  <a:lnTo>
                    <a:pt x="1815042" y="1285611"/>
                  </a:lnTo>
                  <a:lnTo>
                    <a:pt x="1815836" y="1306778"/>
                  </a:lnTo>
                  <a:lnTo>
                    <a:pt x="1816100" y="1327680"/>
                  </a:lnTo>
                  <a:lnTo>
                    <a:pt x="1816100" y="1348317"/>
                  </a:lnTo>
                  <a:lnTo>
                    <a:pt x="1815571" y="1369219"/>
                  </a:lnTo>
                  <a:lnTo>
                    <a:pt x="1814514" y="1389592"/>
                  </a:lnTo>
                  <a:lnTo>
                    <a:pt x="1812927" y="1410494"/>
                  </a:lnTo>
                  <a:lnTo>
                    <a:pt x="1810812" y="1431132"/>
                  </a:lnTo>
                  <a:lnTo>
                    <a:pt x="1808432" y="1451769"/>
                  </a:lnTo>
                  <a:lnTo>
                    <a:pt x="1805523" y="1472142"/>
                  </a:lnTo>
                  <a:lnTo>
                    <a:pt x="1801821" y="1492515"/>
                  </a:lnTo>
                  <a:lnTo>
                    <a:pt x="1797855" y="1512623"/>
                  </a:lnTo>
                  <a:lnTo>
                    <a:pt x="1793359" y="1532467"/>
                  </a:lnTo>
                  <a:lnTo>
                    <a:pt x="1788600" y="1552576"/>
                  </a:lnTo>
                  <a:lnTo>
                    <a:pt x="1783311" y="1572155"/>
                  </a:lnTo>
                  <a:lnTo>
                    <a:pt x="1777758" y="1591469"/>
                  </a:lnTo>
                  <a:lnTo>
                    <a:pt x="1771147" y="1611048"/>
                  </a:lnTo>
                  <a:lnTo>
                    <a:pt x="1764801" y="1630098"/>
                  </a:lnTo>
                  <a:lnTo>
                    <a:pt x="1757397" y="1648884"/>
                  </a:lnTo>
                  <a:lnTo>
                    <a:pt x="1749993" y="1667669"/>
                  </a:lnTo>
                  <a:lnTo>
                    <a:pt x="1741796" y="1685926"/>
                  </a:lnTo>
                  <a:lnTo>
                    <a:pt x="1733334" y="1704182"/>
                  </a:lnTo>
                  <a:lnTo>
                    <a:pt x="1724343" y="1722703"/>
                  </a:lnTo>
                  <a:lnTo>
                    <a:pt x="1714559" y="1740694"/>
                  </a:lnTo>
                  <a:lnTo>
                    <a:pt x="1704775" y="1758686"/>
                  </a:lnTo>
                  <a:lnTo>
                    <a:pt x="1694198" y="1776413"/>
                  </a:lnTo>
                  <a:lnTo>
                    <a:pt x="1683092" y="1793876"/>
                  </a:lnTo>
                  <a:lnTo>
                    <a:pt x="1671721" y="1810544"/>
                  </a:lnTo>
                  <a:lnTo>
                    <a:pt x="1659822" y="1827478"/>
                  </a:lnTo>
                  <a:lnTo>
                    <a:pt x="1647394" y="1844146"/>
                  </a:lnTo>
                  <a:lnTo>
                    <a:pt x="1634966" y="1860021"/>
                  </a:lnTo>
                  <a:lnTo>
                    <a:pt x="1621744" y="1875896"/>
                  </a:lnTo>
                  <a:lnTo>
                    <a:pt x="1608258" y="1891242"/>
                  </a:lnTo>
                  <a:lnTo>
                    <a:pt x="1594244" y="1906324"/>
                  </a:lnTo>
                  <a:lnTo>
                    <a:pt x="1579436" y="1921140"/>
                  </a:lnTo>
                  <a:lnTo>
                    <a:pt x="1564628" y="1935692"/>
                  </a:lnTo>
                  <a:lnTo>
                    <a:pt x="1549291" y="1949715"/>
                  </a:lnTo>
                  <a:lnTo>
                    <a:pt x="1533425" y="1963209"/>
                  </a:lnTo>
                  <a:lnTo>
                    <a:pt x="1517030" y="1976703"/>
                  </a:lnTo>
                  <a:lnTo>
                    <a:pt x="1500107" y="1989667"/>
                  </a:lnTo>
                  <a:lnTo>
                    <a:pt x="1482390" y="2002367"/>
                  </a:lnTo>
                  <a:lnTo>
                    <a:pt x="1464673" y="2014803"/>
                  </a:lnTo>
                  <a:lnTo>
                    <a:pt x="1446428" y="2026709"/>
                  </a:lnTo>
                  <a:lnTo>
                    <a:pt x="1427653" y="2037821"/>
                  </a:lnTo>
                  <a:lnTo>
                    <a:pt x="1408614" y="2048669"/>
                  </a:lnTo>
                  <a:lnTo>
                    <a:pt x="1389047" y="2059253"/>
                  </a:lnTo>
                  <a:lnTo>
                    <a:pt x="1368950" y="2069042"/>
                  </a:lnTo>
                  <a:lnTo>
                    <a:pt x="1348589" y="2078303"/>
                  </a:lnTo>
                  <a:lnTo>
                    <a:pt x="1327699" y="2087034"/>
                  </a:lnTo>
                  <a:lnTo>
                    <a:pt x="1306809" y="2095501"/>
                  </a:lnTo>
                  <a:lnTo>
                    <a:pt x="1285126" y="2102909"/>
                  </a:lnTo>
                  <a:lnTo>
                    <a:pt x="1263178" y="2110317"/>
                  </a:lnTo>
                  <a:lnTo>
                    <a:pt x="1240966" y="2116667"/>
                  </a:lnTo>
                  <a:lnTo>
                    <a:pt x="1218225" y="2123017"/>
                  </a:lnTo>
                  <a:lnTo>
                    <a:pt x="1206590" y="2125663"/>
                  </a:lnTo>
                  <a:lnTo>
                    <a:pt x="1194691" y="2128309"/>
                  </a:lnTo>
                  <a:lnTo>
                    <a:pt x="1183056" y="2130690"/>
                  </a:lnTo>
                  <a:lnTo>
                    <a:pt x="1171157" y="2133072"/>
                  </a:lnTo>
                  <a:lnTo>
                    <a:pt x="1159258" y="2135188"/>
                  </a:lnTo>
                  <a:lnTo>
                    <a:pt x="1147358" y="2137305"/>
                  </a:lnTo>
                  <a:lnTo>
                    <a:pt x="1135459" y="2139157"/>
                  </a:lnTo>
                  <a:lnTo>
                    <a:pt x="1123824" y="2141009"/>
                  </a:lnTo>
                  <a:lnTo>
                    <a:pt x="1111660" y="2142332"/>
                  </a:lnTo>
                  <a:lnTo>
                    <a:pt x="1099761" y="2143390"/>
                  </a:lnTo>
                  <a:lnTo>
                    <a:pt x="1075962" y="2145772"/>
                  </a:lnTo>
                  <a:lnTo>
                    <a:pt x="1052164" y="2147094"/>
                  </a:lnTo>
                  <a:lnTo>
                    <a:pt x="1028365" y="2147888"/>
                  </a:lnTo>
                  <a:lnTo>
                    <a:pt x="1004038" y="2147888"/>
                  </a:lnTo>
                  <a:lnTo>
                    <a:pt x="980239" y="2147359"/>
                  </a:lnTo>
                  <a:lnTo>
                    <a:pt x="956440" y="2146301"/>
                  </a:lnTo>
                  <a:lnTo>
                    <a:pt x="932642" y="2144449"/>
                  </a:lnTo>
                  <a:lnTo>
                    <a:pt x="908843" y="2142067"/>
                  </a:lnTo>
                  <a:lnTo>
                    <a:pt x="884780" y="2138892"/>
                  </a:lnTo>
                  <a:lnTo>
                    <a:pt x="860981" y="2135188"/>
                  </a:lnTo>
                  <a:lnTo>
                    <a:pt x="837183" y="2130690"/>
                  </a:lnTo>
                  <a:lnTo>
                    <a:pt x="813384" y="2125663"/>
                  </a:lnTo>
                  <a:lnTo>
                    <a:pt x="789057" y="2120107"/>
                  </a:lnTo>
                  <a:lnTo>
                    <a:pt x="765522" y="2114022"/>
                  </a:lnTo>
                  <a:lnTo>
                    <a:pt x="741724" y="2106878"/>
                  </a:lnTo>
                  <a:lnTo>
                    <a:pt x="718190" y="2099734"/>
                  </a:lnTo>
                  <a:lnTo>
                    <a:pt x="694920" y="2091532"/>
                  </a:lnTo>
                  <a:lnTo>
                    <a:pt x="671650" y="2082801"/>
                  </a:lnTo>
                  <a:lnTo>
                    <a:pt x="648645" y="2073276"/>
                  </a:lnTo>
                  <a:lnTo>
                    <a:pt x="625904" y="2063486"/>
                  </a:lnTo>
                  <a:lnTo>
                    <a:pt x="603163" y="2052903"/>
                  </a:lnTo>
                  <a:lnTo>
                    <a:pt x="580686" y="2042055"/>
                  </a:lnTo>
                  <a:lnTo>
                    <a:pt x="558474" y="2030149"/>
                  </a:lnTo>
                  <a:lnTo>
                    <a:pt x="536527" y="2018242"/>
                  </a:lnTo>
                  <a:lnTo>
                    <a:pt x="514844" y="2005542"/>
                  </a:lnTo>
                  <a:lnTo>
                    <a:pt x="493425" y="1992313"/>
                  </a:lnTo>
                  <a:lnTo>
                    <a:pt x="472270" y="1978555"/>
                  </a:lnTo>
                  <a:lnTo>
                    <a:pt x="451116" y="1964003"/>
                  </a:lnTo>
                  <a:lnTo>
                    <a:pt x="430491" y="1949186"/>
                  </a:lnTo>
                  <a:lnTo>
                    <a:pt x="410130" y="1933576"/>
                  </a:lnTo>
                  <a:lnTo>
                    <a:pt x="390033" y="1917701"/>
                  </a:lnTo>
                  <a:lnTo>
                    <a:pt x="370465" y="1901296"/>
                  </a:lnTo>
                  <a:lnTo>
                    <a:pt x="351162" y="1884099"/>
                  </a:lnTo>
                  <a:lnTo>
                    <a:pt x="332123" y="1867165"/>
                  </a:lnTo>
                  <a:lnTo>
                    <a:pt x="313613" y="1849174"/>
                  </a:lnTo>
                  <a:lnTo>
                    <a:pt x="295632" y="1830917"/>
                  </a:lnTo>
                  <a:lnTo>
                    <a:pt x="278179" y="1812132"/>
                  </a:lnTo>
                  <a:lnTo>
                    <a:pt x="260727" y="1792553"/>
                  </a:lnTo>
                  <a:lnTo>
                    <a:pt x="243804" y="1772974"/>
                  </a:lnTo>
                  <a:lnTo>
                    <a:pt x="227409" y="1753130"/>
                  </a:lnTo>
                  <a:lnTo>
                    <a:pt x="211543" y="1732492"/>
                  </a:lnTo>
                  <a:lnTo>
                    <a:pt x="196206" y="1711590"/>
                  </a:lnTo>
                  <a:lnTo>
                    <a:pt x="181134" y="1690159"/>
                  </a:lnTo>
                  <a:lnTo>
                    <a:pt x="166590" y="1668463"/>
                  </a:lnTo>
                  <a:lnTo>
                    <a:pt x="152840" y="1646503"/>
                  </a:lnTo>
                  <a:lnTo>
                    <a:pt x="139354" y="1624542"/>
                  </a:lnTo>
                  <a:lnTo>
                    <a:pt x="126397" y="1601788"/>
                  </a:lnTo>
                  <a:lnTo>
                    <a:pt x="114498" y="1578505"/>
                  </a:lnTo>
                  <a:lnTo>
                    <a:pt x="102598" y="1555221"/>
                  </a:lnTo>
                  <a:lnTo>
                    <a:pt x="91492" y="1531673"/>
                  </a:lnTo>
                  <a:lnTo>
                    <a:pt x="80915" y="1507861"/>
                  </a:lnTo>
                  <a:lnTo>
                    <a:pt x="70867" y="1483784"/>
                  </a:lnTo>
                  <a:lnTo>
                    <a:pt x="61612" y="1458913"/>
                  </a:lnTo>
                  <a:lnTo>
                    <a:pt x="57117" y="1446742"/>
                  </a:lnTo>
                  <a:lnTo>
                    <a:pt x="52886" y="1434307"/>
                  </a:lnTo>
                  <a:lnTo>
                    <a:pt x="48655" y="1421871"/>
                  </a:lnTo>
                  <a:lnTo>
                    <a:pt x="44688" y="1409171"/>
                  </a:lnTo>
                  <a:lnTo>
                    <a:pt x="40986" y="1396736"/>
                  </a:lnTo>
                  <a:lnTo>
                    <a:pt x="37284" y="1384036"/>
                  </a:lnTo>
                  <a:lnTo>
                    <a:pt x="33582" y="1371071"/>
                  </a:lnTo>
                  <a:lnTo>
                    <a:pt x="30409" y="1358371"/>
                  </a:lnTo>
                  <a:lnTo>
                    <a:pt x="27236" y="1345407"/>
                  </a:lnTo>
                  <a:lnTo>
                    <a:pt x="24063" y="1332707"/>
                  </a:lnTo>
                  <a:lnTo>
                    <a:pt x="21154" y="1319742"/>
                  </a:lnTo>
                  <a:lnTo>
                    <a:pt x="18774" y="1306513"/>
                  </a:lnTo>
                  <a:lnTo>
                    <a:pt x="16130" y="1293548"/>
                  </a:lnTo>
                  <a:lnTo>
                    <a:pt x="14015" y="1280848"/>
                  </a:lnTo>
                  <a:lnTo>
                    <a:pt x="11635" y="1268148"/>
                  </a:lnTo>
                  <a:lnTo>
                    <a:pt x="9784" y="1255448"/>
                  </a:lnTo>
                  <a:lnTo>
                    <a:pt x="7933" y="1242484"/>
                  </a:lnTo>
                  <a:lnTo>
                    <a:pt x="6346" y="1229784"/>
                  </a:lnTo>
                  <a:lnTo>
                    <a:pt x="3702" y="1204648"/>
                  </a:lnTo>
                  <a:lnTo>
                    <a:pt x="1851" y="1179248"/>
                  </a:lnTo>
                  <a:lnTo>
                    <a:pt x="529" y="1154642"/>
                  </a:lnTo>
                  <a:lnTo>
                    <a:pt x="0" y="1129507"/>
                  </a:lnTo>
                  <a:lnTo>
                    <a:pt x="0" y="1105165"/>
                  </a:lnTo>
                  <a:lnTo>
                    <a:pt x="793" y="1080823"/>
                  </a:lnTo>
                  <a:lnTo>
                    <a:pt x="1851" y="1056217"/>
                  </a:lnTo>
                  <a:lnTo>
                    <a:pt x="4231" y="1032405"/>
                  </a:lnTo>
                  <a:lnTo>
                    <a:pt x="6611" y="1008592"/>
                  </a:lnTo>
                  <a:lnTo>
                    <a:pt x="9784" y="985044"/>
                  </a:lnTo>
                  <a:lnTo>
                    <a:pt x="13750" y="961496"/>
                  </a:lnTo>
                  <a:lnTo>
                    <a:pt x="18245" y="938477"/>
                  </a:lnTo>
                  <a:lnTo>
                    <a:pt x="23270" y="915723"/>
                  </a:lnTo>
                  <a:lnTo>
                    <a:pt x="28823" y="894027"/>
                  </a:lnTo>
                  <a:lnTo>
                    <a:pt x="34905" y="872067"/>
                  </a:lnTo>
                  <a:lnTo>
                    <a:pt x="41515" y="850636"/>
                  </a:lnTo>
                  <a:lnTo>
                    <a:pt x="48655" y="829734"/>
                  </a:lnTo>
                  <a:lnTo>
                    <a:pt x="56323" y="808567"/>
                  </a:lnTo>
                  <a:lnTo>
                    <a:pt x="64785" y="787929"/>
                  </a:lnTo>
                  <a:lnTo>
                    <a:pt x="73511" y="767821"/>
                  </a:lnTo>
                  <a:lnTo>
                    <a:pt x="82766" y="747977"/>
                  </a:lnTo>
                  <a:lnTo>
                    <a:pt x="92550" y="728398"/>
                  </a:lnTo>
                  <a:lnTo>
                    <a:pt x="102598" y="709084"/>
                  </a:lnTo>
                  <a:lnTo>
                    <a:pt x="113704" y="690298"/>
                  </a:lnTo>
                  <a:lnTo>
                    <a:pt x="124810" y="671777"/>
                  </a:lnTo>
                  <a:lnTo>
                    <a:pt x="136181" y="653521"/>
                  </a:lnTo>
                  <a:lnTo>
                    <a:pt x="148345" y="635794"/>
                  </a:lnTo>
                  <a:lnTo>
                    <a:pt x="161037" y="618331"/>
                  </a:lnTo>
                  <a:lnTo>
                    <a:pt x="174259" y="601398"/>
                  </a:lnTo>
                  <a:lnTo>
                    <a:pt x="187480" y="585259"/>
                  </a:lnTo>
                  <a:lnTo>
                    <a:pt x="200966" y="569384"/>
                  </a:lnTo>
                  <a:lnTo>
                    <a:pt x="214981" y="553773"/>
                  </a:lnTo>
                  <a:lnTo>
                    <a:pt x="229260" y="538956"/>
                  </a:lnTo>
                  <a:lnTo>
                    <a:pt x="243804" y="524404"/>
                  </a:lnTo>
                  <a:lnTo>
                    <a:pt x="258876" y="510117"/>
                  </a:lnTo>
                  <a:lnTo>
                    <a:pt x="274477" y="496359"/>
                  </a:lnTo>
                  <a:lnTo>
                    <a:pt x="290343" y="483129"/>
                  </a:lnTo>
                  <a:lnTo>
                    <a:pt x="306738" y="470165"/>
                  </a:lnTo>
                  <a:lnTo>
                    <a:pt x="323132" y="457465"/>
                  </a:lnTo>
                  <a:lnTo>
                    <a:pt x="340056" y="445294"/>
                  </a:lnTo>
                  <a:lnTo>
                    <a:pt x="357508" y="433917"/>
                  </a:lnTo>
                  <a:lnTo>
                    <a:pt x="374961" y="422540"/>
                  </a:lnTo>
                  <a:lnTo>
                    <a:pt x="392942" y="411956"/>
                  </a:lnTo>
                  <a:lnTo>
                    <a:pt x="411187" y="401902"/>
                  </a:lnTo>
                  <a:lnTo>
                    <a:pt x="429697" y="392113"/>
                  </a:lnTo>
                  <a:lnTo>
                    <a:pt x="447943" y="383117"/>
                  </a:lnTo>
                  <a:lnTo>
                    <a:pt x="466717" y="374386"/>
                  </a:lnTo>
                  <a:lnTo>
                    <a:pt x="485492" y="366183"/>
                  </a:lnTo>
                  <a:lnTo>
                    <a:pt x="504795" y="358511"/>
                  </a:lnTo>
                  <a:lnTo>
                    <a:pt x="524099" y="351631"/>
                  </a:lnTo>
                  <a:lnTo>
                    <a:pt x="543931" y="344752"/>
                  </a:lnTo>
                  <a:lnTo>
                    <a:pt x="564027" y="338667"/>
                  </a:lnTo>
                  <a:lnTo>
                    <a:pt x="584388" y="333111"/>
                  </a:lnTo>
                  <a:lnTo>
                    <a:pt x="604749" y="327819"/>
                  </a:lnTo>
                  <a:lnTo>
                    <a:pt x="625639" y="323321"/>
                  </a:lnTo>
                  <a:lnTo>
                    <a:pt x="646529" y="319088"/>
                  </a:lnTo>
                  <a:lnTo>
                    <a:pt x="667684" y="315383"/>
                  </a:lnTo>
                  <a:lnTo>
                    <a:pt x="689367" y="312208"/>
                  </a:lnTo>
                  <a:lnTo>
                    <a:pt x="710786" y="309563"/>
                  </a:lnTo>
                  <a:lnTo>
                    <a:pt x="732733" y="307446"/>
                  </a:lnTo>
                  <a:lnTo>
                    <a:pt x="754681" y="306123"/>
                  </a:lnTo>
                  <a:lnTo>
                    <a:pt x="776364" y="305065"/>
                  </a:lnTo>
                  <a:lnTo>
                    <a:pt x="797783" y="304800"/>
                  </a:lnTo>
                  <a:close/>
                  <a:moveTo>
                    <a:pt x="1971872" y="292100"/>
                  </a:moveTo>
                  <a:lnTo>
                    <a:pt x="2122487" y="334433"/>
                  </a:lnTo>
                  <a:lnTo>
                    <a:pt x="1869877" y="587375"/>
                  </a:lnTo>
                  <a:lnTo>
                    <a:pt x="1719262" y="545042"/>
                  </a:lnTo>
                  <a:lnTo>
                    <a:pt x="1971872" y="292100"/>
                  </a:lnTo>
                  <a:close/>
                  <a:moveTo>
                    <a:pt x="1898928" y="190500"/>
                  </a:moveTo>
                  <a:lnTo>
                    <a:pt x="1903425" y="190765"/>
                  </a:lnTo>
                  <a:lnTo>
                    <a:pt x="1907921" y="191560"/>
                  </a:lnTo>
                  <a:lnTo>
                    <a:pt x="1912418" y="192355"/>
                  </a:lnTo>
                  <a:lnTo>
                    <a:pt x="1916650" y="194209"/>
                  </a:lnTo>
                  <a:lnTo>
                    <a:pt x="1920882" y="196064"/>
                  </a:lnTo>
                  <a:lnTo>
                    <a:pt x="1925114" y="198183"/>
                  </a:lnTo>
                  <a:lnTo>
                    <a:pt x="1928818" y="201098"/>
                  </a:lnTo>
                  <a:lnTo>
                    <a:pt x="1932521" y="204542"/>
                  </a:lnTo>
                  <a:lnTo>
                    <a:pt x="1935695" y="208251"/>
                  </a:lnTo>
                  <a:lnTo>
                    <a:pt x="1938604" y="211696"/>
                  </a:lnTo>
                  <a:lnTo>
                    <a:pt x="1940985" y="215670"/>
                  </a:lnTo>
                  <a:lnTo>
                    <a:pt x="1942837" y="219909"/>
                  </a:lnTo>
                  <a:lnTo>
                    <a:pt x="1944159" y="224413"/>
                  </a:lnTo>
                  <a:lnTo>
                    <a:pt x="1945482" y="228917"/>
                  </a:lnTo>
                  <a:lnTo>
                    <a:pt x="1946011" y="233156"/>
                  </a:lnTo>
                  <a:lnTo>
                    <a:pt x="1946275" y="237925"/>
                  </a:lnTo>
                  <a:lnTo>
                    <a:pt x="1946011" y="242430"/>
                  </a:lnTo>
                  <a:lnTo>
                    <a:pt x="1945482" y="246934"/>
                  </a:lnTo>
                  <a:lnTo>
                    <a:pt x="1944159" y="251173"/>
                  </a:lnTo>
                  <a:lnTo>
                    <a:pt x="1942837" y="255677"/>
                  </a:lnTo>
                  <a:lnTo>
                    <a:pt x="1940985" y="259916"/>
                  </a:lnTo>
                  <a:lnTo>
                    <a:pt x="1938604" y="263890"/>
                  </a:lnTo>
                  <a:lnTo>
                    <a:pt x="1935695" y="267864"/>
                  </a:lnTo>
                  <a:lnTo>
                    <a:pt x="1932521" y="271044"/>
                  </a:lnTo>
                  <a:lnTo>
                    <a:pt x="1064661" y="1140336"/>
                  </a:lnTo>
                  <a:lnTo>
                    <a:pt x="1061222" y="1143515"/>
                  </a:lnTo>
                  <a:lnTo>
                    <a:pt x="1057255" y="1146430"/>
                  </a:lnTo>
                  <a:lnTo>
                    <a:pt x="1053287" y="1148814"/>
                  </a:lnTo>
                  <a:lnTo>
                    <a:pt x="1049055" y="1150934"/>
                  </a:lnTo>
                  <a:lnTo>
                    <a:pt x="1044558" y="1152259"/>
                  </a:lnTo>
                  <a:lnTo>
                    <a:pt x="1040326" y="1153318"/>
                  </a:lnTo>
                  <a:lnTo>
                    <a:pt x="1035829" y="1153848"/>
                  </a:lnTo>
                  <a:lnTo>
                    <a:pt x="1031597" y="1154113"/>
                  </a:lnTo>
                  <a:lnTo>
                    <a:pt x="1026571" y="1153848"/>
                  </a:lnTo>
                  <a:lnTo>
                    <a:pt x="1022075" y="1153318"/>
                  </a:lnTo>
                  <a:lnTo>
                    <a:pt x="1018107" y="1152259"/>
                  </a:lnTo>
                  <a:lnTo>
                    <a:pt x="1013610" y="1150934"/>
                  </a:lnTo>
                  <a:lnTo>
                    <a:pt x="1009378" y="1148814"/>
                  </a:lnTo>
                  <a:lnTo>
                    <a:pt x="1005411" y="1146430"/>
                  </a:lnTo>
                  <a:lnTo>
                    <a:pt x="1001443" y="1143515"/>
                  </a:lnTo>
                  <a:lnTo>
                    <a:pt x="998004" y="1140336"/>
                  </a:lnTo>
                  <a:lnTo>
                    <a:pt x="994566" y="1136892"/>
                  </a:lnTo>
                  <a:lnTo>
                    <a:pt x="991921" y="1132917"/>
                  </a:lnTo>
                  <a:lnTo>
                    <a:pt x="989540" y="1128943"/>
                  </a:lnTo>
                  <a:lnTo>
                    <a:pt x="987688" y="1124704"/>
                  </a:lnTo>
                  <a:lnTo>
                    <a:pt x="986101" y="1120465"/>
                  </a:lnTo>
                  <a:lnTo>
                    <a:pt x="985043" y="1115961"/>
                  </a:lnTo>
                  <a:lnTo>
                    <a:pt x="984250" y="1111457"/>
                  </a:lnTo>
                  <a:lnTo>
                    <a:pt x="984250" y="1106953"/>
                  </a:lnTo>
                  <a:lnTo>
                    <a:pt x="984250" y="1102448"/>
                  </a:lnTo>
                  <a:lnTo>
                    <a:pt x="985043" y="1097944"/>
                  </a:lnTo>
                  <a:lnTo>
                    <a:pt x="986101" y="1093440"/>
                  </a:lnTo>
                  <a:lnTo>
                    <a:pt x="987688" y="1089201"/>
                  </a:lnTo>
                  <a:lnTo>
                    <a:pt x="989540" y="1084962"/>
                  </a:lnTo>
                  <a:lnTo>
                    <a:pt x="991921" y="1080723"/>
                  </a:lnTo>
                  <a:lnTo>
                    <a:pt x="994566" y="1077278"/>
                  </a:lnTo>
                  <a:lnTo>
                    <a:pt x="998004" y="1073569"/>
                  </a:lnTo>
                  <a:lnTo>
                    <a:pt x="1865599" y="204542"/>
                  </a:lnTo>
                  <a:lnTo>
                    <a:pt x="1869303" y="201098"/>
                  </a:lnTo>
                  <a:lnTo>
                    <a:pt x="1873270" y="198183"/>
                  </a:lnTo>
                  <a:lnTo>
                    <a:pt x="1877238" y="196064"/>
                  </a:lnTo>
                  <a:lnTo>
                    <a:pt x="1881470" y="194209"/>
                  </a:lnTo>
                  <a:lnTo>
                    <a:pt x="1885438" y="192355"/>
                  </a:lnTo>
                  <a:lnTo>
                    <a:pt x="1889934" y="191560"/>
                  </a:lnTo>
                  <a:lnTo>
                    <a:pt x="1894431" y="190765"/>
                  </a:lnTo>
                  <a:lnTo>
                    <a:pt x="1898928" y="190500"/>
                  </a:lnTo>
                  <a:close/>
                  <a:moveTo>
                    <a:pt x="1813227" y="0"/>
                  </a:moveTo>
                  <a:lnTo>
                    <a:pt x="1855787" y="150615"/>
                  </a:lnTo>
                  <a:lnTo>
                    <a:pt x="1602807" y="403225"/>
                  </a:lnTo>
                  <a:lnTo>
                    <a:pt x="1560512" y="252610"/>
                  </a:lnTo>
                  <a:lnTo>
                    <a:pt x="1813227" y="0"/>
                  </a:lnTo>
                  <a:close/>
                </a:path>
              </a:pathLst>
            </a:custGeom>
            <a:solidFill>
              <a:srgbClr val="A362C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椭圆 9"/>
            <p:cNvSpPr/>
            <p:nvPr/>
          </p:nvSpPr>
          <p:spPr>
            <a:xfrm>
              <a:off x="6884469" y="-1644316"/>
              <a:ext cx="914400" cy="914400"/>
            </a:xfrm>
            <a:prstGeom prst="ellipse">
              <a:avLst/>
            </a:prstGeom>
            <a:noFill/>
            <a:ln>
              <a:solidFill>
                <a:srgbClr val="A36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p:nvSpPr>
        <p:spPr>
          <a:xfrm>
            <a:off x="1869726" y="1614399"/>
            <a:ext cx="721703" cy="721703"/>
          </a:xfrm>
          <a:prstGeom prst="ellipse">
            <a:avLst/>
          </a:prstGeom>
          <a:noFill/>
          <a:ln>
            <a:solidFill>
              <a:srgbClr val="D35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869726" y="3552733"/>
            <a:ext cx="721703" cy="721703"/>
            <a:chOff x="9711363" y="2118492"/>
            <a:chExt cx="914400" cy="914400"/>
          </a:xfrm>
        </p:grpSpPr>
        <p:sp>
          <p:nvSpPr>
            <p:cNvPr id="18" name="KSO_Shape"/>
            <p:cNvSpPr/>
            <p:nvPr/>
          </p:nvSpPr>
          <p:spPr bwMode="auto">
            <a:xfrm>
              <a:off x="9915218" y="2275876"/>
              <a:ext cx="506690" cy="599633"/>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09839B"/>
            </a:solidFill>
            <a:ln>
              <a:solidFill>
                <a:srgbClr val="609DA7"/>
              </a:solid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9" name="椭圆 18"/>
            <p:cNvSpPr/>
            <p:nvPr/>
          </p:nvSpPr>
          <p:spPr>
            <a:xfrm>
              <a:off x="9711363" y="2118492"/>
              <a:ext cx="914400" cy="914400"/>
            </a:xfrm>
            <a:prstGeom prst="ellipse">
              <a:avLst/>
            </a:prstGeom>
            <a:noFill/>
            <a:ln>
              <a:solidFill>
                <a:srgbClr val="0983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869726" y="4521900"/>
            <a:ext cx="721703" cy="721703"/>
            <a:chOff x="11661169" y="1135083"/>
            <a:chExt cx="914400" cy="914400"/>
          </a:xfrm>
        </p:grpSpPr>
        <p:sp>
          <p:nvSpPr>
            <p:cNvPr id="21" name="KSO_Shape"/>
            <p:cNvSpPr/>
            <p:nvPr/>
          </p:nvSpPr>
          <p:spPr bwMode="auto">
            <a:xfrm>
              <a:off x="11818552" y="1292466"/>
              <a:ext cx="599634" cy="59963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179A4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2" name="椭圆 21"/>
            <p:cNvSpPr/>
            <p:nvPr/>
          </p:nvSpPr>
          <p:spPr>
            <a:xfrm>
              <a:off x="11661169" y="1135083"/>
              <a:ext cx="914400" cy="914400"/>
            </a:xfrm>
            <a:prstGeom prst="ellipse">
              <a:avLst/>
            </a:prstGeom>
            <a:noFill/>
            <a:ln>
              <a:solidFill>
                <a:srgbClr val="179A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869726" y="645232"/>
            <a:ext cx="721703" cy="721703"/>
            <a:chOff x="13675582" y="2465383"/>
            <a:chExt cx="914400" cy="914400"/>
          </a:xfrm>
        </p:grpSpPr>
        <p:sp>
          <p:nvSpPr>
            <p:cNvPr id="24" name="KSO_Shape"/>
            <p:cNvSpPr/>
            <p:nvPr/>
          </p:nvSpPr>
          <p:spPr bwMode="auto">
            <a:xfrm>
              <a:off x="13832965" y="2715210"/>
              <a:ext cx="599634" cy="414747"/>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5" name="椭圆 24"/>
            <p:cNvSpPr/>
            <p:nvPr/>
          </p:nvSpPr>
          <p:spPr>
            <a:xfrm>
              <a:off x="13675582" y="2465383"/>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2210325" y="1366935"/>
            <a:ext cx="0" cy="247464"/>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210325" y="2336101"/>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10325" y="3305267"/>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210325" y="4274433"/>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KSO_Shape"/>
          <p:cNvSpPr/>
          <p:nvPr/>
        </p:nvSpPr>
        <p:spPr bwMode="auto">
          <a:xfrm>
            <a:off x="1987168" y="1716418"/>
            <a:ext cx="515845" cy="546832"/>
          </a:xfrm>
          <a:custGeom>
            <a:avLst/>
            <a:gdLst>
              <a:gd name="T0" fmla="*/ 871762 w 2344738"/>
              <a:gd name="T1" fmla="*/ 2409190 h 2484437"/>
              <a:gd name="T2" fmla="*/ 1162059 w 2344738"/>
              <a:gd name="T3" fmla="*/ 2170588 h 2484437"/>
              <a:gd name="T4" fmla="*/ 1847045 w 2344738"/>
              <a:gd name="T5" fmla="*/ 1914799 h 2484437"/>
              <a:gd name="T6" fmla="*/ 1989223 w 2344738"/>
              <a:gd name="T7" fmla="*/ 2174222 h 2484437"/>
              <a:gd name="T8" fmla="*/ 2171725 w 2344738"/>
              <a:gd name="T9" fmla="*/ 2027497 h 2484437"/>
              <a:gd name="T10" fmla="*/ 577756 w 2344738"/>
              <a:gd name="T11" fmla="*/ 1710690 h 2484437"/>
              <a:gd name="T12" fmla="*/ 918226 w 2344738"/>
              <a:gd name="T13" fmla="*/ 1971358 h 2484437"/>
              <a:gd name="T14" fmla="*/ 916117 w 2344738"/>
              <a:gd name="T15" fmla="*/ 1782955 h 2484437"/>
              <a:gd name="T16" fmla="*/ 1163655 w 2344738"/>
              <a:gd name="T17" fmla="*/ 1791018 h 2484437"/>
              <a:gd name="T18" fmla="*/ 1369346 w 2344738"/>
              <a:gd name="T19" fmla="*/ 1978503 h 2484437"/>
              <a:gd name="T20" fmla="*/ 1844763 w 2344738"/>
              <a:gd name="T21" fmla="*/ 1695450 h 2484437"/>
              <a:gd name="T22" fmla="*/ 1613852 w 2344738"/>
              <a:gd name="T23" fmla="*/ 1757995 h 2484437"/>
              <a:gd name="T24" fmla="*/ 1466215 w 2344738"/>
              <a:gd name="T25" fmla="*/ 1665804 h 2484437"/>
              <a:gd name="T26" fmla="*/ 139383 w 2344738"/>
              <a:gd name="T27" fmla="*/ 1551132 h 2484437"/>
              <a:gd name="T28" fmla="*/ 121920 w 2344738"/>
              <a:gd name="T29" fmla="*/ 1806533 h 2484437"/>
              <a:gd name="T30" fmla="*/ 349213 w 2344738"/>
              <a:gd name="T31" fmla="*/ 1603596 h 2484437"/>
              <a:gd name="T32" fmla="*/ 904689 w 2344738"/>
              <a:gd name="T33" fmla="*/ 1386127 h 2484437"/>
              <a:gd name="T34" fmla="*/ 637223 w 2344738"/>
              <a:gd name="T35" fmla="*/ 1626218 h 2484437"/>
              <a:gd name="T36" fmla="*/ 468909 w 2344738"/>
              <a:gd name="T37" fmla="*/ 1265925 h 2484437"/>
              <a:gd name="T38" fmla="*/ 430842 w 2344738"/>
              <a:gd name="T39" fmla="*/ 1122045 h 2484437"/>
              <a:gd name="T40" fmla="*/ 1268838 w 2344738"/>
              <a:gd name="T41" fmla="*/ 1494705 h 2484437"/>
              <a:gd name="T42" fmla="*/ 1607502 w 2344738"/>
              <a:gd name="T43" fmla="*/ 1509397 h 2484437"/>
              <a:gd name="T44" fmla="*/ 1745572 w 2344738"/>
              <a:gd name="T45" fmla="*/ 1626218 h 2484437"/>
              <a:gd name="T46" fmla="*/ 1985330 w 2344738"/>
              <a:gd name="T47" fmla="*/ 1321435 h 2484437"/>
              <a:gd name="T48" fmla="*/ 959075 w 2344738"/>
              <a:gd name="T49" fmla="*/ 1223010 h 2484437"/>
              <a:gd name="T50" fmla="*/ 1590675 w 2344738"/>
              <a:gd name="T51" fmla="*/ 717903 h 2484437"/>
              <a:gd name="T52" fmla="*/ 1221105 w 2344738"/>
              <a:gd name="T53" fmla="*/ 1447738 h 2484437"/>
              <a:gd name="T54" fmla="*/ 1833657 w 2344738"/>
              <a:gd name="T55" fmla="*/ 772478 h 2484437"/>
              <a:gd name="T56" fmla="*/ 707217 w 2344738"/>
              <a:gd name="T57" fmla="*/ 636270 h 2484437"/>
              <a:gd name="T58" fmla="*/ 651510 w 2344738"/>
              <a:gd name="T59" fmla="*/ 1030166 h 2484437"/>
              <a:gd name="T60" fmla="*/ 1878779 w 2344738"/>
              <a:gd name="T61" fmla="*/ 599489 h 2484437"/>
              <a:gd name="T62" fmla="*/ 2173605 w 2344738"/>
              <a:gd name="T63" fmla="*/ 692847 h 2484437"/>
              <a:gd name="T64" fmla="*/ 2093597 w 2344738"/>
              <a:gd name="T65" fmla="*/ 537027 h 2484437"/>
              <a:gd name="T66" fmla="*/ 260298 w 2344738"/>
              <a:gd name="T67" fmla="*/ 577256 h 2484437"/>
              <a:gd name="T68" fmla="*/ 273014 w 2344738"/>
              <a:gd name="T69" fmla="*/ 751147 h 2484437"/>
              <a:gd name="T70" fmla="*/ 532634 w 2344738"/>
              <a:gd name="T71" fmla="*/ 599489 h 2484437"/>
              <a:gd name="T72" fmla="*/ 932432 w 2344738"/>
              <a:gd name="T73" fmla="*/ 577533 h 2484437"/>
              <a:gd name="T74" fmla="*/ 1226230 w 2344738"/>
              <a:gd name="T75" fmla="*/ 474027 h 2484437"/>
              <a:gd name="T76" fmla="*/ 1322388 w 2344738"/>
              <a:gd name="T77" fmla="*/ 712503 h 2484437"/>
              <a:gd name="T78" fmla="*/ 1595994 w 2344738"/>
              <a:gd name="T79" fmla="*/ 561340 h 2484437"/>
              <a:gd name="T80" fmla="*/ 1022828 w 2344738"/>
              <a:gd name="T81" fmla="*/ 100965 h 2484437"/>
              <a:gd name="T82" fmla="*/ 1158106 w 2344738"/>
              <a:gd name="T83" fmla="*/ 312420 h 2484437"/>
              <a:gd name="T84" fmla="*/ 1118615 w 2344738"/>
              <a:gd name="T85" fmla="*/ 67628 h 2484437"/>
              <a:gd name="T86" fmla="*/ 1343177 w 2344738"/>
              <a:gd name="T87" fmla="*/ 191770 h 2484437"/>
              <a:gd name="T88" fmla="*/ 1909128 w 2344738"/>
              <a:gd name="T89" fmla="*/ 458790 h 2484437"/>
              <a:gd name="T90" fmla="*/ 2231565 w 2344738"/>
              <a:gd name="T91" fmla="*/ 430530 h 2484437"/>
              <a:gd name="T92" fmla="*/ 2344738 w 2344738"/>
              <a:gd name="T93" fmla="*/ 562777 h 2484437"/>
              <a:gd name="T94" fmla="*/ 2230438 w 2344738"/>
              <a:gd name="T95" fmla="*/ 724605 h 2484437"/>
              <a:gd name="T96" fmla="*/ 2134871 w 2344738"/>
              <a:gd name="T97" fmla="*/ 1265400 h 2484437"/>
              <a:gd name="T98" fmla="*/ 2171407 w 2344738"/>
              <a:gd name="T99" fmla="*/ 1880454 h 2484437"/>
              <a:gd name="T100" fmla="*/ 2202512 w 2344738"/>
              <a:gd name="T101" fmla="*/ 2178986 h 2484437"/>
              <a:gd name="T102" fmla="*/ 1751813 w 2344738"/>
              <a:gd name="T103" fmla="*/ 2197723 h 2484437"/>
              <a:gd name="T104" fmla="*/ 1125316 w 2344738"/>
              <a:gd name="T105" fmla="*/ 2346007 h 2484437"/>
              <a:gd name="T106" fmla="*/ 852722 w 2344738"/>
              <a:gd name="T107" fmla="*/ 2471102 h 2484437"/>
              <a:gd name="T108" fmla="*/ 691196 w 2344738"/>
              <a:gd name="T109" fmla="*/ 2049780 h 2484437"/>
              <a:gd name="T110" fmla="*/ 149860 w 2344738"/>
              <a:gd name="T111" fmla="*/ 1882136 h 2484437"/>
              <a:gd name="T112" fmla="*/ 2540 w 2344738"/>
              <a:gd name="T113" fmla="*/ 1690904 h 2484437"/>
              <a:gd name="T114" fmla="*/ 276542 w 2344738"/>
              <a:gd name="T115" fmla="*/ 1265400 h 2484437"/>
              <a:gd name="T116" fmla="*/ 162385 w 2344738"/>
              <a:gd name="T117" fmla="*/ 796289 h 2484437"/>
              <a:gd name="T118" fmla="*/ 49212 w 2344738"/>
              <a:gd name="T119" fmla="*/ 664361 h 2484437"/>
              <a:gd name="T120" fmla="*/ 161613 w 2344738"/>
              <a:gd name="T121" fmla="*/ 520400 h 2484437"/>
              <a:gd name="T122" fmla="*/ 567447 w 2344738"/>
              <a:gd name="T123" fmla="*/ 475939 h 2484437"/>
              <a:gd name="T124" fmla="*/ 925454 w 2344738"/>
              <a:gd name="T125" fmla="*/ 141922 h 248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4" name="矩形 33"/>
          <p:cNvSpPr/>
          <p:nvPr/>
        </p:nvSpPr>
        <p:spPr>
          <a:xfrm>
            <a:off x="7920447" y="2859614"/>
            <a:ext cx="2418080" cy="768350"/>
          </a:xfrm>
          <a:prstGeom prst="rect">
            <a:avLst/>
          </a:prstGeom>
          <a:noFill/>
        </p:spPr>
        <p:txBody>
          <a:bodyPr wrap="none">
            <a:spAutoFit/>
          </a:bodyPr>
          <a:lstStyle/>
          <a:p>
            <a:pPr algn="ctr"/>
            <a:r>
              <a:rPr lang="zh-CN" altLang="en-US" sz="4400" b="1" dirty="0" smtClean="0">
                <a:solidFill>
                  <a:srgbClr val="09839B"/>
                </a:solidFill>
                <a:latin typeface="微软雅黑" panose="020B0503020204020204" pitchFamily="34" charset="-122"/>
                <a:ea typeface="微软雅黑" panose="020B0503020204020204" pitchFamily="34" charset="-122"/>
              </a:rPr>
              <a:t>讲述目录</a:t>
            </a:r>
            <a:endParaRPr lang="en-US" altLang="zh-CN" sz="2400" dirty="0" smtClean="0">
              <a:solidFill>
                <a:srgbClr val="09839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6961" y="4287395"/>
            <a:ext cx="2418080" cy="768350"/>
          </a:xfrm>
          <a:prstGeom prst="rect">
            <a:avLst/>
          </a:prstGeom>
          <a:noFill/>
        </p:spPr>
        <p:txBody>
          <a:bodyPr wrap="none">
            <a:spAutoFit/>
          </a:bodyPr>
          <a:lstStyle/>
          <a:p>
            <a:pPr algn="ctr"/>
            <a:r>
              <a:rPr lang="zh-CN" altLang="en-US" sz="4400" b="1" dirty="0" smtClean="0">
                <a:solidFill>
                  <a:srgbClr val="FAAF3B"/>
                </a:solidFill>
                <a:latin typeface="微软雅黑" panose="020B0503020204020204" pitchFamily="34" charset="-122"/>
                <a:ea typeface="微软雅黑" panose="020B0503020204020204" pitchFamily="34" charset="-122"/>
              </a:rPr>
              <a:t>选题背景</a:t>
            </a:r>
            <a:endParaRPr lang="en-US" altLang="zh-CN" sz="2400" dirty="0" smtClean="0">
              <a:solidFill>
                <a:srgbClr val="FAAF3B"/>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886711" y="1431832"/>
            <a:ext cx="2418578" cy="2418578"/>
            <a:chOff x="13675582" y="2465383"/>
            <a:chExt cx="914400" cy="914400"/>
          </a:xfrm>
        </p:grpSpPr>
        <p:sp>
          <p:nvSpPr>
            <p:cNvPr id="4" name="KSO_Shape"/>
            <p:cNvSpPr/>
            <p:nvPr/>
          </p:nvSpPr>
          <p:spPr bwMode="auto">
            <a:xfrm>
              <a:off x="13832965" y="2715210"/>
              <a:ext cx="599634" cy="414747"/>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 name="椭圆 4"/>
            <p:cNvSpPr/>
            <p:nvPr/>
          </p:nvSpPr>
          <p:spPr>
            <a:xfrm>
              <a:off x="13675582" y="2465383"/>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5795463" y="-43542"/>
            <a:ext cx="601074" cy="60107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85194" y="2163004"/>
            <a:ext cx="2560320" cy="2560320"/>
          </a:xfrm>
          <a:prstGeom prst="ellipse">
            <a:avLst/>
          </a:prstGeom>
          <a:noFill/>
          <a:ln w="76200">
            <a:solidFill>
              <a:srgbClr val="F692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6"/>
            <a:endCxn id="5" idx="2"/>
          </p:cNvCxnSpPr>
          <p:nvPr/>
        </p:nvCxnSpPr>
        <p:spPr>
          <a:xfrm>
            <a:off x="3445514" y="3443164"/>
            <a:ext cx="3613888" cy="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 name="椭圆 4"/>
          <p:cNvSpPr/>
          <p:nvPr/>
        </p:nvSpPr>
        <p:spPr>
          <a:xfrm>
            <a:off x="7059402" y="2883094"/>
            <a:ext cx="1120140" cy="1120140"/>
          </a:xfrm>
          <a:prstGeom prst="ellipse">
            <a:avLst/>
          </a:prstGeom>
          <a:solidFill>
            <a:srgbClr val="FAAF3B"/>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13" idx="3"/>
          </p:cNvCxnSpPr>
          <p:nvPr/>
        </p:nvCxnSpPr>
        <p:spPr>
          <a:xfrm flipV="1">
            <a:off x="7799070" y="2062480"/>
            <a:ext cx="407035" cy="856615"/>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p:nvPr/>
        </p:nvCxnSpPr>
        <p:spPr>
          <a:xfrm>
            <a:off x="7790180" y="4003040"/>
            <a:ext cx="354330" cy="94488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5" idx="3"/>
            <a:endCxn id="17" idx="7"/>
          </p:cNvCxnSpPr>
          <p:nvPr/>
        </p:nvCxnSpPr>
        <p:spPr>
          <a:xfrm flipH="1">
            <a:off x="6539234" y="3839193"/>
            <a:ext cx="684209" cy="642842"/>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a:stCxn id="5" idx="1"/>
          </p:cNvCxnSpPr>
          <p:nvPr/>
        </p:nvCxnSpPr>
        <p:spPr>
          <a:xfrm flipH="1" flipV="1">
            <a:off x="6564580" y="2388271"/>
            <a:ext cx="658863" cy="658864"/>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 name="椭圆 11"/>
          <p:cNvSpPr/>
          <p:nvPr/>
        </p:nvSpPr>
        <p:spPr>
          <a:xfrm>
            <a:off x="5970006" y="1821771"/>
            <a:ext cx="682468" cy="682468"/>
          </a:xfrm>
          <a:prstGeom prst="ellipse">
            <a:avLst/>
          </a:prstGeom>
          <a:noFill/>
          <a:ln w="12700">
            <a:solidFill>
              <a:srgbClr val="F692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106278" y="1480073"/>
            <a:ext cx="682468" cy="682468"/>
          </a:xfrm>
          <a:prstGeom prst="ellipse">
            <a:avLst/>
          </a:prstGeom>
          <a:noFill/>
          <a:ln w="12700">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966536" y="4905645"/>
            <a:ext cx="682468" cy="682468"/>
          </a:xfrm>
          <a:prstGeom prst="ellipse">
            <a:avLst/>
          </a:prstGeom>
          <a:noFill/>
          <a:ln w="12700">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956711" y="4382090"/>
            <a:ext cx="682468" cy="682468"/>
          </a:xfrm>
          <a:prstGeom prst="ellipse">
            <a:avLst/>
          </a:prstGeom>
          <a:noFill/>
          <a:ln w="12700">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021074" y="3099104"/>
            <a:ext cx="682468" cy="682468"/>
          </a:xfrm>
          <a:prstGeom prst="ellipse">
            <a:avLst/>
          </a:prstGeom>
          <a:solidFill>
            <a:srgbClr val="F05A2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stCxn id="5" idx="6"/>
            <a:endCxn id="23" idx="2"/>
          </p:cNvCxnSpPr>
          <p:nvPr/>
        </p:nvCxnSpPr>
        <p:spPr>
          <a:xfrm flipV="1">
            <a:off x="8179542" y="3440338"/>
            <a:ext cx="841532" cy="2826"/>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9" name="文本框 48"/>
          <p:cNvSpPr txBox="1"/>
          <p:nvPr/>
        </p:nvSpPr>
        <p:spPr>
          <a:xfrm>
            <a:off x="3556790" y="3033501"/>
            <a:ext cx="2975870" cy="337185"/>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项目伊始成员讨论选题方向</a:t>
            </a:r>
          </a:p>
        </p:txBody>
      </p:sp>
      <p:sp>
        <p:nvSpPr>
          <p:cNvPr id="53" name="KSO_Shape"/>
          <p:cNvSpPr/>
          <p:nvPr/>
        </p:nvSpPr>
        <p:spPr bwMode="auto">
          <a:xfrm>
            <a:off x="7387125" y="3082782"/>
            <a:ext cx="464694" cy="698789"/>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4" name="KSO_Shape"/>
          <p:cNvSpPr/>
          <p:nvPr/>
        </p:nvSpPr>
        <p:spPr bwMode="auto">
          <a:xfrm>
            <a:off x="1394175" y="2522868"/>
            <a:ext cx="1593870" cy="1757942"/>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rgbClr val="F6921E"/>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8" name="矩形 17"/>
          <p:cNvSpPr/>
          <p:nvPr/>
        </p:nvSpPr>
        <p:spPr>
          <a:xfrm>
            <a:off x="5970270" y="1908810"/>
            <a:ext cx="770255" cy="46037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lstStyle/>
          <a:p>
            <a:pPr algn="ctr"/>
            <a:r>
              <a:rPr lang="zh-CN" altLang="en-US" sz="1200" b="1">
                <a:solidFill>
                  <a:schemeClr val="accent4"/>
                </a:solidFill>
                <a:effectLst/>
              </a:rPr>
              <a:t>武大有声地图？</a:t>
            </a:r>
          </a:p>
        </p:txBody>
      </p:sp>
      <p:sp>
        <p:nvSpPr>
          <p:cNvPr id="19" name="矩形 18"/>
          <p:cNvSpPr/>
          <p:nvPr/>
        </p:nvSpPr>
        <p:spPr>
          <a:xfrm>
            <a:off x="5998845" y="4556125"/>
            <a:ext cx="713740" cy="46037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lstStyle/>
          <a:p>
            <a:pPr algn="ctr"/>
            <a:r>
              <a:rPr lang="zh-CN" altLang="en-US" sz="1200" b="1">
                <a:solidFill>
                  <a:srgbClr val="FF0000"/>
                </a:solidFill>
                <a:effectLst/>
              </a:rPr>
              <a:t>网络聊天室？</a:t>
            </a:r>
          </a:p>
        </p:txBody>
      </p:sp>
      <p:sp>
        <p:nvSpPr>
          <p:cNvPr id="20" name="矩形 19"/>
          <p:cNvSpPr/>
          <p:nvPr/>
        </p:nvSpPr>
        <p:spPr>
          <a:xfrm>
            <a:off x="7893685" y="5016500"/>
            <a:ext cx="828040" cy="46037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lstStyle/>
          <a:p>
            <a:pPr algn="ctr"/>
            <a:r>
              <a:rPr lang="en-US" altLang="zh-CN" sz="1200" b="1">
                <a:solidFill>
                  <a:srgbClr val="FF0000"/>
                </a:solidFill>
                <a:effectLst/>
              </a:rPr>
              <a:t>2D</a:t>
            </a:r>
            <a:r>
              <a:rPr lang="zh-CN" altLang="en-US" sz="1200" b="1">
                <a:solidFill>
                  <a:srgbClr val="FF0000"/>
                </a:solidFill>
                <a:effectLst/>
              </a:rPr>
              <a:t>生存游戏？</a:t>
            </a:r>
          </a:p>
        </p:txBody>
      </p:sp>
      <p:sp>
        <p:nvSpPr>
          <p:cNvPr id="21" name="矩形 20"/>
          <p:cNvSpPr/>
          <p:nvPr/>
        </p:nvSpPr>
        <p:spPr>
          <a:xfrm>
            <a:off x="8027670" y="1591310"/>
            <a:ext cx="840105" cy="46037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lstStyle/>
          <a:p>
            <a:pPr algn="ctr"/>
            <a:r>
              <a:rPr lang="en-US" altLang="zh-CN" sz="1200" b="1">
                <a:solidFill>
                  <a:srgbClr val="C00000"/>
                </a:solidFill>
                <a:effectLst/>
              </a:rPr>
              <a:t>rougelike</a:t>
            </a:r>
            <a:r>
              <a:rPr lang="zh-CN" altLang="en-US" sz="1200" b="1">
                <a:solidFill>
                  <a:srgbClr val="C00000"/>
                </a:solidFill>
                <a:effectLst/>
              </a:rPr>
              <a:t>游戏？</a:t>
            </a:r>
          </a:p>
        </p:txBody>
      </p:sp>
      <p:sp>
        <p:nvSpPr>
          <p:cNvPr id="24" name="矩形 23"/>
          <p:cNvSpPr/>
          <p:nvPr/>
        </p:nvSpPr>
        <p:spPr>
          <a:xfrm>
            <a:off x="9057005" y="3213100"/>
            <a:ext cx="646430" cy="46037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lstStyle/>
          <a:p>
            <a:pPr algn="ctr"/>
            <a:r>
              <a:rPr lang="zh-CN" altLang="en-US" sz="1200" b="1">
                <a:solidFill>
                  <a:schemeClr val="bg1"/>
                </a:solidFill>
                <a:effectLst/>
              </a:rPr>
              <a:t>匿名聊天论坛？</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48006" y="972344"/>
            <a:ext cx="3771900" cy="4913313"/>
          </a:xfrm>
          <a:custGeom>
            <a:avLst/>
            <a:gdLst>
              <a:gd name="connsiteX0" fmla="*/ 0 w 3771900"/>
              <a:gd name="connsiteY0" fmla="*/ 0 h 4914514"/>
              <a:gd name="connsiteX1" fmla="*/ 3771900 w 3771900"/>
              <a:gd name="connsiteY1" fmla="*/ 0 h 4914514"/>
              <a:gd name="connsiteX2" fmla="*/ 3771900 w 3771900"/>
              <a:gd name="connsiteY2" fmla="*/ 1646878 h 4914514"/>
              <a:gd name="connsiteX3" fmla="*/ 3119718 w 3771900"/>
              <a:gd name="connsiteY3" fmla="*/ 2299060 h 4914514"/>
              <a:gd name="connsiteX4" fmla="*/ 3771900 w 3771900"/>
              <a:gd name="connsiteY4" fmla="*/ 2951242 h 4914514"/>
              <a:gd name="connsiteX5" fmla="*/ 3771900 w 3771900"/>
              <a:gd name="connsiteY5" fmla="*/ 4914514 h 4914514"/>
              <a:gd name="connsiteX6" fmla="*/ 0 w 3771900"/>
              <a:gd name="connsiteY6" fmla="*/ 4914514 h 4914514"/>
              <a:gd name="connsiteX7" fmla="*/ 0 w 3771900"/>
              <a:gd name="connsiteY7" fmla="*/ 0 h 491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71900" h="4914514">
                <a:moveTo>
                  <a:pt x="0" y="0"/>
                </a:moveTo>
                <a:lnTo>
                  <a:pt x="3771900" y="0"/>
                </a:lnTo>
                <a:lnTo>
                  <a:pt x="3771900" y="1646878"/>
                </a:lnTo>
                <a:cubicBezTo>
                  <a:pt x="3411710" y="1646878"/>
                  <a:pt x="3119718" y="1938870"/>
                  <a:pt x="3119718" y="2299060"/>
                </a:cubicBezTo>
                <a:cubicBezTo>
                  <a:pt x="3119718" y="2659250"/>
                  <a:pt x="3411710" y="2951242"/>
                  <a:pt x="3771900" y="2951242"/>
                </a:cubicBezTo>
                <a:lnTo>
                  <a:pt x="3771900" y="4914514"/>
                </a:lnTo>
                <a:lnTo>
                  <a:pt x="0" y="4914514"/>
                </a:lnTo>
                <a:lnTo>
                  <a:pt x="0" y="0"/>
                </a:lnTo>
                <a:close/>
              </a:path>
            </a:pathLst>
          </a:custGeom>
          <a:noFill/>
          <a:ln>
            <a:solidFill>
              <a:srgbClr val="0092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任意多边形 2"/>
          <p:cNvSpPr/>
          <p:nvPr/>
        </p:nvSpPr>
        <p:spPr>
          <a:xfrm>
            <a:off x="6570893" y="972344"/>
            <a:ext cx="4424363" cy="4913313"/>
          </a:xfrm>
          <a:custGeom>
            <a:avLst/>
            <a:gdLst>
              <a:gd name="connsiteX0" fmla="*/ 652182 w 4424082"/>
              <a:gd name="connsiteY0" fmla="*/ 0 h 4914514"/>
              <a:gd name="connsiteX1" fmla="*/ 4424082 w 4424082"/>
              <a:gd name="connsiteY1" fmla="*/ 0 h 4914514"/>
              <a:gd name="connsiteX2" fmla="*/ 4424082 w 4424082"/>
              <a:gd name="connsiteY2" fmla="*/ 4914514 h 4914514"/>
              <a:gd name="connsiteX3" fmla="*/ 652182 w 4424082"/>
              <a:gd name="connsiteY3" fmla="*/ 4914514 h 4914514"/>
              <a:gd name="connsiteX4" fmla="*/ 652182 w 4424082"/>
              <a:gd name="connsiteY4" fmla="*/ 2951242 h 4914514"/>
              <a:gd name="connsiteX5" fmla="*/ 0 w 4424082"/>
              <a:gd name="connsiteY5" fmla="*/ 2299060 h 4914514"/>
              <a:gd name="connsiteX6" fmla="*/ 652182 w 4424082"/>
              <a:gd name="connsiteY6" fmla="*/ 1646878 h 491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4082" h="4914514">
                <a:moveTo>
                  <a:pt x="652182" y="0"/>
                </a:moveTo>
                <a:lnTo>
                  <a:pt x="4424082" y="0"/>
                </a:lnTo>
                <a:lnTo>
                  <a:pt x="4424082" y="4914514"/>
                </a:lnTo>
                <a:lnTo>
                  <a:pt x="652182" y="4914514"/>
                </a:lnTo>
                <a:lnTo>
                  <a:pt x="652182" y="2951242"/>
                </a:lnTo>
                <a:cubicBezTo>
                  <a:pt x="291992" y="2951242"/>
                  <a:pt x="0" y="2659250"/>
                  <a:pt x="0" y="2299060"/>
                </a:cubicBezTo>
                <a:cubicBezTo>
                  <a:pt x="0" y="1938870"/>
                  <a:pt x="291992" y="1646878"/>
                  <a:pt x="652182" y="1646878"/>
                </a:cubicBezTo>
                <a:close/>
              </a:path>
            </a:pathLst>
          </a:custGeom>
          <a:noFill/>
          <a:ln>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椭圆 3"/>
          <p:cNvSpPr/>
          <p:nvPr/>
        </p:nvSpPr>
        <p:spPr>
          <a:xfrm>
            <a:off x="4507143" y="2761457"/>
            <a:ext cx="1027113" cy="1027112"/>
          </a:xfrm>
          <a:prstGeom prst="ellipse">
            <a:avLst/>
          </a:prstGeom>
          <a:solidFill>
            <a:srgbClr val="7CBB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椭圆 4"/>
          <p:cNvSpPr/>
          <p:nvPr/>
        </p:nvSpPr>
        <p:spPr>
          <a:xfrm>
            <a:off x="6689956" y="2772569"/>
            <a:ext cx="1027112" cy="1027113"/>
          </a:xfrm>
          <a:prstGeom prst="ellipse">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KSO_Shape"/>
          <p:cNvSpPr/>
          <p:nvPr/>
        </p:nvSpPr>
        <p:spPr bwMode="auto">
          <a:xfrm>
            <a:off x="4601259" y="2968059"/>
            <a:ext cx="796018" cy="689882"/>
          </a:xfrm>
          <a:custGeom>
            <a:avLst/>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6" name="KSO_Shape"/>
          <p:cNvSpPr/>
          <p:nvPr/>
        </p:nvSpPr>
        <p:spPr bwMode="auto">
          <a:xfrm>
            <a:off x="6819616" y="2889251"/>
            <a:ext cx="796018" cy="689882"/>
          </a:xfrm>
          <a:custGeom>
            <a:avLst/>
            <a:gdLst>
              <a:gd name="T0" fmla="*/ 384 w 1360"/>
              <a:gd name="T1" fmla="*/ 150 h 1360"/>
              <a:gd name="T2" fmla="*/ 472 w 1360"/>
              <a:gd name="T3" fmla="*/ 366 h 1360"/>
              <a:gd name="T4" fmla="*/ 598 w 1360"/>
              <a:gd name="T5" fmla="*/ 574 h 1360"/>
              <a:gd name="T6" fmla="*/ 717 w 1360"/>
              <a:gd name="T7" fmla="*/ 493 h 1360"/>
              <a:gd name="T8" fmla="*/ 813 w 1360"/>
              <a:gd name="T9" fmla="*/ 374 h 1360"/>
              <a:gd name="T10" fmla="*/ 902 w 1360"/>
              <a:gd name="T11" fmla="*/ 282 h 1360"/>
              <a:gd name="T12" fmla="*/ 982 w 1360"/>
              <a:gd name="T13" fmla="*/ 217 h 1360"/>
              <a:gd name="T14" fmla="*/ 1055 w 1360"/>
              <a:gd name="T15" fmla="*/ 176 h 1360"/>
              <a:gd name="T16" fmla="*/ 1118 w 1360"/>
              <a:gd name="T17" fmla="*/ 163 h 1360"/>
              <a:gd name="T18" fmla="*/ 1176 w 1360"/>
              <a:gd name="T19" fmla="*/ 176 h 1360"/>
              <a:gd name="T20" fmla="*/ 1224 w 1360"/>
              <a:gd name="T21" fmla="*/ 213 h 1360"/>
              <a:gd name="T22" fmla="*/ 1262 w 1360"/>
              <a:gd name="T23" fmla="*/ 269 h 1360"/>
              <a:gd name="T24" fmla="*/ 1172 w 1360"/>
              <a:gd name="T25" fmla="*/ 357 h 1360"/>
              <a:gd name="T26" fmla="*/ 1001 w 1360"/>
              <a:gd name="T27" fmla="*/ 503 h 1360"/>
              <a:gd name="T28" fmla="*/ 817 w 1360"/>
              <a:gd name="T29" fmla="*/ 708 h 1360"/>
              <a:gd name="T30" fmla="*/ 832 w 1360"/>
              <a:gd name="T31" fmla="*/ 861 h 1360"/>
              <a:gd name="T32" fmla="*/ 921 w 1360"/>
              <a:gd name="T33" fmla="*/ 953 h 1360"/>
              <a:gd name="T34" fmla="*/ 1007 w 1360"/>
              <a:gd name="T35" fmla="*/ 1026 h 1360"/>
              <a:gd name="T36" fmla="*/ 1090 w 1360"/>
              <a:gd name="T37" fmla="*/ 1078 h 1360"/>
              <a:gd name="T38" fmla="*/ 1170 w 1360"/>
              <a:gd name="T39" fmla="*/ 1109 h 1360"/>
              <a:gd name="T40" fmla="*/ 1247 w 1360"/>
              <a:gd name="T41" fmla="*/ 1118 h 1360"/>
              <a:gd name="T42" fmla="*/ 1360 w 1360"/>
              <a:gd name="T43" fmla="*/ 1105 h 1360"/>
              <a:gd name="T44" fmla="*/ 1329 w 1360"/>
              <a:gd name="T45" fmla="*/ 1170 h 1360"/>
              <a:gd name="T46" fmla="*/ 1291 w 1360"/>
              <a:gd name="T47" fmla="*/ 1243 h 1360"/>
              <a:gd name="T48" fmla="*/ 1258 w 1360"/>
              <a:gd name="T49" fmla="*/ 1293 h 1360"/>
              <a:gd name="T50" fmla="*/ 1195 w 1360"/>
              <a:gd name="T51" fmla="*/ 1341 h 1360"/>
              <a:gd name="T52" fmla="*/ 1107 w 1360"/>
              <a:gd name="T53" fmla="*/ 1350 h 1360"/>
              <a:gd name="T54" fmla="*/ 1038 w 1360"/>
              <a:gd name="T55" fmla="*/ 1331 h 1360"/>
              <a:gd name="T56" fmla="*/ 961 w 1360"/>
              <a:gd name="T57" fmla="*/ 1289 h 1360"/>
              <a:gd name="T58" fmla="*/ 879 w 1360"/>
              <a:gd name="T59" fmla="*/ 1224 h 1360"/>
              <a:gd name="T60" fmla="*/ 788 w 1360"/>
              <a:gd name="T61" fmla="*/ 1137 h 1360"/>
              <a:gd name="T62" fmla="*/ 692 w 1360"/>
              <a:gd name="T63" fmla="*/ 1026 h 1360"/>
              <a:gd name="T64" fmla="*/ 568 w 1360"/>
              <a:gd name="T65" fmla="*/ 1040 h 1360"/>
              <a:gd name="T66" fmla="*/ 487 w 1360"/>
              <a:gd name="T67" fmla="*/ 1147 h 1360"/>
              <a:gd name="T68" fmla="*/ 412 w 1360"/>
              <a:gd name="T69" fmla="*/ 1233 h 1360"/>
              <a:gd name="T70" fmla="*/ 343 w 1360"/>
              <a:gd name="T71" fmla="*/ 1297 h 1360"/>
              <a:gd name="T72" fmla="*/ 282 w 1360"/>
              <a:gd name="T73" fmla="*/ 1339 h 1360"/>
              <a:gd name="T74" fmla="*/ 228 w 1360"/>
              <a:gd name="T75" fmla="*/ 1358 h 1360"/>
              <a:gd name="T76" fmla="*/ 198 w 1360"/>
              <a:gd name="T77" fmla="*/ 1358 h 1360"/>
              <a:gd name="T78" fmla="*/ 125 w 1360"/>
              <a:gd name="T79" fmla="*/ 1327 h 1360"/>
              <a:gd name="T80" fmla="*/ 50 w 1360"/>
              <a:gd name="T81" fmla="*/ 1249 h 1360"/>
              <a:gd name="T82" fmla="*/ 17 w 1360"/>
              <a:gd name="T83" fmla="*/ 1174 h 1360"/>
              <a:gd name="T84" fmla="*/ 58 w 1360"/>
              <a:gd name="T85" fmla="*/ 1180 h 1360"/>
              <a:gd name="T86" fmla="*/ 123 w 1360"/>
              <a:gd name="T87" fmla="*/ 1168 h 1360"/>
              <a:gd name="T88" fmla="*/ 194 w 1360"/>
              <a:gd name="T89" fmla="*/ 1136 h 1360"/>
              <a:gd name="T90" fmla="*/ 267 w 1360"/>
              <a:gd name="T91" fmla="*/ 1080 h 1360"/>
              <a:gd name="T92" fmla="*/ 345 w 1360"/>
              <a:gd name="T93" fmla="*/ 1001 h 1360"/>
              <a:gd name="T94" fmla="*/ 424 w 1360"/>
              <a:gd name="T95" fmla="*/ 902 h 1360"/>
              <a:gd name="T96" fmla="*/ 466 w 1360"/>
              <a:gd name="T97" fmla="*/ 740 h 1360"/>
              <a:gd name="T98" fmla="*/ 376 w 1360"/>
              <a:gd name="T99" fmla="*/ 618 h 1360"/>
              <a:gd name="T100" fmla="*/ 303 w 1360"/>
              <a:gd name="T101" fmla="*/ 510 h 1360"/>
              <a:gd name="T102" fmla="*/ 249 w 1360"/>
              <a:gd name="T103" fmla="*/ 416 h 1360"/>
              <a:gd name="T104" fmla="*/ 215 w 1360"/>
              <a:gd name="T105" fmla="*/ 338 h 1360"/>
              <a:gd name="T106" fmla="*/ 199 w 1360"/>
              <a:gd name="T107" fmla="*/ 272 h 1360"/>
              <a:gd name="T108" fmla="*/ 207 w 1360"/>
              <a:gd name="T109" fmla="*/ 201 h 1360"/>
              <a:gd name="T110" fmla="*/ 255 w 1360"/>
              <a:gd name="T111" fmla="*/ 107 h 1360"/>
              <a:gd name="T112" fmla="*/ 345 w 1360"/>
              <a:gd name="T11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2" name="KSO_Shape"/>
          <p:cNvSpPr/>
          <p:nvPr/>
        </p:nvSpPr>
        <p:spPr bwMode="auto">
          <a:xfrm>
            <a:off x="1459252" y="1461811"/>
            <a:ext cx="488382" cy="488382"/>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bwMode="auto">
          <a:xfrm>
            <a:off x="7756850" y="1588478"/>
            <a:ext cx="488382" cy="48838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9" name="文本框 18"/>
          <p:cNvSpPr txBox="1"/>
          <p:nvPr/>
        </p:nvSpPr>
        <p:spPr>
          <a:xfrm>
            <a:off x="1987909" y="1436122"/>
            <a:ext cx="1097280" cy="368300"/>
          </a:xfrm>
          <a:prstGeom prst="rect">
            <a:avLst/>
          </a:prstGeom>
          <a:noFill/>
        </p:spPr>
        <p:txBody>
          <a:bodyPr wrap="none"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市场需求</a:t>
            </a:r>
          </a:p>
        </p:txBody>
      </p:sp>
      <p:sp>
        <p:nvSpPr>
          <p:cNvPr id="20" name="TextBox 15"/>
          <p:cNvSpPr txBox="1"/>
          <p:nvPr/>
        </p:nvSpPr>
        <p:spPr>
          <a:xfrm>
            <a:off x="1987909" y="1707499"/>
            <a:ext cx="2511916" cy="1198880"/>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QQ</a:t>
            </a:r>
            <a:r>
              <a:rPr lang="zh-CN" altLang="en-US" sz="1200" dirty="0">
                <a:latin typeface="微软雅黑" panose="020B0503020204020204" pitchFamily="34" charset="-122"/>
                <a:ea typeface="微软雅黑" panose="020B0503020204020204" pitchFamily="34" charset="-122"/>
              </a:rPr>
              <a:t>和微信等聊天软件局限于小范围群</a:t>
            </a:r>
            <a:r>
              <a:rPr lang="zh-CN" altLang="en-US" sz="1200" dirty="0" smtClean="0">
                <a:latin typeface="微软雅黑" panose="020B0503020204020204" pitchFamily="34" charset="-122"/>
                <a:ea typeface="微软雅黑" panose="020B0503020204020204" pitchFamily="34" charset="-122"/>
              </a:rPr>
              <a:t>聊且信息公开，</a:t>
            </a:r>
            <a:r>
              <a:rPr lang="zh-CN" altLang="en-US" sz="1200" dirty="0">
                <a:latin typeface="微软雅黑" panose="020B0503020204020204" pitchFamily="34" charset="-122"/>
                <a:ea typeface="微软雅黑" panose="020B0503020204020204" pitchFamily="34" charset="-122"/>
              </a:rPr>
              <a:t>无法畅所欲言，武汉大学需要一个可以匿名交流的社交论坛</a:t>
            </a:r>
          </a:p>
        </p:txBody>
      </p:sp>
      <p:sp>
        <p:nvSpPr>
          <p:cNvPr id="21" name="KSO_Shape"/>
          <p:cNvSpPr/>
          <p:nvPr/>
        </p:nvSpPr>
        <p:spPr bwMode="auto">
          <a:xfrm>
            <a:off x="1459252" y="4371695"/>
            <a:ext cx="488382" cy="488382"/>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2" name="文本框 21"/>
          <p:cNvSpPr txBox="1"/>
          <p:nvPr/>
        </p:nvSpPr>
        <p:spPr>
          <a:xfrm>
            <a:off x="1987909" y="4346006"/>
            <a:ext cx="1097280" cy="368300"/>
          </a:xfrm>
          <a:prstGeom prst="rect">
            <a:avLst/>
          </a:prstGeom>
          <a:noFill/>
        </p:spPr>
        <p:txBody>
          <a:bodyPr wrap="none"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能力考量</a:t>
            </a:r>
          </a:p>
        </p:txBody>
      </p:sp>
      <p:sp>
        <p:nvSpPr>
          <p:cNvPr id="23" name="TextBox 15"/>
          <p:cNvSpPr txBox="1"/>
          <p:nvPr/>
        </p:nvSpPr>
        <p:spPr>
          <a:xfrm>
            <a:off x="1987909" y="4617383"/>
            <a:ext cx="2511916" cy="119888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项目成员之前对于</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的开发以及前端代码的编写都没有经验，考虑到小组成员时间安排，一个匿名论坛的</a:t>
            </a:r>
            <a:r>
              <a:rPr lang="zh-CN" altLang="en-US" sz="1200" dirty="0" smtClean="0">
                <a:latin typeface="微软雅黑" panose="020B0503020204020204" pitchFamily="34" charset="-122"/>
                <a:ea typeface="微软雅黑" panose="020B0503020204020204" pitchFamily="34" charset="-122"/>
              </a:rPr>
              <a:t>工作量可以实现</a:t>
            </a:r>
            <a:endParaRPr lang="zh-CN" altLang="en-US" sz="12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8303972" y="1517459"/>
            <a:ext cx="1097280" cy="368300"/>
          </a:xfrm>
          <a:prstGeom prst="rect">
            <a:avLst/>
          </a:prstGeom>
          <a:noFill/>
        </p:spPr>
        <p:txBody>
          <a:bodyPr wrap="none"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武大地图</a:t>
            </a:r>
          </a:p>
        </p:txBody>
      </p:sp>
      <p:sp>
        <p:nvSpPr>
          <p:cNvPr id="25" name="TextBox 15"/>
          <p:cNvSpPr txBox="1"/>
          <p:nvPr/>
        </p:nvSpPr>
        <p:spPr>
          <a:xfrm>
            <a:off x="8303972" y="1788836"/>
            <a:ext cx="2511916" cy="64516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可以使用</a:t>
            </a:r>
            <a:r>
              <a:rPr lang="en-US" altLang="zh-CN" sz="1200" dirty="0">
                <a:latin typeface="微软雅黑" panose="020B0503020204020204" pitchFamily="34" charset="-122"/>
                <a:ea typeface="微软雅黑" panose="020B0503020204020204" pitchFamily="34" charset="-122"/>
              </a:rPr>
              <a:t>winform</a:t>
            </a:r>
            <a:r>
              <a:rPr lang="zh-CN" altLang="en-US" sz="1200" dirty="0">
                <a:latin typeface="微软雅黑" panose="020B0503020204020204" pitchFamily="34" charset="-122"/>
                <a:ea typeface="微软雅黑" panose="020B0503020204020204" pitchFamily="34" charset="-122"/>
              </a:rPr>
              <a:t>编写但实用性不高，且缺乏一定的趣味性，被淘汰</a:t>
            </a:r>
          </a:p>
        </p:txBody>
      </p:sp>
      <p:sp>
        <p:nvSpPr>
          <p:cNvPr id="26" name="KSO_Shape"/>
          <p:cNvSpPr/>
          <p:nvPr/>
        </p:nvSpPr>
        <p:spPr bwMode="auto">
          <a:xfrm>
            <a:off x="7756850" y="4344483"/>
            <a:ext cx="488382" cy="48838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7" name="文本框 26"/>
          <p:cNvSpPr txBox="1"/>
          <p:nvPr/>
        </p:nvSpPr>
        <p:spPr>
          <a:xfrm>
            <a:off x="8303972" y="4284349"/>
            <a:ext cx="1721485" cy="368300"/>
          </a:xfrm>
          <a:prstGeom prst="rect">
            <a:avLst/>
          </a:prstGeom>
          <a:noFill/>
        </p:spPr>
        <p:txBody>
          <a:bodyPr wrap="none" rtlCol="0">
            <a:spAutoFit/>
          </a:bodyPr>
          <a:lstStyle/>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rougelike</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游戏</a:t>
            </a:r>
          </a:p>
        </p:txBody>
      </p:sp>
      <p:sp>
        <p:nvSpPr>
          <p:cNvPr id="28" name="TextBox 15"/>
          <p:cNvSpPr txBox="1"/>
          <p:nvPr/>
        </p:nvSpPr>
        <p:spPr>
          <a:xfrm>
            <a:off x="8303972" y="4550283"/>
            <a:ext cx="2511916" cy="64516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随机性难以控制，项目难度难以把控，且项目难点偏离技术方面</a:t>
            </a:r>
          </a:p>
        </p:txBody>
      </p:sp>
      <p:sp>
        <p:nvSpPr>
          <p:cNvPr id="29" name="KSO_Shape"/>
          <p:cNvSpPr/>
          <p:nvPr/>
        </p:nvSpPr>
        <p:spPr bwMode="auto">
          <a:xfrm>
            <a:off x="1459252" y="2882715"/>
            <a:ext cx="488382" cy="488382"/>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0" name="文本框 29"/>
          <p:cNvSpPr txBox="1"/>
          <p:nvPr/>
        </p:nvSpPr>
        <p:spPr>
          <a:xfrm>
            <a:off x="1987909" y="2857026"/>
            <a:ext cx="1097280" cy="368300"/>
          </a:xfrm>
          <a:prstGeom prst="rect">
            <a:avLst/>
          </a:prstGeom>
          <a:noFill/>
        </p:spPr>
        <p:txBody>
          <a:bodyPr wrap="none"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学习兴趣</a:t>
            </a:r>
          </a:p>
        </p:txBody>
      </p:sp>
      <p:sp>
        <p:nvSpPr>
          <p:cNvPr id="31" name="TextBox 15"/>
          <p:cNvSpPr txBox="1"/>
          <p:nvPr/>
        </p:nvSpPr>
        <p:spPr>
          <a:xfrm>
            <a:off x="1987909" y="3128403"/>
            <a:ext cx="2511916" cy="119888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在这门课程中，小组成员不仅想要学到</a:t>
            </a:r>
            <a:r>
              <a:rPr lang="en-US" altLang="zh-CN" sz="1200" dirty="0">
                <a:latin typeface="微软雅黑" panose="020B0503020204020204" pitchFamily="34" charset="-122"/>
                <a:ea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rPr>
              <a:t>相关的理论知识，还想了解到</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相关的知识，对这方面颇有兴趣</a:t>
            </a:r>
          </a:p>
        </p:txBody>
      </p:sp>
      <p:sp>
        <p:nvSpPr>
          <p:cNvPr id="32" name="KSO_Shape"/>
          <p:cNvSpPr/>
          <p:nvPr/>
        </p:nvSpPr>
        <p:spPr bwMode="auto">
          <a:xfrm>
            <a:off x="7756850" y="2895722"/>
            <a:ext cx="488382" cy="48838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3" name="文本框 32"/>
          <p:cNvSpPr txBox="1"/>
          <p:nvPr/>
        </p:nvSpPr>
        <p:spPr>
          <a:xfrm>
            <a:off x="8303972" y="2894787"/>
            <a:ext cx="1097280" cy="368300"/>
          </a:xfrm>
          <a:prstGeom prst="rect">
            <a:avLst/>
          </a:prstGeom>
          <a:noFill/>
        </p:spPr>
        <p:txBody>
          <a:bodyPr wrap="none"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生存游戏</a:t>
            </a:r>
          </a:p>
        </p:txBody>
      </p:sp>
      <p:sp>
        <p:nvSpPr>
          <p:cNvPr id="34" name="TextBox 15"/>
          <p:cNvSpPr txBox="1"/>
          <p:nvPr/>
        </p:nvSpPr>
        <p:spPr>
          <a:xfrm>
            <a:off x="8303972" y="3166164"/>
            <a:ext cx="2511916" cy="64516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简单的躲避怪物击败怪物的游戏，缺乏项目难点和技术方面的挑战性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43542"/>
            <a:ext cx="601074" cy="60107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4886961" y="4287395"/>
            <a:ext cx="2418080" cy="768350"/>
          </a:xfrm>
          <a:prstGeom prst="rect">
            <a:avLst/>
          </a:prstGeom>
          <a:noFill/>
        </p:spPr>
        <p:txBody>
          <a:bodyPr wrap="none">
            <a:spAutoFit/>
          </a:bodyPr>
          <a:lstStyle/>
          <a:p>
            <a:pPr algn="ctr"/>
            <a:r>
              <a:rPr lang="zh-CN" altLang="en-US" sz="4400" b="1" dirty="0">
                <a:solidFill>
                  <a:srgbClr val="F05A24"/>
                </a:solidFill>
                <a:latin typeface="微软雅黑" panose="020B0503020204020204" pitchFamily="34" charset="-122"/>
                <a:ea typeface="微软雅黑" panose="020B0503020204020204" pitchFamily="34" charset="-122"/>
              </a:rPr>
              <a:t>需求分析</a:t>
            </a:r>
            <a:endParaRPr lang="en-US" altLang="zh-CN" sz="2400" dirty="0">
              <a:solidFill>
                <a:srgbClr val="F05A2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86711" y="1431832"/>
            <a:ext cx="2418578" cy="2418578"/>
            <a:chOff x="10896434" y="-1484170"/>
            <a:chExt cx="914400" cy="914400"/>
          </a:xfrm>
        </p:grpSpPr>
        <p:sp>
          <p:nvSpPr>
            <p:cNvPr id="14" name="KSO_Shape"/>
            <p:cNvSpPr/>
            <p:nvPr/>
          </p:nvSpPr>
          <p:spPr bwMode="auto">
            <a:xfrm>
              <a:off x="11070807" y="-1326786"/>
              <a:ext cx="565654" cy="599633"/>
            </a:xfrm>
            <a:custGeom>
              <a:avLst/>
              <a:gdLst>
                <a:gd name="T0" fmla="*/ 871762 w 2344738"/>
                <a:gd name="T1" fmla="*/ 2409190 h 2484437"/>
                <a:gd name="T2" fmla="*/ 1162059 w 2344738"/>
                <a:gd name="T3" fmla="*/ 2170588 h 2484437"/>
                <a:gd name="T4" fmla="*/ 1847045 w 2344738"/>
                <a:gd name="T5" fmla="*/ 1914799 h 2484437"/>
                <a:gd name="T6" fmla="*/ 1989223 w 2344738"/>
                <a:gd name="T7" fmla="*/ 2174222 h 2484437"/>
                <a:gd name="T8" fmla="*/ 2171725 w 2344738"/>
                <a:gd name="T9" fmla="*/ 2027497 h 2484437"/>
                <a:gd name="T10" fmla="*/ 577756 w 2344738"/>
                <a:gd name="T11" fmla="*/ 1710690 h 2484437"/>
                <a:gd name="T12" fmla="*/ 918226 w 2344738"/>
                <a:gd name="T13" fmla="*/ 1971358 h 2484437"/>
                <a:gd name="T14" fmla="*/ 916117 w 2344738"/>
                <a:gd name="T15" fmla="*/ 1782955 h 2484437"/>
                <a:gd name="T16" fmla="*/ 1163655 w 2344738"/>
                <a:gd name="T17" fmla="*/ 1791018 h 2484437"/>
                <a:gd name="T18" fmla="*/ 1369346 w 2344738"/>
                <a:gd name="T19" fmla="*/ 1978503 h 2484437"/>
                <a:gd name="T20" fmla="*/ 1844763 w 2344738"/>
                <a:gd name="T21" fmla="*/ 1695450 h 2484437"/>
                <a:gd name="T22" fmla="*/ 1613852 w 2344738"/>
                <a:gd name="T23" fmla="*/ 1757995 h 2484437"/>
                <a:gd name="T24" fmla="*/ 1466215 w 2344738"/>
                <a:gd name="T25" fmla="*/ 1665804 h 2484437"/>
                <a:gd name="T26" fmla="*/ 139383 w 2344738"/>
                <a:gd name="T27" fmla="*/ 1551132 h 2484437"/>
                <a:gd name="T28" fmla="*/ 121920 w 2344738"/>
                <a:gd name="T29" fmla="*/ 1806533 h 2484437"/>
                <a:gd name="T30" fmla="*/ 349213 w 2344738"/>
                <a:gd name="T31" fmla="*/ 1603596 h 2484437"/>
                <a:gd name="T32" fmla="*/ 904689 w 2344738"/>
                <a:gd name="T33" fmla="*/ 1386127 h 2484437"/>
                <a:gd name="T34" fmla="*/ 637223 w 2344738"/>
                <a:gd name="T35" fmla="*/ 1626218 h 2484437"/>
                <a:gd name="T36" fmla="*/ 468909 w 2344738"/>
                <a:gd name="T37" fmla="*/ 1265925 h 2484437"/>
                <a:gd name="T38" fmla="*/ 430842 w 2344738"/>
                <a:gd name="T39" fmla="*/ 1122045 h 2484437"/>
                <a:gd name="T40" fmla="*/ 1268838 w 2344738"/>
                <a:gd name="T41" fmla="*/ 1494705 h 2484437"/>
                <a:gd name="T42" fmla="*/ 1607502 w 2344738"/>
                <a:gd name="T43" fmla="*/ 1509397 h 2484437"/>
                <a:gd name="T44" fmla="*/ 1745572 w 2344738"/>
                <a:gd name="T45" fmla="*/ 1626218 h 2484437"/>
                <a:gd name="T46" fmla="*/ 1985330 w 2344738"/>
                <a:gd name="T47" fmla="*/ 1321435 h 2484437"/>
                <a:gd name="T48" fmla="*/ 959075 w 2344738"/>
                <a:gd name="T49" fmla="*/ 1223010 h 2484437"/>
                <a:gd name="T50" fmla="*/ 1590675 w 2344738"/>
                <a:gd name="T51" fmla="*/ 717903 h 2484437"/>
                <a:gd name="T52" fmla="*/ 1221105 w 2344738"/>
                <a:gd name="T53" fmla="*/ 1447738 h 2484437"/>
                <a:gd name="T54" fmla="*/ 1833657 w 2344738"/>
                <a:gd name="T55" fmla="*/ 772478 h 2484437"/>
                <a:gd name="T56" fmla="*/ 707217 w 2344738"/>
                <a:gd name="T57" fmla="*/ 636270 h 2484437"/>
                <a:gd name="T58" fmla="*/ 651510 w 2344738"/>
                <a:gd name="T59" fmla="*/ 1030166 h 2484437"/>
                <a:gd name="T60" fmla="*/ 1878779 w 2344738"/>
                <a:gd name="T61" fmla="*/ 599489 h 2484437"/>
                <a:gd name="T62" fmla="*/ 2173605 w 2344738"/>
                <a:gd name="T63" fmla="*/ 692847 h 2484437"/>
                <a:gd name="T64" fmla="*/ 2093597 w 2344738"/>
                <a:gd name="T65" fmla="*/ 537027 h 2484437"/>
                <a:gd name="T66" fmla="*/ 260298 w 2344738"/>
                <a:gd name="T67" fmla="*/ 577256 h 2484437"/>
                <a:gd name="T68" fmla="*/ 273014 w 2344738"/>
                <a:gd name="T69" fmla="*/ 751147 h 2484437"/>
                <a:gd name="T70" fmla="*/ 532634 w 2344738"/>
                <a:gd name="T71" fmla="*/ 599489 h 2484437"/>
                <a:gd name="T72" fmla="*/ 932432 w 2344738"/>
                <a:gd name="T73" fmla="*/ 577533 h 2484437"/>
                <a:gd name="T74" fmla="*/ 1226230 w 2344738"/>
                <a:gd name="T75" fmla="*/ 474027 h 2484437"/>
                <a:gd name="T76" fmla="*/ 1322388 w 2344738"/>
                <a:gd name="T77" fmla="*/ 712503 h 2484437"/>
                <a:gd name="T78" fmla="*/ 1595994 w 2344738"/>
                <a:gd name="T79" fmla="*/ 561340 h 2484437"/>
                <a:gd name="T80" fmla="*/ 1022828 w 2344738"/>
                <a:gd name="T81" fmla="*/ 100965 h 2484437"/>
                <a:gd name="T82" fmla="*/ 1158106 w 2344738"/>
                <a:gd name="T83" fmla="*/ 312420 h 2484437"/>
                <a:gd name="T84" fmla="*/ 1118615 w 2344738"/>
                <a:gd name="T85" fmla="*/ 67628 h 2484437"/>
                <a:gd name="T86" fmla="*/ 1343177 w 2344738"/>
                <a:gd name="T87" fmla="*/ 191770 h 2484437"/>
                <a:gd name="T88" fmla="*/ 1909128 w 2344738"/>
                <a:gd name="T89" fmla="*/ 458790 h 2484437"/>
                <a:gd name="T90" fmla="*/ 2231565 w 2344738"/>
                <a:gd name="T91" fmla="*/ 430530 h 2484437"/>
                <a:gd name="T92" fmla="*/ 2344738 w 2344738"/>
                <a:gd name="T93" fmla="*/ 562777 h 2484437"/>
                <a:gd name="T94" fmla="*/ 2230438 w 2344738"/>
                <a:gd name="T95" fmla="*/ 724605 h 2484437"/>
                <a:gd name="T96" fmla="*/ 2134871 w 2344738"/>
                <a:gd name="T97" fmla="*/ 1265400 h 2484437"/>
                <a:gd name="T98" fmla="*/ 2171407 w 2344738"/>
                <a:gd name="T99" fmla="*/ 1880454 h 2484437"/>
                <a:gd name="T100" fmla="*/ 2202512 w 2344738"/>
                <a:gd name="T101" fmla="*/ 2178986 h 2484437"/>
                <a:gd name="T102" fmla="*/ 1751813 w 2344738"/>
                <a:gd name="T103" fmla="*/ 2197723 h 2484437"/>
                <a:gd name="T104" fmla="*/ 1125316 w 2344738"/>
                <a:gd name="T105" fmla="*/ 2346007 h 2484437"/>
                <a:gd name="T106" fmla="*/ 852722 w 2344738"/>
                <a:gd name="T107" fmla="*/ 2471102 h 2484437"/>
                <a:gd name="T108" fmla="*/ 691196 w 2344738"/>
                <a:gd name="T109" fmla="*/ 2049780 h 2484437"/>
                <a:gd name="T110" fmla="*/ 149860 w 2344738"/>
                <a:gd name="T111" fmla="*/ 1882136 h 2484437"/>
                <a:gd name="T112" fmla="*/ 2540 w 2344738"/>
                <a:gd name="T113" fmla="*/ 1690904 h 2484437"/>
                <a:gd name="T114" fmla="*/ 276542 w 2344738"/>
                <a:gd name="T115" fmla="*/ 1265400 h 2484437"/>
                <a:gd name="T116" fmla="*/ 162385 w 2344738"/>
                <a:gd name="T117" fmla="*/ 796289 h 2484437"/>
                <a:gd name="T118" fmla="*/ 49212 w 2344738"/>
                <a:gd name="T119" fmla="*/ 664361 h 2484437"/>
                <a:gd name="T120" fmla="*/ 161613 w 2344738"/>
                <a:gd name="T121" fmla="*/ 520400 h 2484437"/>
                <a:gd name="T122" fmla="*/ 567447 w 2344738"/>
                <a:gd name="T123" fmla="*/ 475939 h 2484437"/>
                <a:gd name="T124" fmla="*/ 925454 w 2344738"/>
                <a:gd name="T125" fmla="*/ 141922 h 248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椭圆 14"/>
            <p:cNvSpPr/>
            <p:nvPr/>
          </p:nvSpPr>
          <p:spPr>
            <a:xfrm>
              <a:off x="10896434" y="-1484170"/>
              <a:ext cx="914400" cy="914400"/>
            </a:xfrm>
            <a:prstGeom prst="ellipse">
              <a:avLst/>
            </a:prstGeom>
            <a:noFill/>
            <a:ln>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069588" y="2855005"/>
            <a:ext cx="1752600" cy="1752600"/>
          </a:xfrm>
          <a:prstGeom prst="ellipse">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grpSp>
        <p:nvGrpSpPr>
          <p:cNvPr id="11" name="组合 69"/>
          <p:cNvGrpSpPr/>
          <p:nvPr/>
        </p:nvGrpSpPr>
        <p:grpSpPr bwMode="auto">
          <a:xfrm>
            <a:off x="7930138" y="1881867"/>
            <a:ext cx="1774821" cy="3633788"/>
            <a:chOff x="6858855" y="2703012"/>
            <a:chExt cx="1774157" cy="3175764"/>
          </a:xfrm>
        </p:grpSpPr>
        <p:cxnSp>
          <p:nvCxnSpPr>
            <p:cNvPr id="12" name="直接连接符 11"/>
            <p:cNvCxnSpPr/>
            <p:nvPr/>
          </p:nvCxnSpPr>
          <p:spPr>
            <a:xfrm>
              <a:off x="7538047" y="2703012"/>
              <a:ext cx="0" cy="317576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858855" y="4265484"/>
              <a:ext cx="67919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538047" y="2703012"/>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38047" y="3761600"/>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538047" y="4820188"/>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38047" y="5878776"/>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9654163" y="1831067"/>
            <a:ext cx="101600" cy="103188"/>
          </a:xfrm>
          <a:prstGeom prst="ellipse">
            <a:avLst/>
          </a:prstGeom>
          <a:solidFill>
            <a:srgbClr val="F05A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19" name="椭圆 18"/>
          <p:cNvSpPr/>
          <p:nvPr/>
        </p:nvSpPr>
        <p:spPr>
          <a:xfrm>
            <a:off x="9654163" y="3048680"/>
            <a:ext cx="101600" cy="101600"/>
          </a:xfrm>
          <a:prstGeom prst="ellipse">
            <a:avLst/>
          </a:prstGeom>
          <a:solidFill>
            <a:srgbClr val="00914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0" name="椭圆 19"/>
          <p:cNvSpPr/>
          <p:nvPr/>
        </p:nvSpPr>
        <p:spPr>
          <a:xfrm>
            <a:off x="9654163" y="4264705"/>
            <a:ext cx="101600" cy="101600"/>
          </a:xfrm>
          <a:prstGeom prst="ellipse">
            <a:avLst/>
          </a:prstGeom>
          <a:solidFill>
            <a:srgbClr val="C027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1" name="椭圆 20"/>
          <p:cNvSpPr/>
          <p:nvPr/>
        </p:nvSpPr>
        <p:spPr>
          <a:xfrm>
            <a:off x="9654163" y="5480730"/>
            <a:ext cx="101600" cy="101600"/>
          </a:xfrm>
          <a:prstGeom prst="ellipse">
            <a:avLst/>
          </a:prstGeom>
          <a:solidFill>
            <a:srgbClr val="F6921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2" name="椭圆 21"/>
          <p:cNvSpPr/>
          <p:nvPr/>
        </p:nvSpPr>
        <p:spPr>
          <a:xfrm>
            <a:off x="5937826" y="2702605"/>
            <a:ext cx="1992312" cy="1992312"/>
          </a:xfrm>
          <a:prstGeom prst="ellipse">
            <a:avLst/>
          </a:prstGeom>
          <a:noFill/>
          <a:ln>
            <a:solidFill>
              <a:srgbClr val="9166A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sp>
        <p:nvSpPr>
          <p:cNvPr id="24" name="KSO_Shape"/>
          <p:cNvSpPr/>
          <p:nvPr/>
        </p:nvSpPr>
        <p:spPr bwMode="auto">
          <a:xfrm>
            <a:off x="6202488" y="3099480"/>
            <a:ext cx="1387927" cy="1140413"/>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0" name="KSO_Shape"/>
          <p:cNvSpPr/>
          <p:nvPr/>
        </p:nvSpPr>
        <p:spPr bwMode="auto">
          <a:xfrm>
            <a:off x="10194362" y="3931306"/>
            <a:ext cx="843643" cy="584926"/>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C0272D"/>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1" name="KSO_Shape"/>
          <p:cNvSpPr/>
          <p:nvPr/>
        </p:nvSpPr>
        <p:spPr bwMode="auto">
          <a:xfrm>
            <a:off x="10294310" y="2581410"/>
            <a:ext cx="369797" cy="843643"/>
          </a:xfrm>
          <a:custGeom>
            <a:avLst/>
            <a:gdLst>
              <a:gd name="T0" fmla="*/ 484604 w 1488"/>
              <a:gd name="T1" fmla="*/ 425334 h 3386"/>
              <a:gd name="T2" fmla="*/ 461555 w 1488"/>
              <a:gd name="T3" fmla="*/ 402267 h 3386"/>
              <a:gd name="T4" fmla="*/ 283342 w 1488"/>
              <a:gd name="T5" fmla="*/ 400016 h 3386"/>
              <a:gd name="T6" fmla="*/ 255795 w 1488"/>
              <a:gd name="T7" fmla="*/ 418582 h 3386"/>
              <a:gd name="T8" fmla="*/ 215879 w 1488"/>
              <a:gd name="T9" fmla="*/ 473718 h 3386"/>
              <a:gd name="T10" fmla="*/ 206885 w 1488"/>
              <a:gd name="T11" fmla="*/ 24192 h 3386"/>
              <a:gd name="T12" fmla="*/ 171467 w 1488"/>
              <a:gd name="T13" fmla="*/ 563 h 3386"/>
              <a:gd name="T14" fmla="*/ 133238 w 1488"/>
              <a:gd name="T15" fmla="*/ 6751 h 3386"/>
              <a:gd name="T16" fmla="*/ 106253 w 1488"/>
              <a:gd name="T17" fmla="*/ 39383 h 3386"/>
              <a:gd name="T18" fmla="*/ 51159 w 1488"/>
              <a:gd name="T19" fmla="*/ 475406 h 3386"/>
              <a:gd name="T20" fmla="*/ 10682 w 1488"/>
              <a:gd name="T21" fmla="*/ 501849 h 3386"/>
              <a:gd name="T22" fmla="*/ 0 w 1488"/>
              <a:gd name="T23" fmla="*/ 1840300 h 3386"/>
              <a:gd name="T24" fmla="*/ 18552 w 1488"/>
              <a:gd name="T25" fmla="*/ 1885871 h 3386"/>
              <a:gd name="T26" fmla="*/ 64089 w 1488"/>
              <a:gd name="T27" fmla="*/ 1905000 h 3386"/>
              <a:gd name="T28" fmla="*/ 807862 w 1488"/>
              <a:gd name="T29" fmla="*/ 1893748 h 3386"/>
              <a:gd name="T30" fmla="*/ 834846 w 1488"/>
              <a:gd name="T31" fmla="*/ 1853240 h 3386"/>
              <a:gd name="T32" fmla="*/ 830911 w 1488"/>
              <a:gd name="T33" fmla="*/ 513101 h 3386"/>
              <a:gd name="T34" fmla="*/ 796618 w 1488"/>
              <a:gd name="T35" fmla="*/ 478782 h 3386"/>
              <a:gd name="T36" fmla="*/ 263665 w 1488"/>
              <a:gd name="T37" fmla="*/ 1577561 h 3386"/>
              <a:gd name="T38" fmla="*/ 178213 w 1488"/>
              <a:gd name="T39" fmla="*/ 1549430 h 3386"/>
              <a:gd name="T40" fmla="*/ 148417 w 1488"/>
              <a:gd name="T41" fmla="*/ 1499920 h 3386"/>
              <a:gd name="T42" fmla="*/ 186646 w 1488"/>
              <a:gd name="T43" fmla="*/ 1445347 h 3386"/>
              <a:gd name="T44" fmla="*/ 277158 w 1488"/>
              <a:gd name="T45" fmla="*/ 1422280 h 3386"/>
              <a:gd name="T46" fmla="*/ 313138 w 1488"/>
              <a:gd name="T47" fmla="*/ 1441409 h 3386"/>
              <a:gd name="T48" fmla="*/ 330003 w 1488"/>
              <a:gd name="T49" fmla="*/ 1493169 h 3386"/>
              <a:gd name="T50" fmla="*/ 319884 w 1488"/>
              <a:gd name="T51" fmla="*/ 1547742 h 3386"/>
              <a:gd name="T52" fmla="*/ 283342 w 1488"/>
              <a:gd name="T53" fmla="*/ 1577561 h 3386"/>
              <a:gd name="T54" fmla="*/ 385098 w 1488"/>
              <a:gd name="T55" fmla="*/ 1749719 h 3386"/>
              <a:gd name="T56" fmla="*/ 344058 w 1488"/>
              <a:gd name="T57" fmla="*/ 1681644 h 3386"/>
              <a:gd name="T58" fmla="*/ 341809 w 1488"/>
              <a:gd name="T59" fmla="*/ 1613568 h 3386"/>
              <a:gd name="T60" fmla="*/ 380600 w 1488"/>
              <a:gd name="T61" fmla="*/ 1583749 h 3386"/>
              <a:gd name="T62" fmla="*/ 436819 w 1488"/>
              <a:gd name="T63" fmla="*/ 1580374 h 3386"/>
              <a:gd name="T64" fmla="*/ 482918 w 1488"/>
              <a:gd name="T65" fmla="*/ 1603441 h 3386"/>
              <a:gd name="T66" fmla="*/ 491351 w 1488"/>
              <a:gd name="T67" fmla="*/ 1657451 h 3386"/>
              <a:gd name="T68" fmla="*/ 458744 w 1488"/>
              <a:gd name="T69" fmla="*/ 1737905 h 3386"/>
              <a:gd name="T70" fmla="*/ 337874 w 1488"/>
              <a:gd name="T71" fmla="*/ 1368832 h 3386"/>
              <a:gd name="T72" fmla="*/ 355302 w 1488"/>
              <a:gd name="T73" fmla="*/ 1287253 h 3386"/>
              <a:gd name="T74" fmla="*/ 407585 w 1488"/>
              <a:gd name="T75" fmla="*/ 1241119 h 3386"/>
              <a:gd name="T76" fmla="*/ 458744 w 1488"/>
              <a:gd name="T77" fmla="*/ 1261936 h 3386"/>
              <a:gd name="T78" fmla="*/ 491351 w 1488"/>
              <a:gd name="T79" fmla="*/ 1342952 h 3386"/>
              <a:gd name="T80" fmla="*/ 482918 w 1488"/>
              <a:gd name="T81" fmla="*/ 1396962 h 3386"/>
              <a:gd name="T82" fmla="*/ 436819 w 1488"/>
              <a:gd name="T83" fmla="*/ 1420030 h 3386"/>
              <a:gd name="T84" fmla="*/ 380600 w 1488"/>
              <a:gd name="T85" fmla="*/ 1417216 h 3386"/>
              <a:gd name="T86" fmla="*/ 341809 w 1488"/>
              <a:gd name="T87" fmla="*/ 1386835 h 3386"/>
              <a:gd name="T88" fmla="*/ 546445 w 1488"/>
              <a:gd name="T89" fmla="*/ 1575873 h 3386"/>
              <a:gd name="T90" fmla="*/ 513276 w 1488"/>
              <a:gd name="T91" fmla="*/ 1541553 h 3386"/>
              <a:gd name="T92" fmla="*/ 506530 w 1488"/>
              <a:gd name="T93" fmla="*/ 1485855 h 3386"/>
              <a:gd name="T94" fmla="*/ 526768 w 1488"/>
              <a:gd name="T95" fmla="*/ 1436908 h 3386"/>
              <a:gd name="T96" fmla="*/ 572306 w 1488"/>
              <a:gd name="T97" fmla="*/ 1422843 h 3386"/>
              <a:gd name="T98" fmla="*/ 657758 w 1488"/>
              <a:gd name="T99" fmla="*/ 1450973 h 3386"/>
              <a:gd name="T100" fmla="*/ 687554 w 1488"/>
              <a:gd name="T101" fmla="*/ 1499920 h 3386"/>
              <a:gd name="T102" fmla="*/ 650449 w 1488"/>
              <a:gd name="T103" fmla="*/ 1554494 h 3386"/>
              <a:gd name="T104" fmla="*/ 558813 w 1488"/>
              <a:gd name="T105" fmla="*/ 1578123 h 3386"/>
              <a:gd name="T106" fmla="*/ 736464 w 1488"/>
              <a:gd name="T107" fmla="*/ 1104405 h 3386"/>
              <a:gd name="T108" fmla="*/ 698797 w 1488"/>
              <a:gd name="T109" fmla="*/ 1135348 h 3386"/>
              <a:gd name="T110" fmla="*/ 148979 w 1488"/>
              <a:gd name="T111" fmla="*/ 1135348 h 3386"/>
              <a:gd name="T112" fmla="*/ 111875 w 1488"/>
              <a:gd name="T113" fmla="*/ 1104405 h 3386"/>
              <a:gd name="T114" fmla="*/ 104004 w 1488"/>
              <a:gd name="T115" fmla="*/ 656004 h 3386"/>
              <a:gd name="T116" fmla="*/ 127054 w 1488"/>
              <a:gd name="T117" fmla="*/ 612683 h 3386"/>
              <a:gd name="T118" fmla="*/ 679683 w 1488"/>
              <a:gd name="T119" fmla="*/ 597493 h 3386"/>
              <a:gd name="T120" fmla="*/ 720723 w 1488"/>
              <a:gd name="T121" fmla="*/ 612683 h 3386"/>
              <a:gd name="T122" fmla="*/ 743772 w 1488"/>
              <a:gd name="T123" fmla="*/ 656004 h 3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88" h="3386">
                <a:moveTo>
                  <a:pt x="1373" y="842"/>
                </a:moveTo>
                <a:lnTo>
                  <a:pt x="869" y="842"/>
                </a:lnTo>
                <a:lnTo>
                  <a:pt x="869" y="787"/>
                </a:lnTo>
                <a:lnTo>
                  <a:pt x="869" y="780"/>
                </a:lnTo>
                <a:lnTo>
                  <a:pt x="867" y="771"/>
                </a:lnTo>
                <a:lnTo>
                  <a:pt x="865" y="764"/>
                </a:lnTo>
                <a:lnTo>
                  <a:pt x="862" y="756"/>
                </a:lnTo>
                <a:lnTo>
                  <a:pt x="859" y="750"/>
                </a:lnTo>
                <a:lnTo>
                  <a:pt x="855" y="744"/>
                </a:lnTo>
                <a:lnTo>
                  <a:pt x="851" y="737"/>
                </a:lnTo>
                <a:lnTo>
                  <a:pt x="845" y="732"/>
                </a:lnTo>
                <a:lnTo>
                  <a:pt x="840" y="727"/>
                </a:lnTo>
                <a:lnTo>
                  <a:pt x="834" y="723"/>
                </a:lnTo>
                <a:lnTo>
                  <a:pt x="827" y="718"/>
                </a:lnTo>
                <a:lnTo>
                  <a:pt x="821" y="715"/>
                </a:lnTo>
                <a:lnTo>
                  <a:pt x="814" y="713"/>
                </a:lnTo>
                <a:lnTo>
                  <a:pt x="806" y="711"/>
                </a:lnTo>
                <a:lnTo>
                  <a:pt x="799" y="710"/>
                </a:lnTo>
                <a:lnTo>
                  <a:pt x="791" y="709"/>
                </a:lnTo>
                <a:lnTo>
                  <a:pt x="519" y="709"/>
                </a:lnTo>
                <a:lnTo>
                  <a:pt x="511" y="710"/>
                </a:lnTo>
                <a:lnTo>
                  <a:pt x="504" y="711"/>
                </a:lnTo>
                <a:lnTo>
                  <a:pt x="496" y="713"/>
                </a:lnTo>
                <a:lnTo>
                  <a:pt x="489" y="715"/>
                </a:lnTo>
                <a:lnTo>
                  <a:pt x="483" y="718"/>
                </a:lnTo>
                <a:lnTo>
                  <a:pt x="476" y="723"/>
                </a:lnTo>
                <a:lnTo>
                  <a:pt x="470" y="727"/>
                </a:lnTo>
                <a:lnTo>
                  <a:pt x="465" y="732"/>
                </a:lnTo>
                <a:lnTo>
                  <a:pt x="459" y="737"/>
                </a:lnTo>
                <a:lnTo>
                  <a:pt x="455" y="744"/>
                </a:lnTo>
                <a:lnTo>
                  <a:pt x="451" y="750"/>
                </a:lnTo>
                <a:lnTo>
                  <a:pt x="448" y="756"/>
                </a:lnTo>
                <a:lnTo>
                  <a:pt x="445" y="764"/>
                </a:lnTo>
                <a:lnTo>
                  <a:pt x="444" y="771"/>
                </a:lnTo>
                <a:lnTo>
                  <a:pt x="442" y="780"/>
                </a:lnTo>
                <a:lnTo>
                  <a:pt x="441" y="787"/>
                </a:lnTo>
                <a:lnTo>
                  <a:pt x="441" y="842"/>
                </a:lnTo>
                <a:lnTo>
                  <a:pt x="384" y="842"/>
                </a:lnTo>
                <a:lnTo>
                  <a:pt x="384" y="99"/>
                </a:lnTo>
                <a:lnTo>
                  <a:pt x="384" y="90"/>
                </a:lnTo>
                <a:lnTo>
                  <a:pt x="382" y="79"/>
                </a:lnTo>
                <a:lnTo>
                  <a:pt x="380" y="70"/>
                </a:lnTo>
                <a:lnTo>
                  <a:pt x="377" y="60"/>
                </a:lnTo>
                <a:lnTo>
                  <a:pt x="373" y="52"/>
                </a:lnTo>
                <a:lnTo>
                  <a:pt x="368" y="43"/>
                </a:lnTo>
                <a:lnTo>
                  <a:pt x="362" y="36"/>
                </a:lnTo>
                <a:lnTo>
                  <a:pt x="356" y="29"/>
                </a:lnTo>
                <a:lnTo>
                  <a:pt x="349" y="22"/>
                </a:lnTo>
                <a:lnTo>
                  <a:pt x="341" y="17"/>
                </a:lnTo>
                <a:lnTo>
                  <a:pt x="333" y="12"/>
                </a:lnTo>
                <a:lnTo>
                  <a:pt x="323" y="7"/>
                </a:lnTo>
                <a:lnTo>
                  <a:pt x="315" y="4"/>
                </a:lnTo>
                <a:lnTo>
                  <a:pt x="305" y="1"/>
                </a:lnTo>
                <a:lnTo>
                  <a:pt x="295" y="0"/>
                </a:lnTo>
                <a:lnTo>
                  <a:pt x="285" y="0"/>
                </a:lnTo>
                <a:lnTo>
                  <a:pt x="275" y="0"/>
                </a:lnTo>
                <a:lnTo>
                  <a:pt x="264" y="1"/>
                </a:lnTo>
                <a:lnTo>
                  <a:pt x="255" y="4"/>
                </a:lnTo>
                <a:lnTo>
                  <a:pt x="246" y="7"/>
                </a:lnTo>
                <a:lnTo>
                  <a:pt x="237" y="12"/>
                </a:lnTo>
                <a:lnTo>
                  <a:pt x="229" y="17"/>
                </a:lnTo>
                <a:lnTo>
                  <a:pt x="221" y="22"/>
                </a:lnTo>
                <a:lnTo>
                  <a:pt x="215" y="29"/>
                </a:lnTo>
                <a:lnTo>
                  <a:pt x="207" y="36"/>
                </a:lnTo>
                <a:lnTo>
                  <a:pt x="202" y="43"/>
                </a:lnTo>
                <a:lnTo>
                  <a:pt x="197" y="52"/>
                </a:lnTo>
                <a:lnTo>
                  <a:pt x="192" y="60"/>
                </a:lnTo>
                <a:lnTo>
                  <a:pt x="189" y="70"/>
                </a:lnTo>
                <a:lnTo>
                  <a:pt x="187" y="79"/>
                </a:lnTo>
                <a:lnTo>
                  <a:pt x="185" y="90"/>
                </a:lnTo>
                <a:lnTo>
                  <a:pt x="185" y="99"/>
                </a:lnTo>
                <a:lnTo>
                  <a:pt x="185" y="842"/>
                </a:lnTo>
                <a:lnTo>
                  <a:pt x="114" y="842"/>
                </a:lnTo>
                <a:lnTo>
                  <a:pt x="103" y="843"/>
                </a:lnTo>
                <a:lnTo>
                  <a:pt x="91" y="845"/>
                </a:lnTo>
                <a:lnTo>
                  <a:pt x="81" y="847"/>
                </a:lnTo>
                <a:lnTo>
                  <a:pt x="70" y="851"/>
                </a:lnTo>
                <a:lnTo>
                  <a:pt x="60" y="855"/>
                </a:lnTo>
                <a:lnTo>
                  <a:pt x="50" y="862"/>
                </a:lnTo>
                <a:lnTo>
                  <a:pt x="42" y="868"/>
                </a:lnTo>
                <a:lnTo>
                  <a:pt x="33" y="875"/>
                </a:lnTo>
                <a:lnTo>
                  <a:pt x="26" y="884"/>
                </a:lnTo>
                <a:lnTo>
                  <a:pt x="19" y="892"/>
                </a:lnTo>
                <a:lnTo>
                  <a:pt x="14" y="902"/>
                </a:lnTo>
                <a:lnTo>
                  <a:pt x="9" y="912"/>
                </a:lnTo>
                <a:lnTo>
                  <a:pt x="5" y="922"/>
                </a:lnTo>
                <a:lnTo>
                  <a:pt x="3" y="933"/>
                </a:lnTo>
                <a:lnTo>
                  <a:pt x="0" y="945"/>
                </a:lnTo>
                <a:lnTo>
                  <a:pt x="0" y="957"/>
                </a:lnTo>
                <a:lnTo>
                  <a:pt x="0" y="3271"/>
                </a:lnTo>
                <a:lnTo>
                  <a:pt x="0" y="3282"/>
                </a:lnTo>
                <a:lnTo>
                  <a:pt x="3" y="3294"/>
                </a:lnTo>
                <a:lnTo>
                  <a:pt x="5" y="3306"/>
                </a:lnTo>
                <a:lnTo>
                  <a:pt x="9" y="3316"/>
                </a:lnTo>
                <a:lnTo>
                  <a:pt x="14" y="3326"/>
                </a:lnTo>
                <a:lnTo>
                  <a:pt x="19" y="3335"/>
                </a:lnTo>
                <a:lnTo>
                  <a:pt x="26" y="3344"/>
                </a:lnTo>
                <a:lnTo>
                  <a:pt x="33" y="3352"/>
                </a:lnTo>
                <a:lnTo>
                  <a:pt x="42" y="3359"/>
                </a:lnTo>
                <a:lnTo>
                  <a:pt x="50" y="3366"/>
                </a:lnTo>
                <a:lnTo>
                  <a:pt x="60" y="3372"/>
                </a:lnTo>
                <a:lnTo>
                  <a:pt x="70" y="3376"/>
                </a:lnTo>
                <a:lnTo>
                  <a:pt x="81" y="3380"/>
                </a:lnTo>
                <a:lnTo>
                  <a:pt x="91" y="3383"/>
                </a:lnTo>
                <a:lnTo>
                  <a:pt x="103" y="3385"/>
                </a:lnTo>
                <a:lnTo>
                  <a:pt x="114" y="3386"/>
                </a:lnTo>
                <a:lnTo>
                  <a:pt x="1373" y="3386"/>
                </a:lnTo>
                <a:lnTo>
                  <a:pt x="1384" y="3385"/>
                </a:lnTo>
                <a:lnTo>
                  <a:pt x="1396" y="3383"/>
                </a:lnTo>
                <a:lnTo>
                  <a:pt x="1407" y="3380"/>
                </a:lnTo>
                <a:lnTo>
                  <a:pt x="1417" y="3376"/>
                </a:lnTo>
                <a:lnTo>
                  <a:pt x="1428" y="3372"/>
                </a:lnTo>
                <a:lnTo>
                  <a:pt x="1437" y="3366"/>
                </a:lnTo>
                <a:lnTo>
                  <a:pt x="1446" y="3359"/>
                </a:lnTo>
                <a:lnTo>
                  <a:pt x="1454" y="3352"/>
                </a:lnTo>
                <a:lnTo>
                  <a:pt x="1461" y="3344"/>
                </a:lnTo>
                <a:lnTo>
                  <a:pt x="1468" y="3335"/>
                </a:lnTo>
                <a:lnTo>
                  <a:pt x="1473" y="3326"/>
                </a:lnTo>
                <a:lnTo>
                  <a:pt x="1478" y="3316"/>
                </a:lnTo>
                <a:lnTo>
                  <a:pt x="1483" y="3306"/>
                </a:lnTo>
                <a:lnTo>
                  <a:pt x="1485" y="3294"/>
                </a:lnTo>
                <a:lnTo>
                  <a:pt x="1487" y="3282"/>
                </a:lnTo>
                <a:lnTo>
                  <a:pt x="1488" y="3271"/>
                </a:lnTo>
                <a:lnTo>
                  <a:pt x="1488" y="957"/>
                </a:lnTo>
                <a:lnTo>
                  <a:pt x="1487" y="945"/>
                </a:lnTo>
                <a:lnTo>
                  <a:pt x="1485" y="933"/>
                </a:lnTo>
                <a:lnTo>
                  <a:pt x="1483" y="922"/>
                </a:lnTo>
                <a:lnTo>
                  <a:pt x="1478" y="912"/>
                </a:lnTo>
                <a:lnTo>
                  <a:pt x="1473" y="902"/>
                </a:lnTo>
                <a:lnTo>
                  <a:pt x="1468" y="892"/>
                </a:lnTo>
                <a:lnTo>
                  <a:pt x="1461" y="884"/>
                </a:lnTo>
                <a:lnTo>
                  <a:pt x="1454" y="875"/>
                </a:lnTo>
                <a:lnTo>
                  <a:pt x="1446" y="868"/>
                </a:lnTo>
                <a:lnTo>
                  <a:pt x="1437" y="862"/>
                </a:lnTo>
                <a:lnTo>
                  <a:pt x="1428" y="855"/>
                </a:lnTo>
                <a:lnTo>
                  <a:pt x="1417" y="851"/>
                </a:lnTo>
                <a:lnTo>
                  <a:pt x="1407" y="847"/>
                </a:lnTo>
                <a:lnTo>
                  <a:pt x="1396" y="845"/>
                </a:lnTo>
                <a:lnTo>
                  <a:pt x="1384" y="843"/>
                </a:lnTo>
                <a:lnTo>
                  <a:pt x="1373" y="842"/>
                </a:lnTo>
                <a:close/>
                <a:moveTo>
                  <a:pt x="493" y="2805"/>
                </a:moveTo>
                <a:lnTo>
                  <a:pt x="493" y="2805"/>
                </a:lnTo>
                <a:lnTo>
                  <a:pt x="469" y="2804"/>
                </a:lnTo>
                <a:lnTo>
                  <a:pt x="447" y="2801"/>
                </a:lnTo>
                <a:lnTo>
                  <a:pt x="425" y="2798"/>
                </a:lnTo>
                <a:lnTo>
                  <a:pt x="403" y="2793"/>
                </a:lnTo>
                <a:lnTo>
                  <a:pt x="383" y="2788"/>
                </a:lnTo>
                <a:lnTo>
                  <a:pt x="365" y="2780"/>
                </a:lnTo>
                <a:lnTo>
                  <a:pt x="348" y="2773"/>
                </a:lnTo>
                <a:lnTo>
                  <a:pt x="332" y="2763"/>
                </a:lnTo>
                <a:lnTo>
                  <a:pt x="317" y="2754"/>
                </a:lnTo>
                <a:lnTo>
                  <a:pt x="303" y="2743"/>
                </a:lnTo>
                <a:lnTo>
                  <a:pt x="292" y="2732"/>
                </a:lnTo>
                <a:lnTo>
                  <a:pt x="282" y="2720"/>
                </a:lnTo>
                <a:lnTo>
                  <a:pt x="275" y="2708"/>
                </a:lnTo>
                <a:lnTo>
                  <a:pt x="269" y="2694"/>
                </a:lnTo>
                <a:lnTo>
                  <a:pt x="265" y="2680"/>
                </a:lnTo>
                <a:lnTo>
                  <a:pt x="264" y="2666"/>
                </a:lnTo>
                <a:lnTo>
                  <a:pt x="265" y="2653"/>
                </a:lnTo>
                <a:lnTo>
                  <a:pt x="269" y="2639"/>
                </a:lnTo>
                <a:lnTo>
                  <a:pt x="275" y="2625"/>
                </a:lnTo>
                <a:lnTo>
                  <a:pt x="282" y="2613"/>
                </a:lnTo>
                <a:lnTo>
                  <a:pt x="292" y="2601"/>
                </a:lnTo>
                <a:lnTo>
                  <a:pt x="303" y="2589"/>
                </a:lnTo>
                <a:lnTo>
                  <a:pt x="317" y="2579"/>
                </a:lnTo>
                <a:lnTo>
                  <a:pt x="332" y="2569"/>
                </a:lnTo>
                <a:lnTo>
                  <a:pt x="348" y="2560"/>
                </a:lnTo>
                <a:lnTo>
                  <a:pt x="365" y="2553"/>
                </a:lnTo>
                <a:lnTo>
                  <a:pt x="383" y="2545"/>
                </a:lnTo>
                <a:lnTo>
                  <a:pt x="403" y="2540"/>
                </a:lnTo>
                <a:lnTo>
                  <a:pt x="425" y="2535"/>
                </a:lnTo>
                <a:lnTo>
                  <a:pt x="447" y="2531"/>
                </a:lnTo>
                <a:lnTo>
                  <a:pt x="469" y="2529"/>
                </a:lnTo>
                <a:lnTo>
                  <a:pt x="493" y="2528"/>
                </a:lnTo>
                <a:lnTo>
                  <a:pt x="504" y="2529"/>
                </a:lnTo>
                <a:lnTo>
                  <a:pt x="515" y="2531"/>
                </a:lnTo>
                <a:lnTo>
                  <a:pt x="525" y="2536"/>
                </a:lnTo>
                <a:lnTo>
                  <a:pt x="534" y="2541"/>
                </a:lnTo>
                <a:lnTo>
                  <a:pt x="543" y="2546"/>
                </a:lnTo>
                <a:lnTo>
                  <a:pt x="550" y="2554"/>
                </a:lnTo>
                <a:lnTo>
                  <a:pt x="557" y="2562"/>
                </a:lnTo>
                <a:lnTo>
                  <a:pt x="564" y="2572"/>
                </a:lnTo>
                <a:lnTo>
                  <a:pt x="569" y="2582"/>
                </a:lnTo>
                <a:lnTo>
                  <a:pt x="574" y="2593"/>
                </a:lnTo>
                <a:lnTo>
                  <a:pt x="579" y="2604"/>
                </a:lnTo>
                <a:lnTo>
                  <a:pt x="582" y="2616"/>
                </a:lnTo>
                <a:lnTo>
                  <a:pt x="584" y="2628"/>
                </a:lnTo>
                <a:lnTo>
                  <a:pt x="586" y="2641"/>
                </a:lnTo>
                <a:lnTo>
                  <a:pt x="587" y="2654"/>
                </a:lnTo>
                <a:lnTo>
                  <a:pt x="587" y="2666"/>
                </a:lnTo>
                <a:lnTo>
                  <a:pt x="587" y="2679"/>
                </a:lnTo>
                <a:lnTo>
                  <a:pt x="586" y="2692"/>
                </a:lnTo>
                <a:lnTo>
                  <a:pt x="584" y="2704"/>
                </a:lnTo>
                <a:lnTo>
                  <a:pt x="582" y="2717"/>
                </a:lnTo>
                <a:lnTo>
                  <a:pt x="579" y="2729"/>
                </a:lnTo>
                <a:lnTo>
                  <a:pt x="574" y="2740"/>
                </a:lnTo>
                <a:lnTo>
                  <a:pt x="569" y="2751"/>
                </a:lnTo>
                <a:lnTo>
                  <a:pt x="564" y="2761"/>
                </a:lnTo>
                <a:lnTo>
                  <a:pt x="557" y="2771"/>
                </a:lnTo>
                <a:lnTo>
                  <a:pt x="550" y="2778"/>
                </a:lnTo>
                <a:lnTo>
                  <a:pt x="543" y="2786"/>
                </a:lnTo>
                <a:lnTo>
                  <a:pt x="534" y="2792"/>
                </a:lnTo>
                <a:lnTo>
                  <a:pt x="525" y="2797"/>
                </a:lnTo>
                <a:lnTo>
                  <a:pt x="515" y="2801"/>
                </a:lnTo>
                <a:lnTo>
                  <a:pt x="504" y="2804"/>
                </a:lnTo>
                <a:lnTo>
                  <a:pt x="493" y="2805"/>
                </a:lnTo>
                <a:close/>
                <a:moveTo>
                  <a:pt x="739" y="3128"/>
                </a:moveTo>
                <a:lnTo>
                  <a:pt x="739" y="3128"/>
                </a:lnTo>
                <a:lnTo>
                  <a:pt x="725" y="3127"/>
                </a:lnTo>
                <a:lnTo>
                  <a:pt x="711" y="3124"/>
                </a:lnTo>
                <a:lnTo>
                  <a:pt x="698" y="3118"/>
                </a:lnTo>
                <a:lnTo>
                  <a:pt x="685" y="3110"/>
                </a:lnTo>
                <a:lnTo>
                  <a:pt x="673" y="3101"/>
                </a:lnTo>
                <a:lnTo>
                  <a:pt x="662" y="3089"/>
                </a:lnTo>
                <a:lnTo>
                  <a:pt x="651" y="3077"/>
                </a:lnTo>
                <a:lnTo>
                  <a:pt x="642" y="3062"/>
                </a:lnTo>
                <a:lnTo>
                  <a:pt x="632" y="3045"/>
                </a:lnTo>
                <a:lnTo>
                  <a:pt x="625" y="3028"/>
                </a:lnTo>
                <a:lnTo>
                  <a:pt x="618" y="3009"/>
                </a:lnTo>
                <a:lnTo>
                  <a:pt x="612" y="2989"/>
                </a:lnTo>
                <a:lnTo>
                  <a:pt x="607" y="2968"/>
                </a:lnTo>
                <a:lnTo>
                  <a:pt x="604" y="2946"/>
                </a:lnTo>
                <a:lnTo>
                  <a:pt x="602" y="2924"/>
                </a:lnTo>
                <a:lnTo>
                  <a:pt x="601" y="2901"/>
                </a:lnTo>
                <a:lnTo>
                  <a:pt x="602" y="2889"/>
                </a:lnTo>
                <a:lnTo>
                  <a:pt x="604" y="2878"/>
                </a:lnTo>
                <a:lnTo>
                  <a:pt x="608" y="2868"/>
                </a:lnTo>
                <a:lnTo>
                  <a:pt x="613" y="2858"/>
                </a:lnTo>
                <a:lnTo>
                  <a:pt x="620" y="2850"/>
                </a:lnTo>
                <a:lnTo>
                  <a:pt x="627" y="2843"/>
                </a:lnTo>
                <a:lnTo>
                  <a:pt x="634" y="2835"/>
                </a:lnTo>
                <a:lnTo>
                  <a:pt x="644" y="2829"/>
                </a:lnTo>
                <a:lnTo>
                  <a:pt x="654" y="2824"/>
                </a:lnTo>
                <a:lnTo>
                  <a:pt x="665" y="2819"/>
                </a:lnTo>
                <a:lnTo>
                  <a:pt x="677" y="2815"/>
                </a:lnTo>
                <a:lnTo>
                  <a:pt x="688" y="2812"/>
                </a:lnTo>
                <a:lnTo>
                  <a:pt x="701" y="2809"/>
                </a:lnTo>
                <a:lnTo>
                  <a:pt x="714" y="2807"/>
                </a:lnTo>
                <a:lnTo>
                  <a:pt x="726" y="2806"/>
                </a:lnTo>
                <a:lnTo>
                  <a:pt x="739" y="2806"/>
                </a:lnTo>
                <a:lnTo>
                  <a:pt x="752" y="2806"/>
                </a:lnTo>
                <a:lnTo>
                  <a:pt x="764" y="2807"/>
                </a:lnTo>
                <a:lnTo>
                  <a:pt x="777" y="2809"/>
                </a:lnTo>
                <a:lnTo>
                  <a:pt x="790" y="2812"/>
                </a:lnTo>
                <a:lnTo>
                  <a:pt x="801" y="2815"/>
                </a:lnTo>
                <a:lnTo>
                  <a:pt x="813" y="2819"/>
                </a:lnTo>
                <a:lnTo>
                  <a:pt x="823" y="2824"/>
                </a:lnTo>
                <a:lnTo>
                  <a:pt x="834" y="2829"/>
                </a:lnTo>
                <a:lnTo>
                  <a:pt x="843" y="2835"/>
                </a:lnTo>
                <a:lnTo>
                  <a:pt x="852" y="2843"/>
                </a:lnTo>
                <a:lnTo>
                  <a:pt x="859" y="2850"/>
                </a:lnTo>
                <a:lnTo>
                  <a:pt x="864" y="2858"/>
                </a:lnTo>
                <a:lnTo>
                  <a:pt x="870" y="2868"/>
                </a:lnTo>
                <a:lnTo>
                  <a:pt x="874" y="2878"/>
                </a:lnTo>
                <a:lnTo>
                  <a:pt x="876" y="2889"/>
                </a:lnTo>
                <a:lnTo>
                  <a:pt x="877" y="2901"/>
                </a:lnTo>
                <a:lnTo>
                  <a:pt x="876" y="2924"/>
                </a:lnTo>
                <a:lnTo>
                  <a:pt x="874" y="2946"/>
                </a:lnTo>
                <a:lnTo>
                  <a:pt x="871" y="2968"/>
                </a:lnTo>
                <a:lnTo>
                  <a:pt x="865" y="2989"/>
                </a:lnTo>
                <a:lnTo>
                  <a:pt x="860" y="3009"/>
                </a:lnTo>
                <a:lnTo>
                  <a:pt x="853" y="3028"/>
                </a:lnTo>
                <a:lnTo>
                  <a:pt x="845" y="3045"/>
                </a:lnTo>
                <a:lnTo>
                  <a:pt x="836" y="3062"/>
                </a:lnTo>
                <a:lnTo>
                  <a:pt x="826" y="3077"/>
                </a:lnTo>
                <a:lnTo>
                  <a:pt x="816" y="3089"/>
                </a:lnTo>
                <a:lnTo>
                  <a:pt x="804" y="3101"/>
                </a:lnTo>
                <a:lnTo>
                  <a:pt x="793" y="3110"/>
                </a:lnTo>
                <a:lnTo>
                  <a:pt x="780" y="3118"/>
                </a:lnTo>
                <a:lnTo>
                  <a:pt x="766" y="3124"/>
                </a:lnTo>
                <a:lnTo>
                  <a:pt x="753" y="3127"/>
                </a:lnTo>
                <a:lnTo>
                  <a:pt x="739" y="3128"/>
                </a:lnTo>
                <a:close/>
                <a:moveTo>
                  <a:pt x="601" y="2433"/>
                </a:moveTo>
                <a:lnTo>
                  <a:pt x="601" y="2433"/>
                </a:lnTo>
                <a:lnTo>
                  <a:pt x="602" y="2410"/>
                </a:lnTo>
                <a:lnTo>
                  <a:pt x="604" y="2387"/>
                </a:lnTo>
                <a:lnTo>
                  <a:pt x="607" y="2365"/>
                </a:lnTo>
                <a:lnTo>
                  <a:pt x="612" y="2344"/>
                </a:lnTo>
                <a:lnTo>
                  <a:pt x="618" y="2325"/>
                </a:lnTo>
                <a:lnTo>
                  <a:pt x="625" y="2306"/>
                </a:lnTo>
                <a:lnTo>
                  <a:pt x="632" y="2288"/>
                </a:lnTo>
                <a:lnTo>
                  <a:pt x="642" y="2272"/>
                </a:lnTo>
                <a:lnTo>
                  <a:pt x="651" y="2257"/>
                </a:lnTo>
                <a:lnTo>
                  <a:pt x="662" y="2243"/>
                </a:lnTo>
                <a:lnTo>
                  <a:pt x="673" y="2232"/>
                </a:lnTo>
                <a:lnTo>
                  <a:pt x="685" y="2222"/>
                </a:lnTo>
                <a:lnTo>
                  <a:pt x="698" y="2215"/>
                </a:lnTo>
                <a:lnTo>
                  <a:pt x="711" y="2210"/>
                </a:lnTo>
                <a:lnTo>
                  <a:pt x="725" y="2206"/>
                </a:lnTo>
                <a:lnTo>
                  <a:pt x="739" y="2204"/>
                </a:lnTo>
                <a:lnTo>
                  <a:pt x="753" y="2206"/>
                </a:lnTo>
                <a:lnTo>
                  <a:pt x="766" y="2210"/>
                </a:lnTo>
                <a:lnTo>
                  <a:pt x="780" y="2215"/>
                </a:lnTo>
                <a:lnTo>
                  <a:pt x="793" y="2222"/>
                </a:lnTo>
                <a:lnTo>
                  <a:pt x="804" y="2232"/>
                </a:lnTo>
                <a:lnTo>
                  <a:pt x="816" y="2243"/>
                </a:lnTo>
                <a:lnTo>
                  <a:pt x="826" y="2257"/>
                </a:lnTo>
                <a:lnTo>
                  <a:pt x="836" y="2272"/>
                </a:lnTo>
                <a:lnTo>
                  <a:pt x="845" y="2288"/>
                </a:lnTo>
                <a:lnTo>
                  <a:pt x="853" y="2306"/>
                </a:lnTo>
                <a:lnTo>
                  <a:pt x="860" y="2325"/>
                </a:lnTo>
                <a:lnTo>
                  <a:pt x="865" y="2344"/>
                </a:lnTo>
                <a:lnTo>
                  <a:pt x="871" y="2365"/>
                </a:lnTo>
                <a:lnTo>
                  <a:pt x="874" y="2387"/>
                </a:lnTo>
                <a:lnTo>
                  <a:pt x="876" y="2410"/>
                </a:lnTo>
                <a:lnTo>
                  <a:pt x="877" y="2433"/>
                </a:lnTo>
                <a:lnTo>
                  <a:pt x="876" y="2445"/>
                </a:lnTo>
                <a:lnTo>
                  <a:pt x="874" y="2455"/>
                </a:lnTo>
                <a:lnTo>
                  <a:pt x="870" y="2465"/>
                </a:lnTo>
                <a:lnTo>
                  <a:pt x="864" y="2474"/>
                </a:lnTo>
                <a:lnTo>
                  <a:pt x="859" y="2483"/>
                </a:lnTo>
                <a:lnTo>
                  <a:pt x="852" y="2490"/>
                </a:lnTo>
                <a:lnTo>
                  <a:pt x="843" y="2498"/>
                </a:lnTo>
                <a:lnTo>
                  <a:pt x="834" y="2504"/>
                </a:lnTo>
                <a:lnTo>
                  <a:pt x="823" y="2509"/>
                </a:lnTo>
                <a:lnTo>
                  <a:pt x="813" y="2515"/>
                </a:lnTo>
                <a:lnTo>
                  <a:pt x="801" y="2519"/>
                </a:lnTo>
                <a:lnTo>
                  <a:pt x="790" y="2522"/>
                </a:lnTo>
                <a:lnTo>
                  <a:pt x="777" y="2524"/>
                </a:lnTo>
                <a:lnTo>
                  <a:pt x="764" y="2526"/>
                </a:lnTo>
                <a:lnTo>
                  <a:pt x="752" y="2527"/>
                </a:lnTo>
                <a:lnTo>
                  <a:pt x="739" y="2527"/>
                </a:lnTo>
                <a:lnTo>
                  <a:pt x="726" y="2527"/>
                </a:lnTo>
                <a:lnTo>
                  <a:pt x="714" y="2526"/>
                </a:lnTo>
                <a:lnTo>
                  <a:pt x="701" y="2524"/>
                </a:lnTo>
                <a:lnTo>
                  <a:pt x="688" y="2522"/>
                </a:lnTo>
                <a:lnTo>
                  <a:pt x="677" y="2519"/>
                </a:lnTo>
                <a:lnTo>
                  <a:pt x="665" y="2515"/>
                </a:lnTo>
                <a:lnTo>
                  <a:pt x="654" y="2509"/>
                </a:lnTo>
                <a:lnTo>
                  <a:pt x="644" y="2504"/>
                </a:lnTo>
                <a:lnTo>
                  <a:pt x="634" y="2498"/>
                </a:lnTo>
                <a:lnTo>
                  <a:pt x="627" y="2490"/>
                </a:lnTo>
                <a:lnTo>
                  <a:pt x="620" y="2483"/>
                </a:lnTo>
                <a:lnTo>
                  <a:pt x="613" y="2474"/>
                </a:lnTo>
                <a:lnTo>
                  <a:pt x="608" y="2465"/>
                </a:lnTo>
                <a:lnTo>
                  <a:pt x="604" y="2455"/>
                </a:lnTo>
                <a:lnTo>
                  <a:pt x="602" y="2445"/>
                </a:lnTo>
                <a:lnTo>
                  <a:pt x="601" y="2433"/>
                </a:lnTo>
                <a:close/>
                <a:moveTo>
                  <a:pt x="994" y="2805"/>
                </a:moveTo>
                <a:lnTo>
                  <a:pt x="994" y="2805"/>
                </a:lnTo>
                <a:lnTo>
                  <a:pt x="984" y="2804"/>
                </a:lnTo>
                <a:lnTo>
                  <a:pt x="972" y="2801"/>
                </a:lnTo>
                <a:lnTo>
                  <a:pt x="963" y="2797"/>
                </a:lnTo>
                <a:lnTo>
                  <a:pt x="953" y="2792"/>
                </a:lnTo>
                <a:lnTo>
                  <a:pt x="945" y="2786"/>
                </a:lnTo>
                <a:lnTo>
                  <a:pt x="937" y="2778"/>
                </a:lnTo>
                <a:lnTo>
                  <a:pt x="930" y="2771"/>
                </a:lnTo>
                <a:lnTo>
                  <a:pt x="923" y="2761"/>
                </a:lnTo>
                <a:lnTo>
                  <a:pt x="918" y="2751"/>
                </a:lnTo>
                <a:lnTo>
                  <a:pt x="913" y="2740"/>
                </a:lnTo>
                <a:lnTo>
                  <a:pt x="910" y="2729"/>
                </a:lnTo>
                <a:lnTo>
                  <a:pt x="906" y="2717"/>
                </a:lnTo>
                <a:lnTo>
                  <a:pt x="903" y="2704"/>
                </a:lnTo>
                <a:lnTo>
                  <a:pt x="901" y="2692"/>
                </a:lnTo>
                <a:lnTo>
                  <a:pt x="900" y="2679"/>
                </a:lnTo>
                <a:lnTo>
                  <a:pt x="900" y="2666"/>
                </a:lnTo>
                <a:lnTo>
                  <a:pt x="900" y="2654"/>
                </a:lnTo>
                <a:lnTo>
                  <a:pt x="901" y="2641"/>
                </a:lnTo>
                <a:lnTo>
                  <a:pt x="903" y="2628"/>
                </a:lnTo>
                <a:lnTo>
                  <a:pt x="906" y="2616"/>
                </a:lnTo>
                <a:lnTo>
                  <a:pt x="910" y="2604"/>
                </a:lnTo>
                <a:lnTo>
                  <a:pt x="913" y="2593"/>
                </a:lnTo>
                <a:lnTo>
                  <a:pt x="918" y="2582"/>
                </a:lnTo>
                <a:lnTo>
                  <a:pt x="923" y="2572"/>
                </a:lnTo>
                <a:lnTo>
                  <a:pt x="930" y="2562"/>
                </a:lnTo>
                <a:lnTo>
                  <a:pt x="937" y="2554"/>
                </a:lnTo>
                <a:lnTo>
                  <a:pt x="945" y="2546"/>
                </a:lnTo>
                <a:lnTo>
                  <a:pt x="953" y="2541"/>
                </a:lnTo>
                <a:lnTo>
                  <a:pt x="963" y="2536"/>
                </a:lnTo>
                <a:lnTo>
                  <a:pt x="972" y="2531"/>
                </a:lnTo>
                <a:lnTo>
                  <a:pt x="984" y="2529"/>
                </a:lnTo>
                <a:lnTo>
                  <a:pt x="994" y="2528"/>
                </a:lnTo>
                <a:lnTo>
                  <a:pt x="1018" y="2529"/>
                </a:lnTo>
                <a:lnTo>
                  <a:pt x="1041" y="2531"/>
                </a:lnTo>
                <a:lnTo>
                  <a:pt x="1063" y="2535"/>
                </a:lnTo>
                <a:lnTo>
                  <a:pt x="1084" y="2540"/>
                </a:lnTo>
                <a:lnTo>
                  <a:pt x="1104" y="2545"/>
                </a:lnTo>
                <a:lnTo>
                  <a:pt x="1122" y="2553"/>
                </a:lnTo>
                <a:lnTo>
                  <a:pt x="1140" y="2560"/>
                </a:lnTo>
                <a:lnTo>
                  <a:pt x="1157" y="2569"/>
                </a:lnTo>
                <a:lnTo>
                  <a:pt x="1170" y="2579"/>
                </a:lnTo>
                <a:lnTo>
                  <a:pt x="1184" y="2589"/>
                </a:lnTo>
                <a:lnTo>
                  <a:pt x="1196" y="2601"/>
                </a:lnTo>
                <a:lnTo>
                  <a:pt x="1205" y="2613"/>
                </a:lnTo>
                <a:lnTo>
                  <a:pt x="1213" y="2625"/>
                </a:lnTo>
                <a:lnTo>
                  <a:pt x="1219" y="2639"/>
                </a:lnTo>
                <a:lnTo>
                  <a:pt x="1222" y="2653"/>
                </a:lnTo>
                <a:lnTo>
                  <a:pt x="1223" y="2666"/>
                </a:lnTo>
                <a:lnTo>
                  <a:pt x="1222" y="2680"/>
                </a:lnTo>
                <a:lnTo>
                  <a:pt x="1219" y="2694"/>
                </a:lnTo>
                <a:lnTo>
                  <a:pt x="1213" y="2708"/>
                </a:lnTo>
                <a:lnTo>
                  <a:pt x="1205" y="2720"/>
                </a:lnTo>
                <a:lnTo>
                  <a:pt x="1196" y="2732"/>
                </a:lnTo>
                <a:lnTo>
                  <a:pt x="1184" y="2743"/>
                </a:lnTo>
                <a:lnTo>
                  <a:pt x="1170" y="2754"/>
                </a:lnTo>
                <a:lnTo>
                  <a:pt x="1157" y="2763"/>
                </a:lnTo>
                <a:lnTo>
                  <a:pt x="1140" y="2773"/>
                </a:lnTo>
                <a:lnTo>
                  <a:pt x="1122" y="2780"/>
                </a:lnTo>
                <a:lnTo>
                  <a:pt x="1104" y="2788"/>
                </a:lnTo>
                <a:lnTo>
                  <a:pt x="1084" y="2793"/>
                </a:lnTo>
                <a:lnTo>
                  <a:pt x="1063" y="2798"/>
                </a:lnTo>
                <a:lnTo>
                  <a:pt x="1041" y="2801"/>
                </a:lnTo>
                <a:lnTo>
                  <a:pt x="1018" y="2804"/>
                </a:lnTo>
                <a:lnTo>
                  <a:pt x="994" y="2805"/>
                </a:lnTo>
                <a:close/>
                <a:moveTo>
                  <a:pt x="1323" y="1909"/>
                </a:moveTo>
                <a:lnTo>
                  <a:pt x="1323" y="1909"/>
                </a:lnTo>
                <a:lnTo>
                  <a:pt x="1323" y="1921"/>
                </a:lnTo>
                <a:lnTo>
                  <a:pt x="1321" y="1932"/>
                </a:lnTo>
                <a:lnTo>
                  <a:pt x="1318" y="1943"/>
                </a:lnTo>
                <a:lnTo>
                  <a:pt x="1315" y="1953"/>
                </a:lnTo>
                <a:lnTo>
                  <a:pt x="1310" y="1963"/>
                </a:lnTo>
                <a:lnTo>
                  <a:pt x="1304" y="1972"/>
                </a:lnTo>
                <a:lnTo>
                  <a:pt x="1298" y="1982"/>
                </a:lnTo>
                <a:lnTo>
                  <a:pt x="1291" y="1989"/>
                </a:lnTo>
                <a:lnTo>
                  <a:pt x="1282" y="1997"/>
                </a:lnTo>
                <a:lnTo>
                  <a:pt x="1274" y="2004"/>
                </a:lnTo>
                <a:lnTo>
                  <a:pt x="1264" y="2009"/>
                </a:lnTo>
                <a:lnTo>
                  <a:pt x="1254" y="2015"/>
                </a:lnTo>
                <a:lnTo>
                  <a:pt x="1243" y="2018"/>
                </a:lnTo>
                <a:lnTo>
                  <a:pt x="1233" y="2021"/>
                </a:lnTo>
                <a:lnTo>
                  <a:pt x="1221" y="2023"/>
                </a:lnTo>
                <a:lnTo>
                  <a:pt x="1209" y="2023"/>
                </a:lnTo>
                <a:lnTo>
                  <a:pt x="299" y="2023"/>
                </a:lnTo>
                <a:lnTo>
                  <a:pt x="287" y="2023"/>
                </a:lnTo>
                <a:lnTo>
                  <a:pt x="276" y="2021"/>
                </a:lnTo>
                <a:lnTo>
                  <a:pt x="265" y="2018"/>
                </a:lnTo>
                <a:lnTo>
                  <a:pt x="255" y="2015"/>
                </a:lnTo>
                <a:lnTo>
                  <a:pt x="244" y="2009"/>
                </a:lnTo>
                <a:lnTo>
                  <a:pt x="236" y="2004"/>
                </a:lnTo>
                <a:lnTo>
                  <a:pt x="226" y="1997"/>
                </a:lnTo>
                <a:lnTo>
                  <a:pt x="218" y="1989"/>
                </a:lnTo>
                <a:lnTo>
                  <a:pt x="210" y="1982"/>
                </a:lnTo>
                <a:lnTo>
                  <a:pt x="204" y="1972"/>
                </a:lnTo>
                <a:lnTo>
                  <a:pt x="199" y="1963"/>
                </a:lnTo>
                <a:lnTo>
                  <a:pt x="194" y="1953"/>
                </a:lnTo>
                <a:lnTo>
                  <a:pt x="190" y="1943"/>
                </a:lnTo>
                <a:lnTo>
                  <a:pt x="187" y="1932"/>
                </a:lnTo>
                <a:lnTo>
                  <a:pt x="185" y="1921"/>
                </a:lnTo>
                <a:lnTo>
                  <a:pt x="185" y="1909"/>
                </a:lnTo>
                <a:lnTo>
                  <a:pt x="185" y="1177"/>
                </a:lnTo>
                <a:lnTo>
                  <a:pt x="185" y="1166"/>
                </a:lnTo>
                <a:lnTo>
                  <a:pt x="187" y="1154"/>
                </a:lnTo>
                <a:lnTo>
                  <a:pt x="190" y="1142"/>
                </a:lnTo>
                <a:lnTo>
                  <a:pt x="194" y="1132"/>
                </a:lnTo>
                <a:lnTo>
                  <a:pt x="199" y="1122"/>
                </a:lnTo>
                <a:lnTo>
                  <a:pt x="204" y="1113"/>
                </a:lnTo>
                <a:lnTo>
                  <a:pt x="210" y="1104"/>
                </a:lnTo>
                <a:lnTo>
                  <a:pt x="218" y="1096"/>
                </a:lnTo>
                <a:lnTo>
                  <a:pt x="226" y="1089"/>
                </a:lnTo>
                <a:lnTo>
                  <a:pt x="236" y="1082"/>
                </a:lnTo>
                <a:lnTo>
                  <a:pt x="244" y="1076"/>
                </a:lnTo>
                <a:lnTo>
                  <a:pt x="255" y="1072"/>
                </a:lnTo>
                <a:lnTo>
                  <a:pt x="265" y="1067"/>
                </a:lnTo>
                <a:lnTo>
                  <a:pt x="276" y="1065"/>
                </a:lnTo>
                <a:lnTo>
                  <a:pt x="287" y="1063"/>
                </a:lnTo>
                <a:lnTo>
                  <a:pt x="299" y="1062"/>
                </a:lnTo>
                <a:lnTo>
                  <a:pt x="1209" y="1062"/>
                </a:lnTo>
                <a:lnTo>
                  <a:pt x="1221" y="1063"/>
                </a:lnTo>
                <a:lnTo>
                  <a:pt x="1233" y="1065"/>
                </a:lnTo>
                <a:lnTo>
                  <a:pt x="1243" y="1067"/>
                </a:lnTo>
                <a:lnTo>
                  <a:pt x="1254" y="1072"/>
                </a:lnTo>
                <a:lnTo>
                  <a:pt x="1264" y="1076"/>
                </a:lnTo>
                <a:lnTo>
                  <a:pt x="1274" y="1082"/>
                </a:lnTo>
                <a:lnTo>
                  <a:pt x="1282" y="1089"/>
                </a:lnTo>
                <a:lnTo>
                  <a:pt x="1291" y="1096"/>
                </a:lnTo>
                <a:lnTo>
                  <a:pt x="1298" y="1104"/>
                </a:lnTo>
                <a:lnTo>
                  <a:pt x="1304" y="1113"/>
                </a:lnTo>
                <a:lnTo>
                  <a:pt x="1310" y="1122"/>
                </a:lnTo>
                <a:lnTo>
                  <a:pt x="1315" y="1132"/>
                </a:lnTo>
                <a:lnTo>
                  <a:pt x="1318" y="1142"/>
                </a:lnTo>
                <a:lnTo>
                  <a:pt x="1321" y="1154"/>
                </a:lnTo>
                <a:lnTo>
                  <a:pt x="1323" y="1166"/>
                </a:lnTo>
                <a:lnTo>
                  <a:pt x="1323" y="1177"/>
                </a:lnTo>
                <a:lnTo>
                  <a:pt x="1323" y="1909"/>
                </a:lnTo>
                <a:close/>
              </a:path>
            </a:pathLst>
          </a:custGeom>
          <a:solidFill>
            <a:srgbClr val="009145"/>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2" name="KSO_Shape"/>
          <p:cNvSpPr/>
          <p:nvPr/>
        </p:nvSpPr>
        <p:spPr bwMode="auto">
          <a:xfrm>
            <a:off x="10057388" y="1517513"/>
            <a:ext cx="843643" cy="627108"/>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05A24"/>
          </a:solidFill>
          <a:ln>
            <a:noFill/>
          </a:ln>
        </p:spPr>
        <p:txBody>
          <a:bodyPr lIns="68580" tIns="34290" rIns="68580" bIns="540000" anchor="ctr">
            <a:scene3d>
              <a:camera prst="orthographicFront"/>
              <a:lightRig rig="threePt" dir="t"/>
            </a:scene3d>
            <a:sp3d contourW="12700">
              <a:contourClr>
                <a:srgbClr val="FFFFFF"/>
              </a:contourClr>
            </a:sp3d>
          </a:bodyPr>
          <a:lstStyle/>
          <a:p>
            <a:pPr algn="ctr">
              <a:defRPr/>
            </a:pPr>
            <a:endParaRPr lang="zh-CN" altLang="en-US" dirty="0"/>
          </a:p>
        </p:txBody>
      </p:sp>
      <p:sp>
        <p:nvSpPr>
          <p:cNvPr id="33" name="KSO_Shape"/>
          <p:cNvSpPr/>
          <p:nvPr/>
        </p:nvSpPr>
        <p:spPr>
          <a:xfrm>
            <a:off x="10174855" y="5109481"/>
            <a:ext cx="843643" cy="598987"/>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4" name="矩形 33"/>
          <p:cNvSpPr/>
          <p:nvPr/>
        </p:nvSpPr>
        <p:spPr>
          <a:xfrm>
            <a:off x="393017" y="1436096"/>
            <a:ext cx="4973185" cy="1753235"/>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（一</a:t>
            </a:r>
            <a:r>
              <a:rPr lang="zh-CN" altLang="en-US" sz="2400" b="1" dirty="0" smtClean="0">
                <a:latin typeface="微软雅黑" panose="020B0503020204020204" pitchFamily="34" charset="-122"/>
                <a:ea typeface="微软雅黑" panose="020B0503020204020204" pitchFamily="34" charset="-122"/>
              </a:rPr>
              <a:t>）树洞优点</a:t>
            </a:r>
            <a:endParaRPr lang="en-US" altLang="zh-CN" sz="2400"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树洞论坛可以</a:t>
            </a:r>
            <a:r>
              <a:rPr lang="zh-CN" altLang="en-US" sz="1600" dirty="0" smtClean="0">
                <a:latin typeface="微软雅黑" panose="020B0503020204020204" pitchFamily="34" charset="-122"/>
                <a:ea typeface="微软雅黑" panose="020B0503020204020204" pitchFamily="34" charset="-122"/>
              </a:rPr>
              <a:t>提供一个匿名聊天的平台，</a:t>
            </a:r>
            <a:r>
              <a:rPr lang="zh-CN" altLang="en-US" sz="1600" dirty="0">
                <a:latin typeface="微软雅黑" panose="020B0503020204020204" pitchFamily="34" charset="-122"/>
                <a:ea typeface="微软雅黑" panose="020B0503020204020204" pitchFamily="34" charset="-122"/>
              </a:rPr>
              <a:t>既保护了个人隐私又可以畅所欲言，避免了在</a:t>
            </a:r>
            <a:r>
              <a:rPr lang="en-US" altLang="zh-CN" sz="1600" dirty="0">
                <a:latin typeface="微软雅黑" panose="020B0503020204020204" pitchFamily="34" charset="-122"/>
                <a:ea typeface="微软雅黑" panose="020B0503020204020204" pitchFamily="34" charset="-122"/>
              </a:rPr>
              <a:t>QQ</a:t>
            </a:r>
            <a:r>
              <a:rPr lang="zh-CN" altLang="en-US" sz="1600" dirty="0">
                <a:latin typeface="微软雅黑" panose="020B0503020204020204" pitchFamily="34" charset="-122"/>
                <a:ea typeface="微软雅黑" panose="020B0503020204020204" pitchFamily="34" charset="-122"/>
              </a:rPr>
              <a:t>微信聊天时遇到熟人不好意思发表看法的尴尬情况。</a:t>
            </a:r>
          </a:p>
        </p:txBody>
      </p:sp>
      <p:sp>
        <p:nvSpPr>
          <p:cNvPr id="35" name="矩形 34"/>
          <p:cNvSpPr/>
          <p:nvPr/>
        </p:nvSpPr>
        <p:spPr>
          <a:xfrm>
            <a:off x="335087" y="3667578"/>
            <a:ext cx="5150176" cy="2122805"/>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（二）市场需求</a:t>
            </a:r>
            <a:endParaRPr lang="en-US" altLang="zh-CN" sz="2400"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武汉大学一直没有一款可以匿名聊天的论坛软件，观察北京大学的树洞软件，每当有社会时事和校内热点时都会引发热烈的讨论，因此我们认为武汉大学也需要一款可以满足学生匿名聊天的论坛软件。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43542"/>
            <a:ext cx="601074" cy="60107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5393454" y="4282153"/>
            <a:ext cx="1402080" cy="460375"/>
          </a:xfrm>
          <a:prstGeom prst="rect">
            <a:avLst/>
          </a:prstGeom>
          <a:noFill/>
        </p:spPr>
        <p:txBody>
          <a:bodyPr wrap="none">
            <a:spAutoFit/>
          </a:bodyPr>
          <a:lstStyle/>
          <a:p>
            <a:pPr algn="ctr"/>
            <a:r>
              <a:rPr lang="zh-CN" altLang="en-US" sz="2400" dirty="0">
                <a:solidFill>
                  <a:srgbClr val="A362C4"/>
                </a:solidFill>
                <a:latin typeface="微软雅黑" panose="020B0503020204020204" pitchFamily="34" charset="-122"/>
                <a:ea typeface="微软雅黑" panose="020B0503020204020204" pitchFamily="34" charset="-122"/>
              </a:rPr>
              <a:t>设计思路</a:t>
            </a:r>
          </a:p>
        </p:txBody>
      </p:sp>
      <p:grpSp>
        <p:nvGrpSpPr>
          <p:cNvPr id="10" name="组合 9"/>
          <p:cNvGrpSpPr/>
          <p:nvPr/>
        </p:nvGrpSpPr>
        <p:grpSpPr>
          <a:xfrm>
            <a:off x="4886736" y="1437074"/>
            <a:ext cx="2431617" cy="2431617"/>
            <a:chOff x="6884469" y="-1644316"/>
            <a:chExt cx="914400" cy="914400"/>
          </a:xfrm>
        </p:grpSpPr>
        <p:sp>
          <p:nvSpPr>
            <p:cNvPr id="14" name="KSO_Shape"/>
            <p:cNvSpPr/>
            <p:nvPr/>
          </p:nvSpPr>
          <p:spPr bwMode="auto">
            <a:xfrm>
              <a:off x="7045350" y="-1486933"/>
              <a:ext cx="592638" cy="599634"/>
            </a:xfrm>
            <a:custGeom>
              <a:avLst/>
              <a:gdLst>
                <a:gd name="T0" fmla="*/ 912343 w 2122487"/>
                <a:gd name="T1" fmla="*/ 702822 h 2147888"/>
                <a:gd name="T2" fmla="*/ 1019025 w 2122487"/>
                <a:gd name="T3" fmla="*/ 752822 h 2147888"/>
                <a:gd name="T4" fmla="*/ 832155 w 2122487"/>
                <a:gd name="T5" fmla="*/ 978408 h 2147888"/>
                <a:gd name="T6" fmla="*/ 836610 w 2122487"/>
                <a:gd name="T7" fmla="*/ 1025591 h 2147888"/>
                <a:gd name="T8" fmla="*/ 871077 w 2122487"/>
                <a:gd name="T9" fmla="*/ 1060097 h 2147888"/>
                <a:gd name="T10" fmla="*/ 918908 w 2122487"/>
                <a:gd name="T11" fmla="*/ 1064792 h 2147888"/>
                <a:gd name="T12" fmla="*/ 1142824 w 2122487"/>
                <a:gd name="T13" fmla="*/ 878643 h 2147888"/>
                <a:gd name="T14" fmla="*/ 1191827 w 2122487"/>
                <a:gd name="T15" fmla="*/ 988502 h 2147888"/>
                <a:gd name="T16" fmla="*/ 1204958 w 2122487"/>
                <a:gd name="T17" fmla="*/ 1109158 h 2147888"/>
                <a:gd name="T18" fmla="*/ 1179401 w 2122487"/>
                <a:gd name="T19" fmla="*/ 1219955 h 2147888"/>
                <a:gd name="T20" fmla="*/ 1117736 w 2122487"/>
                <a:gd name="T21" fmla="*/ 1312678 h 2147888"/>
                <a:gd name="T22" fmla="*/ 1023715 w 2122487"/>
                <a:gd name="T23" fmla="*/ 1377702 h 2147888"/>
                <a:gd name="T24" fmla="*/ 902964 w 2122487"/>
                <a:gd name="T25" fmla="*/ 1403523 h 2147888"/>
                <a:gd name="T26" fmla="*/ 778931 w 2122487"/>
                <a:gd name="T27" fmla="*/ 1384040 h 2147888"/>
                <a:gd name="T28" fmla="*/ 665215 w 2122487"/>
                <a:gd name="T29" fmla="*/ 1323007 h 2147888"/>
                <a:gd name="T30" fmla="*/ 573772 w 2122487"/>
                <a:gd name="T31" fmla="*/ 1227937 h 2147888"/>
                <a:gd name="T32" fmla="*/ 516094 w 2122487"/>
                <a:gd name="T33" fmla="*/ 1106576 h 2147888"/>
                <a:gd name="T34" fmla="*/ 502494 w 2122487"/>
                <a:gd name="T35" fmla="*/ 976295 h 2147888"/>
                <a:gd name="T36" fmla="*/ 532740 w 2122487"/>
                <a:gd name="T37" fmla="*/ 861037 h 2147888"/>
                <a:gd name="T38" fmla="*/ 599095 w 2122487"/>
                <a:gd name="T39" fmla="*/ 769723 h 2147888"/>
                <a:gd name="T40" fmla="*/ 694523 w 2122487"/>
                <a:gd name="T41" fmla="*/ 709864 h 2147888"/>
                <a:gd name="T42" fmla="*/ 707682 w 2122487"/>
                <a:gd name="T43" fmla="*/ 270333 h 2147888"/>
                <a:gd name="T44" fmla="*/ 967579 w 2122487"/>
                <a:gd name="T45" fmla="*/ 311164 h 2147888"/>
                <a:gd name="T46" fmla="*/ 1199095 w 2122487"/>
                <a:gd name="T47" fmla="*/ 424976 h 2147888"/>
                <a:gd name="T48" fmla="*/ 1065159 w 2122487"/>
                <a:gd name="T49" fmla="*/ 618808 h 2147888"/>
                <a:gd name="T50" fmla="*/ 908704 w 2122487"/>
                <a:gd name="T51" fmla="*/ 552164 h 2147888"/>
                <a:gd name="T52" fmla="*/ 737471 w 2122487"/>
                <a:gd name="T53" fmla="*/ 537849 h 2147888"/>
                <a:gd name="T54" fmla="*/ 574215 w 2122487"/>
                <a:gd name="T55" fmla="*/ 582435 h 2147888"/>
                <a:gd name="T56" fmla="*/ 444031 w 2122487"/>
                <a:gd name="T57" fmla="*/ 680760 h 2147888"/>
                <a:gd name="T58" fmla="*/ 357477 w 2122487"/>
                <a:gd name="T59" fmla="*/ 823904 h 2147888"/>
                <a:gd name="T60" fmla="*/ 327218 w 2122487"/>
                <a:gd name="T61" fmla="*/ 1000841 h 2147888"/>
                <a:gd name="T62" fmla="*/ 365217 w 2122487"/>
                <a:gd name="T63" fmla="*/ 1194908 h 2147888"/>
                <a:gd name="T64" fmla="*/ 466315 w 2122487"/>
                <a:gd name="T65" fmla="*/ 1365508 h 2147888"/>
                <a:gd name="T66" fmla="*/ 613387 w 2122487"/>
                <a:gd name="T67" fmla="*/ 1493165 h 2147888"/>
                <a:gd name="T68" fmla="*/ 788841 w 2122487"/>
                <a:gd name="T69" fmla="*/ 1565207 h 2147888"/>
                <a:gd name="T70" fmla="*/ 973913 w 2122487"/>
                <a:gd name="T71" fmla="*/ 1572012 h 2147888"/>
                <a:gd name="T72" fmla="*/ 1140454 w 2122487"/>
                <a:gd name="T73" fmla="*/ 1512173 h 2147888"/>
                <a:gd name="T74" fmla="*/ 1261958 w 2122487"/>
                <a:gd name="T75" fmla="*/ 1401881 h 2147888"/>
                <a:gd name="T76" fmla="*/ 1333970 w 2122487"/>
                <a:gd name="T77" fmla="*/ 1257093 h 2147888"/>
                <a:gd name="T78" fmla="*/ 1352970 w 2122487"/>
                <a:gd name="T79" fmla="*/ 1091891 h 2147888"/>
                <a:gd name="T80" fmla="*/ 1315439 w 2122487"/>
                <a:gd name="T81" fmla="*/ 918474 h 2147888"/>
                <a:gd name="T82" fmla="*/ 1236860 w 2122487"/>
                <a:gd name="T83" fmla="*/ 776268 h 2147888"/>
                <a:gd name="T84" fmla="*/ 1515992 w 2122487"/>
                <a:gd name="T85" fmla="*/ 787767 h 2147888"/>
                <a:gd name="T86" fmla="*/ 1600201 w 2122487"/>
                <a:gd name="T87" fmla="*/ 1046365 h 2147888"/>
                <a:gd name="T88" fmla="*/ 1601609 w 2122487"/>
                <a:gd name="T89" fmla="*/ 1305669 h 2147888"/>
                <a:gd name="T90" fmla="*/ 1520918 w 2122487"/>
                <a:gd name="T91" fmla="*/ 1543852 h 2147888"/>
                <a:gd name="T92" fmla="*/ 1360241 w 2122487"/>
                <a:gd name="T93" fmla="*/ 1741205 h 2147888"/>
                <a:gd name="T94" fmla="*/ 1120516 w 2122487"/>
                <a:gd name="T95" fmla="*/ 1871678 h 2147888"/>
                <a:gd name="T96" fmla="*/ 933333 w 2122487"/>
                <a:gd name="T97" fmla="*/ 1904296 h 2147888"/>
                <a:gd name="T98" fmla="*/ 637078 w 2122487"/>
                <a:gd name="T99" fmla="*/ 1862291 h 2147888"/>
                <a:gd name="T100" fmla="*/ 363810 w 2122487"/>
                <a:gd name="T101" fmla="*/ 1714923 h 2147888"/>
                <a:gd name="T102" fmla="*/ 147775 w 2122487"/>
                <a:gd name="T103" fmla="*/ 1479789 h 2147888"/>
                <a:gd name="T104" fmla="*/ 36357 w 2122487"/>
                <a:gd name="T105" fmla="*/ 1238790 h 2147888"/>
                <a:gd name="T106" fmla="*/ 3284 w 2122487"/>
                <a:gd name="T107" fmla="*/ 1068424 h 2147888"/>
                <a:gd name="T108" fmla="*/ 30963 w 2122487"/>
                <a:gd name="T109" fmla="*/ 773452 h 2147888"/>
                <a:gd name="T110" fmla="*/ 154578 w 2122487"/>
                <a:gd name="T111" fmla="*/ 533391 h 2147888"/>
                <a:gd name="T112" fmla="*/ 348563 w 2122487"/>
                <a:gd name="T113" fmla="*/ 365371 h 2147888"/>
                <a:gd name="T114" fmla="*/ 592276 w 2122487"/>
                <a:gd name="T115" fmla="*/ 279719 h 2147888"/>
                <a:gd name="T116" fmla="*/ 1692442 w 2122487"/>
                <a:gd name="T117" fmla="*/ 169898 h 2147888"/>
                <a:gd name="T118" fmla="*/ 1726464 w 2122487"/>
                <a:gd name="T119" fmla="*/ 211020 h 2147888"/>
                <a:gd name="T120" fmla="*/ 926586 w 2122487"/>
                <a:gd name="T121" fmla="*/ 1021959 h 2147888"/>
                <a:gd name="T122" fmla="*/ 877782 w 2122487"/>
                <a:gd name="T123" fmla="*/ 1001280 h 2147888"/>
                <a:gd name="T124" fmla="*/ 1654900 w 2122487"/>
                <a:gd name="T125" fmla="*/ 181412 h 21478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22487" h="2147888">
                  <a:moveTo>
                    <a:pt x="904800" y="776287"/>
                  </a:moveTo>
                  <a:lnTo>
                    <a:pt x="914580" y="776287"/>
                  </a:lnTo>
                  <a:lnTo>
                    <a:pt x="924095" y="776287"/>
                  </a:lnTo>
                  <a:lnTo>
                    <a:pt x="933610" y="776552"/>
                  </a:lnTo>
                  <a:lnTo>
                    <a:pt x="943390" y="777081"/>
                  </a:lnTo>
                  <a:lnTo>
                    <a:pt x="952906" y="777875"/>
                  </a:lnTo>
                  <a:lnTo>
                    <a:pt x="962421" y="778934"/>
                  </a:lnTo>
                  <a:lnTo>
                    <a:pt x="971937" y="780257"/>
                  </a:lnTo>
                  <a:lnTo>
                    <a:pt x="981452" y="781845"/>
                  </a:lnTo>
                  <a:lnTo>
                    <a:pt x="991232" y="783433"/>
                  </a:lnTo>
                  <a:lnTo>
                    <a:pt x="1000483" y="785551"/>
                  </a:lnTo>
                  <a:lnTo>
                    <a:pt x="1009999" y="787668"/>
                  </a:lnTo>
                  <a:lnTo>
                    <a:pt x="1019250" y="790050"/>
                  </a:lnTo>
                  <a:lnTo>
                    <a:pt x="1028501" y="792432"/>
                  </a:lnTo>
                  <a:lnTo>
                    <a:pt x="1037488" y="795343"/>
                  </a:lnTo>
                  <a:lnTo>
                    <a:pt x="1046475" y="798519"/>
                  </a:lnTo>
                  <a:lnTo>
                    <a:pt x="1055462" y="801431"/>
                  </a:lnTo>
                  <a:lnTo>
                    <a:pt x="1064448" y="804872"/>
                  </a:lnTo>
                  <a:lnTo>
                    <a:pt x="1072907" y="808577"/>
                  </a:lnTo>
                  <a:lnTo>
                    <a:pt x="1081629" y="812282"/>
                  </a:lnTo>
                  <a:lnTo>
                    <a:pt x="1090352" y="815988"/>
                  </a:lnTo>
                  <a:lnTo>
                    <a:pt x="1099074" y="820222"/>
                  </a:lnTo>
                  <a:lnTo>
                    <a:pt x="1107532" y="824457"/>
                  </a:lnTo>
                  <a:lnTo>
                    <a:pt x="1115991" y="828956"/>
                  </a:lnTo>
                  <a:lnTo>
                    <a:pt x="1124449" y="833721"/>
                  </a:lnTo>
                  <a:lnTo>
                    <a:pt x="1132643" y="838485"/>
                  </a:lnTo>
                  <a:lnTo>
                    <a:pt x="1140572" y="843778"/>
                  </a:lnTo>
                  <a:lnTo>
                    <a:pt x="1148766" y="848807"/>
                  </a:lnTo>
                  <a:lnTo>
                    <a:pt x="1156696" y="854100"/>
                  </a:lnTo>
                  <a:lnTo>
                    <a:pt x="1164625" y="859658"/>
                  </a:lnTo>
                  <a:lnTo>
                    <a:pt x="959514" y="1065307"/>
                  </a:lnTo>
                  <a:lnTo>
                    <a:pt x="956342" y="1068483"/>
                  </a:lnTo>
                  <a:lnTo>
                    <a:pt x="953699" y="1071394"/>
                  </a:lnTo>
                  <a:lnTo>
                    <a:pt x="951320" y="1074570"/>
                  </a:lnTo>
                  <a:lnTo>
                    <a:pt x="948941" y="1078011"/>
                  </a:lnTo>
                  <a:lnTo>
                    <a:pt x="946826" y="1081452"/>
                  </a:lnTo>
                  <a:lnTo>
                    <a:pt x="944712" y="1084628"/>
                  </a:lnTo>
                  <a:lnTo>
                    <a:pt x="943126" y="1088333"/>
                  </a:lnTo>
                  <a:lnTo>
                    <a:pt x="941804" y="1092039"/>
                  </a:lnTo>
                  <a:lnTo>
                    <a:pt x="940218" y="1095744"/>
                  </a:lnTo>
                  <a:lnTo>
                    <a:pt x="938897" y="1099185"/>
                  </a:lnTo>
                  <a:lnTo>
                    <a:pt x="938104" y="1103155"/>
                  </a:lnTo>
                  <a:lnTo>
                    <a:pt x="937311" y="1106860"/>
                  </a:lnTo>
                  <a:lnTo>
                    <a:pt x="936518" y="1110830"/>
                  </a:lnTo>
                  <a:lnTo>
                    <a:pt x="935989" y="1114536"/>
                  </a:lnTo>
                  <a:lnTo>
                    <a:pt x="935725" y="1118506"/>
                  </a:lnTo>
                  <a:lnTo>
                    <a:pt x="935725" y="1122211"/>
                  </a:lnTo>
                  <a:lnTo>
                    <a:pt x="935725" y="1126181"/>
                  </a:lnTo>
                  <a:lnTo>
                    <a:pt x="935989" y="1130151"/>
                  </a:lnTo>
                  <a:lnTo>
                    <a:pt x="936518" y="1133857"/>
                  </a:lnTo>
                  <a:lnTo>
                    <a:pt x="937311" y="1137827"/>
                  </a:lnTo>
                  <a:lnTo>
                    <a:pt x="938104" y="1141532"/>
                  </a:lnTo>
                  <a:lnTo>
                    <a:pt x="938897" y="1145502"/>
                  </a:lnTo>
                  <a:lnTo>
                    <a:pt x="940218" y="1148943"/>
                  </a:lnTo>
                  <a:lnTo>
                    <a:pt x="941804" y="1152648"/>
                  </a:lnTo>
                  <a:lnTo>
                    <a:pt x="943126" y="1156354"/>
                  </a:lnTo>
                  <a:lnTo>
                    <a:pt x="944712" y="1160059"/>
                  </a:lnTo>
                  <a:lnTo>
                    <a:pt x="946826" y="1163235"/>
                  </a:lnTo>
                  <a:lnTo>
                    <a:pt x="948941" y="1166676"/>
                  </a:lnTo>
                  <a:lnTo>
                    <a:pt x="951320" y="1170116"/>
                  </a:lnTo>
                  <a:lnTo>
                    <a:pt x="953699" y="1173292"/>
                  </a:lnTo>
                  <a:lnTo>
                    <a:pt x="956342" y="1176204"/>
                  </a:lnTo>
                  <a:lnTo>
                    <a:pt x="959514" y="1179380"/>
                  </a:lnTo>
                  <a:lnTo>
                    <a:pt x="962157" y="1182291"/>
                  </a:lnTo>
                  <a:lnTo>
                    <a:pt x="965329" y="1184673"/>
                  </a:lnTo>
                  <a:lnTo>
                    <a:pt x="968501" y="1187320"/>
                  </a:lnTo>
                  <a:lnTo>
                    <a:pt x="971408" y="1189437"/>
                  </a:lnTo>
                  <a:lnTo>
                    <a:pt x="974844" y="1191819"/>
                  </a:lnTo>
                  <a:lnTo>
                    <a:pt x="978280" y="1193407"/>
                  </a:lnTo>
                  <a:lnTo>
                    <a:pt x="981981" y="1195260"/>
                  </a:lnTo>
                  <a:lnTo>
                    <a:pt x="985417" y="1196848"/>
                  </a:lnTo>
                  <a:lnTo>
                    <a:pt x="989117" y="1198171"/>
                  </a:lnTo>
                  <a:lnTo>
                    <a:pt x="992818" y="1199495"/>
                  </a:lnTo>
                  <a:lnTo>
                    <a:pt x="996518" y="1200553"/>
                  </a:lnTo>
                  <a:lnTo>
                    <a:pt x="1000483" y="1201612"/>
                  </a:lnTo>
                  <a:lnTo>
                    <a:pt x="1004184" y="1202141"/>
                  </a:lnTo>
                  <a:lnTo>
                    <a:pt x="1008148" y="1202671"/>
                  </a:lnTo>
                  <a:lnTo>
                    <a:pt x="1012113" y="1202935"/>
                  </a:lnTo>
                  <a:lnTo>
                    <a:pt x="1016342" y="1202935"/>
                  </a:lnTo>
                  <a:lnTo>
                    <a:pt x="1020307" y="1202935"/>
                  </a:lnTo>
                  <a:lnTo>
                    <a:pt x="1024272" y="1202671"/>
                  </a:lnTo>
                  <a:lnTo>
                    <a:pt x="1028237" y="1202141"/>
                  </a:lnTo>
                  <a:lnTo>
                    <a:pt x="1032201" y="1201612"/>
                  </a:lnTo>
                  <a:lnTo>
                    <a:pt x="1035902" y="1200553"/>
                  </a:lnTo>
                  <a:lnTo>
                    <a:pt x="1039602" y="1199495"/>
                  </a:lnTo>
                  <a:lnTo>
                    <a:pt x="1043303" y="1198171"/>
                  </a:lnTo>
                  <a:lnTo>
                    <a:pt x="1047003" y="1196848"/>
                  </a:lnTo>
                  <a:lnTo>
                    <a:pt x="1050704" y="1195260"/>
                  </a:lnTo>
                  <a:lnTo>
                    <a:pt x="1054140" y="1193407"/>
                  </a:lnTo>
                  <a:lnTo>
                    <a:pt x="1057576" y="1191819"/>
                  </a:lnTo>
                  <a:lnTo>
                    <a:pt x="1061012" y="1189437"/>
                  </a:lnTo>
                  <a:lnTo>
                    <a:pt x="1064184" y="1187320"/>
                  </a:lnTo>
                  <a:lnTo>
                    <a:pt x="1067092" y="1184673"/>
                  </a:lnTo>
                  <a:lnTo>
                    <a:pt x="1070263" y="1182291"/>
                  </a:lnTo>
                  <a:lnTo>
                    <a:pt x="1073435" y="1179380"/>
                  </a:lnTo>
                  <a:lnTo>
                    <a:pt x="1277490" y="974790"/>
                  </a:lnTo>
                  <a:lnTo>
                    <a:pt x="1282776" y="982730"/>
                  </a:lnTo>
                  <a:lnTo>
                    <a:pt x="1288327" y="990670"/>
                  </a:lnTo>
                  <a:lnTo>
                    <a:pt x="1293349" y="998610"/>
                  </a:lnTo>
                  <a:lnTo>
                    <a:pt x="1298106" y="1007080"/>
                  </a:lnTo>
                  <a:lnTo>
                    <a:pt x="1302864" y="1015284"/>
                  </a:lnTo>
                  <a:lnTo>
                    <a:pt x="1307358" y="1024018"/>
                  </a:lnTo>
                  <a:lnTo>
                    <a:pt x="1311851" y="1032488"/>
                  </a:lnTo>
                  <a:lnTo>
                    <a:pt x="1316080" y="1041222"/>
                  </a:lnTo>
                  <a:lnTo>
                    <a:pt x="1320309" y="1049956"/>
                  </a:lnTo>
                  <a:lnTo>
                    <a:pt x="1323745" y="1058955"/>
                  </a:lnTo>
                  <a:lnTo>
                    <a:pt x="1327710" y="1067954"/>
                  </a:lnTo>
                  <a:lnTo>
                    <a:pt x="1331146" y="1077217"/>
                  </a:lnTo>
                  <a:lnTo>
                    <a:pt x="1334582" y="1086216"/>
                  </a:lnTo>
                  <a:lnTo>
                    <a:pt x="1337490" y="1095744"/>
                  </a:lnTo>
                  <a:lnTo>
                    <a:pt x="1340662" y="1105007"/>
                  </a:lnTo>
                  <a:lnTo>
                    <a:pt x="1343569" y="1114536"/>
                  </a:lnTo>
                  <a:lnTo>
                    <a:pt x="1345948" y="1124328"/>
                  </a:lnTo>
                  <a:lnTo>
                    <a:pt x="1348327" y="1134386"/>
                  </a:lnTo>
                  <a:lnTo>
                    <a:pt x="1350442" y="1144179"/>
                  </a:lnTo>
                  <a:lnTo>
                    <a:pt x="1352556" y="1153971"/>
                  </a:lnTo>
                  <a:lnTo>
                    <a:pt x="1354142" y="1164029"/>
                  </a:lnTo>
                  <a:lnTo>
                    <a:pt x="1355464" y="1173822"/>
                  </a:lnTo>
                  <a:lnTo>
                    <a:pt x="1356785" y="1183350"/>
                  </a:lnTo>
                  <a:lnTo>
                    <a:pt x="1357578" y="1193143"/>
                  </a:lnTo>
                  <a:lnTo>
                    <a:pt x="1358371" y="1202935"/>
                  </a:lnTo>
                  <a:lnTo>
                    <a:pt x="1358900" y="1212464"/>
                  </a:lnTo>
                  <a:lnTo>
                    <a:pt x="1358900" y="1221992"/>
                  </a:lnTo>
                  <a:lnTo>
                    <a:pt x="1358900" y="1231520"/>
                  </a:lnTo>
                  <a:lnTo>
                    <a:pt x="1358900" y="1241048"/>
                  </a:lnTo>
                  <a:lnTo>
                    <a:pt x="1358371" y="1250576"/>
                  </a:lnTo>
                  <a:lnTo>
                    <a:pt x="1357843" y="1260104"/>
                  </a:lnTo>
                  <a:lnTo>
                    <a:pt x="1357050" y="1269368"/>
                  </a:lnTo>
                  <a:lnTo>
                    <a:pt x="1355728" y="1278631"/>
                  </a:lnTo>
                  <a:lnTo>
                    <a:pt x="1354406" y="1287895"/>
                  </a:lnTo>
                  <a:lnTo>
                    <a:pt x="1353085" y="1296893"/>
                  </a:lnTo>
                  <a:lnTo>
                    <a:pt x="1350970" y="1306157"/>
                  </a:lnTo>
                  <a:lnTo>
                    <a:pt x="1349120" y="1315156"/>
                  </a:lnTo>
                  <a:lnTo>
                    <a:pt x="1346741" y="1324154"/>
                  </a:lnTo>
                  <a:lnTo>
                    <a:pt x="1344627" y="1332889"/>
                  </a:lnTo>
                  <a:lnTo>
                    <a:pt x="1341983" y="1341358"/>
                  </a:lnTo>
                  <a:lnTo>
                    <a:pt x="1339076" y="1350092"/>
                  </a:lnTo>
                  <a:lnTo>
                    <a:pt x="1336168" y="1358826"/>
                  </a:lnTo>
                  <a:lnTo>
                    <a:pt x="1332732" y="1367296"/>
                  </a:lnTo>
                  <a:lnTo>
                    <a:pt x="1329560" y="1375500"/>
                  </a:lnTo>
                  <a:lnTo>
                    <a:pt x="1325860" y="1383970"/>
                  </a:lnTo>
                  <a:lnTo>
                    <a:pt x="1321895" y="1391910"/>
                  </a:lnTo>
                  <a:lnTo>
                    <a:pt x="1317930" y="1399850"/>
                  </a:lnTo>
                  <a:lnTo>
                    <a:pt x="1313701" y="1407790"/>
                  </a:lnTo>
                  <a:lnTo>
                    <a:pt x="1309208" y="1415730"/>
                  </a:lnTo>
                  <a:lnTo>
                    <a:pt x="1304450" y="1423406"/>
                  </a:lnTo>
                  <a:lnTo>
                    <a:pt x="1299428" y="1431081"/>
                  </a:lnTo>
                  <a:lnTo>
                    <a:pt x="1294406" y="1438492"/>
                  </a:lnTo>
                  <a:lnTo>
                    <a:pt x="1289384" y="1445638"/>
                  </a:lnTo>
                  <a:lnTo>
                    <a:pt x="1283833" y="1453049"/>
                  </a:lnTo>
                  <a:lnTo>
                    <a:pt x="1278018" y="1459930"/>
                  </a:lnTo>
                  <a:lnTo>
                    <a:pt x="1272203" y="1466812"/>
                  </a:lnTo>
                  <a:lnTo>
                    <a:pt x="1266388" y="1473428"/>
                  </a:lnTo>
                  <a:lnTo>
                    <a:pt x="1260044" y="1480045"/>
                  </a:lnTo>
                  <a:lnTo>
                    <a:pt x="1253701" y="1486397"/>
                  </a:lnTo>
                  <a:lnTo>
                    <a:pt x="1247093" y="1492749"/>
                  </a:lnTo>
                  <a:lnTo>
                    <a:pt x="1240221" y="1498837"/>
                  </a:lnTo>
                  <a:lnTo>
                    <a:pt x="1233613" y="1504659"/>
                  </a:lnTo>
                  <a:lnTo>
                    <a:pt x="1226212" y="1510218"/>
                  </a:lnTo>
                  <a:lnTo>
                    <a:pt x="1218811" y="1516040"/>
                  </a:lnTo>
                  <a:lnTo>
                    <a:pt x="1211674" y="1521334"/>
                  </a:lnTo>
                  <a:lnTo>
                    <a:pt x="1203745" y="1526362"/>
                  </a:lnTo>
                  <a:lnTo>
                    <a:pt x="1195815" y="1531391"/>
                  </a:lnTo>
                  <a:lnTo>
                    <a:pt x="1187885" y="1536155"/>
                  </a:lnTo>
                  <a:lnTo>
                    <a:pt x="1179691" y="1540655"/>
                  </a:lnTo>
                  <a:lnTo>
                    <a:pt x="1171233" y="1545154"/>
                  </a:lnTo>
                  <a:lnTo>
                    <a:pt x="1162775" y="1549389"/>
                  </a:lnTo>
                  <a:lnTo>
                    <a:pt x="1154053" y="1553359"/>
                  </a:lnTo>
                  <a:lnTo>
                    <a:pt x="1145066" y="1557064"/>
                  </a:lnTo>
                  <a:lnTo>
                    <a:pt x="1136079" y="1560240"/>
                  </a:lnTo>
                  <a:lnTo>
                    <a:pt x="1127092" y="1563681"/>
                  </a:lnTo>
                  <a:lnTo>
                    <a:pt x="1117577" y="1566592"/>
                  </a:lnTo>
                  <a:lnTo>
                    <a:pt x="1108325" y="1569239"/>
                  </a:lnTo>
                  <a:lnTo>
                    <a:pt x="1098546" y="1571886"/>
                  </a:lnTo>
                  <a:lnTo>
                    <a:pt x="1089030" y="1574003"/>
                  </a:lnTo>
                  <a:lnTo>
                    <a:pt x="1078986" y="1576385"/>
                  </a:lnTo>
                  <a:lnTo>
                    <a:pt x="1068942" y="1577973"/>
                  </a:lnTo>
                  <a:lnTo>
                    <a:pt x="1058633" y="1579296"/>
                  </a:lnTo>
                  <a:lnTo>
                    <a:pt x="1048589" y="1580620"/>
                  </a:lnTo>
                  <a:lnTo>
                    <a:pt x="1038545" y="1581678"/>
                  </a:lnTo>
                  <a:lnTo>
                    <a:pt x="1028501" y="1582208"/>
                  </a:lnTo>
                  <a:lnTo>
                    <a:pt x="1017928" y="1582472"/>
                  </a:lnTo>
                  <a:lnTo>
                    <a:pt x="1007884" y="1582737"/>
                  </a:lnTo>
                  <a:lnTo>
                    <a:pt x="997840" y="1582472"/>
                  </a:lnTo>
                  <a:lnTo>
                    <a:pt x="987796" y="1582208"/>
                  </a:lnTo>
                  <a:lnTo>
                    <a:pt x="977752" y="1581414"/>
                  </a:lnTo>
                  <a:lnTo>
                    <a:pt x="967443" y="1580620"/>
                  </a:lnTo>
                  <a:lnTo>
                    <a:pt x="957399" y="1579032"/>
                  </a:lnTo>
                  <a:lnTo>
                    <a:pt x="947355" y="1577708"/>
                  </a:lnTo>
                  <a:lnTo>
                    <a:pt x="937575" y="1576120"/>
                  </a:lnTo>
                  <a:lnTo>
                    <a:pt x="927531" y="1574003"/>
                  </a:lnTo>
                  <a:lnTo>
                    <a:pt x="917487" y="1571886"/>
                  </a:lnTo>
                  <a:lnTo>
                    <a:pt x="907443" y="1569239"/>
                  </a:lnTo>
                  <a:lnTo>
                    <a:pt x="897663" y="1566857"/>
                  </a:lnTo>
                  <a:lnTo>
                    <a:pt x="887883" y="1563681"/>
                  </a:lnTo>
                  <a:lnTo>
                    <a:pt x="878103" y="1560505"/>
                  </a:lnTo>
                  <a:lnTo>
                    <a:pt x="868324" y="1557064"/>
                  </a:lnTo>
                  <a:lnTo>
                    <a:pt x="858808" y="1553359"/>
                  </a:lnTo>
                  <a:lnTo>
                    <a:pt x="849028" y="1549389"/>
                  </a:lnTo>
                  <a:lnTo>
                    <a:pt x="839513" y="1545419"/>
                  </a:lnTo>
                  <a:lnTo>
                    <a:pt x="829997" y="1540919"/>
                  </a:lnTo>
                  <a:lnTo>
                    <a:pt x="820746" y="1536420"/>
                  </a:lnTo>
                  <a:lnTo>
                    <a:pt x="811495" y="1531656"/>
                  </a:lnTo>
                  <a:lnTo>
                    <a:pt x="802508" y="1526627"/>
                  </a:lnTo>
                  <a:lnTo>
                    <a:pt x="793257" y="1521334"/>
                  </a:lnTo>
                  <a:lnTo>
                    <a:pt x="784535" y="1515776"/>
                  </a:lnTo>
                  <a:lnTo>
                    <a:pt x="775548" y="1509953"/>
                  </a:lnTo>
                  <a:lnTo>
                    <a:pt x="766825" y="1504130"/>
                  </a:lnTo>
                  <a:lnTo>
                    <a:pt x="758367" y="1498307"/>
                  </a:lnTo>
                  <a:lnTo>
                    <a:pt x="749909" y="1491691"/>
                  </a:lnTo>
                  <a:lnTo>
                    <a:pt x="741451" y="1485339"/>
                  </a:lnTo>
                  <a:lnTo>
                    <a:pt x="733257" y="1478457"/>
                  </a:lnTo>
                  <a:lnTo>
                    <a:pt x="725063" y="1471840"/>
                  </a:lnTo>
                  <a:lnTo>
                    <a:pt x="717398" y="1464694"/>
                  </a:lnTo>
                  <a:lnTo>
                    <a:pt x="709468" y="1457548"/>
                  </a:lnTo>
                  <a:lnTo>
                    <a:pt x="701803" y="1450137"/>
                  </a:lnTo>
                  <a:lnTo>
                    <a:pt x="694402" y="1442197"/>
                  </a:lnTo>
                  <a:lnTo>
                    <a:pt x="687001" y="1434787"/>
                  </a:lnTo>
                  <a:lnTo>
                    <a:pt x="679864" y="1426582"/>
                  </a:lnTo>
                  <a:lnTo>
                    <a:pt x="672992" y="1418377"/>
                  </a:lnTo>
                  <a:lnTo>
                    <a:pt x="666120" y="1410172"/>
                  </a:lnTo>
                  <a:lnTo>
                    <a:pt x="659512" y="1401967"/>
                  </a:lnTo>
                  <a:lnTo>
                    <a:pt x="652904" y="1393233"/>
                  </a:lnTo>
                  <a:lnTo>
                    <a:pt x="646824" y="1384499"/>
                  </a:lnTo>
                  <a:lnTo>
                    <a:pt x="641009" y="1375500"/>
                  </a:lnTo>
                  <a:lnTo>
                    <a:pt x="635194" y="1366502"/>
                  </a:lnTo>
                  <a:lnTo>
                    <a:pt x="629379" y="1357238"/>
                  </a:lnTo>
                  <a:lnTo>
                    <a:pt x="623829" y="1347975"/>
                  </a:lnTo>
                  <a:lnTo>
                    <a:pt x="618807" y="1338447"/>
                  </a:lnTo>
                  <a:lnTo>
                    <a:pt x="613784" y="1328918"/>
                  </a:lnTo>
                  <a:lnTo>
                    <a:pt x="609027" y="1319126"/>
                  </a:lnTo>
                  <a:lnTo>
                    <a:pt x="604533" y="1309068"/>
                  </a:lnTo>
                  <a:lnTo>
                    <a:pt x="600040" y="1299275"/>
                  </a:lnTo>
                  <a:lnTo>
                    <a:pt x="595811" y="1289218"/>
                  </a:lnTo>
                  <a:lnTo>
                    <a:pt x="592110" y="1278896"/>
                  </a:lnTo>
                  <a:lnTo>
                    <a:pt x="588410" y="1268309"/>
                  </a:lnTo>
                  <a:lnTo>
                    <a:pt x="585238" y="1257987"/>
                  </a:lnTo>
                  <a:lnTo>
                    <a:pt x="581802" y="1247665"/>
                  </a:lnTo>
                  <a:lnTo>
                    <a:pt x="578894" y="1237078"/>
                  </a:lnTo>
                  <a:lnTo>
                    <a:pt x="576515" y="1225962"/>
                  </a:lnTo>
                  <a:lnTo>
                    <a:pt x="573872" y="1215375"/>
                  </a:lnTo>
                  <a:lnTo>
                    <a:pt x="572022" y="1204523"/>
                  </a:lnTo>
                  <a:lnTo>
                    <a:pt x="570172" y="1193937"/>
                  </a:lnTo>
                  <a:lnTo>
                    <a:pt x="568586" y="1183615"/>
                  </a:lnTo>
                  <a:lnTo>
                    <a:pt x="567529" y="1173028"/>
                  </a:lnTo>
                  <a:lnTo>
                    <a:pt x="566736" y="1162441"/>
                  </a:lnTo>
                  <a:lnTo>
                    <a:pt x="565678" y="1152119"/>
                  </a:lnTo>
                  <a:lnTo>
                    <a:pt x="565414" y="1141797"/>
                  </a:lnTo>
                  <a:lnTo>
                    <a:pt x="565150" y="1131210"/>
                  </a:lnTo>
                  <a:lnTo>
                    <a:pt x="565414" y="1121152"/>
                  </a:lnTo>
                  <a:lnTo>
                    <a:pt x="565678" y="1110830"/>
                  </a:lnTo>
                  <a:lnTo>
                    <a:pt x="566471" y="1100773"/>
                  </a:lnTo>
                  <a:lnTo>
                    <a:pt x="567529" y="1090980"/>
                  </a:lnTo>
                  <a:lnTo>
                    <a:pt x="568586" y="1080923"/>
                  </a:lnTo>
                  <a:lnTo>
                    <a:pt x="569907" y="1071130"/>
                  </a:lnTo>
                  <a:lnTo>
                    <a:pt x="571493" y="1061337"/>
                  </a:lnTo>
                  <a:lnTo>
                    <a:pt x="573344" y="1051809"/>
                  </a:lnTo>
                  <a:lnTo>
                    <a:pt x="575723" y="1042281"/>
                  </a:lnTo>
                  <a:lnTo>
                    <a:pt x="577837" y="1033017"/>
                  </a:lnTo>
                  <a:lnTo>
                    <a:pt x="580480" y="1023754"/>
                  </a:lnTo>
                  <a:lnTo>
                    <a:pt x="583123" y="1014755"/>
                  </a:lnTo>
                  <a:lnTo>
                    <a:pt x="586295" y="1005756"/>
                  </a:lnTo>
                  <a:lnTo>
                    <a:pt x="589467" y="996757"/>
                  </a:lnTo>
                  <a:lnTo>
                    <a:pt x="592903" y="988023"/>
                  </a:lnTo>
                  <a:lnTo>
                    <a:pt x="596604" y="979289"/>
                  </a:lnTo>
                  <a:lnTo>
                    <a:pt x="600568" y="970820"/>
                  </a:lnTo>
                  <a:lnTo>
                    <a:pt x="604533" y="962615"/>
                  </a:lnTo>
                  <a:lnTo>
                    <a:pt x="609027" y="954410"/>
                  </a:lnTo>
                  <a:lnTo>
                    <a:pt x="613520" y="946205"/>
                  </a:lnTo>
                  <a:lnTo>
                    <a:pt x="618278" y="938001"/>
                  </a:lnTo>
                  <a:lnTo>
                    <a:pt x="623036" y="930590"/>
                  </a:lnTo>
                  <a:lnTo>
                    <a:pt x="628322" y="922650"/>
                  </a:lnTo>
                  <a:lnTo>
                    <a:pt x="633344" y="915239"/>
                  </a:lnTo>
                  <a:lnTo>
                    <a:pt x="638895" y="908093"/>
                  </a:lnTo>
                  <a:lnTo>
                    <a:pt x="644710" y="900947"/>
                  </a:lnTo>
                  <a:lnTo>
                    <a:pt x="650525" y="894065"/>
                  </a:lnTo>
                  <a:lnTo>
                    <a:pt x="656340" y="887184"/>
                  </a:lnTo>
                  <a:lnTo>
                    <a:pt x="662683" y="880567"/>
                  </a:lnTo>
                  <a:lnTo>
                    <a:pt x="669027" y="873950"/>
                  </a:lnTo>
                  <a:lnTo>
                    <a:pt x="675371" y="867863"/>
                  </a:lnTo>
                  <a:lnTo>
                    <a:pt x="682243" y="861511"/>
                  </a:lnTo>
                  <a:lnTo>
                    <a:pt x="688851" y="855688"/>
                  </a:lnTo>
                  <a:lnTo>
                    <a:pt x="695988" y="850130"/>
                  </a:lnTo>
                  <a:lnTo>
                    <a:pt x="703124" y="844572"/>
                  </a:lnTo>
                  <a:lnTo>
                    <a:pt x="710525" y="839279"/>
                  </a:lnTo>
                  <a:lnTo>
                    <a:pt x="718190" y="833985"/>
                  </a:lnTo>
                  <a:lnTo>
                    <a:pt x="725591" y="828956"/>
                  </a:lnTo>
                  <a:lnTo>
                    <a:pt x="733521" y="824192"/>
                  </a:lnTo>
                  <a:lnTo>
                    <a:pt x="741451" y="819693"/>
                  </a:lnTo>
                  <a:lnTo>
                    <a:pt x="749644" y="815458"/>
                  </a:lnTo>
                  <a:lnTo>
                    <a:pt x="757574" y="811224"/>
                  </a:lnTo>
                  <a:lnTo>
                    <a:pt x="765768" y="807518"/>
                  </a:lnTo>
                  <a:lnTo>
                    <a:pt x="774226" y="803813"/>
                  </a:lnTo>
                  <a:lnTo>
                    <a:pt x="782949" y="800372"/>
                  </a:lnTo>
                  <a:lnTo>
                    <a:pt x="791671" y="796931"/>
                  </a:lnTo>
                  <a:lnTo>
                    <a:pt x="800394" y="794285"/>
                  </a:lnTo>
                  <a:lnTo>
                    <a:pt x="809381" y="791373"/>
                  </a:lnTo>
                  <a:lnTo>
                    <a:pt x="818632" y="788991"/>
                  </a:lnTo>
                  <a:lnTo>
                    <a:pt x="827883" y="786345"/>
                  </a:lnTo>
                  <a:lnTo>
                    <a:pt x="837134" y="784492"/>
                  </a:lnTo>
                  <a:lnTo>
                    <a:pt x="846650" y="782375"/>
                  </a:lnTo>
                  <a:lnTo>
                    <a:pt x="856165" y="780787"/>
                  </a:lnTo>
                  <a:lnTo>
                    <a:pt x="865680" y="779198"/>
                  </a:lnTo>
                  <a:lnTo>
                    <a:pt x="875460" y="778140"/>
                  </a:lnTo>
                  <a:lnTo>
                    <a:pt x="885240" y="777346"/>
                  </a:lnTo>
                  <a:lnTo>
                    <a:pt x="894756" y="776816"/>
                  </a:lnTo>
                  <a:lnTo>
                    <a:pt x="904800" y="776287"/>
                  </a:lnTo>
                  <a:close/>
                  <a:moveTo>
                    <a:pt x="797783" y="304800"/>
                  </a:moveTo>
                  <a:lnTo>
                    <a:pt x="819466" y="304800"/>
                  </a:lnTo>
                  <a:lnTo>
                    <a:pt x="840885" y="305594"/>
                  </a:lnTo>
                  <a:lnTo>
                    <a:pt x="862304" y="306652"/>
                  </a:lnTo>
                  <a:lnTo>
                    <a:pt x="883722" y="307975"/>
                  </a:lnTo>
                  <a:lnTo>
                    <a:pt x="904877" y="310356"/>
                  </a:lnTo>
                  <a:lnTo>
                    <a:pt x="925767" y="312738"/>
                  </a:lnTo>
                  <a:lnTo>
                    <a:pt x="946921" y="315913"/>
                  </a:lnTo>
                  <a:lnTo>
                    <a:pt x="968075" y="319617"/>
                  </a:lnTo>
                  <a:lnTo>
                    <a:pt x="988701" y="323586"/>
                  </a:lnTo>
                  <a:lnTo>
                    <a:pt x="1009591" y="328083"/>
                  </a:lnTo>
                  <a:lnTo>
                    <a:pt x="1029952" y="333111"/>
                  </a:lnTo>
                  <a:lnTo>
                    <a:pt x="1050577" y="338402"/>
                  </a:lnTo>
                  <a:lnTo>
                    <a:pt x="1070674" y="344223"/>
                  </a:lnTo>
                  <a:lnTo>
                    <a:pt x="1090770" y="350838"/>
                  </a:lnTo>
                  <a:lnTo>
                    <a:pt x="1110603" y="357188"/>
                  </a:lnTo>
                  <a:lnTo>
                    <a:pt x="1130170" y="364331"/>
                  </a:lnTo>
                  <a:lnTo>
                    <a:pt x="1149474" y="371740"/>
                  </a:lnTo>
                  <a:lnTo>
                    <a:pt x="1168513" y="379677"/>
                  </a:lnTo>
                  <a:lnTo>
                    <a:pt x="1187816" y="387879"/>
                  </a:lnTo>
                  <a:lnTo>
                    <a:pt x="1206855" y="396611"/>
                  </a:lnTo>
                  <a:lnTo>
                    <a:pt x="1225629" y="405606"/>
                  </a:lnTo>
                  <a:lnTo>
                    <a:pt x="1244139" y="415131"/>
                  </a:lnTo>
                  <a:lnTo>
                    <a:pt x="1262649" y="424656"/>
                  </a:lnTo>
                  <a:lnTo>
                    <a:pt x="1280895" y="434975"/>
                  </a:lnTo>
                  <a:lnTo>
                    <a:pt x="1298876" y="445294"/>
                  </a:lnTo>
                  <a:lnTo>
                    <a:pt x="1316593" y="456406"/>
                  </a:lnTo>
                  <a:lnTo>
                    <a:pt x="1334310" y="467519"/>
                  </a:lnTo>
                  <a:lnTo>
                    <a:pt x="1351762" y="479161"/>
                  </a:lnTo>
                  <a:lnTo>
                    <a:pt x="1368686" y="491067"/>
                  </a:lnTo>
                  <a:lnTo>
                    <a:pt x="1385609" y="503502"/>
                  </a:lnTo>
                  <a:lnTo>
                    <a:pt x="1404648" y="517790"/>
                  </a:lnTo>
                  <a:lnTo>
                    <a:pt x="1423158" y="532871"/>
                  </a:lnTo>
                  <a:lnTo>
                    <a:pt x="1441404" y="548217"/>
                  </a:lnTo>
                  <a:lnTo>
                    <a:pt x="1459385" y="563563"/>
                  </a:lnTo>
                  <a:lnTo>
                    <a:pt x="1273491" y="749565"/>
                  </a:lnTo>
                  <a:lnTo>
                    <a:pt x="1260270" y="738717"/>
                  </a:lnTo>
                  <a:lnTo>
                    <a:pt x="1253394" y="733161"/>
                  </a:lnTo>
                  <a:lnTo>
                    <a:pt x="1246519" y="728134"/>
                  </a:lnTo>
                  <a:lnTo>
                    <a:pt x="1235149" y="720196"/>
                  </a:lnTo>
                  <a:lnTo>
                    <a:pt x="1224043" y="712259"/>
                  </a:lnTo>
                  <a:lnTo>
                    <a:pt x="1212408" y="704850"/>
                  </a:lnTo>
                  <a:lnTo>
                    <a:pt x="1200773" y="697706"/>
                  </a:lnTo>
                  <a:lnTo>
                    <a:pt x="1188874" y="690298"/>
                  </a:lnTo>
                  <a:lnTo>
                    <a:pt x="1176710" y="683684"/>
                  </a:lnTo>
                  <a:lnTo>
                    <a:pt x="1164811" y="677069"/>
                  </a:lnTo>
                  <a:lnTo>
                    <a:pt x="1152647" y="670719"/>
                  </a:lnTo>
                  <a:lnTo>
                    <a:pt x="1140219" y="664634"/>
                  </a:lnTo>
                  <a:lnTo>
                    <a:pt x="1128055" y="658813"/>
                  </a:lnTo>
                  <a:lnTo>
                    <a:pt x="1115362" y="653521"/>
                  </a:lnTo>
                  <a:lnTo>
                    <a:pt x="1102670" y="648229"/>
                  </a:lnTo>
                  <a:lnTo>
                    <a:pt x="1089713" y="643202"/>
                  </a:lnTo>
                  <a:lnTo>
                    <a:pt x="1076756" y="638704"/>
                  </a:lnTo>
                  <a:lnTo>
                    <a:pt x="1064063" y="634206"/>
                  </a:lnTo>
                  <a:lnTo>
                    <a:pt x="1051106" y="629973"/>
                  </a:lnTo>
                  <a:lnTo>
                    <a:pt x="1037885" y="626004"/>
                  </a:lnTo>
                  <a:lnTo>
                    <a:pt x="1024399" y="622565"/>
                  </a:lnTo>
                  <a:lnTo>
                    <a:pt x="1010913" y="619390"/>
                  </a:lnTo>
                  <a:lnTo>
                    <a:pt x="997427" y="616479"/>
                  </a:lnTo>
                  <a:lnTo>
                    <a:pt x="983941" y="613569"/>
                  </a:lnTo>
                  <a:lnTo>
                    <a:pt x="970191" y="611452"/>
                  </a:lnTo>
                  <a:lnTo>
                    <a:pt x="956705" y="609336"/>
                  </a:lnTo>
                  <a:lnTo>
                    <a:pt x="942954" y="607748"/>
                  </a:lnTo>
                  <a:lnTo>
                    <a:pt x="928940" y="606425"/>
                  </a:lnTo>
                  <a:lnTo>
                    <a:pt x="915189" y="605102"/>
                  </a:lnTo>
                  <a:lnTo>
                    <a:pt x="901439" y="604573"/>
                  </a:lnTo>
                  <a:lnTo>
                    <a:pt x="887424" y="604044"/>
                  </a:lnTo>
                  <a:lnTo>
                    <a:pt x="873410" y="604044"/>
                  </a:lnTo>
                  <a:lnTo>
                    <a:pt x="859395" y="604573"/>
                  </a:lnTo>
                  <a:lnTo>
                    <a:pt x="845380" y="605102"/>
                  </a:lnTo>
                  <a:lnTo>
                    <a:pt x="831365" y="606425"/>
                  </a:lnTo>
                  <a:lnTo>
                    <a:pt x="817351" y="607748"/>
                  </a:lnTo>
                  <a:lnTo>
                    <a:pt x="803071" y="609336"/>
                  </a:lnTo>
                  <a:lnTo>
                    <a:pt x="789057" y="611452"/>
                  </a:lnTo>
                  <a:lnTo>
                    <a:pt x="775306" y="613834"/>
                  </a:lnTo>
                  <a:lnTo>
                    <a:pt x="761820" y="616744"/>
                  </a:lnTo>
                  <a:lnTo>
                    <a:pt x="748599" y="619919"/>
                  </a:lnTo>
                  <a:lnTo>
                    <a:pt x="735377" y="623359"/>
                  </a:lnTo>
                  <a:lnTo>
                    <a:pt x="722156" y="627063"/>
                  </a:lnTo>
                  <a:lnTo>
                    <a:pt x="709199" y="631296"/>
                  </a:lnTo>
                  <a:lnTo>
                    <a:pt x="696506" y="635794"/>
                  </a:lnTo>
                  <a:lnTo>
                    <a:pt x="683814" y="640556"/>
                  </a:lnTo>
                  <a:lnTo>
                    <a:pt x="671650" y="645584"/>
                  </a:lnTo>
                  <a:lnTo>
                    <a:pt x="659486" y="650875"/>
                  </a:lnTo>
                  <a:lnTo>
                    <a:pt x="647323" y="656696"/>
                  </a:lnTo>
                  <a:lnTo>
                    <a:pt x="635952" y="662517"/>
                  </a:lnTo>
                  <a:lnTo>
                    <a:pt x="624053" y="668867"/>
                  </a:lnTo>
                  <a:lnTo>
                    <a:pt x="612682" y="675481"/>
                  </a:lnTo>
                  <a:lnTo>
                    <a:pt x="601312" y="682361"/>
                  </a:lnTo>
                  <a:lnTo>
                    <a:pt x="590206" y="689769"/>
                  </a:lnTo>
                  <a:lnTo>
                    <a:pt x="579100" y="697442"/>
                  </a:lnTo>
                  <a:lnTo>
                    <a:pt x="568523" y="705115"/>
                  </a:lnTo>
                  <a:lnTo>
                    <a:pt x="558210" y="713317"/>
                  </a:lnTo>
                  <a:lnTo>
                    <a:pt x="548162" y="721784"/>
                  </a:lnTo>
                  <a:lnTo>
                    <a:pt x="537849" y="730515"/>
                  </a:lnTo>
                  <a:lnTo>
                    <a:pt x="528329" y="739246"/>
                  </a:lnTo>
                  <a:lnTo>
                    <a:pt x="518810" y="748507"/>
                  </a:lnTo>
                  <a:lnTo>
                    <a:pt x="509555" y="758032"/>
                  </a:lnTo>
                  <a:lnTo>
                    <a:pt x="500564" y="767557"/>
                  </a:lnTo>
                  <a:lnTo>
                    <a:pt x="491838" y="777346"/>
                  </a:lnTo>
                  <a:lnTo>
                    <a:pt x="483641" y="787665"/>
                  </a:lnTo>
                  <a:lnTo>
                    <a:pt x="475444" y="798248"/>
                  </a:lnTo>
                  <a:lnTo>
                    <a:pt x="467246" y="808832"/>
                  </a:lnTo>
                  <a:lnTo>
                    <a:pt x="459578" y="819679"/>
                  </a:lnTo>
                  <a:lnTo>
                    <a:pt x="452174" y="831057"/>
                  </a:lnTo>
                  <a:lnTo>
                    <a:pt x="444770" y="842434"/>
                  </a:lnTo>
                  <a:lnTo>
                    <a:pt x="438159" y="854340"/>
                  </a:lnTo>
                  <a:lnTo>
                    <a:pt x="431284" y="866246"/>
                  </a:lnTo>
                  <a:lnTo>
                    <a:pt x="425202" y="878417"/>
                  </a:lnTo>
                  <a:lnTo>
                    <a:pt x="419120" y="890852"/>
                  </a:lnTo>
                  <a:lnTo>
                    <a:pt x="413303" y="903288"/>
                  </a:lnTo>
                  <a:lnTo>
                    <a:pt x="408014" y="915988"/>
                  </a:lnTo>
                  <a:lnTo>
                    <a:pt x="402990" y="928952"/>
                  </a:lnTo>
                  <a:lnTo>
                    <a:pt x="398495" y="941917"/>
                  </a:lnTo>
                  <a:lnTo>
                    <a:pt x="393999" y="955411"/>
                  </a:lnTo>
                  <a:lnTo>
                    <a:pt x="390033" y="968905"/>
                  </a:lnTo>
                  <a:lnTo>
                    <a:pt x="386331" y="982398"/>
                  </a:lnTo>
                  <a:lnTo>
                    <a:pt x="383158" y="996157"/>
                  </a:lnTo>
                  <a:lnTo>
                    <a:pt x="379985" y="1010180"/>
                  </a:lnTo>
                  <a:lnTo>
                    <a:pt x="377076" y="1024467"/>
                  </a:lnTo>
                  <a:lnTo>
                    <a:pt x="374961" y="1038755"/>
                  </a:lnTo>
                  <a:lnTo>
                    <a:pt x="372845" y="1053571"/>
                  </a:lnTo>
                  <a:lnTo>
                    <a:pt x="371523" y="1068388"/>
                  </a:lnTo>
                  <a:lnTo>
                    <a:pt x="370201" y="1083205"/>
                  </a:lnTo>
                  <a:lnTo>
                    <a:pt x="369672" y="1098021"/>
                  </a:lnTo>
                  <a:lnTo>
                    <a:pt x="368879" y="1113367"/>
                  </a:lnTo>
                  <a:lnTo>
                    <a:pt x="368879" y="1128448"/>
                  </a:lnTo>
                  <a:lnTo>
                    <a:pt x="369143" y="1143794"/>
                  </a:lnTo>
                  <a:lnTo>
                    <a:pt x="370201" y="1159140"/>
                  </a:lnTo>
                  <a:lnTo>
                    <a:pt x="371523" y="1174750"/>
                  </a:lnTo>
                  <a:lnTo>
                    <a:pt x="372845" y="1190096"/>
                  </a:lnTo>
                  <a:lnTo>
                    <a:pt x="374961" y="1205971"/>
                  </a:lnTo>
                  <a:lnTo>
                    <a:pt x="377340" y="1221582"/>
                  </a:lnTo>
                  <a:lnTo>
                    <a:pt x="380249" y="1237721"/>
                  </a:lnTo>
                  <a:lnTo>
                    <a:pt x="383687" y="1253332"/>
                  </a:lnTo>
                  <a:lnTo>
                    <a:pt x="387124" y="1269471"/>
                  </a:lnTo>
                  <a:lnTo>
                    <a:pt x="391355" y="1285346"/>
                  </a:lnTo>
                  <a:lnTo>
                    <a:pt x="395850" y="1300957"/>
                  </a:lnTo>
                  <a:lnTo>
                    <a:pt x="400875" y="1316567"/>
                  </a:lnTo>
                  <a:lnTo>
                    <a:pt x="406163" y="1331648"/>
                  </a:lnTo>
                  <a:lnTo>
                    <a:pt x="411716" y="1347259"/>
                  </a:lnTo>
                  <a:lnTo>
                    <a:pt x="417798" y="1362075"/>
                  </a:lnTo>
                  <a:lnTo>
                    <a:pt x="423880" y="1376892"/>
                  </a:lnTo>
                  <a:lnTo>
                    <a:pt x="430755" y="1391709"/>
                  </a:lnTo>
                  <a:lnTo>
                    <a:pt x="437630" y="1406261"/>
                  </a:lnTo>
                  <a:lnTo>
                    <a:pt x="445034" y="1420548"/>
                  </a:lnTo>
                  <a:lnTo>
                    <a:pt x="452967" y="1434571"/>
                  </a:lnTo>
                  <a:lnTo>
                    <a:pt x="460900" y="1448330"/>
                  </a:lnTo>
                  <a:lnTo>
                    <a:pt x="469097" y="1462088"/>
                  </a:lnTo>
                  <a:lnTo>
                    <a:pt x="477823" y="1475582"/>
                  </a:lnTo>
                  <a:lnTo>
                    <a:pt x="486814" y="1488811"/>
                  </a:lnTo>
                  <a:lnTo>
                    <a:pt x="496069" y="1502040"/>
                  </a:lnTo>
                  <a:lnTo>
                    <a:pt x="505589" y="1515005"/>
                  </a:lnTo>
                  <a:lnTo>
                    <a:pt x="515637" y="1527176"/>
                  </a:lnTo>
                  <a:lnTo>
                    <a:pt x="525685" y="1539611"/>
                  </a:lnTo>
                  <a:lnTo>
                    <a:pt x="535733" y="1551782"/>
                  </a:lnTo>
                  <a:lnTo>
                    <a:pt x="546311" y="1563423"/>
                  </a:lnTo>
                  <a:lnTo>
                    <a:pt x="557417" y="1575065"/>
                  </a:lnTo>
                  <a:lnTo>
                    <a:pt x="568523" y="1586442"/>
                  </a:lnTo>
                  <a:lnTo>
                    <a:pt x="579893" y="1597555"/>
                  </a:lnTo>
                  <a:lnTo>
                    <a:pt x="591264" y="1608138"/>
                  </a:lnTo>
                  <a:lnTo>
                    <a:pt x="603163" y="1618457"/>
                  </a:lnTo>
                  <a:lnTo>
                    <a:pt x="615062" y="1628776"/>
                  </a:lnTo>
                  <a:lnTo>
                    <a:pt x="627490" y="1638830"/>
                  </a:lnTo>
                  <a:lnTo>
                    <a:pt x="639919" y="1648355"/>
                  </a:lnTo>
                  <a:lnTo>
                    <a:pt x="652347" y="1657615"/>
                  </a:lnTo>
                  <a:lnTo>
                    <a:pt x="665304" y="1666611"/>
                  </a:lnTo>
                  <a:lnTo>
                    <a:pt x="678261" y="1675342"/>
                  </a:lnTo>
                  <a:lnTo>
                    <a:pt x="691482" y="1683544"/>
                  </a:lnTo>
                  <a:lnTo>
                    <a:pt x="704968" y="1691482"/>
                  </a:lnTo>
                  <a:lnTo>
                    <a:pt x="718454" y="1699155"/>
                  </a:lnTo>
                  <a:lnTo>
                    <a:pt x="731940" y="1706828"/>
                  </a:lnTo>
                  <a:lnTo>
                    <a:pt x="745690" y="1713707"/>
                  </a:lnTo>
                  <a:lnTo>
                    <a:pt x="759441" y="1720057"/>
                  </a:lnTo>
                  <a:lnTo>
                    <a:pt x="773455" y="1726671"/>
                  </a:lnTo>
                  <a:lnTo>
                    <a:pt x="787734" y="1732492"/>
                  </a:lnTo>
                  <a:lnTo>
                    <a:pt x="801749" y="1738313"/>
                  </a:lnTo>
                  <a:lnTo>
                    <a:pt x="816293" y="1743605"/>
                  </a:lnTo>
                  <a:lnTo>
                    <a:pt x="830836" y="1748632"/>
                  </a:lnTo>
                  <a:lnTo>
                    <a:pt x="845380" y="1753130"/>
                  </a:lnTo>
                  <a:lnTo>
                    <a:pt x="859924" y="1757363"/>
                  </a:lnTo>
                  <a:lnTo>
                    <a:pt x="874732" y="1761067"/>
                  </a:lnTo>
                  <a:lnTo>
                    <a:pt x="889275" y="1764771"/>
                  </a:lnTo>
                  <a:lnTo>
                    <a:pt x="904348" y="1767946"/>
                  </a:lnTo>
                  <a:lnTo>
                    <a:pt x="918891" y="1770328"/>
                  </a:lnTo>
                  <a:lnTo>
                    <a:pt x="933699" y="1772709"/>
                  </a:lnTo>
                  <a:lnTo>
                    <a:pt x="948507" y="1774561"/>
                  </a:lnTo>
                  <a:lnTo>
                    <a:pt x="963580" y="1776413"/>
                  </a:lnTo>
                  <a:lnTo>
                    <a:pt x="978388" y="1777471"/>
                  </a:lnTo>
                  <a:lnTo>
                    <a:pt x="993196" y="1778265"/>
                  </a:lnTo>
                  <a:lnTo>
                    <a:pt x="1008268" y="1778530"/>
                  </a:lnTo>
                  <a:lnTo>
                    <a:pt x="1023341" y="1778530"/>
                  </a:lnTo>
                  <a:lnTo>
                    <a:pt x="1038149" y="1778265"/>
                  </a:lnTo>
                  <a:lnTo>
                    <a:pt x="1052957" y="1777471"/>
                  </a:lnTo>
                  <a:lnTo>
                    <a:pt x="1067765" y="1776149"/>
                  </a:lnTo>
                  <a:lnTo>
                    <a:pt x="1083102" y="1774296"/>
                  </a:lnTo>
                  <a:lnTo>
                    <a:pt x="1097910" y="1772444"/>
                  </a:lnTo>
                  <a:lnTo>
                    <a:pt x="1112718" y="1769799"/>
                  </a:lnTo>
                  <a:lnTo>
                    <a:pt x="1127262" y="1767153"/>
                  </a:lnTo>
                  <a:lnTo>
                    <a:pt x="1142070" y="1763713"/>
                  </a:lnTo>
                  <a:lnTo>
                    <a:pt x="1156349" y="1760273"/>
                  </a:lnTo>
                  <a:lnTo>
                    <a:pt x="1170364" y="1756040"/>
                  </a:lnTo>
                  <a:lnTo>
                    <a:pt x="1184114" y="1751807"/>
                  </a:lnTo>
                  <a:lnTo>
                    <a:pt x="1197600" y="1747044"/>
                  </a:lnTo>
                  <a:lnTo>
                    <a:pt x="1210821" y="1742017"/>
                  </a:lnTo>
                  <a:lnTo>
                    <a:pt x="1224043" y="1736726"/>
                  </a:lnTo>
                  <a:lnTo>
                    <a:pt x="1236735" y="1731169"/>
                  </a:lnTo>
                  <a:lnTo>
                    <a:pt x="1249428" y="1725084"/>
                  </a:lnTo>
                  <a:lnTo>
                    <a:pt x="1261856" y="1718734"/>
                  </a:lnTo>
                  <a:lnTo>
                    <a:pt x="1274020" y="1712119"/>
                  </a:lnTo>
                  <a:lnTo>
                    <a:pt x="1285655" y="1704976"/>
                  </a:lnTo>
                  <a:lnTo>
                    <a:pt x="1297554" y="1697832"/>
                  </a:lnTo>
                  <a:lnTo>
                    <a:pt x="1308660" y="1690423"/>
                  </a:lnTo>
                  <a:lnTo>
                    <a:pt x="1320031" y="1682486"/>
                  </a:lnTo>
                  <a:lnTo>
                    <a:pt x="1330608" y="1674284"/>
                  </a:lnTo>
                  <a:lnTo>
                    <a:pt x="1340920" y="1666082"/>
                  </a:lnTo>
                  <a:lnTo>
                    <a:pt x="1350969" y="1657615"/>
                  </a:lnTo>
                  <a:lnTo>
                    <a:pt x="1361017" y="1648884"/>
                  </a:lnTo>
                  <a:lnTo>
                    <a:pt x="1370801" y="1639888"/>
                  </a:lnTo>
                  <a:lnTo>
                    <a:pt x="1380056" y="1630628"/>
                  </a:lnTo>
                  <a:lnTo>
                    <a:pt x="1389047" y="1621103"/>
                  </a:lnTo>
                  <a:lnTo>
                    <a:pt x="1398037" y="1611313"/>
                  </a:lnTo>
                  <a:lnTo>
                    <a:pt x="1406499" y="1601259"/>
                  </a:lnTo>
                  <a:lnTo>
                    <a:pt x="1414696" y="1590940"/>
                  </a:lnTo>
                  <a:lnTo>
                    <a:pt x="1422629" y="1580621"/>
                  </a:lnTo>
                  <a:lnTo>
                    <a:pt x="1430562" y="1570303"/>
                  </a:lnTo>
                  <a:lnTo>
                    <a:pt x="1437702" y="1559190"/>
                  </a:lnTo>
                  <a:lnTo>
                    <a:pt x="1445106" y="1548342"/>
                  </a:lnTo>
                  <a:lnTo>
                    <a:pt x="1451716" y="1536965"/>
                  </a:lnTo>
                  <a:lnTo>
                    <a:pt x="1458591" y="1525853"/>
                  </a:lnTo>
                  <a:lnTo>
                    <a:pt x="1464673" y="1514211"/>
                  </a:lnTo>
                  <a:lnTo>
                    <a:pt x="1470755" y="1502834"/>
                  </a:lnTo>
                  <a:lnTo>
                    <a:pt x="1476308" y="1490928"/>
                  </a:lnTo>
                  <a:lnTo>
                    <a:pt x="1481597" y="1479286"/>
                  </a:lnTo>
                  <a:lnTo>
                    <a:pt x="1486621" y="1467115"/>
                  </a:lnTo>
                  <a:lnTo>
                    <a:pt x="1491381" y="1454680"/>
                  </a:lnTo>
                  <a:lnTo>
                    <a:pt x="1495876" y="1442773"/>
                  </a:lnTo>
                  <a:lnTo>
                    <a:pt x="1500107" y="1430073"/>
                  </a:lnTo>
                  <a:lnTo>
                    <a:pt x="1503809" y="1417373"/>
                  </a:lnTo>
                  <a:lnTo>
                    <a:pt x="1507511" y="1404673"/>
                  </a:lnTo>
                  <a:lnTo>
                    <a:pt x="1510420" y="1391973"/>
                  </a:lnTo>
                  <a:lnTo>
                    <a:pt x="1513593" y="1379009"/>
                  </a:lnTo>
                  <a:lnTo>
                    <a:pt x="1516237" y="1366044"/>
                  </a:lnTo>
                  <a:lnTo>
                    <a:pt x="1518617" y="1352815"/>
                  </a:lnTo>
                  <a:lnTo>
                    <a:pt x="1520732" y="1339586"/>
                  </a:lnTo>
                  <a:lnTo>
                    <a:pt x="1522319" y="1326092"/>
                  </a:lnTo>
                  <a:lnTo>
                    <a:pt x="1523641" y="1312598"/>
                  </a:lnTo>
                  <a:lnTo>
                    <a:pt x="1524434" y="1299105"/>
                  </a:lnTo>
                  <a:lnTo>
                    <a:pt x="1525492" y="1285611"/>
                  </a:lnTo>
                  <a:lnTo>
                    <a:pt x="1526021" y="1272117"/>
                  </a:lnTo>
                  <a:lnTo>
                    <a:pt x="1526021" y="1258623"/>
                  </a:lnTo>
                  <a:lnTo>
                    <a:pt x="1525757" y="1244865"/>
                  </a:lnTo>
                  <a:lnTo>
                    <a:pt x="1525228" y="1231107"/>
                  </a:lnTo>
                  <a:lnTo>
                    <a:pt x="1524170" y="1217348"/>
                  </a:lnTo>
                  <a:lnTo>
                    <a:pt x="1523112" y="1203325"/>
                  </a:lnTo>
                  <a:lnTo>
                    <a:pt x="1521790" y="1189302"/>
                  </a:lnTo>
                  <a:lnTo>
                    <a:pt x="1519675" y="1175544"/>
                  </a:lnTo>
                  <a:lnTo>
                    <a:pt x="1517559" y="1161521"/>
                  </a:lnTo>
                  <a:lnTo>
                    <a:pt x="1514915" y="1147498"/>
                  </a:lnTo>
                  <a:lnTo>
                    <a:pt x="1512271" y="1133211"/>
                  </a:lnTo>
                  <a:lnTo>
                    <a:pt x="1509097" y="1119188"/>
                  </a:lnTo>
                  <a:lnTo>
                    <a:pt x="1505395" y="1104900"/>
                  </a:lnTo>
                  <a:lnTo>
                    <a:pt x="1501429" y="1090877"/>
                  </a:lnTo>
                  <a:lnTo>
                    <a:pt x="1497198" y="1076855"/>
                  </a:lnTo>
                  <a:lnTo>
                    <a:pt x="1492703" y="1063096"/>
                  </a:lnTo>
                  <a:lnTo>
                    <a:pt x="1487943" y="1049338"/>
                  </a:lnTo>
                  <a:lnTo>
                    <a:pt x="1482919" y="1035580"/>
                  </a:lnTo>
                  <a:lnTo>
                    <a:pt x="1477630" y="1022350"/>
                  </a:lnTo>
                  <a:lnTo>
                    <a:pt x="1472077" y="1008857"/>
                  </a:lnTo>
                  <a:lnTo>
                    <a:pt x="1466260" y="995892"/>
                  </a:lnTo>
                  <a:lnTo>
                    <a:pt x="1460178" y="982927"/>
                  </a:lnTo>
                  <a:lnTo>
                    <a:pt x="1453832" y="969963"/>
                  </a:lnTo>
                  <a:lnTo>
                    <a:pt x="1446957" y="957527"/>
                  </a:lnTo>
                  <a:lnTo>
                    <a:pt x="1440346" y="945092"/>
                  </a:lnTo>
                  <a:lnTo>
                    <a:pt x="1432942" y="932657"/>
                  </a:lnTo>
                  <a:lnTo>
                    <a:pt x="1425802" y="920486"/>
                  </a:lnTo>
                  <a:lnTo>
                    <a:pt x="1418134" y="908844"/>
                  </a:lnTo>
                  <a:lnTo>
                    <a:pt x="1410201" y="896938"/>
                  </a:lnTo>
                  <a:lnTo>
                    <a:pt x="1402268" y="885561"/>
                  </a:lnTo>
                  <a:lnTo>
                    <a:pt x="1398566" y="880534"/>
                  </a:lnTo>
                  <a:lnTo>
                    <a:pt x="1394335" y="875242"/>
                  </a:lnTo>
                  <a:lnTo>
                    <a:pt x="1386402" y="864923"/>
                  </a:lnTo>
                  <a:lnTo>
                    <a:pt x="1572032" y="679450"/>
                  </a:lnTo>
                  <a:lnTo>
                    <a:pt x="1584724" y="694531"/>
                  </a:lnTo>
                  <a:lnTo>
                    <a:pt x="1596624" y="709877"/>
                  </a:lnTo>
                  <a:lnTo>
                    <a:pt x="1608787" y="725752"/>
                  </a:lnTo>
                  <a:lnTo>
                    <a:pt x="1620422" y="741627"/>
                  </a:lnTo>
                  <a:lnTo>
                    <a:pt x="1632850" y="759090"/>
                  </a:lnTo>
                  <a:lnTo>
                    <a:pt x="1644750" y="776817"/>
                  </a:lnTo>
                  <a:lnTo>
                    <a:pt x="1656120" y="794809"/>
                  </a:lnTo>
                  <a:lnTo>
                    <a:pt x="1667755" y="812800"/>
                  </a:lnTo>
                  <a:lnTo>
                    <a:pt x="1678332" y="831321"/>
                  </a:lnTo>
                  <a:lnTo>
                    <a:pt x="1688909" y="850107"/>
                  </a:lnTo>
                  <a:lnTo>
                    <a:pt x="1699222" y="869157"/>
                  </a:lnTo>
                  <a:lnTo>
                    <a:pt x="1709006" y="888207"/>
                  </a:lnTo>
                  <a:lnTo>
                    <a:pt x="1718525" y="908050"/>
                  </a:lnTo>
                  <a:lnTo>
                    <a:pt x="1727781" y="927629"/>
                  </a:lnTo>
                  <a:lnTo>
                    <a:pt x="1736507" y="947473"/>
                  </a:lnTo>
                  <a:lnTo>
                    <a:pt x="1744704" y="967846"/>
                  </a:lnTo>
                  <a:lnTo>
                    <a:pt x="1752373" y="988219"/>
                  </a:lnTo>
                  <a:lnTo>
                    <a:pt x="1760041" y="1009121"/>
                  </a:lnTo>
                  <a:lnTo>
                    <a:pt x="1767181" y="1030023"/>
                  </a:lnTo>
                  <a:lnTo>
                    <a:pt x="1773792" y="1051190"/>
                  </a:lnTo>
                  <a:lnTo>
                    <a:pt x="1779873" y="1072886"/>
                  </a:lnTo>
                  <a:lnTo>
                    <a:pt x="1785955" y="1094052"/>
                  </a:lnTo>
                  <a:lnTo>
                    <a:pt x="1790979" y="1115748"/>
                  </a:lnTo>
                  <a:lnTo>
                    <a:pt x="1795739" y="1137180"/>
                  </a:lnTo>
                  <a:lnTo>
                    <a:pt x="1799970" y="1158611"/>
                  </a:lnTo>
                  <a:lnTo>
                    <a:pt x="1803936" y="1179777"/>
                  </a:lnTo>
                  <a:lnTo>
                    <a:pt x="1806845" y="1201209"/>
                  </a:lnTo>
                  <a:lnTo>
                    <a:pt x="1809754" y="1222640"/>
                  </a:lnTo>
                  <a:lnTo>
                    <a:pt x="1811869" y="1243542"/>
                  </a:lnTo>
                  <a:lnTo>
                    <a:pt x="1813985" y="1264709"/>
                  </a:lnTo>
                  <a:lnTo>
                    <a:pt x="1815042" y="1285611"/>
                  </a:lnTo>
                  <a:lnTo>
                    <a:pt x="1815836" y="1306778"/>
                  </a:lnTo>
                  <a:lnTo>
                    <a:pt x="1816100" y="1327680"/>
                  </a:lnTo>
                  <a:lnTo>
                    <a:pt x="1816100" y="1348317"/>
                  </a:lnTo>
                  <a:lnTo>
                    <a:pt x="1815571" y="1369219"/>
                  </a:lnTo>
                  <a:lnTo>
                    <a:pt x="1814514" y="1389592"/>
                  </a:lnTo>
                  <a:lnTo>
                    <a:pt x="1812927" y="1410494"/>
                  </a:lnTo>
                  <a:lnTo>
                    <a:pt x="1810812" y="1431132"/>
                  </a:lnTo>
                  <a:lnTo>
                    <a:pt x="1808432" y="1451769"/>
                  </a:lnTo>
                  <a:lnTo>
                    <a:pt x="1805523" y="1472142"/>
                  </a:lnTo>
                  <a:lnTo>
                    <a:pt x="1801821" y="1492515"/>
                  </a:lnTo>
                  <a:lnTo>
                    <a:pt x="1797855" y="1512623"/>
                  </a:lnTo>
                  <a:lnTo>
                    <a:pt x="1793359" y="1532467"/>
                  </a:lnTo>
                  <a:lnTo>
                    <a:pt x="1788600" y="1552576"/>
                  </a:lnTo>
                  <a:lnTo>
                    <a:pt x="1783311" y="1572155"/>
                  </a:lnTo>
                  <a:lnTo>
                    <a:pt x="1777758" y="1591469"/>
                  </a:lnTo>
                  <a:lnTo>
                    <a:pt x="1771147" y="1611048"/>
                  </a:lnTo>
                  <a:lnTo>
                    <a:pt x="1764801" y="1630098"/>
                  </a:lnTo>
                  <a:lnTo>
                    <a:pt x="1757397" y="1648884"/>
                  </a:lnTo>
                  <a:lnTo>
                    <a:pt x="1749993" y="1667669"/>
                  </a:lnTo>
                  <a:lnTo>
                    <a:pt x="1741796" y="1685926"/>
                  </a:lnTo>
                  <a:lnTo>
                    <a:pt x="1733334" y="1704182"/>
                  </a:lnTo>
                  <a:lnTo>
                    <a:pt x="1724343" y="1722703"/>
                  </a:lnTo>
                  <a:lnTo>
                    <a:pt x="1714559" y="1740694"/>
                  </a:lnTo>
                  <a:lnTo>
                    <a:pt x="1704775" y="1758686"/>
                  </a:lnTo>
                  <a:lnTo>
                    <a:pt x="1694198" y="1776413"/>
                  </a:lnTo>
                  <a:lnTo>
                    <a:pt x="1683092" y="1793876"/>
                  </a:lnTo>
                  <a:lnTo>
                    <a:pt x="1671721" y="1810544"/>
                  </a:lnTo>
                  <a:lnTo>
                    <a:pt x="1659822" y="1827478"/>
                  </a:lnTo>
                  <a:lnTo>
                    <a:pt x="1647394" y="1844146"/>
                  </a:lnTo>
                  <a:lnTo>
                    <a:pt x="1634966" y="1860021"/>
                  </a:lnTo>
                  <a:lnTo>
                    <a:pt x="1621744" y="1875896"/>
                  </a:lnTo>
                  <a:lnTo>
                    <a:pt x="1608258" y="1891242"/>
                  </a:lnTo>
                  <a:lnTo>
                    <a:pt x="1594244" y="1906324"/>
                  </a:lnTo>
                  <a:lnTo>
                    <a:pt x="1579436" y="1921140"/>
                  </a:lnTo>
                  <a:lnTo>
                    <a:pt x="1564628" y="1935692"/>
                  </a:lnTo>
                  <a:lnTo>
                    <a:pt x="1549291" y="1949715"/>
                  </a:lnTo>
                  <a:lnTo>
                    <a:pt x="1533425" y="1963209"/>
                  </a:lnTo>
                  <a:lnTo>
                    <a:pt x="1517030" y="1976703"/>
                  </a:lnTo>
                  <a:lnTo>
                    <a:pt x="1500107" y="1989667"/>
                  </a:lnTo>
                  <a:lnTo>
                    <a:pt x="1482390" y="2002367"/>
                  </a:lnTo>
                  <a:lnTo>
                    <a:pt x="1464673" y="2014803"/>
                  </a:lnTo>
                  <a:lnTo>
                    <a:pt x="1446428" y="2026709"/>
                  </a:lnTo>
                  <a:lnTo>
                    <a:pt x="1427653" y="2037821"/>
                  </a:lnTo>
                  <a:lnTo>
                    <a:pt x="1408614" y="2048669"/>
                  </a:lnTo>
                  <a:lnTo>
                    <a:pt x="1389047" y="2059253"/>
                  </a:lnTo>
                  <a:lnTo>
                    <a:pt x="1368950" y="2069042"/>
                  </a:lnTo>
                  <a:lnTo>
                    <a:pt x="1348589" y="2078303"/>
                  </a:lnTo>
                  <a:lnTo>
                    <a:pt x="1327699" y="2087034"/>
                  </a:lnTo>
                  <a:lnTo>
                    <a:pt x="1306809" y="2095501"/>
                  </a:lnTo>
                  <a:lnTo>
                    <a:pt x="1285126" y="2102909"/>
                  </a:lnTo>
                  <a:lnTo>
                    <a:pt x="1263178" y="2110317"/>
                  </a:lnTo>
                  <a:lnTo>
                    <a:pt x="1240966" y="2116667"/>
                  </a:lnTo>
                  <a:lnTo>
                    <a:pt x="1218225" y="2123017"/>
                  </a:lnTo>
                  <a:lnTo>
                    <a:pt x="1206590" y="2125663"/>
                  </a:lnTo>
                  <a:lnTo>
                    <a:pt x="1194691" y="2128309"/>
                  </a:lnTo>
                  <a:lnTo>
                    <a:pt x="1183056" y="2130690"/>
                  </a:lnTo>
                  <a:lnTo>
                    <a:pt x="1171157" y="2133072"/>
                  </a:lnTo>
                  <a:lnTo>
                    <a:pt x="1159258" y="2135188"/>
                  </a:lnTo>
                  <a:lnTo>
                    <a:pt x="1147358" y="2137305"/>
                  </a:lnTo>
                  <a:lnTo>
                    <a:pt x="1135459" y="2139157"/>
                  </a:lnTo>
                  <a:lnTo>
                    <a:pt x="1123824" y="2141009"/>
                  </a:lnTo>
                  <a:lnTo>
                    <a:pt x="1111660" y="2142332"/>
                  </a:lnTo>
                  <a:lnTo>
                    <a:pt x="1099761" y="2143390"/>
                  </a:lnTo>
                  <a:lnTo>
                    <a:pt x="1075962" y="2145772"/>
                  </a:lnTo>
                  <a:lnTo>
                    <a:pt x="1052164" y="2147094"/>
                  </a:lnTo>
                  <a:lnTo>
                    <a:pt x="1028365" y="2147888"/>
                  </a:lnTo>
                  <a:lnTo>
                    <a:pt x="1004038" y="2147888"/>
                  </a:lnTo>
                  <a:lnTo>
                    <a:pt x="980239" y="2147359"/>
                  </a:lnTo>
                  <a:lnTo>
                    <a:pt x="956440" y="2146301"/>
                  </a:lnTo>
                  <a:lnTo>
                    <a:pt x="932642" y="2144449"/>
                  </a:lnTo>
                  <a:lnTo>
                    <a:pt x="908843" y="2142067"/>
                  </a:lnTo>
                  <a:lnTo>
                    <a:pt x="884780" y="2138892"/>
                  </a:lnTo>
                  <a:lnTo>
                    <a:pt x="860981" y="2135188"/>
                  </a:lnTo>
                  <a:lnTo>
                    <a:pt x="837183" y="2130690"/>
                  </a:lnTo>
                  <a:lnTo>
                    <a:pt x="813384" y="2125663"/>
                  </a:lnTo>
                  <a:lnTo>
                    <a:pt x="789057" y="2120107"/>
                  </a:lnTo>
                  <a:lnTo>
                    <a:pt x="765522" y="2114022"/>
                  </a:lnTo>
                  <a:lnTo>
                    <a:pt x="741724" y="2106878"/>
                  </a:lnTo>
                  <a:lnTo>
                    <a:pt x="718190" y="2099734"/>
                  </a:lnTo>
                  <a:lnTo>
                    <a:pt x="694920" y="2091532"/>
                  </a:lnTo>
                  <a:lnTo>
                    <a:pt x="671650" y="2082801"/>
                  </a:lnTo>
                  <a:lnTo>
                    <a:pt x="648645" y="2073276"/>
                  </a:lnTo>
                  <a:lnTo>
                    <a:pt x="625904" y="2063486"/>
                  </a:lnTo>
                  <a:lnTo>
                    <a:pt x="603163" y="2052903"/>
                  </a:lnTo>
                  <a:lnTo>
                    <a:pt x="580686" y="2042055"/>
                  </a:lnTo>
                  <a:lnTo>
                    <a:pt x="558474" y="2030149"/>
                  </a:lnTo>
                  <a:lnTo>
                    <a:pt x="536527" y="2018242"/>
                  </a:lnTo>
                  <a:lnTo>
                    <a:pt x="514844" y="2005542"/>
                  </a:lnTo>
                  <a:lnTo>
                    <a:pt x="493425" y="1992313"/>
                  </a:lnTo>
                  <a:lnTo>
                    <a:pt x="472270" y="1978555"/>
                  </a:lnTo>
                  <a:lnTo>
                    <a:pt x="451116" y="1964003"/>
                  </a:lnTo>
                  <a:lnTo>
                    <a:pt x="430491" y="1949186"/>
                  </a:lnTo>
                  <a:lnTo>
                    <a:pt x="410130" y="1933576"/>
                  </a:lnTo>
                  <a:lnTo>
                    <a:pt x="390033" y="1917701"/>
                  </a:lnTo>
                  <a:lnTo>
                    <a:pt x="370465" y="1901296"/>
                  </a:lnTo>
                  <a:lnTo>
                    <a:pt x="351162" y="1884099"/>
                  </a:lnTo>
                  <a:lnTo>
                    <a:pt x="332123" y="1867165"/>
                  </a:lnTo>
                  <a:lnTo>
                    <a:pt x="313613" y="1849174"/>
                  </a:lnTo>
                  <a:lnTo>
                    <a:pt x="295632" y="1830917"/>
                  </a:lnTo>
                  <a:lnTo>
                    <a:pt x="278179" y="1812132"/>
                  </a:lnTo>
                  <a:lnTo>
                    <a:pt x="260727" y="1792553"/>
                  </a:lnTo>
                  <a:lnTo>
                    <a:pt x="243804" y="1772974"/>
                  </a:lnTo>
                  <a:lnTo>
                    <a:pt x="227409" y="1753130"/>
                  </a:lnTo>
                  <a:lnTo>
                    <a:pt x="211543" y="1732492"/>
                  </a:lnTo>
                  <a:lnTo>
                    <a:pt x="196206" y="1711590"/>
                  </a:lnTo>
                  <a:lnTo>
                    <a:pt x="181134" y="1690159"/>
                  </a:lnTo>
                  <a:lnTo>
                    <a:pt x="166590" y="1668463"/>
                  </a:lnTo>
                  <a:lnTo>
                    <a:pt x="152840" y="1646503"/>
                  </a:lnTo>
                  <a:lnTo>
                    <a:pt x="139354" y="1624542"/>
                  </a:lnTo>
                  <a:lnTo>
                    <a:pt x="126397" y="1601788"/>
                  </a:lnTo>
                  <a:lnTo>
                    <a:pt x="114498" y="1578505"/>
                  </a:lnTo>
                  <a:lnTo>
                    <a:pt x="102598" y="1555221"/>
                  </a:lnTo>
                  <a:lnTo>
                    <a:pt x="91492" y="1531673"/>
                  </a:lnTo>
                  <a:lnTo>
                    <a:pt x="80915" y="1507861"/>
                  </a:lnTo>
                  <a:lnTo>
                    <a:pt x="70867" y="1483784"/>
                  </a:lnTo>
                  <a:lnTo>
                    <a:pt x="61612" y="1458913"/>
                  </a:lnTo>
                  <a:lnTo>
                    <a:pt x="57117" y="1446742"/>
                  </a:lnTo>
                  <a:lnTo>
                    <a:pt x="52886" y="1434307"/>
                  </a:lnTo>
                  <a:lnTo>
                    <a:pt x="48655" y="1421871"/>
                  </a:lnTo>
                  <a:lnTo>
                    <a:pt x="44688" y="1409171"/>
                  </a:lnTo>
                  <a:lnTo>
                    <a:pt x="40986" y="1396736"/>
                  </a:lnTo>
                  <a:lnTo>
                    <a:pt x="37284" y="1384036"/>
                  </a:lnTo>
                  <a:lnTo>
                    <a:pt x="33582" y="1371071"/>
                  </a:lnTo>
                  <a:lnTo>
                    <a:pt x="30409" y="1358371"/>
                  </a:lnTo>
                  <a:lnTo>
                    <a:pt x="27236" y="1345407"/>
                  </a:lnTo>
                  <a:lnTo>
                    <a:pt x="24063" y="1332707"/>
                  </a:lnTo>
                  <a:lnTo>
                    <a:pt x="21154" y="1319742"/>
                  </a:lnTo>
                  <a:lnTo>
                    <a:pt x="18774" y="1306513"/>
                  </a:lnTo>
                  <a:lnTo>
                    <a:pt x="16130" y="1293548"/>
                  </a:lnTo>
                  <a:lnTo>
                    <a:pt x="14015" y="1280848"/>
                  </a:lnTo>
                  <a:lnTo>
                    <a:pt x="11635" y="1268148"/>
                  </a:lnTo>
                  <a:lnTo>
                    <a:pt x="9784" y="1255448"/>
                  </a:lnTo>
                  <a:lnTo>
                    <a:pt x="7933" y="1242484"/>
                  </a:lnTo>
                  <a:lnTo>
                    <a:pt x="6346" y="1229784"/>
                  </a:lnTo>
                  <a:lnTo>
                    <a:pt x="3702" y="1204648"/>
                  </a:lnTo>
                  <a:lnTo>
                    <a:pt x="1851" y="1179248"/>
                  </a:lnTo>
                  <a:lnTo>
                    <a:pt x="529" y="1154642"/>
                  </a:lnTo>
                  <a:lnTo>
                    <a:pt x="0" y="1129507"/>
                  </a:lnTo>
                  <a:lnTo>
                    <a:pt x="0" y="1105165"/>
                  </a:lnTo>
                  <a:lnTo>
                    <a:pt x="793" y="1080823"/>
                  </a:lnTo>
                  <a:lnTo>
                    <a:pt x="1851" y="1056217"/>
                  </a:lnTo>
                  <a:lnTo>
                    <a:pt x="4231" y="1032405"/>
                  </a:lnTo>
                  <a:lnTo>
                    <a:pt x="6611" y="1008592"/>
                  </a:lnTo>
                  <a:lnTo>
                    <a:pt x="9784" y="985044"/>
                  </a:lnTo>
                  <a:lnTo>
                    <a:pt x="13750" y="961496"/>
                  </a:lnTo>
                  <a:lnTo>
                    <a:pt x="18245" y="938477"/>
                  </a:lnTo>
                  <a:lnTo>
                    <a:pt x="23270" y="915723"/>
                  </a:lnTo>
                  <a:lnTo>
                    <a:pt x="28823" y="894027"/>
                  </a:lnTo>
                  <a:lnTo>
                    <a:pt x="34905" y="872067"/>
                  </a:lnTo>
                  <a:lnTo>
                    <a:pt x="41515" y="850636"/>
                  </a:lnTo>
                  <a:lnTo>
                    <a:pt x="48655" y="829734"/>
                  </a:lnTo>
                  <a:lnTo>
                    <a:pt x="56323" y="808567"/>
                  </a:lnTo>
                  <a:lnTo>
                    <a:pt x="64785" y="787929"/>
                  </a:lnTo>
                  <a:lnTo>
                    <a:pt x="73511" y="767821"/>
                  </a:lnTo>
                  <a:lnTo>
                    <a:pt x="82766" y="747977"/>
                  </a:lnTo>
                  <a:lnTo>
                    <a:pt x="92550" y="728398"/>
                  </a:lnTo>
                  <a:lnTo>
                    <a:pt x="102598" y="709084"/>
                  </a:lnTo>
                  <a:lnTo>
                    <a:pt x="113704" y="690298"/>
                  </a:lnTo>
                  <a:lnTo>
                    <a:pt x="124810" y="671777"/>
                  </a:lnTo>
                  <a:lnTo>
                    <a:pt x="136181" y="653521"/>
                  </a:lnTo>
                  <a:lnTo>
                    <a:pt x="148345" y="635794"/>
                  </a:lnTo>
                  <a:lnTo>
                    <a:pt x="161037" y="618331"/>
                  </a:lnTo>
                  <a:lnTo>
                    <a:pt x="174259" y="601398"/>
                  </a:lnTo>
                  <a:lnTo>
                    <a:pt x="187480" y="585259"/>
                  </a:lnTo>
                  <a:lnTo>
                    <a:pt x="200966" y="569384"/>
                  </a:lnTo>
                  <a:lnTo>
                    <a:pt x="214981" y="553773"/>
                  </a:lnTo>
                  <a:lnTo>
                    <a:pt x="229260" y="538956"/>
                  </a:lnTo>
                  <a:lnTo>
                    <a:pt x="243804" y="524404"/>
                  </a:lnTo>
                  <a:lnTo>
                    <a:pt x="258876" y="510117"/>
                  </a:lnTo>
                  <a:lnTo>
                    <a:pt x="274477" y="496359"/>
                  </a:lnTo>
                  <a:lnTo>
                    <a:pt x="290343" y="483129"/>
                  </a:lnTo>
                  <a:lnTo>
                    <a:pt x="306738" y="470165"/>
                  </a:lnTo>
                  <a:lnTo>
                    <a:pt x="323132" y="457465"/>
                  </a:lnTo>
                  <a:lnTo>
                    <a:pt x="340056" y="445294"/>
                  </a:lnTo>
                  <a:lnTo>
                    <a:pt x="357508" y="433917"/>
                  </a:lnTo>
                  <a:lnTo>
                    <a:pt x="374961" y="422540"/>
                  </a:lnTo>
                  <a:lnTo>
                    <a:pt x="392942" y="411956"/>
                  </a:lnTo>
                  <a:lnTo>
                    <a:pt x="411187" y="401902"/>
                  </a:lnTo>
                  <a:lnTo>
                    <a:pt x="429697" y="392113"/>
                  </a:lnTo>
                  <a:lnTo>
                    <a:pt x="447943" y="383117"/>
                  </a:lnTo>
                  <a:lnTo>
                    <a:pt x="466717" y="374386"/>
                  </a:lnTo>
                  <a:lnTo>
                    <a:pt x="485492" y="366183"/>
                  </a:lnTo>
                  <a:lnTo>
                    <a:pt x="504795" y="358511"/>
                  </a:lnTo>
                  <a:lnTo>
                    <a:pt x="524099" y="351631"/>
                  </a:lnTo>
                  <a:lnTo>
                    <a:pt x="543931" y="344752"/>
                  </a:lnTo>
                  <a:lnTo>
                    <a:pt x="564027" y="338667"/>
                  </a:lnTo>
                  <a:lnTo>
                    <a:pt x="584388" y="333111"/>
                  </a:lnTo>
                  <a:lnTo>
                    <a:pt x="604749" y="327819"/>
                  </a:lnTo>
                  <a:lnTo>
                    <a:pt x="625639" y="323321"/>
                  </a:lnTo>
                  <a:lnTo>
                    <a:pt x="646529" y="319088"/>
                  </a:lnTo>
                  <a:lnTo>
                    <a:pt x="667684" y="315383"/>
                  </a:lnTo>
                  <a:lnTo>
                    <a:pt x="689367" y="312208"/>
                  </a:lnTo>
                  <a:lnTo>
                    <a:pt x="710786" y="309563"/>
                  </a:lnTo>
                  <a:lnTo>
                    <a:pt x="732733" y="307446"/>
                  </a:lnTo>
                  <a:lnTo>
                    <a:pt x="754681" y="306123"/>
                  </a:lnTo>
                  <a:lnTo>
                    <a:pt x="776364" y="305065"/>
                  </a:lnTo>
                  <a:lnTo>
                    <a:pt x="797783" y="304800"/>
                  </a:lnTo>
                  <a:close/>
                  <a:moveTo>
                    <a:pt x="1971872" y="292100"/>
                  </a:moveTo>
                  <a:lnTo>
                    <a:pt x="2122487" y="334433"/>
                  </a:lnTo>
                  <a:lnTo>
                    <a:pt x="1869877" y="587375"/>
                  </a:lnTo>
                  <a:lnTo>
                    <a:pt x="1719262" y="545042"/>
                  </a:lnTo>
                  <a:lnTo>
                    <a:pt x="1971872" y="292100"/>
                  </a:lnTo>
                  <a:close/>
                  <a:moveTo>
                    <a:pt x="1898928" y="190500"/>
                  </a:moveTo>
                  <a:lnTo>
                    <a:pt x="1903425" y="190765"/>
                  </a:lnTo>
                  <a:lnTo>
                    <a:pt x="1907921" y="191560"/>
                  </a:lnTo>
                  <a:lnTo>
                    <a:pt x="1912418" y="192355"/>
                  </a:lnTo>
                  <a:lnTo>
                    <a:pt x="1916650" y="194209"/>
                  </a:lnTo>
                  <a:lnTo>
                    <a:pt x="1920882" y="196064"/>
                  </a:lnTo>
                  <a:lnTo>
                    <a:pt x="1925114" y="198183"/>
                  </a:lnTo>
                  <a:lnTo>
                    <a:pt x="1928818" y="201098"/>
                  </a:lnTo>
                  <a:lnTo>
                    <a:pt x="1932521" y="204542"/>
                  </a:lnTo>
                  <a:lnTo>
                    <a:pt x="1935695" y="208251"/>
                  </a:lnTo>
                  <a:lnTo>
                    <a:pt x="1938604" y="211696"/>
                  </a:lnTo>
                  <a:lnTo>
                    <a:pt x="1940985" y="215670"/>
                  </a:lnTo>
                  <a:lnTo>
                    <a:pt x="1942837" y="219909"/>
                  </a:lnTo>
                  <a:lnTo>
                    <a:pt x="1944159" y="224413"/>
                  </a:lnTo>
                  <a:lnTo>
                    <a:pt x="1945482" y="228917"/>
                  </a:lnTo>
                  <a:lnTo>
                    <a:pt x="1946011" y="233156"/>
                  </a:lnTo>
                  <a:lnTo>
                    <a:pt x="1946275" y="237925"/>
                  </a:lnTo>
                  <a:lnTo>
                    <a:pt x="1946011" y="242430"/>
                  </a:lnTo>
                  <a:lnTo>
                    <a:pt x="1945482" y="246934"/>
                  </a:lnTo>
                  <a:lnTo>
                    <a:pt x="1944159" y="251173"/>
                  </a:lnTo>
                  <a:lnTo>
                    <a:pt x="1942837" y="255677"/>
                  </a:lnTo>
                  <a:lnTo>
                    <a:pt x="1940985" y="259916"/>
                  </a:lnTo>
                  <a:lnTo>
                    <a:pt x="1938604" y="263890"/>
                  </a:lnTo>
                  <a:lnTo>
                    <a:pt x="1935695" y="267864"/>
                  </a:lnTo>
                  <a:lnTo>
                    <a:pt x="1932521" y="271044"/>
                  </a:lnTo>
                  <a:lnTo>
                    <a:pt x="1064661" y="1140336"/>
                  </a:lnTo>
                  <a:lnTo>
                    <a:pt x="1061222" y="1143515"/>
                  </a:lnTo>
                  <a:lnTo>
                    <a:pt x="1057255" y="1146430"/>
                  </a:lnTo>
                  <a:lnTo>
                    <a:pt x="1053287" y="1148814"/>
                  </a:lnTo>
                  <a:lnTo>
                    <a:pt x="1049055" y="1150934"/>
                  </a:lnTo>
                  <a:lnTo>
                    <a:pt x="1044558" y="1152259"/>
                  </a:lnTo>
                  <a:lnTo>
                    <a:pt x="1040326" y="1153318"/>
                  </a:lnTo>
                  <a:lnTo>
                    <a:pt x="1035829" y="1153848"/>
                  </a:lnTo>
                  <a:lnTo>
                    <a:pt x="1031597" y="1154113"/>
                  </a:lnTo>
                  <a:lnTo>
                    <a:pt x="1026571" y="1153848"/>
                  </a:lnTo>
                  <a:lnTo>
                    <a:pt x="1022075" y="1153318"/>
                  </a:lnTo>
                  <a:lnTo>
                    <a:pt x="1018107" y="1152259"/>
                  </a:lnTo>
                  <a:lnTo>
                    <a:pt x="1013610" y="1150934"/>
                  </a:lnTo>
                  <a:lnTo>
                    <a:pt x="1009378" y="1148814"/>
                  </a:lnTo>
                  <a:lnTo>
                    <a:pt x="1005411" y="1146430"/>
                  </a:lnTo>
                  <a:lnTo>
                    <a:pt x="1001443" y="1143515"/>
                  </a:lnTo>
                  <a:lnTo>
                    <a:pt x="998004" y="1140336"/>
                  </a:lnTo>
                  <a:lnTo>
                    <a:pt x="994566" y="1136892"/>
                  </a:lnTo>
                  <a:lnTo>
                    <a:pt x="991921" y="1132917"/>
                  </a:lnTo>
                  <a:lnTo>
                    <a:pt x="989540" y="1128943"/>
                  </a:lnTo>
                  <a:lnTo>
                    <a:pt x="987688" y="1124704"/>
                  </a:lnTo>
                  <a:lnTo>
                    <a:pt x="986101" y="1120465"/>
                  </a:lnTo>
                  <a:lnTo>
                    <a:pt x="985043" y="1115961"/>
                  </a:lnTo>
                  <a:lnTo>
                    <a:pt x="984250" y="1111457"/>
                  </a:lnTo>
                  <a:lnTo>
                    <a:pt x="984250" y="1106953"/>
                  </a:lnTo>
                  <a:lnTo>
                    <a:pt x="984250" y="1102448"/>
                  </a:lnTo>
                  <a:lnTo>
                    <a:pt x="985043" y="1097944"/>
                  </a:lnTo>
                  <a:lnTo>
                    <a:pt x="986101" y="1093440"/>
                  </a:lnTo>
                  <a:lnTo>
                    <a:pt x="987688" y="1089201"/>
                  </a:lnTo>
                  <a:lnTo>
                    <a:pt x="989540" y="1084962"/>
                  </a:lnTo>
                  <a:lnTo>
                    <a:pt x="991921" y="1080723"/>
                  </a:lnTo>
                  <a:lnTo>
                    <a:pt x="994566" y="1077278"/>
                  </a:lnTo>
                  <a:lnTo>
                    <a:pt x="998004" y="1073569"/>
                  </a:lnTo>
                  <a:lnTo>
                    <a:pt x="1865599" y="204542"/>
                  </a:lnTo>
                  <a:lnTo>
                    <a:pt x="1869303" y="201098"/>
                  </a:lnTo>
                  <a:lnTo>
                    <a:pt x="1873270" y="198183"/>
                  </a:lnTo>
                  <a:lnTo>
                    <a:pt x="1877238" y="196064"/>
                  </a:lnTo>
                  <a:lnTo>
                    <a:pt x="1881470" y="194209"/>
                  </a:lnTo>
                  <a:lnTo>
                    <a:pt x="1885438" y="192355"/>
                  </a:lnTo>
                  <a:lnTo>
                    <a:pt x="1889934" y="191560"/>
                  </a:lnTo>
                  <a:lnTo>
                    <a:pt x="1894431" y="190765"/>
                  </a:lnTo>
                  <a:lnTo>
                    <a:pt x="1898928" y="190500"/>
                  </a:lnTo>
                  <a:close/>
                  <a:moveTo>
                    <a:pt x="1813227" y="0"/>
                  </a:moveTo>
                  <a:lnTo>
                    <a:pt x="1855787" y="150615"/>
                  </a:lnTo>
                  <a:lnTo>
                    <a:pt x="1602807" y="403225"/>
                  </a:lnTo>
                  <a:lnTo>
                    <a:pt x="1560512" y="252610"/>
                  </a:lnTo>
                  <a:lnTo>
                    <a:pt x="1813227" y="0"/>
                  </a:lnTo>
                  <a:close/>
                </a:path>
              </a:pathLst>
            </a:custGeom>
            <a:solidFill>
              <a:srgbClr val="A362C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椭圆 14"/>
            <p:cNvSpPr/>
            <p:nvPr/>
          </p:nvSpPr>
          <p:spPr>
            <a:xfrm>
              <a:off x="6884469" y="-1644316"/>
              <a:ext cx="914400" cy="914400"/>
            </a:xfrm>
            <a:prstGeom prst="ellipse">
              <a:avLst/>
            </a:prstGeom>
            <a:noFill/>
            <a:ln>
              <a:solidFill>
                <a:srgbClr val="A36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9474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sp>
        <p:nvSpPr>
          <p:cNvPr id="35" name="矩形 34"/>
          <p:cNvSpPr/>
          <p:nvPr/>
        </p:nvSpPr>
        <p:spPr>
          <a:xfrm>
            <a:off x="75405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4"/>
          <p:cNvSpPr txBox="1">
            <a:spLocks noChangeArrowheads="1"/>
          </p:cNvSpPr>
          <p:nvPr/>
        </p:nvSpPr>
        <p:spPr bwMode="auto">
          <a:xfrm>
            <a:off x="367805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sp>
        <p:nvSpPr>
          <p:cNvPr id="40" name="矩形 39"/>
          <p:cNvSpPr/>
          <p:nvPr/>
        </p:nvSpPr>
        <p:spPr>
          <a:xfrm>
            <a:off x="353736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
          <p:cNvSpPr txBox="1">
            <a:spLocks noChangeArrowheads="1"/>
          </p:cNvSpPr>
          <p:nvPr/>
        </p:nvSpPr>
        <p:spPr bwMode="auto">
          <a:xfrm>
            <a:off x="646136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sp>
        <p:nvSpPr>
          <p:cNvPr id="44" name="矩形 43"/>
          <p:cNvSpPr/>
          <p:nvPr/>
        </p:nvSpPr>
        <p:spPr>
          <a:xfrm>
            <a:off x="632067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
          <p:cNvSpPr txBox="1">
            <a:spLocks noChangeArrowheads="1"/>
          </p:cNvSpPr>
          <p:nvPr/>
        </p:nvSpPr>
        <p:spPr bwMode="auto">
          <a:xfrm>
            <a:off x="924467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sp>
        <p:nvSpPr>
          <p:cNvPr id="48" name="矩形 47"/>
          <p:cNvSpPr/>
          <p:nvPr/>
        </p:nvSpPr>
        <p:spPr>
          <a:xfrm>
            <a:off x="910398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2" descr="用例"/>
          <p:cNvPicPr>
            <a:picLocks noChangeAspect="1"/>
          </p:cNvPicPr>
          <p:nvPr/>
        </p:nvPicPr>
        <p:blipFill>
          <a:blip r:embed="rId2"/>
          <a:stretch>
            <a:fillRect/>
          </a:stretch>
        </p:blipFill>
        <p:spPr>
          <a:xfrm>
            <a:off x="475615" y="1578610"/>
            <a:ext cx="2963545" cy="4507865"/>
          </a:xfrm>
          <a:prstGeom prst="rect">
            <a:avLst/>
          </a:prstGeom>
          <a:noFill/>
          <a:ln w="9525">
            <a:noFill/>
          </a:ln>
        </p:spPr>
      </p:pic>
      <p:pic>
        <p:nvPicPr>
          <p:cNvPr id="3" name="图片 5" descr="类图"/>
          <p:cNvPicPr>
            <a:picLocks noChangeAspect="1"/>
          </p:cNvPicPr>
          <p:nvPr/>
        </p:nvPicPr>
        <p:blipFill>
          <a:blip r:embed="rId3"/>
          <a:stretch>
            <a:fillRect/>
          </a:stretch>
        </p:blipFill>
        <p:spPr>
          <a:xfrm>
            <a:off x="3439160" y="1578610"/>
            <a:ext cx="2660015" cy="4507230"/>
          </a:xfrm>
          <a:prstGeom prst="rect">
            <a:avLst/>
          </a:prstGeom>
          <a:noFill/>
          <a:ln w="9525">
            <a:noFill/>
          </a:ln>
        </p:spPr>
      </p:pic>
      <p:pic>
        <p:nvPicPr>
          <p:cNvPr id="4" name="图片 1" descr="状态图"/>
          <p:cNvPicPr>
            <a:picLocks noChangeAspect="1"/>
          </p:cNvPicPr>
          <p:nvPr/>
        </p:nvPicPr>
        <p:blipFill>
          <a:blip r:embed="rId4"/>
          <a:stretch>
            <a:fillRect/>
          </a:stretch>
        </p:blipFill>
        <p:spPr>
          <a:xfrm>
            <a:off x="6099810" y="1409065"/>
            <a:ext cx="2709545" cy="4676775"/>
          </a:xfrm>
          <a:prstGeom prst="rect">
            <a:avLst/>
          </a:prstGeom>
          <a:noFill/>
          <a:ln w="9525">
            <a:noFill/>
          </a:ln>
        </p:spPr>
      </p:pic>
      <p:pic>
        <p:nvPicPr>
          <p:cNvPr id="6" name="图片 3" descr="顺序图"/>
          <p:cNvPicPr>
            <a:picLocks noChangeAspect="1"/>
          </p:cNvPicPr>
          <p:nvPr/>
        </p:nvPicPr>
        <p:blipFill>
          <a:blip r:embed="rId5"/>
          <a:stretch>
            <a:fillRect/>
          </a:stretch>
        </p:blipFill>
        <p:spPr>
          <a:xfrm>
            <a:off x="8875500" y="1408747"/>
            <a:ext cx="2914015" cy="4677410"/>
          </a:xfrm>
          <a:prstGeom prst="rect">
            <a:avLst/>
          </a:prstGeom>
          <a:noFill/>
          <a:ln w="9525">
            <a:noFill/>
          </a:ln>
        </p:spPr>
      </p:pic>
      <p:sp>
        <p:nvSpPr>
          <p:cNvPr id="7" name="矩形 6"/>
          <p:cNvSpPr/>
          <p:nvPr/>
        </p:nvSpPr>
        <p:spPr>
          <a:xfrm>
            <a:off x="304800" y="632460"/>
            <a:ext cx="3373120" cy="706755"/>
          </a:xfrm>
          <a:prstGeom prst="rect">
            <a:avLst/>
          </a:prstGeom>
          <a:noFill/>
          <a:ln>
            <a:noFill/>
          </a:ln>
        </p:spPr>
        <p:txBody>
          <a:bodyPr wrap="square" rtlCol="0" anchor="t">
            <a:spAutoFit/>
          </a:bodyPr>
          <a:lstStyle/>
          <a:p>
            <a:pPr algn="ctr"/>
            <a:r>
              <a:rPr lang="zh-C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用例图</a:t>
            </a:r>
          </a:p>
        </p:txBody>
      </p:sp>
      <p:sp>
        <p:nvSpPr>
          <p:cNvPr id="8" name="矩形 7"/>
          <p:cNvSpPr/>
          <p:nvPr/>
        </p:nvSpPr>
        <p:spPr>
          <a:xfrm>
            <a:off x="3759200" y="632460"/>
            <a:ext cx="1775460" cy="706755"/>
          </a:xfrm>
          <a:prstGeom prst="rect">
            <a:avLst/>
          </a:prstGeom>
          <a:noFill/>
          <a:ln>
            <a:noFill/>
          </a:ln>
        </p:spPr>
        <p:txBody>
          <a:bodyPr wrap="square" rtlCol="0" anchor="t">
            <a:spAutoFit/>
          </a:bodyPr>
          <a:lstStyle/>
          <a:p>
            <a:pPr algn="ctr"/>
            <a:r>
              <a:rPr lang="zh-C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类图</a:t>
            </a:r>
          </a:p>
        </p:txBody>
      </p:sp>
      <p:sp>
        <p:nvSpPr>
          <p:cNvPr id="10" name="矩形 9"/>
          <p:cNvSpPr/>
          <p:nvPr/>
        </p:nvSpPr>
        <p:spPr>
          <a:xfrm>
            <a:off x="6630670" y="632460"/>
            <a:ext cx="1714500" cy="706755"/>
          </a:xfrm>
          <a:prstGeom prst="rect">
            <a:avLst/>
          </a:prstGeom>
          <a:noFill/>
          <a:ln>
            <a:noFill/>
          </a:ln>
        </p:spPr>
        <p:txBody>
          <a:bodyPr wrap="none" rtlCol="0" anchor="t">
            <a:spAutoFit/>
          </a:bodyPr>
          <a:lstStyle/>
          <a:p>
            <a:pPr algn="ctr"/>
            <a:r>
              <a:rPr lang="zh-C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活动图</a:t>
            </a:r>
          </a:p>
        </p:txBody>
      </p:sp>
      <p:sp>
        <p:nvSpPr>
          <p:cNvPr id="11" name="矩形 10"/>
          <p:cNvSpPr/>
          <p:nvPr/>
        </p:nvSpPr>
        <p:spPr>
          <a:xfrm>
            <a:off x="9408795" y="632460"/>
            <a:ext cx="1714500" cy="706755"/>
          </a:xfrm>
          <a:prstGeom prst="rect">
            <a:avLst/>
          </a:prstGeom>
          <a:noFill/>
          <a:ln>
            <a:noFill/>
          </a:ln>
        </p:spPr>
        <p:txBody>
          <a:bodyPr wrap="none" rtlCol="0" anchor="t">
            <a:spAutoFit/>
          </a:bodyPr>
          <a:lstStyle/>
          <a:p>
            <a:pPr algn="ctr"/>
            <a:r>
              <a:rPr lang="zh-C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顺序图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880</Words>
  <Application>Microsoft Office PowerPoint</Application>
  <PresentationFormat>宽屏</PresentationFormat>
  <Paragraphs>97</Paragraphs>
  <Slides>17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Andalus</vt:lpstr>
      <vt:lpstr>宋体</vt:lpstr>
      <vt:lpstr>微软雅黑</vt:lpstr>
      <vt:lpstr>Arial</vt:lpstr>
      <vt:lpstr>Bodoni MT Black</vt:lpstr>
      <vt:lpstr>Calibri</vt:lpstr>
      <vt:lpstr>Calibri Light</vt:lpstr>
      <vt:lpstr>Franklin Gothic Book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bowen li</cp:lastModifiedBy>
  <cp:revision>529</cp:revision>
  <dcterms:created xsi:type="dcterms:W3CDTF">2014-08-08T03:06:00Z</dcterms:created>
  <dcterms:modified xsi:type="dcterms:W3CDTF">2020-06-20T00:33:46Z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