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2" r:id="rId3"/>
    <p:sldId id="271" r:id="rId4"/>
    <p:sldId id="265" r:id="rId5"/>
    <p:sldId id="262" r:id="rId6"/>
    <p:sldId id="275" r:id="rId7"/>
    <p:sldId id="276" r:id="rId8"/>
    <p:sldId id="283" r:id="rId9"/>
    <p:sldId id="282" r:id="rId10"/>
    <p:sldId id="281" r:id="rId11"/>
    <p:sldId id="280" r:id="rId12"/>
    <p:sldId id="279" r:id="rId13"/>
    <p:sldId id="269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30FEA-5972-454F-AAD8-5ABF932742DF}" v="625" dt="2024-09-22T22:49:49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F4251-BECC-43EE-80D1-2CD69950D959}" type="datetimeFigureOut"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36EAC-1675-4602-9D55-02E064E7AD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0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dirty="0"/>
              <a:t>Unified platform for modern app development.</a:t>
            </a:r>
          </a:p>
          <a:p>
            <a:pPr indent="-171450">
              <a:lnSpc>
                <a:spcPct val="90000"/>
              </a:lnSpc>
              <a:spcBef>
                <a:spcPts val="500"/>
              </a:spcBef>
              <a:buFont typeface="Calibri"/>
              <a:buChar char="-"/>
            </a:pPr>
            <a:r>
              <a:rPr lang="en-US" dirty="0"/>
              <a:t>Single platform for different application types (Blazor, MAUI, ASP.NET, etc.)</a:t>
            </a:r>
            <a:endParaRPr lang="en-US">
              <a:cs typeface="Calibri" panose="020F0502020204030204"/>
            </a:endParaRPr>
          </a:p>
          <a:p>
            <a:pPr lvl="1" indent="-171450">
              <a:buFont typeface="Courier New"/>
              <a:buChar char="o"/>
            </a:pPr>
            <a:r>
              <a:rPr lang="en-US" dirty="0"/>
              <a:t>MAUI </a:t>
            </a:r>
            <a:endParaRPr lang="en-US" dirty="0">
              <a:cs typeface="Calibri" panose="020F0502020204030204"/>
            </a:endParaRPr>
          </a:p>
          <a:p>
            <a:pPr marL="1085850" lvl="2" indent="-171450">
              <a:buFont typeface="Wingdings"/>
              <a:buChar char="§"/>
            </a:pPr>
            <a:r>
              <a:rPr lang="en-US" dirty="0"/>
              <a:t>Replacement for </a:t>
            </a:r>
            <a:r>
              <a:rPr lang="en-US" dirty="0" err="1"/>
              <a:t>Xamarin.Forms</a:t>
            </a:r>
            <a:r>
              <a:rPr lang="en-US" dirty="0"/>
              <a:t>.</a:t>
            </a:r>
            <a:endParaRPr lang="en-US" dirty="0">
              <a:cs typeface="Calibri" panose="020F0502020204030204"/>
            </a:endParaRPr>
          </a:p>
          <a:p>
            <a:pPr marL="1085850" lvl="2" indent="-171450">
              <a:buFont typeface="Wingdings"/>
              <a:buChar char="§"/>
            </a:pPr>
            <a:r>
              <a:rPr lang="en-US" dirty="0"/>
              <a:t>Unified framework to build native apps for Android, iOS, macOS, and Windows.</a:t>
            </a:r>
            <a:endParaRPr lang="en-US" dirty="0">
              <a:cs typeface="Calibri" panose="020F0502020204030204"/>
            </a:endParaRPr>
          </a:p>
          <a:p>
            <a:pPr indent="-171450">
              <a:lnSpc>
                <a:spcPct val="90000"/>
              </a:lnSpc>
              <a:spcBef>
                <a:spcPts val="500"/>
              </a:spcBef>
              <a:buFont typeface="Calibri"/>
              <a:buChar char="-"/>
            </a:pPr>
            <a:r>
              <a:rPr lang="en-US" dirty="0"/>
              <a:t>Simplified architecture for developers to switch across platforms.</a:t>
            </a:r>
            <a:endParaRPr lang="en-US" dirty="0">
              <a:cs typeface="Calibri" panose="020F0502020204030204"/>
            </a:endParaRPr>
          </a:p>
          <a:p>
            <a:pPr indent="-171450">
              <a:lnSpc>
                <a:spcPct val="90000"/>
              </a:lnSpc>
              <a:spcBef>
                <a:spcPts val="500"/>
              </a:spcBef>
              <a:buFont typeface="Calibri"/>
              <a:buChar char="-"/>
            </a:pPr>
            <a:r>
              <a:rPr lang="en-US" dirty="0"/>
              <a:t>Improved cross-platform support for Windows, Linux, and macOS.</a:t>
            </a:r>
            <a:endParaRPr lang="en-US" dirty="0">
              <a:cs typeface="Calibri"/>
            </a:endParaRPr>
          </a:p>
          <a:p>
            <a:pPr indent="-171450">
              <a:lnSpc>
                <a:spcPct val="90000"/>
              </a:lnSpc>
              <a:spcBef>
                <a:spcPts val="500"/>
              </a:spcBef>
              <a:buFont typeface="Calibri"/>
              <a:buChar char="-"/>
            </a:pP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dirty="0"/>
              <a:t>Hot Reload in .NET 6</a:t>
            </a:r>
            <a:endParaRPr lang="en-US" dirty="0">
              <a:cs typeface="Calibri" panose="020F0502020204030204"/>
            </a:endParaRPr>
          </a:p>
          <a:p>
            <a:pPr indent="-171450">
              <a:lnSpc>
                <a:spcPct val="90000"/>
              </a:lnSpc>
              <a:spcBef>
                <a:spcPts val="500"/>
              </a:spcBef>
              <a:buFont typeface="Calibri"/>
              <a:buChar char="-"/>
            </a:pPr>
            <a:r>
              <a:rPr lang="en-US"/>
              <a:t>Modify code while the app is running, without needing to restart.</a:t>
            </a:r>
            <a:endParaRPr lang="en-US">
              <a:cs typeface="Calibri" panose="020F0502020204030204"/>
            </a:endParaRPr>
          </a:p>
          <a:p>
            <a:pPr indent="-171450">
              <a:lnSpc>
                <a:spcPct val="90000"/>
              </a:lnSpc>
              <a:spcBef>
                <a:spcPts val="500"/>
              </a:spcBef>
              <a:buFont typeface="Calibri"/>
              <a:buChar char="-"/>
            </a:pPr>
            <a:r>
              <a:rPr lang="en-US"/>
              <a:t>Available for C#, Blazor, and other .NET applications.</a:t>
            </a:r>
            <a:endParaRPr lang="en-US">
              <a:cs typeface="Calibri" panose="020F0502020204030204"/>
            </a:endParaRPr>
          </a:p>
          <a:p>
            <a:pPr indent="-171450">
              <a:lnSpc>
                <a:spcPct val="90000"/>
              </a:lnSpc>
              <a:spcBef>
                <a:spcPts val="500"/>
              </a:spcBef>
              <a:buFont typeface="Calibri"/>
              <a:buChar char="-"/>
            </a:pPr>
            <a:r>
              <a:rPr lang="en-US"/>
              <a:t>Improves developer productivity and testing.</a:t>
            </a:r>
            <a:endParaRPr lang="en-US">
              <a:cs typeface="Calibri" panose="020F0502020204030204"/>
            </a:endParaRPr>
          </a:p>
          <a:p>
            <a:pPr indent="-171450">
              <a:lnSpc>
                <a:spcPct val="90000"/>
              </a:lnSpc>
              <a:spcBef>
                <a:spcPts val="500"/>
              </a:spcBef>
              <a:buFont typeface="Calibri"/>
              <a:buChar char="-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36EAC-1675-4602-9D55-02E064E7AD56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6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ore/whats-new/dotnet-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Nouveauté</a:t>
            </a:r>
            <a:r>
              <a:rPr lang="en-US" dirty="0"/>
              <a:t> .NET 6 et C#10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Avec focus sur les </a:t>
            </a:r>
            <a:r>
              <a:rPr lang="en-US" dirty="0" err="1">
                <a:ea typeface="+mn-lt"/>
                <a:cs typeface="+mn-lt"/>
              </a:rPr>
              <a:t>améliorations</a:t>
            </a:r>
            <a:r>
              <a:rPr lang="en-US" dirty="0">
                <a:ea typeface="+mn-lt"/>
                <a:cs typeface="+mn-lt"/>
              </a:rPr>
              <a:t> de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277-115C-827C-0A8B-3E055A85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Constant Interpolated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BA16-2C5E-C3ED-C222-035D2FD5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Permet</a:t>
            </a:r>
            <a:r>
              <a:rPr lang="en-US" dirty="0">
                <a:ea typeface="+mn-lt"/>
                <a:cs typeface="+mn-lt"/>
              </a:rPr>
              <a:t> des </a:t>
            </a:r>
            <a:r>
              <a:rPr lang="en-US" dirty="0" err="1">
                <a:ea typeface="+mn-lt"/>
                <a:cs typeface="+mn-lt"/>
              </a:rPr>
              <a:t>définitions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constantes</a:t>
            </a:r>
            <a:r>
              <a:rPr lang="en-US" dirty="0">
                <a:ea typeface="+mn-lt"/>
                <a:cs typeface="+mn-lt"/>
              </a:rPr>
              <a:t> plus </a:t>
            </a:r>
            <a:r>
              <a:rPr lang="en-US" dirty="0" err="1">
                <a:ea typeface="+mn-lt"/>
                <a:cs typeface="+mn-lt"/>
              </a:rPr>
              <a:t>lisibles</a:t>
            </a:r>
          </a:p>
          <a:p>
            <a:r>
              <a:rPr lang="en-US" dirty="0" err="1">
                <a:ea typeface="+mn-lt"/>
                <a:cs typeface="+mn-lt"/>
              </a:rPr>
              <a:t>Utilise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l’interpolation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chaînes</a:t>
            </a:r>
            <a:r>
              <a:rPr lang="en-US" dirty="0">
                <a:ea typeface="+mn-lt"/>
                <a:cs typeface="+mn-lt"/>
              </a:rPr>
              <a:t> dans les "compile-time constants".</a:t>
            </a:r>
            <a:endParaRPr lang="en-US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Versions </a:t>
            </a:r>
            <a:r>
              <a:rPr lang="en-US" dirty="0" err="1">
                <a:ea typeface="+mn-lt"/>
                <a:cs typeface="+mn-lt"/>
              </a:rPr>
              <a:t>précédentes</a:t>
            </a:r>
            <a:r>
              <a:rPr lang="en-US" dirty="0">
                <a:ea typeface="+mn-lt"/>
                <a:cs typeface="+mn-lt"/>
              </a:rPr>
              <a:t> de C# 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Pas de support pour les </a:t>
            </a:r>
            <a:r>
              <a:rPr lang="en-US" dirty="0" err="1">
                <a:ea typeface="+mn-lt"/>
                <a:cs typeface="+mn-lt"/>
              </a:rPr>
              <a:t>chaînes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interpolées</a:t>
            </a:r>
            <a:r>
              <a:rPr lang="en-US" dirty="0">
                <a:ea typeface="+mn-lt"/>
                <a:cs typeface="+mn-lt"/>
              </a:rPr>
              <a:t> dans les </a:t>
            </a:r>
            <a:r>
              <a:rPr lang="en-US" dirty="0" err="1">
                <a:ea typeface="+mn-lt"/>
                <a:cs typeface="+mn-lt"/>
              </a:rPr>
              <a:t>constantes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5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7435-9FAF-1842-CC7D-BB015D04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Extended Property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2137-AA71-7864-8394-6B5FEFC76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Simplifie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syntaxe</a:t>
            </a:r>
            <a:r>
              <a:rPr lang="en-US" dirty="0">
                <a:ea typeface="+mn-lt"/>
                <a:cs typeface="+mn-lt"/>
              </a:rPr>
              <a:t> des </a:t>
            </a:r>
            <a:r>
              <a:rPr lang="en-US" dirty="0" err="1">
                <a:ea typeface="+mn-lt"/>
                <a:cs typeface="+mn-lt"/>
              </a:rPr>
              <a:t>propriétés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imbriquées</a:t>
            </a:r>
          </a:p>
          <a:p>
            <a:r>
              <a:rPr lang="en-US" dirty="0" err="1">
                <a:ea typeface="+mn-lt"/>
                <a:cs typeface="+mn-lt"/>
              </a:rPr>
              <a:t>Améliore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lisibilité</a:t>
            </a:r>
            <a:r>
              <a:rPr lang="en-US" dirty="0">
                <a:ea typeface="+mn-lt"/>
                <a:cs typeface="+mn-lt"/>
              </a:rPr>
              <a:t> et la </a:t>
            </a:r>
            <a:r>
              <a:rPr lang="en-US" dirty="0" err="1">
                <a:ea typeface="+mn-lt"/>
                <a:cs typeface="+mn-lt"/>
              </a:rPr>
              <a:t>facilité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d’utilisation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lors</a:t>
            </a:r>
            <a:r>
              <a:rPr lang="en-US" dirty="0">
                <a:ea typeface="+mn-lt"/>
                <a:cs typeface="+mn-lt"/>
              </a:rPr>
              <a:t> du "pattern matching".</a:t>
            </a:r>
            <a:endParaRPr lang="en-US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Versions </a:t>
            </a:r>
            <a:r>
              <a:rPr lang="en-US" dirty="0" err="1">
                <a:ea typeface="+mn-lt"/>
                <a:cs typeface="+mn-lt"/>
              </a:rPr>
              <a:t>précédentes</a:t>
            </a:r>
            <a:r>
              <a:rPr lang="en-US" dirty="0">
                <a:ea typeface="+mn-lt"/>
                <a:cs typeface="+mn-lt"/>
              </a:rPr>
              <a:t> de C#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Pas de "pattern matching".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2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3F0E-1161-75F6-3DFA-7404D68F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Improved </a:t>
            </a:r>
            <a:r>
              <a:rPr lang="en-US" dirty="0">
                <a:latin typeface="Consolas"/>
              </a:rPr>
              <a:t>with</a:t>
            </a:r>
            <a:r>
              <a:rPr lang="en-US" dirty="0">
                <a:ea typeface="+mj-lt"/>
                <a:cs typeface="+mj-lt"/>
              </a:rPr>
              <a:t> Expressions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41F1-2D86-72A2-EE93-4F94399E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ea typeface="+mn-lt"/>
                <a:cs typeface="+mn-lt"/>
              </a:rPr>
              <a:t>Permet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l’utilisation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d’expressions</a:t>
            </a:r>
            <a:r>
              <a:rPr lang="en-US" dirty="0">
                <a:ea typeface="+mn-lt"/>
                <a:cs typeface="+mn-lt"/>
              </a:rPr>
              <a:t> "with" pour les </a:t>
            </a:r>
            <a:r>
              <a:rPr lang="en-US" dirty="0" err="1">
                <a:ea typeface="+mn-lt"/>
                <a:cs typeface="+mn-lt"/>
              </a:rPr>
              <a:t>enregistrements</a:t>
            </a:r>
            <a:r>
              <a:rPr lang="en-US" dirty="0">
                <a:ea typeface="+mn-lt"/>
                <a:cs typeface="+mn-lt"/>
              </a:rPr>
              <a:t> et les structures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Améliore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réutilisation</a:t>
            </a:r>
            <a:r>
              <a:rPr lang="en-US" dirty="0">
                <a:ea typeface="+mn-lt"/>
                <a:cs typeface="+mn-lt"/>
              </a:rPr>
              <a:t> du code et </a:t>
            </a:r>
            <a:r>
              <a:rPr lang="en-US" dirty="0" err="1">
                <a:ea typeface="+mn-lt"/>
                <a:cs typeface="+mn-lt"/>
              </a:rPr>
              <a:t>l’immuabilité</a:t>
            </a:r>
            <a:r>
              <a:rPr lang="en-US" dirty="0">
                <a:ea typeface="+mn-lt"/>
                <a:cs typeface="+mn-lt"/>
              </a:rPr>
              <a:t> dans les structures de données.</a:t>
            </a:r>
            <a:endParaRPr lang="en-US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C# 9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Expressions "with" pour les records </a:t>
            </a:r>
            <a:r>
              <a:rPr lang="en-US" dirty="0" err="1">
                <a:ea typeface="+mn-lt"/>
                <a:cs typeface="+mn-lt"/>
              </a:rPr>
              <a:t>uniquement</a:t>
            </a:r>
            <a:endParaRPr lang="en-US" dirty="0" err="1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Versions </a:t>
            </a:r>
            <a:r>
              <a:rPr lang="en-US" dirty="0" err="1">
                <a:ea typeface="+mn-lt"/>
                <a:cs typeface="+mn-lt"/>
              </a:rPr>
              <a:t>précédentes</a:t>
            </a:r>
            <a:r>
              <a:rPr lang="en-US" dirty="0">
                <a:ea typeface="+mn-lt"/>
                <a:cs typeface="+mn-lt"/>
              </a:rPr>
              <a:t> de C# 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Pas </a:t>
            </a:r>
            <a:r>
              <a:rPr lang="en-US" dirty="0" err="1">
                <a:ea typeface="+mn-lt"/>
                <a:cs typeface="+mn-lt"/>
              </a:rPr>
              <a:t>d'expression</a:t>
            </a:r>
            <a:r>
              <a:rPr lang="en-US" dirty="0">
                <a:ea typeface="+mn-lt"/>
                <a:cs typeface="+mn-lt"/>
              </a:rPr>
              <a:t> "with".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2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A779-24E4-4A65-A57B-FD6D222E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67BF-A52B-672A-E675-85C891EA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C# 10 and .NET 6 Together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Combining new language features with the performance benefits of .NET 6.</a:t>
            </a:r>
          </a:p>
          <a:p>
            <a:r>
              <a:rPr lang="en-US">
                <a:ea typeface="+mn-lt"/>
                <a:cs typeface="+mn-lt"/>
              </a:rPr>
              <a:t>Enhanced JIT (Just-In-Time) compilation and AOT (Ahead-of-Time) improvements.</a:t>
            </a:r>
          </a:p>
          <a:p>
            <a:r>
              <a:rPr lang="en-US">
                <a:ea typeface="+mn-lt"/>
                <a:cs typeface="+mn-lt"/>
              </a:rPr>
              <a:t>Faster build times, better memory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4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6566-5130-9E17-4B9E-1A6F7B63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Q&amp;A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271C-E6E9-4D8E-E5B5-D70E8DFA8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8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2B91-85D3-1518-956C-EDBA3888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16F5-6F80-714C-A684-4025DF63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What's new in .NET 6 - .NET | Microsoft Learn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6A69-07B8-1F42-3005-9FF25638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Vue </a:t>
            </a:r>
            <a:r>
              <a:rPr lang="en-US" dirty="0" err="1">
                <a:ea typeface="+mj-lt"/>
                <a:cs typeface="+mj-lt"/>
              </a:rPr>
              <a:t>d’ensemble</a:t>
            </a:r>
            <a:r>
              <a:rPr lang="en-US" dirty="0">
                <a:ea typeface="+mj-lt"/>
                <a:cs typeface="+mj-lt"/>
              </a:rPr>
              <a:t> de .NET 6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EEA267A-2116-E160-8379-FE7FAFB30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352" y="1691324"/>
            <a:ext cx="8556357" cy="5167228"/>
          </a:xfrm>
        </p:spPr>
      </p:pic>
    </p:spTree>
    <p:extLst>
      <p:ext uri="{BB962C8B-B14F-4D97-AF65-F5344CB8AC3E}">
        <p14:creationId xmlns:p14="http://schemas.microsoft.com/office/powerpoint/2010/main" val="24611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DEC3-955A-1A14-6088-F1F5FB5E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Présentation</a:t>
            </a:r>
            <a:r>
              <a:rPr lang="en-US" dirty="0">
                <a:ea typeface="+mj-lt"/>
                <a:cs typeface="+mj-lt"/>
              </a:rPr>
              <a:t> de .NET 6 et C#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3335-91A8-0D15-09F5-9EBDC334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Permet</a:t>
            </a:r>
            <a:r>
              <a:rPr lang="en-US" dirty="0">
                <a:ea typeface="+mn-lt"/>
                <a:cs typeface="+mn-lt"/>
              </a:rPr>
              <a:t> le </a:t>
            </a:r>
            <a:r>
              <a:rPr lang="en-US" dirty="0" err="1">
                <a:ea typeface="+mn-lt"/>
                <a:cs typeface="+mn-lt"/>
              </a:rPr>
              <a:t>développement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d’applications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mutiplateforme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Successeur</a:t>
            </a:r>
            <a:r>
              <a:rPr lang="en-US" dirty="0">
                <a:ea typeface="+mn-lt"/>
                <a:cs typeface="+mn-lt"/>
              </a:rPr>
              <a:t> de .NET 5.</a:t>
            </a:r>
          </a:p>
          <a:p>
            <a:r>
              <a:rPr lang="en-US" dirty="0">
                <a:ea typeface="+mn-lt"/>
                <a:cs typeface="+mn-lt"/>
              </a:rPr>
              <a:t>Long-term support (LTS).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Mises à jour </a:t>
            </a:r>
            <a:r>
              <a:rPr lang="en-US" dirty="0" err="1">
                <a:ea typeface="+mn-lt"/>
                <a:cs typeface="+mn-lt"/>
              </a:rPr>
              <a:t>importantes</a:t>
            </a:r>
            <a:r>
              <a:rPr lang="en-US" dirty="0">
                <a:ea typeface="+mn-lt"/>
                <a:cs typeface="+mn-lt"/>
              </a:rPr>
              <a:t> du </a:t>
            </a:r>
            <a:r>
              <a:rPr lang="en-US" dirty="0" err="1">
                <a:ea typeface="+mn-lt"/>
                <a:cs typeface="+mn-lt"/>
              </a:rPr>
              <a:t>langage</a:t>
            </a:r>
            <a:r>
              <a:rPr lang="en-US" dirty="0">
                <a:ea typeface="+mn-lt"/>
                <a:cs typeface="+mn-lt"/>
              </a:rPr>
              <a:t> C# (C# 10)</a:t>
            </a:r>
          </a:p>
          <a:p>
            <a:r>
              <a:rPr lang="en-US" dirty="0"/>
              <a:t>Hot Reload </a:t>
            </a:r>
            <a:r>
              <a:rPr lang="en-US" dirty="0" err="1"/>
              <a:t>en</a:t>
            </a:r>
            <a:r>
              <a:rPr lang="en-US" dirty="0"/>
              <a:t> .NET 6 (</a:t>
            </a:r>
            <a:r>
              <a:rPr lang="en-US" dirty="0">
                <a:ea typeface="+mn-lt"/>
                <a:cs typeface="+mn-lt"/>
              </a:rPr>
              <a:t>sans </a:t>
            </a:r>
            <a:r>
              <a:rPr lang="en-US" dirty="0" err="1">
                <a:ea typeface="+mn-lt"/>
                <a:cs typeface="+mn-lt"/>
              </a:rPr>
              <a:t>utilisation</a:t>
            </a:r>
            <a:r>
              <a:rPr lang="en-US" dirty="0">
                <a:ea typeface="+mn-lt"/>
                <a:cs typeface="+mn-lt"/>
              </a:rPr>
              <a:t> du </a:t>
            </a:r>
            <a:r>
              <a:rPr lang="en-US" dirty="0" err="1">
                <a:ea typeface="+mn-lt"/>
                <a:cs typeface="+mn-lt"/>
              </a:rPr>
              <a:t>débogueur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4597-68FE-E47E-A283-19693BD0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Nouveautés</a:t>
            </a:r>
            <a:r>
              <a:rPr lang="en-US" dirty="0">
                <a:ea typeface="+mj-lt"/>
                <a:cs typeface="+mj-lt"/>
              </a:rPr>
              <a:t> dans les </a:t>
            </a:r>
            <a:r>
              <a:rPr lang="en-US" dirty="0" err="1">
                <a:ea typeface="+mj-lt"/>
                <a:cs typeface="+mj-lt"/>
              </a:rPr>
              <a:t>librairies</a:t>
            </a:r>
            <a:endParaRPr lang="en-US" dirty="0" err="1"/>
          </a:p>
        </p:txBody>
      </p:sp>
      <p:pic>
        <p:nvPicPr>
          <p:cNvPr id="7" name="Content Placeholder 6" descr="A black background with a rectangular object with colorful lines&#10;&#10;Description automatically generated">
            <a:extLst>
              <a:ext uri="{FF2B5EF4-FFF2-40B4-BE49-F238E27FC236}">
                <a16:creationId xmlns:a16="http://schemas.microsoft.com/office/drawing/2014/main" id="{00B0A727-5E85-D677-2958-82BD08885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87" y="1993745"/>
            <a:ext cx="11794671" cy="2861572"/>
          </a:xfrm>
        </p:spPr>
      </p:pic>
    </p:spTree>
    <p:extLst>
      <p:ext uri="{BB962C8B-B14F-4D97-AF65-F5344CB8AC3E}">
        <p14:creationId xmlns:p14="http://schemas.microsoft.com/office/powerpoint/2010/main" val="398017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5902-D006-4DF5-55C1-32533670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Nouveautés</a:t>
            </a:r>
            <a:r>
              <a:rPr lang="en-US" dirty="0">
                <a:ea typeface="+mj-lt"/>
                <a:cs typeface="+mj-lt"/>
              </a:rPr>
              <a:t> de C# 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C83C4-E947-6DE7-C0D8-D8FC73650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Conçu</a:t>
            </a:r>
            <a:r>
              <a:rPr lang="en-US" dirty="0">
                <a:ea typeface="+mn-lt"/>
                <a:cs typeface="+mn-lt"/>
              </a:rPr>
              <a:t> pour </a:t>
            </a:r>
            <a:r>
              <a:rPr lang="en-US" dirty="0" err="1">
                <a:ea typeface="+mn-lt"/>
                <a:cs typeface="+mn-lt"/>
              </a:rPr>
              <a:t>rendre</a:t>
            </a:r>
            <a:r>
              <a:rPr lang="en-US" dirty="0">
                <a:ea typeface="+mn-lt"/>
                <a:cs typeface="+mn-lt"/>
              </a:rPr>
              <a:t> C# plus </a:t>
            </a:r>
            <a:r>
              <a:rPr lang="en-US" dirty="0" err="1">
                <a:ea typeface="+mn-lt"/>
                <a:cs typeface="+mn-lt"/>
              </a:rPr>
              <a:t>concis</a:t>
            </a:r>
            <a:r>
              <a:rPr lang="en-US" dirty="0">
                <a:ea typeface="+mn-lt"/>
                <a:cs typeface="+mn-lt"/>
              </a:rPr>
              <a:t> et plus </a:t>
            </a:r>
            <a:r>
              <a:rPr lang="en-US" dirty="0" err="1">
                <a:ea typeface="+mn-lt"/>
                <a:cs typeface="+mn-lt"/>
              </a:rPr>
              <a:t>lisible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 err="1">
                <a:ea typeface="+mn-lt"/>
                <a:cs typeface="+mn-lt"/>
              </a:rPr>
              <a:t>Réduit</a:t>
            </a:r>
            <a:r>
              <a:rPr lang="en-US" dirty="0">
                <a:ea typeface="+mn-lt"/>
                <a:cs typeface="+mn-lt"/>
              </a:rPr>
              <a:t> le code "boilerplate" et </a:t>
            </a:r>
            <a:r>
              <a:rPr lang="en-US" dirty="0" err="1">
                <a:ea typeface="+mn-lt"/>
                <a:cs typeface="+mn-lt"/>
              </a:rPr>
              <a:t>améliore</a:t>
            </a:r>
            <a:r>
              <a:rPr lang="en-US">
                <a:ea typeface="+mn-lt"/>
                <a:cs typeface="+mn-lt"/>
              </a:rPr>
              <a:t> les performances.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=&gt; </a:t>
            </a:r>
            <a:r>
              <a:rPr lang="en-US" err="1">
                <a:ea typeface="+mn-lt"/>
                <a:cs typeface="+mn-lt"/>
              </a:rPr>
              <a:t>Présentation</a:t>
            </a:r>
            <a:r>
              <a:rPr lang="en-US">
                <a:ea typeface="+mn-lt"/>
                <a:cs typeface="+mn-lt"/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21469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1568-AEF7-425E-91E9-B5F34F3F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Global Using 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0351-8F73-4B66-8BA2-DF9A0360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Simplifie</a:t>
            </a:r>
            <a:r>
              <a:rPr lang="en-US" dirty="0">
                <a:ea typeface="+mn-lt"/>
                <a:cs typeface="+mn-lt"/>
              </a:rPr>
              <a:t> les Usings dans C# 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Pas </a:t>
            </a:r>
            <a:r>
              <a:rPr lang="en-US" err="1">
                <a:ea typeface="+mn-lt"/>
                <a:cs typeface="+mn-lt"/>
              </a:rPr>
              <a:t>besoin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déclarer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err="1">
                <a:ea typeface="+mn-lt"/>
                <a:cs typeface="+mn-lt"/>
              </a:rPr>
              <a:t>plusieurs</a:t>
            </a:r>
            <a:r>
              <a:rPr lang="en-US" dirty="0">
                <a:ea typeface="+mn-lt"/>
                <a:cs typeface="+mn-lt"/>
              </a:rPr>
              <a:t> reprises des directives dans </a:t>
            </a:r>
            <a:r>
              <a:rPr lang="en-US" err="1">
                <a:ea typeface="+mn-lt"/>
                <a:cs typeface="+mn-lt"/>
              </a:rPr>
              <a:t>chaque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fichier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err="1">
                <a:ea typeface="+mn-lt"/>
                <a:cs typeface="+mn-lt"/>
              </a:rPr>
              <a:t>Définit</a:t>
            </a:r>
            <a:r>
              <a:rPr lang="en-US" dirty="0">
                <a:ea typeface="+mn-lt"/>
                <a:cs typeface="+mn-lt"/>
              </a:rPr>
              <a:t> les </a:t>
            </a:r>
            <a:r>
              <a:rPr lang="en-US" err="1">
                <a:ea typeface="+mn-lt"/>
                <a:cs typeface="+mn-lt"/>
              </a:rPr>
              <a:t>utilisations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globales</a:t>
            </a:r>
            <a:r>
              <a:rPr lang="en-US" dirty="0">
                <a:ea typeface="+mn-lt"/>
                <a:cs typeface="+mn-lt"/>
              </a:rPr>
              <a:t> dans un seul </a:t>
            </a:r>
            <a:r>
              <a:rPr lang="en-US" err="1">
                <a:ea typeface="+mn-lt"/>
                <a:cs typeface="+mn-lt"/>
              </a:rPr>
              <a:t>fichier</a:t>
            </a:r>
            <a:r>
              <a:rPr lang="en-US" dirty="0">
                <a:ea typeface="+mn-lt"/>
                <a:cs typeface="+mn-lt"/>
              </a:rPr>
              <a:t> pour </a:t>
            </a:r>
            <a:r>
              <a:rPr lang="en-US" err="1">
                <a:ea typeface="+mn-lt"/>
                <a:cs typeface="+mn-lt"/>
              </a:rPr>
              <a:t>l’ensemble</a:t>
            </a:r>
            <a:r>
              <a:rPr lang="en-US" dirty="0">
                <a:ea typeface="+mn-lt"/>
                <a:cs typeface="+mn-lt"/>
              </a:rPr>
              <a:t> du </a:t>
            </a:r>
            <a:r>
              <a:rPr lang="en-US" err="1">
                <a:ea typeface="+mn-lt"/>
                <a:cs typeface="+mn-lt"/>
              </a:rPr>
              <a:t>projet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Code plus propre et </a:t>
            </a:r>
            <a:r>
              <a:rPr lang="en-US" dirty="0" err="1">
                <a:ea typeface="+mn-lt"/>
                <a:cs typeface="+mn-lt"/>
              </a:rPr>
              <a:t>moins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répétitions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Versions </a:t>
            </a:r>
            <a:r>
              <a:rPr lang="en-US" dirty="0" err="1">
                <a:ea typeface="+mn-lt"/>
                <a:cs typeface="+mn-lt"/>
              </a:rPr>
              <a:t>précédentes</a:t>
            </a:r>
            <a:r>
              <a:rPr lang="en-US" dirty="0">
                <a:ea typeface="+mn-lt"/>
                <a:cs typeface="+mn-lt"/>
              </a:rPr>
              <a:t> de C# 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ea typeface="+mn-lt"/>
                <a:cs typeface="+mn-lt"/>
              </a:rPr>
              <a:t>Nécessité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déclarer</a:t>
            </a:r>
            <a:r>
              <a:rPr lang="en-US" dirty="0">
                <a:ea typeface="+mn-lt"/>
                <a:cs typeface="+mn-lt"/>
              </a:rPr>
              <a:t> les "using" dans </a:t>
            </a:r>
            <a:r>
              <a:rPr lang="en-US" dirty="0" err="1">
                <a:ea typeface="+mn-lt"/>
                <a:cs typeface="+mn-lt"/>
              </a:rPr>
              <a:t>chaque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fichier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5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AFB3-0577-1B4F-3FDF-BFD0F330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File-Scoped Namespaces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74181-357D-FE3B-E0D3-E94A5B3A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Syntax e plus propre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Simplifie</a:t>
            </a:r>
            <a:r>
              <a:rPr lang="en-US" dirty="0">
                <a:ea typeface="+mn-lt"/>
                <a:cs typeface="+mn-lt"/>
              </a:rPr>
              <a:t> les </a:t>
            </a:r>
            <a:r>
              <a:rPr lang="en-US" dirty="0" err="1">
                <a:ea typeface="+mn-lt"/>
                <a:cs typeface="+mn-lt"/>
              </a:rPr>
              <a:t>déclarations</a:t>
            </a:r>
            <a:r>
              <a:rPr lang="en-US" dirty="0">
                <a:ea typeface="+mn-lt"/>
                <a:cs typeface="+mn-lt"/>
              </a:rPr>
              <a:t> des namespaces avec </a:t>
            </a:r>
            <a:r>
              <a:rPr lang="en-US" dirty="0" err="1">
                <a:ea typeface="+mn-lt"/>
                <a:cs typeface="+mn-lt"/>
              </a:rPr>
              <a:t>moins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d'indentation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Élimine</a:t>
            </a:r>
            <a:r>
              <a:rPr lang="en-US" dirty="0">
                <a:ea typeface="+mn-lt"/>
                <a:cs typeface="+mn-lt"/>
              </a:rPr>
              <a:t> le </a:t>
            </a:r>
            <a:r>
              <a:rPr lang="en-US" dirty="0" err="1">
                <a:ea typeface="+mn-lt"/>
                <a:cs typeface="+mn-lt"/>
              </a:rPr>
              <a:t>besoin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d’encapsuler</a:t>
            </a:r>
            <a:r>
              <a:rPr lang="en-US" dirty="0">
                <a:ea typeface="+mn-lt"/>
                <a:cs typeface="+mn-lt"/>
              </a:rPr>
              <a:t> le code à </a:t>
            </a:r>
            <a:r>
              <a:rPr lang="en-US" dirty="0" err="1">
                <a:ea typeface="+mn-lt"/>
                <a:cs typeface="+mn-lt"/>
              </a:rPr>
              <a:t>l’intérieur</a:t>
            </a:r>
            <a:r>
              <a:rPr lang="en-US" dirty="0">
                <a:ea typeface="+mn-lt"/>
                <a:cs typeface="+mn-lt"/>
              </a:rPr>
              <a:t> des accolades.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Versions </a:t>
            </a:r>
            <a:r>
              <a:rPr lang="en-US" dirty="0" err="1">
                <a:ea typeface="+mn-lt"/>
                <a:cs typeface="+mn-lt"/>
              </a:rPr>
              <a:t>précédentes</a:t>
            </a:r>
            <a:r>
              <a:rPr lang="en-US" dirty="0">
                <a:ea typeface="+mn-lt"/>
                <a:cs typeface="+mn-lt"/>
              </a:rPr>
              <a:t> de C# 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ea typeface="+mn-lt"/>
                <a:cs typeface="+mn-lt"/>
              </a:rPr>
              <a:t>Requiert</a:t>
            </a:r>
            <a:r>
              <a:rPr lang="en-US" dirty="0">
                <a:ea typeface="+mn-lt"/>
                <a:cs typeface="+mn-lt"/>
              </a:rPr>
              <a:t> des accolades {} pour </a:t>
            </a:r>
            <a:r>
              <a:rPr lang="en-US" dirty="0" err="1">
                <a:ea typeface="+mn-lt"/>
                <a:cs typeface="+mn-lt"/>
              </a:rPr>
              <a:t>encapsuler</a:t>
            </a:r>
            <a:r>
              <a:rPr lang="en-US" dirty="0">
                <a:ea typeface="+mn-lt"/>
                <a:cs typeface="+mn-lt"/>
              </a:rPr>
              <a:t> les namespaces.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2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981A-E997-875F-7E65-1F59B79A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Record Structs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142C-5371-058F-A115-72F69AF45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Introduit</a:t>
            </a:r>
            <a:r>
              <a:rPr lang="en-US">
                <a:ea typeface="+mn-lt"/>
                <a:cs typeface="+mn-lt"/>
              </a:rPr>
              <a:t> le "record struct"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Combine </a:t>
            </a:r>
            <a:r>
              <a:rPr lang="en-US" dirty="0" err="1">
                <a:ea typeface="+mn-lt"/>
                <a:cs typeface="+mn-lt"/>
              </a:rPr>
              <a:t>l’immuabilité</a:t>
            </a:r>
            <a:r>
              <a:rPr lang="en-US" dirty="0">
                <a:ea typeface="+mn-lt"/>
                <a:cs typeface="+mn-lt"/>
              </a:rPr>
              <a:t> avec les </a:t>
            </a:r>
            <a:r>
              <a:rPr lang="en-US" dirty="0" err="1">
                <a:ea typeface="+mn-lt"/>
                <a:cs typeface="+mn-lt"/>
              </a:rPr>
              <a:t>avantages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terme</a:t>
            </a:r>
            <a:r>
              <a:rPr lang="en-US" dirty="0">
                <a:ea typeface="+mn-lt"/>
                <a:cs typeface="+mn-lt"/>
              </a:rPr>
              <a:t> de perf) des types </a:t>
            </a:r>
            <a:r>
              <a:rPr lang="en-US" dirty="0" err="1">
                <a:ea typeface="+mn-lt"/>
                <a:cs typeface="+mn-lt"/>
              </a:rPr>
              <a:t>valeur</a:t>
            </a:r>
            <a:r>
              <a:rPr lang="en-US" dirty="0">
                <a:ea typeface="+mn-lt"/>
                <a:cs typeface="+mn-lt"/>
              </a:rPr>
              <a:t> (structs).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Lightweight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8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DD6E-E8A8-13E1-39D2-CF43FE20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Improvements to Lambdas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843C-B26A-CC0A-0734-5A6055DAF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Pas </a:t>
            </a:r>
            <a:r>
              <a:rPr lang="en-US" dirty="0" err="1">
                <a:ea typeface="+mn-lt"/>
                <a:cs typeface="+mn-lt"/>
              </a:rPr>
              <a:t>besoin</a:t>
            </a:r>
            <a:r>
              <a:rPr lang="en-US" dirty="0">
                <a:ea typeface="+mn-lt"/>
                <a:cs typeface="+mn-lt"/>
              </a:rPr>
              <a:t> de types de </a:t>
            </a:r>
            <a:r>
              <a:rPr lang="en-US" dirty="0" err="1">
                <a:ea typeface="+mn-lt"/>
                <a:cs typeface="+mn-lt"/>
              </a:rPr>
              <a:t>délégués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paramètres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explicites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lorsqu’ils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peuvent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être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déduits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err="1">
                <a:ea typeface="+mn-lt"/>
                <a:cs typeface="+mn-lt"/>
              </a:rPr>
              <a:t>Syntaxe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simplifié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Code </a:t>
            </a:r>
            <a:r>
              <a:rPr lang="en-US" err="1">
                <a:ea typeface="+mn-lt"/>
                <a:cs typeface="+mn-lt"/>
              </a:rPr>
              <a:t>concis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Versions </a:t>
            </a:r>
            <a:r>
              <a:rPr lang="en-US" dirty="0" err="1">
                <a:ea typeface="+mn-lt"/>
                <a:cs typeface="+mn-lt"/>
              </a:rPr>
              <a:t>précédentes</a:t>
            </a:r>
            <a:r>
              <a:rPr lang="en-US" dirty="0">
                <a:ea typeface="+mn-lt"/>
                <a:cs typeface="+mn-lt"/>
              </a:rPr>
              <a:t> de C# 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Types de </a:t>
            </a:r>
            <a:r>
              <a:rPr lang="en-US" dirty="0" err="1">
                <a:ea typeface="+mn-lt"/>
                <a:cs typeface="+mn-lt"/>
              </a:rPr>
              <a:t>délégués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explicites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requis</a:t>
            </a:r>
            <a:r>
              <a:rPr lang="en-US" dirty="0">
                <a:ea typeface="+mn-lt"/>
                <a:cs typeface="+mn-lt"/>
              </a:rPr>
              <a:t> pour les expressions lambda.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7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Nouveauté .NET 6 et C#10</vt:lpstr>
      <vt:lpstr>Vue d’ensemble de .NET 6</vt:lpstr>
      <vt:lpstr>Présentation de .NET 6 et C# 10</vt:lpstr>
      <vt:lpstr>Nouveautés dans les librairies</vt:lpstr>
      <vt:lpstr>Nouveautés de C# 10</vt:lpstr>
      <vt:lpstr>Global Using Directives</vt:lpstr>
      <vt:lpstr>File-Scoped Namespaces</vt:lpstr>
      <vt:lpstr>Record Structs</vt:lpstr>
      <vt:lpstr>Improvements to Lambdas</vt:lpstr>
      <vt:lpstr>Constant Interpolated Strings</vt:lpstr>
      <vt:lpstr>Extended Property Patterns</vt:lpstr>
      <vt:lpstr>Improved with Expressions</vt:lpstr>
      <vt:lpstr>Conclusion</vt:lpstr>
      <vt:lpstr>Q&amp;A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253</cp:revision>
  <dcterms:created xsi:type="dcterms:W3CDTF">2024-09-22T18:50:10Z</dcterms:created>
  <dcterms:modified xsi:type="dcterms:W3CDTF">2024-09-22T23:20:25Z</dcterms:modified>
</cp:coreProperties>
</file>