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9" r:id="rId7"/>
    <p:sldId id="259" r:id="rId8"/>
    <p:sldId id="263" r:id="rId9"/>
    <p:sldId id="270" r:id="rId10"/>
    <p:sldId id="271" r:id="rId11"/>
    <p:sldId id="272" r:id="rId12"/>
    <p:sldId id="273" r:id="rId13"/>
    <p:sldId id="274" r:id="rId14"/>
    <p:sldId id="283" r:id="rId15"/>
    <p:sldId id="276" r:id="rId16"/>
    <p:sldId id="275" r:id="rId17"/>
    <p:sldId id="281" r:id="rId18"/>
    <p:sldId id="277" r:id="rId19"/>
    <p:sldId id="282" r:id="rId20"/>
    <p:sldId id="278" r:id="rId21"/>
    <p:sldId id="279" r:id="rId22"/>
    <p:sldId id="284" r:id="rId23"/>
    <p:sldId id="280" r:id="rId24"/>
    <p:sldId id="268" r:id="rId25"/>
    <p:sldId id="26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С" initials="В" lastIdx="3" clrIdx="0">
    <p:extLst>
      <p:ext uri="{19B8F6BF-5375-455C-9EA6-DF929625EA0E}">
        <p15:presenceInfo xmlns:p15="http://schemas.microsoft.com/office/powerpoint/2012/main" userId="Д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1D0B-031F-4A60-94C8-60EDD2B3C1E1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D06-11D1-452E-965C-429B9D6C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41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1D0B-031F-4A60-94C8-60EDD2B3C1E1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D06-11D1-452E-965C-429B9D6C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59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1D0B-031F-4A60-94C8-60EDD2B3C1E1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D06-11D1-452E-965C-429B9D6C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28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1D0B-031F-4A60-94C8-60EDD2B3C1E1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D06-11D1-452E-965C-429B9D6C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24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1D0B-031F-4A60-94C8-60EDD2B3C1E1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D06-11D1-452E-965C-429B9D6C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91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1D0B-031F-4A60-94C8-60EDD2B3C1E1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D06-11D1-452E-965C-429B9D6C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2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1D0B-031F-4A60-94C8-60EDD2B3C1E1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D06-11D1-452E-965C-429B9D6C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28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1D0B-031F-4A60-94C8-60EDD2B3C1E1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D06-11D1-452E-965C-429B9D6C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54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1D0B-031F-4A60-94C8-60EDD2B3C1E1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D06-11D1-452E-965C-429B9D6C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27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1D0B-031F-4A60-94C8-60EDD2B3C1E1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D06-11D1-452E-965C-429B9D6C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94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1D0B-031F-4A60-94C8-60EDD2B3C1E1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D06-11D1-452E-965C-429B9D6C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02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A1D0B-031F-4A60-94C8-60EDD2B3C1E1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01D06-11D1-452E-965C-429B9D6C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20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bra581/migrationRus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ks.ru/folder/4494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206182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«Анализ миграции населения России по федеральным округам»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Семенов Д.С.</a:t>
            </a:r>
          </a:p>
          <a:p>
            <a:r>
              <a:rPr lang="ru-RU" dirty="0" smtClean="0"/>
              <a:t>Группа Б17-71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9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236"/>
          <a:stretch/>
        </p:blipFill>
        <p:spPr>
          <a:xfrm>
            <a:off x="409576" y="686026"/>
            <a:ext cx="11415994" cy="54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5" y="495299"/>
            <a:ext cx="116622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21" y="557212"/>
            <a:ext cx="11601750" cy="55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7" y="657451"/>
            <a:ext cx="11574461" cy="552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49" y="535564"/>
            <a:ext cx="89439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6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9" y="564637"/>
            <a:ext cx="11508904" cy="55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512"/>
            <a:ext cx="6606848" cy="26125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07" y="427512"/>
            <a:ext cx="6372992" cy="26125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35730"/>
            <a:ext cx="6675260" cy="24760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135" y="3835730"/>
            <a:ext cx="6567865" cy="247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071"/>
            <a:ext cx="6677027" cy="24280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460" y="517072"/>
            <a:ext cx="6356540" cy="24280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95105"/>
            <a:ext cx="6773363" cy="25252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460" y="3895104"/>
            <a:ext cx="6533852" cy="252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9" y="317179"/>
            <a:ext cx="10459316" cy="628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68187" y="1894116"/>
                <a:ext cx="3196901" cy="293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год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КМ</m:t>
                          </m:r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год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К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год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К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год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87" y="1894116"/>
                <a:ext cx="3196901" cy="293222"/>
              </a:xfrm>
              <a:prstGeom prst="rect">
                <a:avLst/>
              </a:prstGeom>
              <a:blipFill rotWithShape="0">
                <a:blip r:embed="rId2"/>
                <a:stretch>
                  <a:fillRect l="-1143" r="-190" b="-18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99094" y="3182586"/>
                <a:ext cx="621407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КМ</m:t>
                          </m:r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год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К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год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К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год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094" y="3182586"/>
                <a:ext cx="6214073" cy="299313"/>
              </a:xfrm>
              <a:prstGeom prst="rect">
                <a:avLst/>
              </a:prstGeom>
              <a:blipFill rotWithShape="0">
                <a:blip r:embed="rId3"/>
                <a:stretch>
                  <a:fillRect l="-392" r="-882" b="-26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99094" y="4477147"/>
                <a:ext cx="6372963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округ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2010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+ … 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094" y="4477147"/>
                <a:ext cx="6372963" cy="302519"/>
              </a:xfrm>
              <a:prstGeom prst="rect">
                <a:avLst/>
              </a:prstGeom>
              <a:blipFill rotWithShape="0">
                <a:blip r:embed="rId4"/>
                <a:stretch>
                  <a:fillRect l="-1243" t="-24000" b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4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517515"/>
            <a:ext cx="10515600" cy="4659448"/>
          </a:xfrm>
        </p:spPr>
        <p:txBody>
          <a:bodyPr>
            <a:normAutofit fontScale="92500"/>
          </a:bodyPr>
          <a:lstStyle/>
          <a:p>
            <a:r>
              <a:rPr lang="ru-RU" dirty="0"/>
              <a:t>Зачем? </a:t>
            </a:r>
          </a:p>
          <a:p>
            <a:pPr marL="447675" lvl="1" indent="9525">
              <a:buNone/>
            </a:pPr>
            <a:r>
              <a:rPr lang="ru-RU" dirty="0"/>
              <a:t>Экономика</a:t>
            </a:r>
          </a:p>
          <a:p>
            <a:pPr marL="447675" lvl="1" indent="9525">
              <a:buNone/>
            </a:pPr>
            <a:r>
              <a:rPr lang="ru-RU" dirty="0"/>
              <a:t>Политика</a:t>
            </a:r>
          </a:p>
          <a:p>
            <a:pPr marL="447675" lvl="1" indent="9525">
              <a:buNone/>
            </a:pPr>
            <a:r>
              <a:rPr lang="ru-RU" dirty="0"/>
              <a:t>Социальная </a:t>
            </a:r>
            <a:r>
              <a:rPr lang="ru-RU" dirty="0" smtClean="0"/>
              <a:t>сфера</a:t>
            </a:r>
          </a:p>
          <a:p>
            <a:r>
              <a:rPr lang="ru-RU" dirty="0" smtClean="0"/>
              <a:t>Почему? </a:t>
            </a:r>
          </a:p>
          <a:p>
            <a:pPr marL="457200" lvl="1" indent="0">
              <a:buNone/>
            </a:pPr>
            <a:r>
              <a:rPr lang="ru-RU" dirty="0" smtClean="0"/>
              <a:t>Экономическая, политическая, национальная, правовая, расовая, культурная, религиозная, психологическая, культурная, экологическая ситуации и причины.</a:t>
            </a:r>
          </a:p>
          <a:p>
            <a:r>
              <a:rPr lang="ru-RU" dirty="0" smtClean="0"/>
              <a:t>Для кого? </a:t>
            </a:r>
          </a:p>
          <a:p>
            <a:pPr marL="457200" lvl="1" indent="0">
              <a:buNone/>
            </a:pPr>
            <a:r>
              <a:rPr lang="ru-RU" dirty="0" smtClean="0"/>
              <a:t>Правительство </a:t>
            </a:r>
          </a:p>
          <a:p>
            <a:pPr marL="457200" lvl="1" indent="0">
              <a:buNone/>
            </a:pPr>
            <a:r>
              <a:rPr lang="ru-RU" dirty="0" smtClean="0"/>
              <a:t>Бизнес</a:t>
            </a:r>
          </a:p>
          <a:p>
            <a:pPr marL="457200" lvl="1" indent="0">
              <a:buNone/>
            </a:pPr>
            <a:r>
              <a:rPr lang="ru-RU" dirty="0" smtClean="0"/>
              <a:t>Будущие мигранты\путешественники</a:t>
            </a:r>
          </a:p>
          <a:p>
            <a:pPr marL="457200" lvl="1" indent="0">
              <a:buNone/>
            </a:pPr>
            <a:r>
              <a:rPr lang="ru-RU" dirty="0" smtClean="0"/>
              <a:t>Опыт и решения для анализа других стран</a:t>
            </a:r>
          </a:p>
          <a:p>
            <a:pPr marL="45720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89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2" y="556758"/>
            <a:ext cx="11640457" cy="57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669345"/>
            <a:ext cx="11320246" cy="551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2" y="472221"/>
            <a:ext cx="10131136" cy="59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74" y="3260603"/>
            <a:ext cx="7685436" cy="36793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670" y="462478"/>
            <a:ext cx="5661855" cy="275771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434" y="93518"/>
            <a:ext cx="6307283" cy="31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838200" y="1576243"/>
            <a:ext cx="5636491" cy="66819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github.com/libra581/</a:t>
            </a:r>
            <a:r>
              <a:rPr lang="en-US" dirty="0" err="1" smtClean="0">
                <a:hlinkClick r:id="rId2"/>
              </a:rPr>
              <a:t>migrationRus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7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0633"/>
            <a:ext cx="10515600" cy="4351338"/>
          </a:xfrm>
        </p:spPr>
        <p:txBody>
          <a:bodyPr/>
          <a:lstStyle/>
          <a:p>
            <a:r>
              <a:rPr lang="ru-RU" dirty="0" err="1" smtClean="0"/>
              <a:t>Датасеты</a:t>
            </a:r>
            <a:r>
              <a:rPr lang="ru-RU" dirty="0" smtClean="0"/>
              <a:t> доведены до ума</a:t>
            </a:r>
          </a:p>
          <a:p>
            <a:r>
              <a:rPr lang="ru-RU" dirty="0" smtClean="0"/>
              <a:t>Запрограммированы алгоритмы </a:t>
            </a:r>
            <a:r>
              <a:rPr lang="ru-RU" dirty="0" err="1"/>
              <a:t>парсинга</a:t>
            </a:r>
            <a:r>
              <a:rPr lang="ru-RU" dirty="0"/>
              <a:t> </a:t>
            </a:r>
            <a:r>
              <a:rPr lang="ru-RU" dirty="0" err="1" smtClean="0"/>
              <a:t>датасетов</a:t>
            </a:r>
            <a:r>
              <a:rPr lang="ru-RU" dirty="0" smtClean="0"/>
              <a:t> </a:t>
            </a:r>
          </a:p>
          <a:p>
            <a:r>
              <a:rPr lang="ru-RU" dirty="0" smtClean="0"/>
              <a:t>Разработана БД для хранения данных</a:t>
            </a:r>
            <a:endParaRPr lang="ru-RU" dirty="0"/>
          </a:p>
          <a:p>
            <a:r>
              <a:rPr lang="ru-RU" dirty="0" smtClean="0"/>
              <a:t>Реализован вывод данных на графики</a:t>
            </a:r>
          </a:p>
          <a:p>
            <a:r>
              <a:rPr lang="ru-RU" dirty="0" smtClean="0"/>
              <a:t>Полученные результаты показывают, что ЦФО выигрывает среди ФО с большим отрывом. </a:t>
            </a:r>
          </a:p>
          <a:p>
            <a:endParaRPr lang="ru-RU" dirty="0" smtClean="0"/>
          </a:p>
          <a:p>
            <a:r>
              <a:rPr lang="ru-RU" smtClean="0"/>
              <a:t>Не реализованы интерфейс </a:t>
            </a:r>
            <a:r>
              <a:rPr lang="ru-RU" dirty="0" smtClean="0"/>
              <a:t>и глубокий математический анализ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49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7419" y="687243"/>
            <a:ext cx="10515600" cy="1325563"/>
          </a:xfrm>
        </p:spPr>
        <p:txBody>
          <a:bodyPr/>
          <a:lstStyle/>
          <a:p>
            <a:r>
              <a:rPr lang="ru-RU" dirty="0" smtClean="0"/>
              <a:t>Существующие аналоги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36855"/>
              </p:ext>
            </p:extLst>
          </p:nvPr>
        </p:nvGraphicFramePr>
        <p:xfrm>
          <a:off x="405247" y="2636116"/>
          <a:ext cx="113884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919">
                  <a:extLst>
                    <a:ext uri="{9D8B030D-6E8A-4147-A177-3AD203B41FA5}">
                      <a16:colId xmlns="" xmlns:a16="http://schemas.microsoft.com/office/drawing/2014/main" val="3804767043"/>
                    </a:ext>
                  </a:extLst>
                </a:gridCol>
                <a:gridCol w="1626919">
                  <a:extLst>
                    <a:ext uri="{9D8B030D-6E8A-4147-A177-3AD203B41FA5}">
                      <a16:colId xmlns="" xmlns:a16="http://schemas.microsoft.com/office/drawing/2014/main" val="273685078"/>
                    </a:ext>
                  </a:extLst>
                </a:gridCol>
                <a:gridCol w="1626919">
                  <a:extLst>
                    <a:ext uri="{9D8B030D-6E8A-4147-A177-3AD203B41FA5}">
                      <a16:colId xmlns="" xmlns:a16="http://schemas.microsoft.com/office/drawing/2014/main" val="3657900958"/>
                    </a:ext>
                  </a:extLst>
                </a:gridCol>
                <a:gridCol w="1626919">
                  <a:extLst>
                    <a:ext uri="{9D8B030D-6E8A-4147-A177-3AD203B41FA5}">
                      <a16:colId xmlns="" xmlns:a16="http://schemas.microsoft.com/office/drawing/2014/main" val="2074954724"/>
                    </a:ext>
                  </a:extLst>
                </a:gridCol>
                <a:gridCol w="1331911">
                  <a:extLst>
                    <a:ext uri="{9D8B030D-6E8A-4147-A177-3AD203B41FA5}">
                      <a16:colId xmlns="" xmlns:a16="http://schemas.microsoft.com/office/drawing/2014/main" val="2384227680"/>
                    </a:ext>
                  </a:extLst>
                </a:gridCol>
                <a:gridCol w="1530532"/>
                <a:gridCol w="2018315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Поддержка актуальности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Просмотр статистики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Удобный дизайн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Прогнозы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Доп. статистика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Сравнение показателей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80304410"/>
                  </a:ext>
                </a:extLst>
              </a:tr>
              <a:tr h="74093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Ростат</a:t>
                      </a:r>
                      <a:r>
                        <a:rPr lang="ru-RU" dirty="0" smtClean="0"/>
                        <a:t> </a:t>
                      </a:r>
                    </a:p>
                    <a:p>
                      <a:r>
                        <a:rPr lang="en-US" dirty="0" smtClean="0">
                          <a:hlinkClick r:id="rId2"/>
                        </a:rPr>
                        <a:t>gks.ru/folder/44941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 (общая)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 </a:t>
                      </a:r>
                    </a:p>
                    <a:p>
                      <a:pPr algn="ctr"/>
                      <a:r>
                        <a:rPr lang="ru-RU" dirty="0" smtClean="0"/>
                        <a:t>(</a:t>
                      </a:r>
                      <a:r>
                        <a:rPr lang="ru-RU" dirty="0" err="1" smtClean="0"/>
                        <a:t>программно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7967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Моя система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 (по округам)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</a:p>
                    <a:p>
                      <a:pPr algn="ctr"/>
                      <a:r>
                        <a:rPr lang="ru-RU" dirty="0" smtClean="0"/>
                        <a:t>(визуально)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5834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9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системы 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92" y="1564697"/>
            <a:ext cx="10390108" cy="486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024515"/>
            <a:ext cx="7519987" cy="5715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10515600" cy="1325563"/>
          </a:xfrm>
        </p:spPr>
        <p:txBody>
          <a:bodyPr/>
          <a:lstStyle/>
          <a:p>
            <a:r>
              <a:rPr lang="ru-RU" dirty="0" smtClean="0"/>
              <a:t>Разработка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024515"/>
            <a:ext cx="6661727" cy="7328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Архитектура </a:t>
            </a:r>
            <a:r>
              <a:rPr lang="ru-RU" dirty="0" smtClean="0"/>
              <a:t>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9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3424" y="333374"/>
            <a:ext cx="10515600" cy="1325563"/>
          </a:xfrm>
        </p:spPr>
        <p:txBody>
          <a:bodyPr/>
          <a:lstStyle/>
          <a:p>
            <a:r>
              <a:rPr lang="ru-RU" dirty="0" smtClean="0"/>
              <a:t>Разработка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425" y="1254125"/>
            <a:ext cx="10515600" cy="4351338"/>
          </a:xfrm>
        </p:spPr>
        <p:txBody>
          <a:bodyPr/>
          <a:lstStyle/>
          <a:p>
            <a:pPr marL="0" indent="0">
              <a:buNone/>
              <a:tabLst>
                <a:tab pos="1790700" algn="l"/>
              </a:tabLst>
            </a:pPr>
            <a:r>
              <a:rPr lang="ru-RU" dirty="0" smtClean="0"/>
              <a:t>Структура системы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32" y="2579688"/>
            <a:ext cx="3732985" cy="251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системы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20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accent6"/>
                </a:solidFill>
              </a:rPr>
              <a:t>Обработка и формирование данных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ru-RU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Python</a:t>
            </a:r>
            <a:r>
              <a:rPr lang="ru-RU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3.8</a:t>
            </a:r>
            <a:endParaRPr lang="ru-RU" dirty="0" smtClean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ru-RU" dirty="0" smtClean="0">
                <a:solidFill>
                  <a:schemeClr val="accent6"/>
                </a:solidFill>
              </a:rPr>
              <a:t>Библиотеки: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6"/>
                </a:solidFill>
              </a:rPr>
              <a:t>Pandas, </a:t>
            </a:r>
            <a:r>
              <a:rPr lang="en-US" dirty="0" err="1" smtClean="0">
                <a:solidFill>
                  <a:schemeClr val="accent6"/>
                </a:solidFill>
              </a:rPr>
              <a:t>plotly</a:t>
            </a:r>
            <a:r>
              <a:rPr lang="en-US" dirty="0" smtClean="0">
                <a:solidFill>
                  <a:schemeClr val="accent6"/>
                </a:solidFill>
              </a:rPr>
              <a:t>, cufflinks, </a:t>
            </a:r>
            <a:r>
              <a:rPr lang="en-US" dirty="0" err="1" smtClean="0">
                <a:solidFill>
                  <a:schemeClr val="accent6"/>
                </a:solidFill>
              </a:rPr>
              <a:t>openpyxl</a:t>
            </a:r>
            <a:r>
              <a:rPr lang="en-US" dirty="0" smtClean="0">
                <a:solidFill>
                  <a:schemeClr val="accent6"/>
                </a:solidFill>
              </a:rPr>
              <a:t>, </a:t>
            </a:r>
            <a:r>
              <a:rPr lang="en-US" dirty="0" err="1" smtClean="0">
                <a:solidFill>
                  <a:schemeClr val="accent6"/>
                </a:solidFill>
              </a:rPr>
              <a:t>numpy</a:t>
            </a:r>
            <a:r>
              <a:rPr lang="en-US" dirty="0" smtClean="0">
                <a:solidFill>
                  <a:schemeClr val="accent6"/>
                </a:solidFill>
              </a:rPr>
              <a:t>,</a:t>
            </a:r>
            <a:r>
              <a:rPr lang="ru-RU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re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6"/>
                </a:solidFill>
              </a:rPr>
              <a:t>Работа с БД </a:t>
            </a:r>
            <a:endParaRPr lang="en-US" dirty="0" smtClean="0">
              <a:solidFill>
                <a:schemeClr val="accent6"/>
              </a:solidFill>
            </a:endParaRPr>
          </a:p>
          <a:p>
            <a:pPr marL="714375"/>
            <a:r>
              <a:rPr lang="en-US" dirty="0" smtClean="0">
                <a:solidFill>
                  <a:schemeClr val="accent6"/>
                </a:solidFill>
              </a:rPr>
              <a:t>SQL </a:t>
            </a:r>
          </a:p>
          <a:p>
            <a:pPr marL="485775" indent="0">
              <a:buNone/>
            </a:pPr>
            <a:r>
              <a:rPr lang="ru-RU" dirty="0" smtClean="0">
                <a:solidFill>
                  <a:schemeClr val="accent6"/>
                </a:solidFill>
              </a:rPr>
              <a:t>Библиотеки:</a:t>
            </a:r>
          </a:p>
          <a:p>
            <a:pPr marL="1400175" lvl="1" indent="-4572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6"/>
                </a:solidFill>
              </a:rPr>
              <a:t>sqlite3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Frontend</a:t>
            </a:r>
          </a:p>
          <a:p>
            <a:pPr marL="809625"/>
            <a:r>
              <a:rPr lang="en-US" dirty="0" smtClean="0">
                <a:solidFill>
                  <a:srgbClr val="FF0000"/>
                </a:solidFill>
              </a:rPr>
              <a:t>JS, HTML, PHP,CSS, Bootstrap 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407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6275" y="2555875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9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88" y="851580"/>
            <a:ext cx="10675951" cy="51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192</Words>
  <Application>Microsoft Office PowerPoint</Application>
  <PresentationFormat>Широкоэкранный</PresentationFormat>
  <Paragraphs>69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Тема Office</vt:lpstr>
      <vt:lpstr>«Анализ миграции населения России по федеральным округам»</vt:lpstr>
      <vt:lpstr>Актуальность</vt:lpstr>
      <vt:lpstr>Существующие аналоги</vt:lpstr>
      <vt:lpstr>Разработка системы </vt:lpstr>
      <vt:lpstr>Разработка системы</vt:lpstr>
      <vt:lpstr>Разработка системы</vt:lpstr>
      <vt:lpstr>Реализация системы</vt:lpstr>
      <vt:lpstr>Результаты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Код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«название темы»</dc:title>
  <dc:creator>ДС</dc:creator>
  <cp:lastModifiedBy>Dmitry</cp:lastModifiedBy>
  <cp:revision>80</cp:revision>
  <dcterms:created xsi:type="dcterms:W3CDTF">2020-02-17T22:40:33Z</dcterms:created>
  <dcterms:modified xsi:type="dcterms:W3CDTF">2020-05-25T16:37:05Z</dcterms:modified>
</cp:coreProperties>
</file>