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1" r:id="rId3"/>
    <p:sldId id="3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4E9A-0C71-DF2C-3DBD-32637D1F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38839-82B3-063C-FBAC-B428D1A88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5CD9-1A74-D1AC-85A4-AA9778CF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0EC3-A2DD-3DB4-7847-56C8594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E835-C1B8-3C09-CAD1-1D269722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D607-076B-3E9E-B9E6-91BDC6CC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3CE6-7B6E-8B19-DA46-DB587A54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4E99-590C-8F38-75E9-EB0BBE56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9A97-7A7C-5424-AC04-E11B2EC3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171-F3AC-2C0D-7C8C-CCE0BCF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7CA34-4933-16BD-633D-2DCDB2C73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AEFA7-9877-577A-A554-8102E46C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1B86-E0F6-D299-6299-FDECAB0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F1A4-1DA4-FAE9-9568-90C9590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3030-1461-B951-2646-8AEA83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8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6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07CC-BE22-0799-1221-8969A581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B3A8-F281-9315-59F1-203E3169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8BE7-FB72-078B-0FE5-2D855542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C606-176F-126D-F7B6-D8CDB4CF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EF3A-A20A-1A09-823E-BB58062D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97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6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945E-540E-EC6C-D95A-159B933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7A3C-08E5-3EF6-C559-601530AB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9F4C-5B77-806F-A781-793EBBF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ECF6-B160-4085-545E-037C56D8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EED1-CA8F-9399-1DDB-120DEA72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6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0A9B-67B2-2DDE-043E-554585C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98C-51D1-D382-ACEC-5AD3893BD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95893-5575-9E05-3487-9987F842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D9B8-F9DF-12C5-427E-EBB5BE3E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C1FC-78F1-3A4D-FB00-C7FC4E35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D51D2-9190-FC68-F0FB-CF339F04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5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7112-F026-7942-A1EF-8D3AF940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2A99-E2C6-69CC-3D9D-651EC91E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8896A-A7C8-9F40-21F9-20A4AB21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E2A0D-EF1F-C752-3613-7FDDF6C6C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1042D-9CEA-348A-F066-243A77697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B0CA3-4A08-5515-D7F4-65178587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2E50-E3C8-5E65-B69A-036D2D2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9F70-BF41-2519-ED36-1BDF52BF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E2C1-7F1E-AB51-AA56-EC42CA4E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BB68-41E6-3438-9321-AEB4BDD7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00845-5B11-2DFB-6C95-B15788D0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2DCB-D1A0-64F9-5257-01B281B7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2C10E-D9B6-233B-2B38-CC24EC46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BDB9-4EA9-8955-6E1B-4CCE629C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7AF2B-E375-F371-72D5-BFA1D1D0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0CEF-190B-2878-176C-6E57D6E6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FD4-C63D-A58E-97A7-4BBC857E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C2BA4-7280-7155-F728-8D565171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0F17-0F73-BB76-9EB0-64B4410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CA32-70B0-97AF-02C8-55FFC030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367D-ED88-C370-4B8B-58E3CBA9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CCAA-B2A9-D521-341B-0525F46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4BA16-B748-4DB6-A02E-CDBA2EB5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74D6-F82F-25F5-E081-6D118D33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5E88E-DC61-2A13-D6BF-DB40B9E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F6CD-CB2D-ADBA-947E-BDA26C46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71AE-0850-2321-C6CA-9C4649E1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68FBA-35A4-D989-C456-1108666F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4396-AAF3-CA77-B564-B7847D7F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8A76-A116-DF95-DA0D-60513EA5D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9F85-9FF4-44D7-97D6-C195DCA7605D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B006-F49C-0259-20D4-3A835BE9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A0B0-37DB-D5E4-F90B-7AE73C48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6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008217-8171-7932-DABA-C7292300E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885863"/>
              </p:ext>
            </p:extLst>
          </p:nvPr>
        </p:nvGraphicFramePr>
        <p:xfrm>
          <a:off x="1981200" y="1629410"/>
          <a:ext cx="8229600" cy="3352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98096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68253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17934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412520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239961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136203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Study Block 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5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85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5466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85779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6436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Christmas</a:t>
                      </a:r>
                      <a:r>
                        <a:rPr lang="en-GB" sz="1200" dirty="0"/>
                        <a:t> </a:t>
                      </a:r>
                      <a:r>
                        <a:rPr lang="en-GB" sz="1200" b="1" dirty="0"/>
                        <a:t>Break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6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79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378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12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BE1C-94EC-1C37-6CF5-1C69597C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4E1B03A-5E40-A445-9D3D-99FC88E933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63E51A-3288-773B-8323-6289486E572F}"/>
              </a:ext>
            </a:extLst>
          </p:cNvPr>
          <p:cNvSpPr/>
          <p:nvPr/>
        </p:nvSpPr>
        <p:spPr>
          <a:xfrm>
            <a:off x="3352800" y="2654300"/>
            <a:ext cx="1371600" cy="1968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GB" sz="1200" b="1" dirty="0">
                <a:solidFill>
                  <a:prstClr val="black"/>
                </a:solidFill>
                <a:latin typeface="Calibri"/>
              </a:rPr>
              <a:t>Induction</a:t>
            </a:r>
            <a:r>
              <a:rPr lang="en-GB" sz="1200" dirty="0">
                <a:solidFill>
                  <a:prstClr val="black"/>
                </a:solidFill>
                <a:latin typeface="Calibri"/>
              </a:rPr>
              <a:t> (1 hr)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F62E1-A315-CF09-D5F3-6628E265E69C}"/>
              </a:ext>
            </a:extLst>
          </p:cNvPr>
          <p:cNvGrpSpPr/>
          <p:nvPr/>
        </p:nvGrpSpPr>
        <p:grpSpPr>
          <a:xfrm>
            <a:off x="4724400" y="2651125"/>
            <a:ext cx="1371600" cy="622300"/>
            <a:chOff x="1828800" y="2241550"/>
            <a:chExt cx="1371600" cy="6223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3C8FE7-0353-017D-CA1B-2531D972BFE2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B1C39-F676-804E-0F59-FEC50F4EE859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(4 hr)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4C726F8-E65F-DBF7-1CD1-110821C42009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(2 hr)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C50DE0-CDCB-5717-F950-E23D9E6322C1}"/>
              </a:ext>
            </a:extLst>
          </p:cNvPr>
          <p:cNvGrpSpPr/>
          <p:nvPr/>
        </p:nvGrpSpPr>
        <p:grpSpPr>
          <a:xfrm>
            <a:off x="6096000" y="2647950"/>
            <a:ext cx="1371600" cy="622300"/>
            <a:chOff x="1828800" y="2241550"/>
            <a:chExt cx="1371600" cy="6223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BF8CCA-A4FB-6092-04C0-2EEAB1A057D5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0A8704-C7DC-F881-2106-6D24866E544F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(4 hr)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E2FDF7-455F-7A1F-37C8-AA8383890908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(2 hr)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4C160A-19A2-32AF-B7F2-E1F842144259}"/>
              </a:ext>
            </a:extLst>
          </p:cNvPr>
          <p:cNvGrpSpPr/>
          <p:nvPr/>
        </p:nvGrpSpPr>
        <p:grpSpPr>
          <a:xfrm>
            <a:off x="7467600" y="2641600"/>
            <a:ext cx="1371600" cy="622300"/>
            <a:chOff x="1828800" y="2241550"/>
            <a:chExt cx="1371600" cy="6223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0F7E2D-788C-6EFA-498F-E2564D2DE2C9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9ACF09D-AE4C-D82F-C582-723AF3DB928B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(4 hr)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7202171-51F1-3638-32A4-52ED0B8B52F0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(2 hr)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94332F-B85D-E118-BECA-8AA72A1FE313}"/>
              </a:ext>
            </a:extLst>
          </p:cNvPr>
          <p:cNvGrpSpPr/>
          <p:nvPr/>
        </p:nvGrpSpPr>
        <p:grpSpPr>
          <a:xfrm>
            <a:off x="8839200" y="2638425"/>
            <a:ext cx="1371600" cy="622300"/>
            <a:chOff x="1828800" y="2241550"/>
            <a:chExt cx="1371600" cy="6223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65DC144-8F1F-D3CA-AD22-8E6624D62BB2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4BACF19-E247-36B6-DDD7-9272DC68A8B7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(4 hr)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CFE0B09-D2EA-D974-D7A2-283034D38414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(2 hr)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7AB44D-A8CC-E2FD-67DE-8A4F7C141204}"/>
              </a:ext>
            </a:extLst>
          </p:cNvPr>
          <p:cNvGrpSpPr/>
          <p:nvPr/>
        </p:nvGrpSpPr>
        <p:grpSpPr>
          <a:xfrm>
            <a:off x="1981200" y="4092575"/>
            <a:ext cx="1371600" cy="622300"/>
            <a:chOff x="1828800" y="2241550"/>
            <a:chExt cx="1371600" cy="6223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F1C4D86-14C0-09EE-5CB8-575968FFB7E9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8C36EA4-F503-BED1-F609-D0606F1BC988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(4 hr)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280280-A31E-DB7C-7353-D2BFC7BBAB0F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(2 hr)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B7AF16-C63B-7164-22FA-1F6C3C9827C7}"/>
              </a:ext>
            </a:extLst>
          </p:cNvPr>
          <p:cNvSpPr/>
          <p:nvPr/>
        </p:nvSpPr>
        <p:spPr>
          <a:xfrm>
            <a:off x="4724400" y="4095750"/>
            <a:ext cx="1371600" cy="196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GB" sz="1200" b="1" dirty="0">
                <a:solidFill>
                  <a:prstClr val="black"/>
                </a:solidFill>
                <a:latin typeface="Calibri"/>
              </a:rPr>
              <a:t>Assessment</a:t>
            </a:r>
            <a:r>
              <a:rPr lang="en-GB" sz="1200" dirty="0">
                <a:solidFill>
                  <a:prstClr val="black"/>
                </a:solidFill>
                <a:latin typeface="Calibri"/>
              </a:rPr>
              <a:t> (1 hr)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678A079-44F3-DD9C-1C4B-01124ED2C9B3}"/>
              </a:ext>
            </a:extLst>
          </p:cNvPr>
          <p:cNvSpPr/>
          <p:nvPr/>
        </p:nvSpPr>
        <p:spPr>
          <a:xfrm rot="21137943" flipH="1">
            <a:off x="6235851" y="3677576"/>
            <a:ext cx="2822184" cy="626123"/>
          </a:xfrm>
          <a:prstGeom prst="wedgeRoundRectCallout">
            <a:avLst>
              <a:gd name="adj1" fmla="val -60495"/>
              <a:gd name="adj2" fmla="val 148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Check MyTimetable frequently!</a:t>
            </a:r>
          </a:p>
        </p:txBody>
      </p:sp>
      <p:pic>
        <p:nvPicPr>
          <p:cNvPr id="36" name="Graphic 35" descr="Man with wavy hair">
            <a:extLst>
              <a:ext uri="{FF2B5EF4-FFF2-40B4-BE49-F238E27FC236}">
                <a16:creationId xmlns:a16="http://schemas.microsoft.com/office/drawing/2014/main" id="{2112FD72-D91D-F7CD-9A73-6077ADD34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486900" y="4101465"/>
            <a:ext cx="723900" cy="8823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750C31-B2AC-0B91-BA22-5D565DD029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05919">
            <a:off x="9583187" y="4446967"/>
            <a:ext cx="394974" cy="4245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66882B3-854C-15AD-18AE-D2C0E2ABFB18}"/>
              </a:ext>
            </a:extLst>
          </p:cNvPr>
          <p:cNvGrpSpPr/>
          <p:nvPr/>
        </p:nvGrpSpPr>
        <p:grpSpPr>
          <a:xfrm>
            <a:off x="3352800" y="4098925"/>
            <a:ext cx="1371600" cy="802449"/>
            <a:chOff x="3352800" y="4098925"/>
            <a:chExt cx="1371600" cy="80244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1D9B173-5C27-FD02-C502-86F25A77F3C9}"/>
                </a:ext>
              </a:extLst>
            </p:cNvPr>
            <p:cNvSpPr/>
            <p:nvPr/>
          </p:nvSpPr>
          <p:spPr>
            <a:xfrm>
              <a:off x="3352800" y="4704524"/>
              <a:ext cx="1371600" cy="19685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Peer review (2 hr)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8FECBA4-A877-CE5E-A6CC-6D1C350D9D4B}"/>
                </a:ext>
              </a:extLst>
            </p:cNvPr>
            <p:cNvSpPr/>
            <p:nvPr/>
          </p:nvSpPr>
          <p:spPr>
            <a:xfrm>
              <a:off x="3352800" y="4505325"/>
              <a:ext cx="1371600" cy="19685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Drop-in (1 hr)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256918A-6321-B382-CEA5-E52CDD7B77C6}"/>
                </a:ext>
              </a:extLst>
            </p:cNvPr>
            <p:cNvSpPr/>
            <p:nvPr/>
          </p:nvSpPr>
          <p:spPr>
            <a:xfrm>
              <a:off x="3352800" y="4098925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13CE554-F478-F408-6396-B1770A690A5C}"/>
                </a:ext>
              </a:extLst>
            </p:cNvPr>
            <p:cNvSpPr/>
            <p:nvPr/>
          </p:nvSpPr>
          <p:spPr>
            <a:xfrm>
              <a:off x="3352800" y="42989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(4 hr)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0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B19B-C4B6-5388-593C-1A234AB5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A62EAC8-38B3-4BA3-30B9-29AF1E38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0" y="199503"/>
            <a:ext cx="3229497" cy="32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C35EE285-8EF8-C14F-C112-A918F6855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43" y="117327"/>
            <a:ext cx="3393848" cy="33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phone&#10;&#10;Description automatically generated">
            <a:extLst>
              <a:ext uri="{FF2B5EF4-FFF2-40B4-BE49-F238E27FC236}">
                <a16:creationId xmlns:a16="http://schemas.microsoft.com/office/drawing/2014/main" id="{F382C23F-BEF8-B552-62F0-E61E59F0A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15" y="3005138"/>
            <a:ext cx="6858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132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Zhang</dc:creator>
  <cp:lastModifiedBy>Daniel Zhang</cp:lastModifiedBy>
  <cp:revision>3</cp:revision>
  <dcterms:created xsi:type="dcterms:W3CDTF">2023-10-06T19:47:54Z</dcterms:created>
  <dcterms:modified xsi:type="dcterms:W3CDTF">2023-10-26T15:27:26Z</dcterms:modified>
</cp:coreProperties>
</file>