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7" r:id="rId2"/>
    <p:sldId id="258" r:id="rId3"/>
    <p:sldId id="259" r:id="rId4"/>
    <p:sldId id="261" r:id="rId5"/>
    <p:sldId id="263" r:id="rId6"/>
    <p:sldId id="264" r:id="rId7"/>
    <p:sldId id="266" r:id="rId8"/>
    <p:sldId id="269" r:id="rId9"/>
    <p:sldId id="270" r:id="rId10"/>
    <p:sldId id="272" r:id="rId11"/>
    <p:sldId id="271" r:id="rId12"/>
    <p:sldId id="273" r:id="rId13"/>
    <p:sldId id="275" r:id="rId14"/>
    <p:sldId id="276" r:id="rId15"/>
    <p:sldId id="26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01E8C0-19D2-446B-9720-1FFD3E3FA811}" v="194" dt="2025-01-09T11:52:44.1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94" autoAdjust="0"/>
    <p:restoredTop sz="96681" autoAdjust="0"/>
  </p:normalViewPr>
  <p:slideViewPr>
    <p:cSldViewPr snapToGrid="0">
      <p:cViewPr varScale="1">
        <p:scale>
          <a:sx n="125" d="100"/>
          <a:sy n="125" d="100"/>
        </p:scale>
        <p:origin x="23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rico Vidanes" userId="065928b5-8fda-4fe3-af36-1bdd46bfa4e0" providerId="ADAL" clId="{2C01E8C0-19D2-446B-9720-1FFD3E3FA811}"/>
    <pc:docChg chg="undo custSel addSld delSld modSld sldOrd">
      <pc:chgData name="Gerico Vidanes" userId="065928b5-8fda-4fe3-af36-1bdd46bfa4e0" providerId="ADAL" clId="{2C01E8C0-19D2-446B-9720-1FFD3E3FA811}" dt="2025-01-09T12:20:07.113" v="6928" actId="20577"/>
      <pc:docMkLst>
        <pc:docMk/>
      </pc:docMkLst>
      <pc:sldChg chg="del">
        <pc:chgData name="Gerico Vidanes" userId="065928b5-8fda-4fe3-af36-1bdd46bfa4e0" providerId="ADAL" clId="{2C01E8C0-19D2-446B-9720-1FFD3E3FA811}" dt="2025-01-08T12:09:58.216" v="1" actId="47"/>
        <pc:sldMkLst>
          <pc:docMk/>
          <pc:sldMk cId="1318704107" sldId="256"/>
        </pc:sldMkLst>
      </pc:sldChg>
      <pc:sldChg chg="modSp new mod">
        <pc:chgData name="Gerico Vidanes" userId="065928b5-8fda-4fe3-af36-1bdd46bfa4e0" providerId="ADAL" clId="{2C01E8C0-19D2-446B-9720-1FFD3E3FA811}" dt="2025-01-09T12:20:07.113" v="6928" actId="20577"/>
        <pc:sldMkLst>
          <pc:docMk/>
          <pc:sldMk cId="2657295271" sldId="257"/>
        </pc:sldMkLst>
        <pc:spChg chg="mod">
          <ac:chgData name="Gerico Vidanes" userId="065928b5-8fda-4fe3-af36-1bdd46bfa4e0" providerId="ADAL" clId="{2C01E8C0-19D2-446B-9720-1FFD3E3FA811}" dt="2025-01-08T12:18:32.300" v="35" actId="20577"/>
          <ac:spMkLst>
            <pc:docMk/>
            <pc:sldMk cId="2657295271" sldId="257"/>
            <ac:spMk id="2" creationId="{C8925B68-C340-3045-D500-80E8A3912758}"/>
          </ac:spMkLst>
        </pc:spChg>
        <pc:spChg chg="mod">
          <ac:chgData name="Gerico Vidanes" userId="065928b5-8fda-4fe3-af36-1bdd46bfa4e0" providerId="ADAL" clId="{2C01E8C0-19D2-446B-9720-1FFD3E3FA811}" dt="2025-01-09T12:20:07.113" v="6928" actId="20577"/>
          <ac:spMkLst>
            <pc:docMk/>
            <pc:sldMk cId="2657295271" sldId="257"/>
            <ac:spMk id="3" creationId="{7B1FE879-5DFB-4CE5-D4AA-4DB9C88DD1DE}"/>
          </ac:spMkLst>
        </pc:spChg>
      </pc:sldChg>
      <pc:sldChg chg="addSp delSp modSp new mod">
        <pc:chgData name="Gerico Vidanes" userId="065928b5-8fda-4fe3-af36-1bdd46bfa4e0" providerId="ADAL" clId="{2C01E8C0-19D2-446B-9720-1FFD3E3FA811}" dt="2025-01-08T13:25:12.002" v="1244" actId="1076"/>
        <pc:sldMkLst>
          <pc:docMk/>
          <pc:sldMk cId="1839150699" sldId="258"/>
        </pc:sldMkLst>
        <pc:spChg chg="mod">
          <ac:chgData name="Gerico Vidanes" userId="065928b5-8fda-4fe3-af36-1bdd46bfa4e0" providerId="ADAL" clId="{2C01E8C0-19D2-446B-9720-1FFD3E3FA811}" dt="2025-01-08T12:46:53.722" v="1087" actId="20577"/>
          <ac:spMkLst>
            <pc:docMk/>
            <pc:sldMk cId="1839150699" sldId="258"/>
            <ac:spMk id="2" creationId="{99A13027-8F73-095F-7432-9C306FD25C0D}"/>
          </ac:spMkLst>
        </pc:spChg>
        <pc:spChg chg="del">
          <ac:chgData name="Gerico Vidanes" userId="065928b5-8fda-4fe3-af36-1bdd46bfa4e0" providerId="ADAL" clId="{2C01E8C0-19D2-446B-9720-1FFD3E3FA811}" dt="2025-01-08T13:16:51.957" v="1124" actId="931"/>
          <ac:spMkLst>
            <pc:docMk/>
            <pc:sldMk cId="1839150699" sldId="258"/>
            <ac:spMk id="3" creationId="{86052527-7CE1-462B-51C2-0040811ACCEF}"/>
          </ac:spMkLst>
        </pc:spChg>
        <pc:spChg chg="add del mod">
          <ac:chgData name="Gerico Vidanes" userId="065928b5-8fda-4fe3-af36-1bdd46bfa4e0" providerId="ADAL" clId="{2C01E8C0-19D2-446B-9720-1FFD3E3FA811}" dt="2025-01-08T13:22:24.386" v="1131" actId="931"/>
          <ac:spMkLst>
            <pc:docMk/>
            <pc:sldMk cId="1839150699" sldId="258"/>
            <ac:spMk id="6" creationId="{F0FCC491-ED27-6DD9-E026-609BDF2B5ADE}"/>
          </ac:spMkLst>
        </pc:spChg>
        <pc:spChg chg="add del mod">
          <ac:chgData name="Gerico Vidanes" userId="065928b5-8fda-4fe3-af36-1bdd46bfa4e0" providerId="ADAL" clId="{2C01E8C0-19D2-446B-9720-1FFD3E3FA811}" dt="2025-01-08T13:24:28.421" v="1150" actId="478"/>
          <ac:spMkLst>
            <pc:docMk/>
            <pc:sldMk cId="1839150699" sldId="258"/>
            <ac:spMk id="9" creationId="{55A55D8A-2BC5-1EC6-721E-566FBD33E69F}"/>
          </ac:spMkLst>
        </pc:spChg>
        <pc:spChg chg="add mod">
          <ac:chgData name="Gerico Vidanes" userId="065928b5-8fda-4fe3-af36-1bdd46bfa4e0" providerId="ADAL" clId="{2C01E8C0-19D2-446B-9720-1FFD3E3FA811}" dt="2025-01-08T13:25:12.002" v="1244" actId="1076"/>
          <ac:spMkLst>
            <pc:docMk/>
            <pc:sldMk cId="1839150699" sldId="258"/>
            <ac:spMk id="14" creationId="{1C22E9E2-3428-E4B3-6AFB-7B409E768B2F}"/>
          </ac:spMkLst>
        </pc:spChg>
        <pc:graphicFrameChg chg="add del mod ord modGraphic">
          <ac:chgData name="Gerico Vidanes" userId="065928b5-8fda-4fe3-af36-1bdd46bfa4e0" providerId="ADAL" clId="{2C01E8C0-19D2-446B-9720-1FFD3E3FA811}" dt="2025-01-08T13:22:14.039" v="1130" actId="478"/>
          <ac:graphicFrameMkLst>
            <pc:docMk/>
            <pc:sldMk cId="1839150699" sldId="258"/>
            <ac:graphicFrameMk id="4" creationId="{368D4FC1-D73F-1754-C5DB-1E0F337886AD}"/>
          </ac:graphicFrameMkLst>
        </pc:graphicFrameChg>
        <pc:graphicFrameChg chg="add del mod ord modGraphic">
          <ac:chgData name="Gerico Vidanes" userId="065928b5-8fda-4fe3-af36-1bdd46bfa4e0" providerId="ADAL" clId="{2C01E8C0-19D2-446B-9720-1FFD3E3FA811}" dt="2025-01-08T13:22:53.804" v="1140" actId="478"/>
          <ac:graphicFrameMkLst>
            <pc:docMk/>
            <pc:sldMk cId="1839150699" sldId="258"/>
            <ac:graphicFrameMk id="7" creationId="{FA31CFE7-0E3C-FFB4-D6B1-BCAEED13EF64}"/>
          </ac:graphicFrameMkLst>
        </pc:graphicFrameChg>
        <pc:picChg chg="add mod">
          <ac:chgData name="Gerico Vidanes" userId="065928b5-8fda-4fe3-af36-1bdd46bfa4e0" providerId="ADAL" clId="{2C01E8C0-19D2-446B-9720-1FFD3E3FA811}" dt="2025-01-08T13:24:13.820" v="1149" actId="1076"/>
          <ac:picMkLst>
            <pc:docMk/>
            <pc:sldMk cId="1839150699" sldId="258"/>
            <ac:picMk id="11" creationId="{27A2D9CC-BA34-4884-E75D-37C71AF42617}"/>
          </ac:picMkLst>
        </pc:picChg>
        <pc:picChg chg="add mod">
          <ac:chgData name="Gerico Vidanes" userId="065928b5-8fda-4fe3-af36-1bdd46bfa4e0" providerId="ADAL" clId="{2C01E8C0-19D2-446B-9720-1FFD3E3FA811}" dt="2025-01-08T13:24:09.417" v="1147" actId="1076"/>
          <ac:picMkLst>
            <pc:docMk/>
            <pc:sldMk cId="1839150699" sldId="258"/>
            <ac:picMk id="13" creationId="{213DDDDC-2AB4-B0DB-B3D3-C0973DA14D83}"/>
          </ac:picMkLst>
        </pc:picChg>
      </pc:sldChg>
      <pc:sldChg chg="addSp delSp modSp new mod">
        <pc:chgData name="Gerico Vidanes" userId="065928b5-8fda-4fe3-af36-1bdd46bfa4e0" providerId="ADAL" clId="{2C01E8C0-19D2-446B-9720-1FFD3E3FA811}" dt="2025-01-08T17:32:48.721" v="6230" actId="1076"/>
        <pc:sldMkLst>
          <pc:docMk/>
          <pc:sldMk cId="3384586456" sldId="259"/>
        </pc:sldMkLst>
        <pc:spChg chg="mod">
          <ac:chgData name="Gerico Vidanes" userId="065928b5-8fda-4fe3-af36-1bdd46bfa4e0" providerId="ADAL" clId="{2C01E8C0-19D2-446B-9720-1FFD3E3FA811}" dt="2025-01-08T13:33:44" v="1251" actId="14100"/>
          <ac:spMkLst>
            <pc:docMk/>
            <pc:sldMk cId="3384586456" sldId="259"/>
            <ac:spMk id="2" creationId="{0DA9542A-BFAC-3A94-04BB-F8F1321AD025}"/>
          </ac:spMkLst>
        </pc:spChg>
        <pc:spChg chg="mod">
          <ac:chgData name="Gerico Vidanes" userId="065928b5-8fda-4fe3-af36-1bdd46bfa4e0" providerId="ADAL" clId="{2C01E8C0-19D2-446B-9720-1FFD3E3FA811}" dt="2025-01-08T14:46:07.463" v="3092" actId="20577"/>
          <ac:spMkLst>
            <pc:docMk/>
            <pc:sldMk cId="3384586456" sldId="259"/>
            <ac:spMk id="3" creationId="{40F6F719-7A81-6AAC-20E5-58F84FEFE583}"/>
          </ac:spMkLst>
        </pc:spChg>
        <pc:spChg chg="add mod">
          <ac:chgData name="Gerico Vidanes" userId="065928b5-8fda-4fe3-af36-1bdd46bfa4e0" providerId="ADAL" clId="{2C01E8C0-19D2-446B-9720-1FFD3E3FA811}" dt="2025-01-08T14:01:44.109" v="2188" actId="1076"/>
          <ac:spMkLst>
            <pc:docMk/>
            <pc:sldMk cId="3384586456" sldId="259"/>
            <ac:spMk id="4" creationId="{2A971F4A-0EA8-0A6C-AB72-09179B13CB4D}"/>
          </ac:spMkLst>
        </pc:spChg>
        <pc:picChg chg="add del mod">
          <ac:chgData name="Gerico Vidanes" userId="065928b5-8fda-4fe3-af36-1bdd46bfa4e0" providerId="ADAL" clId="{2C01E8C0-19D2-446B-9720-1FFD3E3FA811}" dt="2025-01-08T14:01:03.321" v="2129" actId="478"/>
          <ac:picMkLst>
            <pc:docMk/>
            <pc:sldMk cId="3384586456" sldId="259"/>
            <ac:picMk id="1026" creationId="{61975D36-1FCF-4054-9EC2-29E749C5471B}"/>
          </ac:picMkLst>
        </pc:picChg>
        <pc:picChg chg="add del mod">
          <ac:chgData name="Gerico Vidanes" userId="065928b5-8fda-4fe3-af36-1bdd46bfa4e0" providerId="ADAL" clId="{2C01E8C0-19D2-446B-9720-1FFD3E3FA811}" dt="2025-01-08T17:32:44.870" v="6228" actId="478"/>
          <ac:picMkLst>
            <pc:docMk/>
            <pc:sldMk cId="3384586456" sldId="259"/>
            <ac:picMk id="1028" creationId="{7E09124E-DD08-4099-C883-E6AF7590475C}"/>
          </ac:picMkLst>
        </pc:picChg>
        <pc:picChg chg="add mod">
          <ac:chgData name="Gerico Vidanes" userId="065928b5-8fda-4fe3-af36-1bdd46bfa4e0" providerId="ADAL" clId="{2C01E8C0-19D2-446B-9720-1FFD3E3FA811}" dt="2025-01-08T17:32:48.721" v="6230" actId="1076"/>
          <ac:picMkLst>
            <pc:docMk/>
            <pc:sldMk cId="3384586456" sldId="259"/>
            <ac:picMk id="1030" creationId="{2F81B701-A916-35B6-73DC-79C5D572A91E}"/>
          </ac:picMkLst>
        </pc:picChg>
      </pc:sldChg>
      <pc:sldChg chg="new del">
        <pc:chgData name="Gerico Vidanes" userId="065928b5-8fda-4fe3-af36-1bdd46bfa4e0" providerId="ADAL" clId="{2C01E8C0-19D2-446B-9720-1FFD3E3FA811}" dt="2025-01-08T13:53:46.713" v="2085" actId="47"/>
        <pc:sldMkLst>
          <pc:docMk/>
          <pc:sldMk cId="3624331374" sldId="260"/>
        </pc:sldMkLst>
      </pc:sldChg>
      <pc:sldChg chg="addSp delSp modSp add mod">
        <pc:chgData name="Gerico Vidanes" userId="065928b5-8fda-4fe3-af36-1bdd46bfa4e0" providerId="ADAL" clId="{2C01E8C0-19D2-446B-9720-1FFD3E3FA811}" dt="2025-01-08T13:55:44.743" v="2128" actId="1076"/>
        <pc:sldMkLst>
          <pc:docMk/>
          <pc:sldMk cId="716127592" sldId="261"/>
        </pc:sldMkLst>
        <pc:spChg chg="mod">
          <ac:chgData name="Gerico Vidanes" userId="065928b5-8fda-4fe3-af36-1bdd46bfa4e0" providerId="ADAL" clId="{2C01E8C0-19D2-446B-9720-1FFD3E3FA811}" dt="2025-01-08T13:53:51.613" v="2112" actId="20577"/>
          <ac:spMkLst>
            <pc:docMk/>
            <pc:sldMk cId="716127592" sldId="261"/>
            <ac:spMk id="2" creationId="{3FBEB8AC-C63A-5EC2-72B5-9577E13EBFE2}"/>
          </ac:spMkLst>
        </pc:spChg>
        <pc:spChg chg="del mod">
          <ac:chgData name="Gerico Vidanes" userId="065928b5-8fda-4fe3-af36-1bdd46bfa4e0" providerId="ADAL" clId="{2C01E8C0-19D2-446B-9720-1FFD3E3FA811}" dt="2025-01-08T13:55:43.608" v="2127" actId="478"/>
          <ac:spMkLst>
            <pc:docMk/>
            <pc:sldMk cId="716127592" sldId="261"/>
            <ac:spMk id="3" creationId="{5F9924CD-F3C8-861A-0CBC-B93427562627}"/>
          </ac:spMkLst>
        </pc:spChg>
        <pc:picChg chg="del">
          <ac:chgData name="Gerico Vidanes" userId="065928b5-8fda-4fe3-af36-1bdd46bfa4e0" providerId="ADAL" clId="{2C01E8C0-19D2-446B-9720-1FFD3E3FA811}" dt="2025-01-08T13:53:59.175" v="2113" actId="478"/>
          <ac:picMkLst>
            <pc:docMk/>
            <pc:sldMk cId="716127592" sldId="261"/>
            <ac:picMk id="1026" creationId="{38B95B14-80F2-3BC9-DAC3-4DBE75F150F3}"/>
          </ac:picMkLst>
        </pc:picChg>
        <pc:picChg chg="add del mod">
          <ac:chgData name="Gerico Vidanes" userId="065928b5-8fda-4fe3-af36-1bdd46bfa4e0" providerId="ADAL" clId="{2C01E8C0-19D2-446B-9720-1FFD3E3FA811}" dt="2025-01-08T13:55:01.781" v="2118" actId="478"/>
          <ac:picMkLst>
            <pc:docMk/>
            <pc:sldMk cId="716127592" sldId="261"/>
            <ac:picMk id="2050" creationId="{CB2A508E-101E-C839-4281-97191688B2E9}"/>
          </ac:picMkLst>
        </pc:picChg>
        <pc:picChg chg="add del mod">
          <ac:chgData name="Gerico Vidanes" userId="065928b5-8fda-4fe3-af36-1bdd46bfa4e0" providerId="ADAL" clId="{2C01E8C0-19D2-446B-9720-1FFD3E3FA811}" dt="2025-01-08T13:55:44.743" v="2128" actId="1076"/>
          <ac:picMkLst>
            <pc:docMk/>
            <pc:sldMk cId="716127592" sldId="261"/>
            <ac:picMk id="2052" creationId="{D83E90B1-4DD2-9958-0758-FECAF3C2E011}"/>
          </ac:picMkLst>
        </pc:picChg>
      </pc:sldChg>
      <pc:sldChg chg="new del">
        <pc:chgData name="Gerico Vidanes" userId="065928b5-8fda-4fe3-af36-1bdd46bfa4e0" providerId="ADAL" clId="{2C01E8C0-19D2-446B-9720-1FFD3E3FA811}" dt="2025-01-08T14:05:58.289" v="2191" actId="47"/>
        <pc:sldMkLst>
          <pc:docMk/>
          <pc:sldMk cId="1976205070" sldId="262"/>
        </pc:sldMkLst>
      </pc:sldChg>
      <pc:sldChg chg="addSp delSp modSp add mod">
        <pc:chgData name="Gerico Vidanes" userId="065928b5-8fda-4fe3-af36-1bdd46bfa4e0" providerId="ADAL" clId="{2C01E8C0-19D2-446B-9720-1FFD3E3FA811}" dt="2025-01-09T11:52:44.184" v="6797" actId="167"/>
        <pc:sldMkLst>
          <pc:docMk/>
          <pc:sldMk cId="1350813522" sldId="263"/>
        </pc:sldMkLst>
        <pc:spChg chg="mod">
          <ac:chgData name="Gerico Vidanes" userId="065928b5-8fda-4fe3-af36-1bdd46bfa4e0" providerId="ADAL" clId="{2C01E8C0-19D2-446B-9720-1FFD3E3FA811}" dt="2025-01-08T14:06:43.408" v="2270" actId="20577"/>
          <ac:spMkLst>
            <pc:docMk/>
            <pc:sldMk cId="1350813522" sldId="263"/>
            <ac:spMk id="2" creationId="{30D370B1-3D5C-F987-34C9-8AC7EDB02ED5}"/>
          </ac:spMkLst>
        </pc:spChg>
        <pc:spChg chg="mod">
          <ac:chgData name="Gerico Vidanes" userId="065928b5-8fda-4fe3-af36-1bdd46bfa4e0" providerId="ADAL" clId="{2C01E8C0-19D2-446B-9720-1FFD3E3FA811}" dt="2025-01-08T14:28:52.485" v="2775" actId="20577"/>
          <ac:spMkLst>
            <pc:docMk/>
            <pc:sldMk cId="1350813522" sldId="263"/>
            <ac:spMk id="3" creationId="{8AD2B82B-0FB1-DDDC-6B75-74F9B4CEF80E}"/>
          </ac:spMkLst>
        </pc:spChg>
        <pc:spChg chg="mod">
          <ac:chgData name="Gerico Vidanes" userId="065928b5-8fda-4fe3-af36-1bdd46bfa4e0" providerId="ADAL" clId="{2C01E8C0-19D2-446B-9720-1FFD3E3FA811}" dt="2025-01-08T14:07:03.986" v="2283" actId="1076"/>
          <ac:spMkLst>
            <pc:docMk/>
            <pc:sldMk cId="1350813522" sldId="263"/>
            <ac:spMk id="4" creationId="{9CC6237D-F031-ABF2-122D-60D9A9AB168E}"/>
          </ac:spMkLst>
        </pc:spChg>
        <pc:picChg chg="del">
          <ac:chgData name="Gerico Vidanes" userId="065928b5-8fda-4fe3-af36-1bdd46bfa4e0" providerId="ADAL" clId="{2C01E8C0-19D2-446B-9720-1FFD3E3FA811}" dt="2025-01-08T14:23:55.767" v="2369" actId="478"/>
          <ac:picMkLst>
            <pc:docMk/>
            <pc:sldMk cId="1350813522" sldId="263"/>
            <ac:picMk id="1028" creationId="{3A925965-E062-478A-2365-E12F42F0C30E}"/>
          </ac:picMkLst>
        </pc:picChg>
        <pc:picChg chg="add del mod">
          <ac:chgData name="Gerico Vidanes" userId="065928b5-8fda-4fe3-af36-1bdd46bfa4e0" providerId="ADAL" clId="{2C01E8C0-19D2-446B-9720-1FFD3E3FA811}" dt="2025-01-08T17:34:09.120" v="6231" actId="478"/>
          <ac:picMkLst>
            <pc:docMk/>
            <pc:sldMk cId="1350813522" sldId="263"/>
            <ac:picMk id="4098" creationId="{CE96DC50-6695-59EA-2F22-77FB9682595F}"/>
          </ac:picMkLst>
        </pc:picChg>
        <pc:picChg chg="add mod">
          <ac:chgData name="Gerico Vidanes" userId="065928b5-8fda-4fe3-af36-1bdd46bfa4e0" providerId="ADAL" clId="{2C01E8C0-19D2-446B-9720-1FFD3E3FA811}" dt="2025-01-09T11:52:41.445" v="6796" actId="167"/>
          <ac:picMkLst>
            <pc:docMk/>
            <pc:sldMk cId="1350813522" sldId="263"/>
            <ac:picMk id="4100" creationId="{4A8C542C-DE73-D462-86A0-84DAC340725B}"/>
          </ac:picMkLst>
        </pc:picChg>
        <pc:picChg chg="add mod">
          <ac:chgData name="Gerico Vidanes" userId="065928b5-8fda-4fe3-af36-1bdd46bfa4e0" providerId="ADAL" clId="{2C01E8C0-19D2-446B-9720-1FFD3E3FA811}" dt="2025-01-09T11:52:44.184" v="6797" actId="167"/>
          <ac:picMkLst>
            <pc:docMk/>
            <pc:sldMk cId="1350813522" sldId="263"/>
            <ac:picMk id="4102" creationId="{341613CE-A4FC-1C70-D394-E4F73ECD5231}"/>
          </ac:picMkLst>
        </pc:picChg>
      </pc:sldChg>
      <pc:sldChg chg="addSp delSp modSp new mod">
        <pc:chgData name="Gerico Vidanes" userId="065928b5-8fda-4fe3-af36-1bdd46bfa4e0" providerId="ADAL" clId="{2C01E8C0-19D2-446B-9720-1FFD3E3FA811}" dt="2025-01-09T11:51:41.731" v="6792" actId="1076"/>
        <pc:sldMkLst>
          <pc:docMk/>
          <pc:sldMk cId="951862601" sldId="264"/>
        </pc:sldMkLst>
        <pc:spChg chg="del">
          <ac:chgData name="Gerico Vidanes" userId="065928b5-8fda-4fe3-af36-1bdd46bfa4e0" providerId="ADAL" clId="{2C01E8C0-19D2-446B-9720-1FFD3E3FA811}" dt="2025-01-08T14:37:12.199" v="2779" actId="478"/>
          <ac:spMkLst>
            <pc:docMk/>
            <pc:sldMk cId="951862601" sldId="264"/>
            <ac:spMk id="2" creationId="{0DAD4857-8A8D-95D8-8C8E-2FBADDFE096F}"/>
          </ac:spMkLst>
        </pc:spChg>
        <pc:spChg chg="del">
          <ac:chgData name="Gerico Vidanes" userId="065928b5-8fda-4fe3-af36-1bdd46bfa4e0" providerId="ADAL" clId="{2C01E8C0-19D2-446B-9720-1FFD3E3FA811}" dt="2025-01-08T14:41:33.578" v="2818" actId="478"/>
          <ac:spMkLst>
            <pc:docMk/>
            <pc:sldMk cId="951862601" sldId="264"/>
            <ac:spMk id="3" creationId="{39F95E80-781E-64BA-B132-6B5171334E17}"/>
          </ac:spMkLst>
        </pc:spChg>
        <pc:spChg chg="add mod ord">
          <ac:chgData name="Gerico Vidanes" userId="065928b5-8fda-4fe3-af36-1bdd46bfa4e0" providerId="ADAL" clId="{2C01E8C0-19D2-446B-9720-1FFD3E3FA811}" dt="2025-01-09T11:51:41.731" v="6792" actId="1076"/>
          <ac:spMkLst>
            <pc:docMk/>
            <pc:sldMk cId="951862601" sldId="264"/>
            <ac:spMk id="4" creationId="{7808168B-FB52-A977-64A5-C71DAE969550}"/>
          </ac:spMkLst>
        </pc:spChg>
        <pc:spChg chg="add mod">
          <ac:chgData name="Gerico Vidanes" userId="065928b5-8fda-4fe3-af36-1bdd46bfa4e0" providerId="ADAL" clId="{2C01E8C0-19D2-446B-9720-1FFD3E3FA811}" dt="2025-01-08T14:55:32.203" v="3273" actId="5793"/>
          <ac:spMkLst>
            <pc:docMk/>
            <pc:sldMk cId="951862601" sldId="264"/>
            <ac:spMk id="7" creationId="{ABBE3A78-0004-36BB-7EF4-63793F76D6EE}"/>
          </ac:spMkLst>
        </pc:spChg>
        <pc:picChg chg="add mod ord">
          <ac:chgData name="Gerico Vidanes" userId="065928b5-8fda-4fe3-af36-1bdd46bfa4e0" providerId="ADAL" clId="{2C01E8C0-19D2-446B-9720-1FFD3E3FA811}" dt="2025-01-08T14:49:39.651" v="3220" actId="1076"/>
          <ac:picMkLst>
            <pc:docMk/>
            <pc:sldMk cId="951862601" sldId="264"/>
            <ac:picMk id="6" creationId="{6319F256-E332-1217-D197-5649CD5ABCE1}"/>
          </ac:picMkLst>
        </pc:picChg>
        <pc:picChg chg="add del mod">
          <ac:chgData name="Gerico Vidanes" userId="065928b5-8fda-4fe3-af36-1bdd46bfa4e0" providerId="ADAL" clId="{2C01E8C0-19D2-446B-9720-1FFD3E3FA811}" dt="2025-01-08T14:37:04.840" v="2776" actId="478"/>
          <ac:picMkLst>
            <pc:docMk/>
            <pc:sldMk cId="951862601" sldId="264"/>
            <ac:picMk id="3074" creationId="{8367DEC7-4FF9-5B6F-92BF-3974B8B24D04}"/>
          </ac:picMkLst>
        </pc:picChg>
        <pc:picChg chg="add del mod">
          <ac:chgData name="Gerico Vidanes" userId="065928b5-8fda-4fe3-af36-1bdd46bfa4e0" providerId="ADAL" clId="{2C01E8C0-19D2-446B-9720-1FFD3E3FA811}" dt="2025-01-08T14:49:02.025" v="3208" actId="478"/>
          <ac:picMkLst>
            <pc:docMk/>
            <pc:sldMk cId="951862601" sldId="264"/>
            <ac:picMk id="3076" creationId="{25BC678B-3737-8DC5-108F-EC1E15C5C6F0}"/>
          </ac:picMkLst>
        </pc:picChg>
        <pc:picChg chg="add">
          <ac:chgData name="Gerico Vidanes" userId="065928b5-8fda-4fe3-af36-1bdd46bfa4e0" providerId="ADAL" clId="{2C01E8C0-19D2-446B-9720-1FFD3E3FA811}" dt="2025-01-08T14:37:17.370" v="2781"/>
          <ac:picMkLst>
            <pc:docMk/>
            <pc:sldMk cId="951862601" sldId="264"/>
            <ac:picMk id="3078" creationId="{A89D99A8-C647-8CA7-B1D4-488647463D7E}"/>
          </ac:picMkLst>
        </pc:picChg>
        <pc:picChg chg="add del mod">
          <ac:chgData name="Gerico Vidanes" userId="065928b5-8fda-4fe3-af36-1bdd46bfa4e0" providerId="ADAL" clId="{2C01E8C0-19D2-446B-9720-1FFD3E3FA811}" dt="2025-01-09T11:51:14.265" v="6784" actId="478"/>
          <ac:picMkLst>
            <pc:docMk/>
            <pc:sldMk cId="951862601" sldId="264"/>
            <ac:picMk id="3080" creationId="{4190020F-E3A5-A36C-FDAD-0B69C417D04E}"/>
          </ac:picMkLst>
        </pc:picChg>
        <pc:picChg chg="add mod">
          <ac:chgData name="Gerico Vidanes" userId="065928b5-8fda-4fe3-af36-1bdd46bfa4e0" providerId="ADAL" clId="{2C01E8C0-19D2-446B-9720-1FFD3E3FA811}" dt="2025-01-09T11:51:26.407" v="6788" actId="1076"/>
          <ac:picMkLst>
            <pc:docMk/>
            <pc:sldMk cId="951862601" sldId="264"/>
            <ac:picMk id="3082" creationId="{6FE8ECA4-E267-BC58-58C8-6FC5635A8EEA}"/>
          </ac:picMkLst>
        </pc:picChg>
      </pc:sldChg>
      <pc:sldChg chg="addSp modSp new mod">
        <pc:chgData name="Gerico Vidanes" userId="065928b5-8fda-4fe3-af36-1bdd46bfa4e0" providerId="ADAL" clId="{2C01E8C0-19D2-446B-9720-1FFD3E3FA811}" dt="2025-01-08T18:22:18.874" v="6779" actId="20577"/>
        <pc:sldMkLst>
          <pc:docMk/>
          <pc:sldMk cId="1673433034" sldId="265"/>
        </pc:sldMkLst>
        <pc:spChg chg="mod">
          <ac:chgData name="Gerico Vidanes" userId="065928b5-8fda-4fe3-af36-1bdd46bfa4e0" providerId="ADAL" clId="{2C01E8C0-19D2-446B-9720-1FFD3E3FA811}" dt="2025-01-08T18:21:26.178" v="6655" actId="1076"/>
          <ac:spMkLst>
            <pc:docMk/>
            <pc:sldMk cId="1673433034" sldId="265"/>
            <ac:spMk id="2" creationId="{F702E52A-C100-358C-6974-A5AFF5805317}"/>
          </ac:spMkLst>
        </pc:spChg>
        <pc:spChg chg="mod">
          <ac:chgData name="Gerico Vidanes" userId="065928b5-8fda-4fe3-af36-1bdd46bfa4e0" providerId="ADAL" clId="{2C01E8C0-19D2-446B-9720-1FFD3E3FA811}" dt="2025-01-08T18:21:30.743" v="6657" actId="27636"/>
          <ac:spMkLst>
            <pc:docMk/>
            <pc:sldMk cId="1673433034" sldId="265"/>
            <ac:spMk id="3" creationId="{7B9AA781-F249-D42B-5FC4-57A40475A495}"/>
          </ac:spMkLst>
        </pc:spChg>
        <pc:spChg chg="add mod">
          <ac:chgData name="Gerico Vidanes" userId="065928b5-8fda-4fe3-af36-1bdd46bfa4e0" providerId="ADAL" clId="{2C01E8C0-19D2-446B-9720-1FFD3E3FA811}" dt="2025-01-08T18:22:18.874" v="6779" actId="20577"/>
          <ac:spMkLst>
            <pc:docMk/>
            <pc:sldMk cId="1673433034" sldId="265"/>
            <ac:spMk id="4" creationId="{FA82FFB4-7017-0711-0221-64FB876338FC}"/>
          </ac:spMkLst>
        </pc:spChg>
      </pc:sldChg>
      <pc:sldChg chg="addSp delSp modSp new mod">
        <pc:chgData name="Gerico Vidanes" userId="065928b5-8fda-4fe3-af36-1bdd46bfa4e0" providerId="ADAL" clId="{2C01E8C0-19D2-446B-9720-1FFD3E3FA811}" dt="2025-01-08T16:12:04.114" v="4117" actId="22"/>
        <pc:sldMkLst>
          <pc:docMk/>
          <pc:sldMk cId="13109236" sldId="266"/>
        </pc:sldMkLst>
        <pc:spChg chg="mod">
          <ac:chgData name="Gerico Vidanes" userId="065928b5-8fda-4fe3-af36-1bdd46bfa4e0" providerId="ADAL" clId="{2C01E8C0-19D2-446B-9720-1FFD3E3FA811}" dt="2025-01-08T16:09:46.261" v="3971" actId="14100"/>
          <ac:spMkLst>
            <pc:docMk/>
            <pc:sldMk cId="13109236" sldId="266"/>
            <ac:spMk id="2" creationId="{B2CFDD5C-FE1D-7642-0D0C-DE482C4659F1}"/>
          </ac:spMkLst>
        </pc:spChg>
        <pc:spChg chg="mod">
          <ac:chgData name="Gerico Vidanes" userId="065928b5-8fda-4fe3-af36-1bdd46bfa4e0" providerId="ADAL" clId="{2C01E8C0-19D2-446B-9720-1FFD3E3FA811}" dt="2025-01-08T16:11:11.684" v="4115" actId="20577"/>
          <ac:spMkLst>
            <pc:docMk/>
            <pc:sldMk cId="13109236" sldId="266"/>
            <ac:spMk id="3" creationId="{8EA6C579-69B5-2548-00C5-7A50D470E777}"/>
          </ac:spMkLst>
        </pc:spChg>
        <pc:spChg chg="add del">
          <ac:chgData name="Gerico Vidanes" userId="065928b5-8fda-4fe3-af36-1bdd46bfa4e0" providerId="ADAL" clId="{2C01E8C0-19D2-446B-9720-1FFD3E3FA811}" dt="2025-01-08T16:12:04.114" v="4117" actId="22"/>
          <ac:spMkLst>
            <pc:docMk/>
            <pc:sldMk cId="13109236" sldId="266"/>
            <ac:spMk id="5" creationId="{9BCEC5AC-CFBF-50E0-E1ED-14A85DC5E5E6}"/>
          </ac:spMkLst>
        </pc:spChg>
        <pc:picChg chg="add del mod">
          <ac:chgData name="Gerico Vidanes" userId="065928b5-8fda-4fe3-af36-1bdd46bfa4e0" providerId="ADAL" clId="{2C01E8C0-19D2-446B-9720-1FFD3E3FA811}" dt="2025-01-08T16:08:53.851" v="3964" actId="478"/>
          <ac:picMkLst>
            <pc:docMk/>
            <pc:sldMk cId="13109236" sldId="266"/>
            <ac:picMk id="5122" creationId="{ECAEFD6A-3A5C-F14D-BD42-B0F890A4DE06}"/>
          </ac:picMkLst>
        </pc:picChg>
        <pc:picChg chg="add del mod">
          <ac:chgData name="Gerico Vidanes" userId="065928b5-8fda-4fe3-af36-1bdd46bfa4e0" providerId="ADAL" clId="{2C01E8C0-19D2-446B-9720-1FFD3E3FA811}" dt="2025-01-08T16:09:06.412" v="3967" actId="478"/>
          <ac:picMkLst>
            <pc:docMk/>
            <pc:sldMk cId="13109236" sldId="266"/>
            <ac:picMk id="5124" creationId="{9615AFEA-4720-5086-954F-7BD825A5D27C}"/>
          </ac:picMkLst>
        </pc:picChg>
        <pc:picChg chg="add mod">
          <ac:chgData name="Gerico Vidanes" userId="065928b5-8fda-4fe3-af36-1bdd46bfa4e0" providerId="ADAL" clId="{2C01E8C0-19D2-446B-9720-1FFD3E3FA811}" dt="2025-01-08T16:09:41.090" v="3969" actId="1076"/>
          <ac:picMkLst>
            <pc:docMk/>
            <pc:sldMk cId="13109236" sldId="266"/>
            <ac:picMk id="5126" creationId="{641698C3-CF82-42B6-7AFC-7B712C2EF145}"/>
          </ac:picMkLst>
        </pc:picChg>
      </pc:sldChg>
      <pc:sldChg chg="addSp delSp modSp add del mod">
        <pc:chgData name="Gerico Vidanes" userId="065928b5-8fda-4fe3-af36-1bdd46bfa4e0" providerId="ADAL" clId="{2C01E8C0-19D2-446B-9720-1FFD3E3FA811}" dt="2025-01-08T16:26:29.404" v="4401" actId="47"/>
        <pc:sldMkLst>
          <pc:docMk/>
          <pc:sldMk cId="92886596" sldId="267"/>
        </pc:sldMkLst>
        <pc:spChg chg="mod">
          <ac:chgData name="Gerico Vidanes" userId="065928b5-8fda-4fe3-af36-1bdd46bfa4e0" providerId="ADAL" clId="{2C01E8C0-19D2-446B-9720-1FFD3E3FA811}" dt="2025-01-08T16:12:31.043" v="4146" actId="20577"/>
          <ac:spMkLst>
            <pc:docMk/>
            <pc:sldMk cId="92886596" sldId="267"/>
            <ac:spMk id="3" creationId="{5E71BF67-DEF8-DF93-EA54-99A98D85335E}"/>
          </ac:spMkLst>
        </pc:spChg>
        <pc:picChg chg="del">
          <ac:chgData name="Gerico Vidanes" userId="065928b5-8fda-4fe3-af36-1bdd46bfa4e0" providerId="ADAL" clId="{2C01E8C0-19D2-446B-9720-1FFD3E3FA811}" dt="2025-01-08T16:12:09.512" v="4119" actId="478"/>
          <ac:picMkLst>
            <pc:docMk/>
            <pc:sldMk cId="92886596" sldId="267"/>
            <ac:picMk id="5126" creationId="{1DA56C6E-F28D-04A3-973A-39DF07C25BD1}"/>
          </ac:picMkLst>
        </pc:picChg>
        <pc:picChg chg="add mod">
          <ac:chgData name="Gerico Vidanes" userId="065928b5-8fda-4fe3-af36-1bdd46bfa4e0" providerId="ADAL" clId="{2C01E8C0-19D2-446B-9720-1FFD3E3FA811}" dt="2025-01-08T16:12:11.726" v="4121" actId="1076"/>
          <ac:picMkLst>
            <pc:docMk/>
            <pc:sldMk cId="92886596" sldId="267"/>
            <ac:picMk id="6146" creationId="{6E798707-B58D-B5AC-798F-97638F7B8CB5}"/>
          </ac:picMkLst>
        </pc:picChg>
      </pc:sldChg>
      <pc:sldChg chg="addSp modSp new del">
        <pc:chgData name="Gerico Vidanes" userId="065928b5-8fda-4fe3-af36-1bdd46bfa4e0" providerId="ADAL" clId="{2C01E8C0-19D2-446B-9720-1FFD3E3FA811}" dt="2025-01-08T16:26:30.240" v="4402" actId="47"/>
        <pc:sldMkLst>
          <pc:docMk/>
          <pc:sldMk cId="116599982" sldId="268"/>
        </pc:sldMkLst>
        <pc:picChg chg="add mod">
          <ac:chgData name="Gerico Vidanes" userId="065928b5-8fda-4fe3-af36-1bdd46bfa4e0" providerId="ADAL" clId="{2C01E8C0-19D2-446B-9720-1FFD3E3FA811}" dt="2025-01-08T16:15:31.225" v="4154" actId="14100"/>
          <ac:picMkLst>
            <pc:docMk/>
            <pc:sldMk cId="116599982" sldId="268"/>
            <ac:picMk id="7170" creationId="{98394748-9D9B-378F-E11E-0A4F0BF6E158}"/>
          </ac:picMkLst>
        </pc:picChg>
        <pc:picChg chg="add mod">
          <ac:chgData name="Gerico Vidanes" userId="065928b5-8fda-4fe3-af36-1bdd46bfa4e0" providerId="ADAL" clId="{2C01E8C0-19D2-446B-9720-1FFD3E3FA811}" dt="2025-01-08T16:15:33.740" v="4155" actId="14100"/>
          <ac:picMkLst>
            <pc:docMk/>
            <pc:sldMk cId="116599982" sldId="268"/>
            <ac:picMk id="7172" creationId="{3F75B249-7613-46B4-8EAA-C93502DFED43}"/>
          </ac:picMkLst>
        </pc:picChg>
      </pc:sldChg>
      <pc:sldChg chg="addSp delSp modSp add mod">
        <pc:chgData name="Gerico Vidanes" userId="065928b5-8fda-4fe3-af36-1bdd46bfa4e0" providerId="ADAL" clId="{2C01E8C0-19D2-446B-9720-1FFD3E3FA811}" dt="2025-01-08T17:01:42.367" v="4493" actId="20577"/>
        <pc:sldMkLst>
          <pc:docMk/>
          <pc:sldMk cId="2250036805" sldId="269"/>
        </pc:sldMkLst>
        <pc:spChg chg="del">
          <ac:chgData name="Gerico Vidanes" userId="065928b5-8fda-4fe3-af36-1bdd46bfa4e0" providerId="ADAL" clId="{2C01E8C0-19D2-446B-9720-1FFD3E3FA811}" dt="2025-01-08T16:25:51.100" v="4289" actId="478"/>
          <ac:spMkLst>
            <pc:docMk/>
            <pc:sldMk cId="2250036805" sldId="269"/>
            <ac:spMk id="2" creationId="{47D80616-C613-AC0E-395F-436952846503}"/>
          </ac:spMkLst>
        </pc:spChg>
        <pc:spChg chg="mod">
          <ac:chgData name="Gerico Vidanes" userId="065928b5-8fda-4fe3-af36-1bdd46bfa4e0" providerId="ADAL" clId="{2C01E8C0-19D2-446B-9720-1FFD3E3FA811}" dt="2025-01-08T17:01:42.367" v="4493" actId="20577"/>
          <ac:spMkLst>
            <pc:docMk/>
            <pc:sldMk cId="2250036805" sldId="269"/>
            <ac:spMk id="3" creationId="{C9A248B7-22F8-A76C-4E79-DFB63C44AF15}"/>
          </ac:spMkLst>
        </pc:spChg>
        <pc:spChg chg="add del mod">
          <ac:chgData name="Gerico Vidanes" userId="065928b5-8fda-4fe3-af36-1bdd46bfa4e0" providerId="ADAL" clId="{2C01E8C0-19D2-446B-9720-1FFD3E3FA811}" dt="2025-01-08T16:25:53.860" v="4290" actId="478"/>
          <ac:spMkLst>
            <pc:docMk/>
            <pc:sldMk cId="2250036805" sldId="269"/>
            <ac:spMk id="5" creationId="{13BD8DCD-A4AA-E8AE-17B2-14C930A52BF4}"/>
          </ac:spMkLst>
        </pc:spChg>
        <pc:picChg chg="del">
          <ac:chgData name="Gerico Vidanes" userId="065928b5-8fda-4fe3-af36-1bdd46bfa4e0" providerId="ADAL" clId="{2C01E8C0-19D2-446B-9720-1FFD3E3FA811}" dt="2025-01-08T16:25:43.963" v="4286" actId="478"/>
          <ac:picMkLst>
            <pc:docMk/>
            <pc:sldMk cId="2250036805" sldId="269"/>
            <ac:picMk id="5126" creationId="{231E1C96-EEC7-7D27-B5C8-FB09D3E07055}"/>
          </ac:picMkLst>
        </pc:picChg>
        <pc:picChg chg="add mod">
          <ac:chgData name="Gerico Vidanes" userId="065928b5-8fda-4fe3-af36-1bdd46bfa4e0" providerId="ADAL" clId="{2C01E8C0-19D2-446B-9720-1FFD3E3FA811}" dt="2025-01-08T16:25:47.535" v="4288" actId="1076"/>
          <ac:picMkLst>
            <pc:docMk/>
            <pc:sldMk cId="2250036805" sldId="269"/>
            <ac:picMk id="8194" creationId="{99F19919-5261-42EC-5550-006CBFF1233C}"/>
          </ac:picMkLst>
        </pc:picChg>
      </pc:sldChg>
      <pc:sldChg chg="addSp delSp new">
        <pc:chgData name="Gerico Vidanes" userId="065928b5-8fda-4fe3-af36-1bdd46bfa4e0" providerId="ADAL" clId="{2C01E8C0-19D2-446B-9720-1FFD3E3FA811}" dt="2025-01-08T17:03:04.681" v="4581"/>
        <pc:sldMkLst>
          <pc:docMk/>
          <pc:sldMk cId="287487345" sldId="270"/>
        </pc:sldMkLst>
        <pc:picChg chg="add del">
          <ac:chgData name="Gerico Vidanes" userId="065928b5-8fda-4fe3-af36-1bdd46bfa4e0" providerId="ADAL" clId="{2C01E8C0-19D2-446B-9720-1FFD3E3FA811}" dt="2025-01-08T17:03:03.608" v="4580" actId="478"/>
          <ac:picMkLst>
            <pc:docMk/>
            <pc:sldMk cId="287487345" sldId="270"/>
            <ac:picMk id="9218" creationId="{1E061FDD-06D5-C924-70A8-592C2DD90374}"/>
          </ac:picMkLst>
        </pc:picChg>
        <pc:picChg chg="add">
          <ac:chgData name="Gerico Vidanes" userId="065928b5-8fda-4fe3-af36-1bdd46bfa4e0" providerId="ADAL" clId="{2C01E8C0-19D2-446B-9720-1FFD3E3FA811}" dt="2025-01-08T17:03:04.681" v="4581"/>
          <ac:picMkLst>
            <pc:docMk/>
            <pc:sldMk cId="287487345" sldId="270"/>
            <ac:picMk id="9220" creationId="{3369FB0B-01F9-F1F3-1D48-8996BAE5AEF0}"/>
          </ac:picMkLst>
        </pc:picChg>
      </pc:sldChg>
      <pc:sldChg chg="modSp new mod ord">
        <pc:chgData name="Gerico Vidanes" userId="065928b5-8fda-4fe3-af36-1bdd46bfa4e0" providerId="ADAL" clId="{2C01E8C0-19D2-446B-9720-1FFD3E3FA811}" dt="2025-01-08T17:28:29.233" v="6224" actId="20577"/>
        <pc:sldMkLst>
          <pc:docMk/>
          <pc:sldMk cId="2197966264" sldId="271"/>
        </pc:sldMkLst>
        <pc:spChg chg="mod">
          <ac:chgData name="Gerico Vidanes" userId="065928b5-8fda-4fe3-af36-1bdd46bfa4e0" providerId="ADAL" clId="{2C01E8C0-19D2-446B-9720-1FFD3E3FA811}" dt="2025-01-08T17:28:29.233" v="6224" actId="20577"/>
          <ac:spMkLst>
            <pc:docMk/>
            <pc:sldMk cId="2197966264" sldId="271"/>
            <ac:spMk id="3" creationId="{A83A808C-96B3-A58E-0A63-9C26657E9E07}"/>
          </ac:spMkLst>
        </pc:spChg>
      </pc:sldChg>
      <pc:sldChg chg="addSp new">
        <pc:chgData name="Gerico Vidanes" userId="065928b5-8fda-4fe3-af36-1bdd46bfa4e0" providerId="ADAL" clId="{2C01E8C0-19D2-446B-9720-1FFD3E3FA811}" dt="2025-01-08T17:03:12.527" v="4583"/>
        <pc:sldMkLst>
          <pc:docMk/>
          <pc:sldMk cId="624208513" sldId="272"/>
        </pc:sldMkLst>
        <pc:picChg chg="add">
          <ac:chgData name="Gerico Vidanes" userId="065928b5-8fda-4fe3-af36-1bdd46bfa4e0" providerId="ADAL" clId="{2C01E8C0-19D2-446B-9720-1FFD3E3FA811}" dt="2025-01-08T17:03:12.527" v="4583"/>
          <ac:picMkLst>
            <pc:docMk/>
            <pc:sldMk cId="624208513" sldId="272"/>
            <ac:picMk id="10242" creationId="{C548369E-87AF-34E0-A507-4ECE79C6670E}"/>
          </ac:picMkLst>
        </pc:picChg>
      </pc:sldChg>
      <pc:sldChg chg="modSp new mod">
        <pc:chgData name="Gerico Vidanes" userId="065928b5-8fda-4fe3-af36-1bdd46bfa4e0" providerId="ADAL" clId="{2C01E8C0-19D2-446B-9720-1FFD3E3FA811}" dt="2025-01-08T17:39:31.692" v="6292" actId="20577"/>
        <pc:sldMkLst>
          <pc:docMk/>
          <pc:sldMk cId="933667299" sldId="273"/>
        </pc:sldMkLst>
        <pc:spChg chg="mod">
          <ac:chgData name="Gerico Vidanes" userId="065928b5-8fda-4fe3-af36-1bdd46bfa4e0" providerId="ADAL" clId="{2C01E8C0-19D2-446B-9720-1FFD3E3FA811}" dt="2025-01-08T17:23:03.466" v="5686" actId="20577"/>
          <ac:spMkLst>
            <pc:docMk/>
            <pc:sldMk cId="933667299" sldId="273"/>
            <ac:spMk id="2" creationId="{37FDC2C1-0AC7-5F4A-E58D-679034711FAB}"/>
          </ac:spMkLst>
        </pc:spChg>
        <pc:spChg chg="mod">
          <ac:chgData name="Gerico Vidanes" userId="065928b5-8fda-4fe3-af36-1bdd46bfa4e0" providerId="ADAL" clId="{2C01E8C0-19D2-446B-9720-1FFD3E3FA811}" dt="2025-01-08T17:39:31.692" v="6292" actId="20577"/>
          <ac:spMkLst>
            <pc:docMk/>
            <pc:sldMk cId="933667299" sldId="273"/>
            <ac:spMk id="3" creationId="{A735BE57-885A-68D4-068A-6B47A88E6419}"/>
          </ac:spMkLst>
        </pc:spChg>
      </pc:sldChg>
      <pc:sldChg chg="add del">
        <pc:chgData name="Gerico Vidanes" userId="065928b5-8fda-4fe3-af36-1bdd46bfa4e0" providerId="ADAL" clId="{2C01E8C0-19D2-446B-9720-1FFD3E3FA811}" dt="2025-01-08T17:26:39.051" v="6047" actId="47"/>
        <pc:sldMkLst>
          <pc:docMk/>
          <pc:sldMk cId="748348416" sldId="274"/>
        </pc:sldMkLst>
      </pc:sldChg>
      <pc:sldChg chg="addSp modSp new mod">
        <pc:chgData name="Gerico Vidanes" userId="065928b5-8fda-4fe3-af36-1bdd46bfa4e0" providerId="ADAL" clId="{2C01E8C0-19D2-446B-9720-1FFD3E3FA811}" dt="2025-01-08T17:41:38.420" v="6332" actId="1076"/>
        <pc:sldMkLst>
          <pc:docMk/>
          <pc:sldMk cId="2233685228" sldId="275"/>
        </pc:sldMkLst>
        <pc:spChg chg="add mod">
          <ac:chgData name="Gerico Vidanes" userId="065928b5-8fda-4fe3-af36-1bdd46bfa4e0" providerId="ADAL" clId="{2C01E8C0-19D2-446B-9720-1FFD3E3FA811}" dt="2025-01-08T17:31:41.493" v="6227" actId="1076"/>
          <ac:spMkLst>
            <pc:docMk/>
            <pc:sldMk cId="2233685228" sldId="275"/>
            <ac:spMk id="4" creationId="{9935B270-5618-6915-09AA-725894D9037A}"/>
          </ac:spMkLst>
        </pc:spChg>
        <pc:spChg chg="add mod">
          <ac:chgData name="Gerico Vidanes" userId="065928b5-8fda-4fe3-af36-1bdd46bfa4e0" providerId="ADAL" clId="{2C01E8C0-19D2-446B-9720-1FFD3E3FA811}" dt="2025-01-08T17:41:38.420" v="6332" actId="1076"/>
          <ac:spMkLst>
            <pc:docMk/>
            <pc:sldMk cId="2233685228" sldId="275"/>
            <ac:spMk id="5" creationId="{FE9B71F3-D978-4CD3-4288-67206ED1E6EB}"/>
          </ac:spMkLst>
        </pc:spChg>
        <pc:picChg chg="add">
          <ac:chgData name="Gerico Vidanes" userId="065928b5-8fda-4fe3-af36-1bdd46bfa4e0" providerId="ADAL" clId="{2C01E8C0-19D2-446B-9720-1FFD3E3FA811}" dt="2025-01-08T17:26:06.354" v="6043"/>
          <ac:picMkLst>
            <pc:docMk/>
            <pc:sldMk cId="2233685228" sldId="275"/>
            <ac:picMk id="11266" creationId="{64401273-E667-8755-3D43-EE299A8129CB}"/>
          </ac:picMkLst>
        </pc:picChg>
      </pc:sldChg>
      <pc:sldChg chg="addSp delSp modSp new mod setBg">
        <pc:chgData name="Gerico Vidanes" userId="065928b5-8fda-4fe3-af36-1bdd46bfa4e0" providerId="ADAL" clId="{2C01E8C0-19D2-446B-9720-1FFD3E3FA811}" dt="2025-01-08T18:27:01.425" v="6783"/>
        <pc:sldMkLst>
          <pc:docMk/>
          <pc:sldMk cId="823341058" sldId="276"/>
        </pc:sldMkLst>
        <pc:spChg chg="add del">
          <ac:chgData name="Gerico Vidanes" userId="065928b5-8fda-4fe3-af36-1bdd46bfa4e0" providerId="ADAL" clId="{2C01E8C0-19D2-446B-9720-1FFD3E3FA811}" dt="2025-01-08T17:51:46.396" v="6336" actId="26606"/>
          <ac:spMkLst>
            <pc:docMk/>
            <pc:sldMk cId="823341058" sldId="276"/>
            <ac:spMk id="2" creationId="{1578F25F-9F68-752C-CD57-9A76112695FA}"/>
          </ac:spMkLst>
        </pc:spChg>
        <pc:spChg chg="add del">
          <ac:chgData name="Gerico Vidanes" userId="065928b5-8fda-4fe3-af36-1bdd46bfa4e0" providerId="ADAL" clId="{2C01E8C0-19D2-446B-9720-1FFD3E3FA811}" dt="2025-01-08T18:16:44.420" v="6420" actId="478"/>
          <ac:spMkLst>
            <pc:docMk/>
            <pc:sldMk cId="823341058" sldId="276"/>
            <ac:spMk id="3" creationId="{4B55D8EF-106B-85AC-8321-93F416140C32}"/>
          </ac:spMkLst>
        </pc:spChg>
        <pc:spChg chg="add mod">
          <ac:chgData name="Gerico Vidanes" userId="065928b5-8fda-4fe3-af36-1bdd46bfa4e0" providerId="ADAL" clId="{2C01E8C0-19D2-446B-9720-1FFD3E3FA811}" dt="2025-01-08T18:17:02.811" v="6455" actId="1076"/>
          <ac:spMkLst>
            <pc:docMk/>
            <pc:sldMk cId="823341058" sldId="276"/>
            <ac:spMk id="4" creationId="{F8E52AE1-703C-9D4C-01DE-5A0F528BFA21}"/>
          </ac:spMkLst>
        </pc:spChg>
        <pc:grpChg chg="add del">
          <ac:chgData name="Gerico Vidanes" userId="065928b5-8fda-4fe3-af36-1bdd46bfa4e0" providerId="ADAL" clId="{2C01E8C0-19D2-446B-9720-1FFD3E3FA811}" dt="2025-01-08T17:51:46.396" v="6336" actId="26606"/>
          <ac:grpSpMkLst>
            <pc:docMk/>
            <pc:sldMk cId="823341058" sldId="276"/>
            <ac:grpSpMk id="12295" creationId="{A182C109-9E4C-3C96-8794-9411573CBDAF}"/>
          </ac:grpSpMkLst>
        </pc:grpChg>
        <pc:picChg chg="add">
          <ac:chgData name="Gerico Vidanes" userId="065928b5-8fda-4fe3-af36-1bdd46bfa4e0" providerId="ADAL" clId="{2C01E8C0-19D2-446B-9720-1FFD3E3FA811}" dt="2025-01-08T18:27:01.425" v="6783"/>
          <ac:picMkLst>
            <pc:docMk/>
            <pc:sldMk cId="823341058" sldId="276"/>
            <ac:picMk id="5" creationId="{7745685F-F84D-14E0-1E45-A5E61B7D5919}"/>
          </ac:picMkLst>
        </pc:picChg>
        <pc:picChg chg="add del mod">
          <ac:chgData name="Gerico Vidanes" userId="065928b5-8fda-4fe3-af36-1bdd46bfa4e0" providerId="ADAL" clId="{2C01E8C0-19D2-446B-9720-1FFD3E3FA811}" dt="2025-01-08T18:16:17.363" v="6397" actId="478"/>
          <ac:picMkLst>
            <pc:docMk/>
            <pc:sldMk cId="823341058" sldId="276"/>
            <ac:picMk id="12290" creationId="{A74E4641-BC8F-F4D2-160E-562FDBCE7ED9}"/>
          </ac:picMkLst>
        </pc:picChg>
        <pc:picChg chg="add del">
          <ac:chgData name="Gerico Vidanes" userId="065928b5-8fda-4fe3-af36-1bdd46bfa4e0" providerId="ADAL" clId="{2C01E8C0-19D2-446B-9720-1FFD3E3FA811}" dt="2025-01-08T18:25:16.763" v="6780" actId="478"/>
          <ac:picMkLst>
            <pc:docMk/>
            <pc:sldMk cId="823341058" sldId="276"/>
            <ac:picMk id="12292" creationId="{5230E55C-D234-D6FB-439D-A21159162D8B}"/>
          </ac:picMkLst>
        </pc:picChg>
        <pc:picChg chg="add del">
          <ac:chgData name="Gerico Vidanes" userId="065928b5-8fda-4fe3-af36-1bdd46bfa4e0" providerId="ADAL" clId="{2C01E8C0-19D2-446B-9720-1FFD3E3FA811}" dt="2025-01-08T18:26:58.812" v="6782" actId="478"/>
          <ac:picMkLst>
            <pc:docMk/>
            <pc:sldMk cId="823341058" sldId="276"/>
            <ac:picMk id="12294" creationId="{A46C09F1-7E16-C15F-19C6-F459D3FB6C8A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995F97-E9B4-4B25-961F-FA2D02BF778B}" type="datetimeFigureOut">
              <a:rPr lang="en-GB" smtClean="0"/>
              <a:t>08/01/2025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9C6FF4-E33E-45D6-A815-EC9946C7E0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2931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9C6FF4-E33E-45D6-A815-EC9946C7E0B5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49229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95AB59-AF6A-89C4-926E-19D8C8C02B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A79394B-EE01-121D-CF90-2D1B7B848D0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E930BDF-93A0-F8D3-B184-497E36A780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7CD2A0-10CC-845B-3334-A5662D3B56E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9C6FF4-E33E-45D6-A815-EC9946C7E0B5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58136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707961-CF67-B30A-08D8-203A3A201F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AA5E9ED-5C64-F3E8-FB50-A7CAB9C8DD2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7F30CC1-3E13-2EAA-0E62-0B6D22B605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A3AC14-82F6-A75B-CFD0-C47A86E91B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9C6FF4-E33E-45D6-A815-EC9946C7E0B5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89349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5D08D-8F1C-F4FB-40FD-C6CBEEAF58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21B1C6-E553-7DA9-D2C9-40C95FD23B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117217-33FA-D515-6307-80AD7D7DB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FBD3C-3D9D-4201-9199-968CDBEBA2E1}" type="datetimeFigureOut">
              <a:rPr lang="en-GB" smtClean="0"/>
              <a:t>08/01/2025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E153D4-AE19-ABC0-CA59-8E9A8D35D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8BC074-98D1-E120-7873-C9A800243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E3F66-A3E8-4879-BB53-81399E9D13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568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FFAB9-CDB1-E479-B4E2-7D2BB4FC9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19F0D4-CA6C-D62C-6F98-0CBC57C45D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F9D302-706D-7B78-507F-8175E75C5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FBD3C-3D9D-4201-9199-968CDBEBA2E1}" type="datetimeFigureOut">
              <a:rPr lang="en-GB" smtClean="0"/>
              <a:t>08/01/2025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132ED-C18D-21D7-9462-255213AA1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647CFB-A98E-B4A2-4361-5F2125CB2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E3F66-A3E8-4879-BB53-81399E9D13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902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8A5CD2-0A44-9672-5823-8D6993544C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4C2B68-12D9-296D-1BDE-E145CD9AAA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357C9C-1AEF-7097-7913-C4B779EAD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FBD3C-3D9D-4201-9199-968CDBEBA2E1}" type="datetimeFigureOut">
              <a:rPr lang="en-GB" smtClean="0"/>
              <a:t>08/01/2025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FFE46F-969A-6B6D-ADC9-4E6EE8890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49EB4D-8330-047B-98C0-3973A4568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E3F66-A3E8-4879-BB53-81399E9D13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4951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3DA32-2140-206D-D9AE-17B2CA4D7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29F3E-AC88-B2FB-C500-91474DC2CA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84B3BA-BF04-CE56-0C23-1BDF91219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FBD3C-3D9D-4201-9199-968CDBEBA2E1}" type="datetimeFigureOut">
              <a:rPr lang="en-GB" smtClean="0"/>
              <a:t>08/01/2025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9F4B01-31EA-518D-7639-3AE4BE132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EF1ED3-1CB4-B0F5-A9AB-CDD439511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E3F66-A3E8-4879-BB53-81399E9D13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5587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5411B-F81A-890A-FA9A-2FDB3FBC0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B56CB8-DD9E-15D8-2A47-3441006E3A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0DD27C-0189-5B82-12D0-D328D7D29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FBD3C-3D9D-4201-9199-968CDBEBA2E1}" type="datetimeFigureOut">
              <a:rPr lang="en-GB" smtClean="0"/>
              <a:t>08/01/2025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6263AA-4E15-8ACD-23CC-FA8684CA8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27A733-CEC7-E836-CF1E-A13AB1A2E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E3F66-A3E8-4879-BB53-81399E9D13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8717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7387A-DF95-F301-7A15-F34988EC3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85AF5-3CA4-ACA3-E90E-D9D03C3984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836988-9DAF-049F-276C-A463931DAE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B55695-C7F5-C236-28F6-C05DBEBA5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FBD3C-3D9D-4201-9199-968CDBEBA2E1}" type="datetimeFigureOut">
              <a:rPr lang="en-GB" smtClean="0"/>
              <a:t>08/01/2025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CB7A47-1086-556A-DC61-B25F6FC6D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375511-6FCC-6BA0-67AB-CC6972A3C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E3F66-A3E8-4879-BB53-81399E9D13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4567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45B2B-6896-58EE-2B55-37A7B5F7A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752AEF-41ED-DD08-9779-3113429AA0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AA6DE5-A921-36A4-29BD-84C422F91B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B6BD09-FEEE-DC9C-049D-C198E634FE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90FBE1-2AE6-8DF2-3D99-7A183F6708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2DE506-F45C-365B-F605-A7D81D17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FBD3C-3D9D-4201-9199-968CDBEBA2E1}" type="datetimeFigureOut">
              <a:rPr lang="en-GB" smtClean="0"/>
              <a:t>08/01/2025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BFC757-5013-069B-46A9-4075421EB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6D3322-1480-7275-512D-9C1F348A9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E3F66-A3E8-4879-BB53-81399E9D13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3031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6B64A-B22B-230C-1F68-C83F715B1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48066B-A52B-6053-8ECE-32EF57BF3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FBD3C-3D9D-4201-9199-968CDBEBA2E1}" type="datetimeFigureOut">
              <a:rPr lang="en-GB" smtClean="0"/>
              <a:t>08/01/2025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3C2FB3-D283-773B-D4A4-913475097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CB6F1D-3F7D-E82B-D95F-342039404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E3F66-A3E8-4879-BB53-81399E9D13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2863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4A4994-0AD1-82A6-A73D-6B9EAB676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FBD3C-3D9D-4201-9199-968CDBEBA2E1}" type="datetimeFigureOut">
              <a:rPr lang="en-GB" smtClean="0"/>
              <a:t>08/01/2025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0B25A6-7CA3-C39C-2D1B-8E56AD6E6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370E65-3BB1-21FE-DA61-B7D56F37F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E3F66-A3E8-4879-BB53-81399E9D13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9309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CEC7D-585D-3A7E-318D-7EE891952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CC326D-C835-CB93-C0D9-738F80849F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9375CE-1B9B-EBED-74FE-8A1D827C7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303604-C6D1-7B48-4289-E2280C97C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FBD3C-3D9D-4201-9199-968CDBEBA2E1}" type="datetimeFigureOut">
              <a:rPr lang="en-GB" smtClean="0"/>
              <a:t>08/01/2025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2D0A2A-139A-D957-6C01-0705A7221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C559E4-4382-A209-A134-CC2313D27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E3F66-A3E8-4879-BB53-81399E9D13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2864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BF32E-6CD5-C9D2-E6FC-D58CDFD6D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38E0F7-BB79-270B-641C-546A251107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B4889D-3964-F3C5-2248-5443AAB939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4E0E02-345F-64BD-5774-A7002C554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FBD3C-3D9D-4201-9199-968CDBEBA2E1}" type="datetimeFigureOut">
              <a:rPr lang="en-GB" smtClean="0"/>
              <a:t>08/01/2025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79D3E1-88CC-A222-C417-99F19DA70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6C974C-FBEA-AC9E-754C-632A8D0DE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E3F66-A3E8-4879-BB53-81399E9D13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851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C15C0F-6D66-9633-0470-B7575A2F6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252C06-CCF6-944C-C815-E8231AE764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4AB068-F5FD-647A-71A3-883B7F46E2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22FBD3C-3D9D-4201-9199-968CDBEBA2E1}" type="datetimeFigureOut">
              <a:rPr lang="en-GB" smtClean="0"/>
              <a:t>08/01/2025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90107F-462E-24BB-86D1-4B5A1364A0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A9074E-3C52-D898-EF97-1D4AA3C940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6BE3F66-A3E8-4879-BB53-81399E9D13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6587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25B68-C340-3045-D500-80E8A3912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from partial labels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FE879-5DFB-4CE5-D4AA-4DB9C88DD1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737271"/>
          </a:xfrm>
        </p:spPr>
        <p:txBody>
          <a:bodyPr>
            <a:normAutofit/>
          </a:bodyPr>
          <a:lstStyle/>
          <a:p>
            <a:r>
              <a:rPr lang="en-GB" sz="2000" dirty="0"/>
              <a:t>Combustor liners</a:t>
            </a:r>
          </a:p>
          <a:p>
            <a:pPr lvl="1"/>
            <a:r>
              <a:rPr lang="en-GB" sz="1800" dirty="0"/>
              <a:t>6 geometries (3 inner liner, 3 upper) – changing positions of 5 ports (3 chuted, 2 </a:t>
            </a:r>
            <a:r>
              <a:rPr lang="en-GB" sz="1800" dirty="0" err="1"/>
              <a:t>unchuted</a:t>
            </a:r>
            <a:r>
              <a:rPr lang="en-GB" sz="1800" dirty="0"/>
              <a:t>)</a:t>
            </a:r>
          </a:p>
          <a:p>
            <a:pPr lvl="1"/>
            <a:r>
              <a:rPr lang="en-GB" sz="1800" b="1" dirty="0"/>
              <a:t>‘Liner’ faces are “pre-labelled”.</a:t>
            </a:r>
            <a:r>
              <a:rPr lang="en-GB" sz="1800" dirty="0"/>
              <a:t> Only the presence (or not) of labels for faces belonging to </a:t>
            </a:r>
            <a:r>
              <a:rPr lang="en-GB" sz="1800" dirty="0" err="1"/>
              <a:t>unchuted</a:t>
            </a:r>
            <a:r>
              <a:rPr lang="en-GB" sz="1800" dirty="0"/>
              <a:t> port, chuted port, banana slot, inner </a:t>
            </a:r>
            <a:r>
              <a:rPr lang="en-GB" sz="1800" dirty="0" err="1"/>
              <a:t>mcr</a:t>
            </a:r>
            <a:r>
              <a:rPr lang="en-GB" sz="1800" dirty="0"/>
              <a:t> hole, and outer </a:t>
            </a:r>
            <a:r>
              <a:rPr lang="en-GB" sz="1800" dirty="0" err="1"/>
              <a:t>mcr</a:t>
            </a:r>
            <a:r>
              <a:rPr lang="en-GB" sz="1800" dirty="0"/>
              <a:t> hole are changing.</a:t>
            </a:r>
          </a:p>
          <a:p>
            <a:pPr lvl="1"/>
            <a:endParaRPr lang="en-GB" sz="1800" dirty="0"/>
          </a:p>
          <a:p>
            <a:r>
              <a:rPr lang="en-GB" sz="2000" dirty="0"/>
              <a:t>Testing different partial labelling strategies. For each strategy:</a:t>
            </a:r>
          </a:p>
          <a:p>
            <a:pPr lvl="1"/>
            <a:r>
              <a:rPr lang="en-GB" sz="1800" dirty="0"/>
              <a:t>For each geometry (point cloud sampled once),  get R(=10) stochastic labelled states (based on strategy),</a:t>
            </a:r>
          </a:p>
          <a:p>
            <a:pPr lvl="1"/>
            <a:r>
              <a:rPr lang="en-GB" sz="1800" dirty="0"/>
              <a:t>for each labelling state, run training for M</a:t>
            </a:r>
            <a:r>
              <a:rPr lang="en-GB" sz="1800" baseline="-25000" dirty="0"/>
              <a:t>1</a:t>
            </a:r>
            <a:r>
              <a:rPr lang="en-GB" sz="1800" dirty="0"/>
              <a:t>(=3) models randomly initialised and M</a:t>
            </a:r>
            <a:r>
              <a:rPr lang="en-GB" sz="1800" baseline="-25000" dirty="0"/>
              <a:t>2</a:t>
            </a:r>
            <a:r>
              <a:rPr lang="en-GB" sz="1800" dirty="0"/>
              <a:t> (=3) models from MFCAD++ pretraining.</a:t>
            </a:r>
          </a:p>
          <a:p>
            <a:pPr lvl="1"/>
            <a:r>
              <a:rPr lang="en-GB" sz="1800" i="1" dirty="0"/>
              <a:t>(Perhaps keep the same set of randomly initialised models constant from the start??)</a:t>
            </a:r>
          </a:p>
          <a:p>
            <a:r>
              <a:rPr lang="en-GB" sz="2200" dirty="0"/>
              <a:t>For each strategy:</a:t>
            </a:r>
          </a:p>
          <a:p>
            <a:pPr lvl="1"/>
            <a:r>
              <a:rPr lang="en-GB" sz="1800" dirty="0"/>
              <a:t>total runs = </a:t>
            </a:r>
            <a:r>
              <a:rPr lang="en-GB" sz="1800" dirty="0" err="1"/>
              <a:t>num_geoms</a:t>
            </a:r>
            <a:r>
              <a:rPr lang="en-GB" sz="1800" dirty="0"/>
              <a:t> x </a:t>
            </a:r>
            <a:r>
              <a:rPr lang="en-GB" sz="1800" dirty="0" err="1"/>
              <a:t>num_labelled_states</a:t>
            </a:r>
            <a:r>
              <a:rPr lang="en-GB" sz="1800" dirty="0"/>
              <a:t> x </a:t>
            </a:r>
            <a:r>
              <a:rPr lang="en-GB" sz="1800" dirty="0" err="1"/>
              <a:t>num_models</a:t>
            </a:r>
            <a:endParaRPr lang="en-GB" sz="1800" dirty="0"/>
          </a:p>
          <a:p>
            <a:pPr lvl="1"/>
            <a:r>
              <a:rPr lang="en-GB" sz="1800" dirty="0"/>
              <a:t>= 6*10*6 = 360</a:t>
            </a:r>
          </a:p>
          <a:p>
            <a:pPr lvl="1"/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26572952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3B033-F6D8-CC5E-21BF-2E203B63D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B2C5D-01AC-D1BD-152D-342B473A4B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C548369E-87AF-34E0-A507-4ECE79C667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01638"/>
            <a:ext cx="12192000" cy="6053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42085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D06E0-4C79-BEFE-466F-96B454AEE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3A808C-96B3-A58E-0A63-9C26657E9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Not as clear when looking across all models, repeats, and labelling strategies.</a:t>
            </a:r>
          </a:p>
          <a:p>
            <a:endParaRPr lang="en-GB" dirty="0"/>
          </a:p>
          <a:p>
            <a:r>
              <a:rPr lang="en-GB" dirty="0"/>
              <a:t>But how ‘useful’ is it for active learning? Actual downstream goal.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79662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DC2C1-0AC7-5F4A-E58D-679034711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Adding information iteratively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5BE57-885A-68D4-068A-6B47A88E6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02187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The same 6 geometries and constant labelled faces (liner faces).</a:t>
            </a:r>
          </a:p>
          <a:p>
            <a:r>
              <a:rPr lang="en-GB" dirty="0"/>
              <a:t>Same labelled state sampling repeats and models.</a:t>
            </a:r>
          </a:p>
          <a:p>
            <a:pPr lvl="1"/>
            <a:r>
              <a:rPr lang="en-GB" sz="2000" dirty="0"/>
              <a:t>(Some pre-trained cases didn’t run over </a:t>
            </a:r>
            <a:r>
              <a:rPr lang="en-GB" sz="2000" dirty="0" err="1"/>
              <a:t>xmas</a:t>
            </a:r>
            <a:r>
              <a:rPr lang="en-GB" sz="2000" dirty="0"/>
              <a:t>…)</a:t>
            </a:r>
          </a:p>
          <a:p>
            <a:pPr lvl="1"/>
            <a:endParaRPr lang="en-GB" sz="2000" dirty="0"/>
          </a:p>
          <a:p>
            <a:r>
              <a:rPr lang="en-GB" sz="2400" dirty="0"/>
              <a:t>‘Active learning case’</a:t>
            </a:r>
          </a:p>
          <a:p>
            <a:pPr lvl="1"/>
            <a:r>
              <a:rPr lang="en-GB" sz="2000" dirty="0"/>
              <a:t>Within a run, additional faces are labelled every N training steps.</a:t>
            </a:r>
          </a:p>
          <a:p>
            <a:pPr lvl="1"/>
            <a:r>
              <a:rPr lang="en-GB" sz="2000" dirty="0"/>
              <a:t>NN’s label predictions are not being used but confidences can be used to select which additional faces are labelled.</a:t>
            </a:r>
          </a:p>
          <a:p>
            <a:pPr lvl="1"/>
            <a:endParaRPr lang="en-GB" sz="2000" dirty="0"/>
          </a:p>
          <a:p>
            <a:r>
              <a:rPr lang="en-GB" sz="2400" dirty="0"/>
              <a:t>Strategy configuration options:</a:t>
            </a:r>
          </a:p>
          <a:p>
            <a:pPr lvl="1"/>
            <a:r>
              <a:rPr lang="en-GB" sz="2000" dirty="0"/>
              <a:t>Initial labelling (amount and spread)</a:t>
            </a:r>
          </a:p>
          <a:p>
            <a:pPr lvl="1"/>
            <a:r>
              <a:rPr lang="en-GB" sz="2000" dirty="0"/>
              <a:t>Number of labels added at each ‘</a:t>
            </a:r>
            <a:r>
              <a:rPr lang="en-GB" sz="2000" u="sng" dirty="0"/>
              <a:t>interaction step</a:t>
            </a:r>
            <a:r>
              <a:rPr lang="en-GB" sz="2000" dirty="0"/>
              <a:t>’</a:t>
            </a:r>
          </a:p>
          <a:p>
            <a:pPr lvl="1"/>
            <a:r>
              <a:rPr lang="en-GB" sz="2000" dirty="0"/>
              <a:t>Training steps in between interaction (or stopping criteria to start next interaction)</a:t>
            </a:r>
          </a:p>
          <a:p>
            <a:pPr lvl="1"/>
            <a:r>
              <a:rPr lang="en-GB" sz="2000" dirty="0"/>
              <a:t>Faces to label (after first step) selection strategy</a:t>
            </a:r>
          </a:p>
        </p:txBody>
      </p:sp>
    </p:spTree>
    <p:extLst>
      <p:ext uri="{BB962C8B-B14F-4D97-AF65-F5344CB8AC3E}">
        <p14:creationId xmlns:p14="http://schemas.microsoft.com/office/powerpoint/2010/main" val="9336672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7A58D-0F15-B2D1-4D0E-3A656B165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BE1F1E-456F-1C66-3BCF-E715B5DFF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64401273-E667-8755-3D43-EE299A8129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688" y="0"/>
            <a:ext cx="103346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935B270-5618-6915-09AA-725894D9037A}"/>
              </a:ext>
            </a:extLst>
          </p:cNvPr>
          <p:cNvSpPr txBox="1"/>
          <p:nvPr/>
        </p:nvSpPr>
        <p:spPr>
          <a:xfrm>
            <a:off x="8571722" y="-46811"/>
            <a:ext cx="3620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Median lines and 99.9% confidence interval shaded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9B71F3-D978-4CD3-4288-67206ED1E6EB}"/>
              </a:ext>
            </a:extLst>
          </p:cNvPr>
          <p:cNvSpPr txBox="1"/>
          <p:nvPr/>
        </p:nvSpPr>
        <p:spPr>
          <a:xfrm>
            <a:off x="10292928" y="6627812"/>
            <a:ext cx="19407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More results in progress…</a:t>
            </a:r>
          </a:p>
        </p:txBody>
      </p:sp>
    </p:spTree>
    <p:extLst>
      <p:ext uri="{BB962C8B-B14F-4D97-AF65-F5344CB8AC3E}">
        <p14:creationId xmlns:p14="http://schemas.microsoft.com/office/powerpoint/2010/main" val="22336852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8F25F-9F68-752C-CD57-9A7611269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E52AE1-703C-9D4C-01DE-5A0F528BFA21}"/>
              </a:ext>
            </a:extLst>
          </p:cNvPr>
          <p:cNvSpPr txBox="1"/>
          <p:nvPr/>
        </p:nvSpPr>
        <p:spPr>
          <a:xfrm>
            <a:off x="139359" y="2631233"/>
            <a:ext cx="8437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0-10 is</a:t>
            </a:r>
          </a:p>
          <a:p>
            <a:r>
              <a:rPr lang="en-GB" dirty="0"/>
              <a:t>linear</a:t>
            </a:r>
          </a:p>
          <a:p>
            <a:r>
              <a:rPr lang="en-GB" dirty="0"/>
              <a:t>scale</a:t>
            </a:r>
          </a:p>
        </p:txBody>
      </p:sp>
      <p:pic>
        <p:nvPicPr>
          <p:cNvPr id="5" name="Picture 8">
            <a:extLst>
              <a:ext uri="{FF2B5EF4-FFF2-40B4-BE49-F238E27FC236}">
                <a16:creationId xmlns:a16="http://schemas.microsoft.com/office/drawing/2014/main" id="{7745685F-F84D-14E0-1E45-A5E61B7D59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688" y="0"/>
            <a:ext cx="103346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33410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2E52A-C100-358C-6974-A5AFF5805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GB" dirty="0"/>
              <a:t>Main conclusions and open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AA781-F249-D42B-5FC4-57A40475A4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25563"/>
            <a:ext cx="6096000" cy="5336494"/>
          </a:xfrm>
        </p:spPr>
        <p:txBody>
          <a:bodyPr>
            <a:normAutofit/>
          </a:bodyPr>
          <a:lstStyle/>
          <a:p>
            <a:r>
              <a:rPr lang="en-GB" sz="2000" dirty="0"/>
              <a:t>Model </a:t>
            </a:r>
            <a:r>
              <a:rPr lang="en-GB" sz="2000" b="1" dirty="0"/>
              <a:t>can</a:t>
            </a:r>
            <a:r>
              <a:rPr lang="en-GB" sz="2000" dirty="0"/>
              <a:t> learn from partial labels.</a:t>
            </a:r>
          </a:p>
          <a:p>
            <a:r>
              <a:rPr lang="en-GB" sz="2000" dirty="0"/>
              <a:t>Expected trade-off is shown – more labels, lower error rates.</a:t>
            </a:r>
          </a:p>
          <a:p>
            <a:r>
              <a:rPr lang="en-GB" sz="2000" dirty="0"/>
              <a:t>Predictive accuracy can be improved with better selection of faces to label, given fixed “manual effort budget”.</a:t>
            </a:r>
          </a:p>
          <a:p>
            <a:endParaRPr lang="en-GB" sz="2000" dirty="0"/>
          </a:p>
          <a:p>
            <a:r>
              <a:rPr lang="en-GB" sz="2000" dirty="0"/>
              <a:t>Randomly initialised models and pre-trained models perform similarly (with random learning faster) </a:t>
            </a:r>
            <a:r>
              <a:rPr lang="en-GB" sz="2000" b="1" dirty="0"/>
              <a:t>but </a:t>
            </a:r>
            <a:r>
              <a:rPr lang="en-GB" sz="2000" dirty="0"/>
              <a:t>uncertainty estimation of pre-trained models </a:t>
            </a:r>
            <a:r>
              <a:rPr lang="en-GB" sz="2000" i="1" dirty="0"/>
              <a:t>slightly </a:t>
            </a:r>
            <a:r>
              <a:rPr lang="en-GB" sz="2000" dirty="0"/>
              <a:t>more calibrated.</a:t>
            </a:r>
          </a:p>
          <a:p>
            <a:endParaRPr lang="en-GB" sz="2000" b="1" dirty="0"/>
          </a:p>
          <a:p>
            <a:r>
              <a:rPr lang="en-GB" sz="2000" dirty="0"/>
              <a:t>Preliminary – when adding labels iteratively, using confidence estimates can achieve lower error rates at a given “annotation budget”.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A82FFB4-7017-0711-0221-64FB876338FC}"/>
              </a:ext>
            </a:extLst>
          </p:cNvPr>
          <p:cNvSpPr txBox="1">
            <a:spLocks/>
          </p:cNvSpPr>
          <p:nvPr/>
        </p:nvSpPr>
        <p:spPr>
          <a:xfrm>
            <a:off x="6096000" y="1325563"/>
            <a:ext cx="6096000" cy="53364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/>
              <a:t>Better range of strategies for active learning needed.</a:t>
            </a:r>
          </a:p>
          <a:p>
            <a:endParaRPr lang="en-GB" sz="2000" dirty="0"/>
          </a:p>
          <a:p>
            <a:r>
              <a:rPr lang="en-GB" sz="2000" dirty="0"/>
              <a:t>Large error rate variance within the ‘same’ strategy – i.e. same initial labelling budget but different </a:t>
            </a:r>
            <a:r>
              <a:rPr lang="en-GB" sz="2000" i="1" dirty="0"/>
              <a:t>exact</a:t>
            </a:r>
            <a:r>
              <a:rPr lang="en-GB" sz="2000" dirty="0"/>
              <a:t> faces being labelled. Some faces more informative than others?</a:t>
            </a:r>
          </a:p>
          <a:p>
            <a:pPr lvl="1"/>
            <a:r>
              <a:rPr lang="en-GB" sz="1600" dirty="0"/>
              <a:t>Correlation across (random) </a:t>
            </a:r>
            <a:r>
              <a:rPr lang="en-GB" sz="1600" dirty="0" err="1"/>
              <a:t>labellings</a:t>
            </a:r>
            <a:r>
              <a:rPr lang="en-GB" sz="1600" dirty="0"/>
              <a:t> not found. Better to create some representative labelling spreads manually?</a:t>
            </a:r>
          </a:p>
          <a:p>
            <a:endParaRPr lang="en-GB" sz="2000" dirty="0"/>
          </a:p>
          <a:p>
            <a:r>
              <a:rPr lang="en-GB" sz="2000" dirty="0"/>
              <a:t>How to incorporate the deep ensemble method? We previously showed that this was especially good for scarce training data cases in terms of predictive accuracy and confidence calibration.</a:t>
            </a:r>
          </a:p>
          <a:p>
            <a:endParaRPr lang="en-GB" sz="2000" dirty="0"/>
          </a:p>
          <a:p>
            <a:r>
              <a:rPr lang="en-GB" sz="2000" dirty="0"/>
              <a:t>Conclusions hold for NUSKU?</a:t>
            </a:r>
          </a:p>
          <a:p>
            <a:pPr lvl="1"/>
            <a:r>
              <a:rPr lang="en-GB" sz="1600" dirty="0"/>
              <a:t>Data (mostly) generated, to be analysed…</a:t>
            </a:r>
          </a:p>
        </p:txBody>
      </p:sp>
    </p:spTree>
    <p:extLst>
      <p:ext uri="{BB962C8B-B14F-4D97-AF65-F5344CB8AC3E}">
        <p14:creationId xmlns:p14="http://schemas.microsoft.com/office/powerpoint/2010/main" val="1673433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13027-8F73-095F-7432-9C306FD25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partially labelled geometry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7A2D9CC-BA34-4884-E75D-37C71AF426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3551" y="1325563"/>
            <a:ext cx="7988449" cy="48514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13DDDDC-2AB4-B0DB-B3D3-C0973DA14D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06662"/>
            <a:ext cx="5784585" cy="435133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C22E9E2-3428-E4B3-6AFB-7B409E768B2F}"/>
              </a:ext>
            </a:extLst>
          </p:cNvPr>
          <p:cNvSpPr txBox="1"/>
          <p:nvPr/>
        </p:nvSpPr>
        <p:spPr>
          <a:xfrm>
            <a:off x="659091" y="1729343"/>
            <a:ext cx="4642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Random 10% of ‘available’ faces pre-labelled</a:t>
            </a:r>
          </a:p>
        </p:txBody>
      </p:sp>
    </p:spTree>
    <p:extLst>
      <p:ext uri="{BB962C8B-B14F-4D97-AF65-F5344CB8AC3E}">
        <p14:creationId xmlns:p14="http://schemas.microsoft.com/office/powerpoint/2010/main" val="1839150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9542A-BFAC-3A94-04BB-F8F1321AD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86409"/>
          </a:xfrm>
        </p:spPr>
        <p:txBody>
          <a:bodyPr>
            <a:normAutofit fontScale="90000"/>
          </a:bodyPr>
          <a:lstStyle/>
          <a:p>
            <a:r>
              <a:rPr lang="en-GB" dirty="0"/>
              <a:t>Overall error rates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F6F719-7A81-6AAC-20E5-58F84FEFE5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5" y="5312384"/>
            <a:ext cx="12192000" cy="1545615"/>
          </a:xfrm>
        </p:spPr>
        <p:txBody>
          <a:bodyPr>
            <a:normAutofit fontScale="92500" lnSpcReduction="10000"/>
          </a:bodyPr>
          <a:lstStyle/>
          <a:p>
            <a:r>
              <a:rPr lang="en-GB" sz="1800" dirty="0"/>
              <a:t>More labelled, lower error rates. Better stratified selection of faces to label is better – 5% of each feature (purple) vs 5% of all unlabelled faces (blue).</a:t>
            </a:r>
          </a:p>
          <a:p>
            <a:r>
              <a:rPr lang="en-GB" sz="1800" dirty="0"/>
              <a:t>Randomly initialised models ‘learn faster’ (evidenced by error rate on known/training faces and error rate on unknown faces at early training steps).</a:t>
            </a:r>
          </a:p>
          <a:p>
            <a:pPr lvl="1"/>
            <a:r>
              <a:rPr lang="en-GB" sz="1400" dirty="0"/>
              <a:t>Pretrained initialisation catches up and settles on a (slightly) lower error rate for unlabelled faces for </a:t>
            </a:r>
            <a:r>
              <a:rPr lang="en-GB" sz="1400" dirty="0" err="1"/>
              <a:t>labellings</a:t>
            </a:r>
            <a:r>
              <a:rPr lang="en-GB" sz="1400" dirty="0"/>
              <a:t> &gt;= ~5%.</a:t>
            </a:r>
          </a:p>
          <a:p>
            <a:pPr lvl="1"/>
            <a:r>
              <a:rPr lang="en-GB" sz="1400" dirty="0"/>
              <a:t>Better generalisation to unlabelled faces? Randomly initialised models always better on known/training faces.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971F4A-0EA8-0A6C-AB72-09179B13CB4D}"/>
              </a:ext>
            </a:extLst>
          </p:cNvPr>
          <p:cNvSpPr txBox="1"/>
          <p:nvPr/>
        </p:nvSpPr>
        <p:spPr>
          <a:xfrm>
            <a:off x="4655975" y="158352"/>
            <a:ext cx="5291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Median lines and 99.9% confidence interval shaded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2F81B701-A916-35B6-73DC-79C5D572A9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387" y="527684"/>
            <a:ext cx="11325225" cy="466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4586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C025B5-40B2-3409-C8B8-5647DF9A17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EB8AC-C63A-5EC2-72B5-9577E13EB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86409"/>
          </a:xfrm>
        </p:spPr>
        <p:txBody>
          <a:bodyPr>
            <a:normAutofit fontScale="90000"/>
          </a:bodyPr>
          <a:lstStyle/>
          <a:p>
            <a:r>
              <a:rPr lang="en-GB" dirty="0"/>
              <a:t>Fraction labelled per class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D83E90B1-4DD2-9958-0758-FECAF3C2E0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564" y="1043111"/>
            <a:ext cx="10162871" cy="4771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6127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A43650-890A-CB56-53F9-42860E50D6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2" name="Picture 6">
            <a:extLst>
              <a:ext uri="{FF2B5EF4-FFF2-40B4-BE49-F238E27FC236}">
                <a16:creationId xmlns:a16="http://schemas.microsoft.com/office/drawing/2014/main" id="{341613CE-A4FC-1C70-D394-E4F73ECD52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387" y="586409"/>
            <a:ext cx="11325225" cy="466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4A8C542C-DE73-D462-86A0-84DAC34072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387" y="586409"/>
            <a:ext cx="11325225" cy="466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0D370B1-3D5C-F987-34C9-8AC7EDB02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86409"/>
          </a:xfrm>
        </p:spPr>
        <p:txBody>
          <a:bodyPr>
            <a:normAutofit fontScale="90000"/>
          </a:bodyPr>
          <a:lstStyle/>
          <a:p>
            <a:r>
              <a:rPr lang="en-GB" dirty="0"/>
              <a:t>Mean error rates per class (macro)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2B82B-0FB1-DDDC-6B75-74F9B4CEF8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5" y="5348287"/>
            <a:ext cx="12192000" cy="1509712"/>
          </a:xfrm>
        </p:spPr>
        <p:txBody>
          <a:bodyPr>
            <a:normAutofit lnSpcReduction="10000"/>
          </a:bodyPr>
          <a:lstStyle/>
          <a:p>
            <a:r>
              <a:rPr lang="en-GB" sz="1800" dirty="0"/>
              <a:t>Accounts for class imbalance.</a:t>
            </a:r>
          </a:p>
          <a:p>
            <a:pPr lvl="1"/>
            <a:r>
              <a:rPr lang="en-GB" sz="1400" dirty="0"/>
              <a:t>Not so useful as a ‘goal’ here, because of interactivity we want minimal </a:t>
            </a:r>
            <a:r>
              <a:rPr lang="en-GB" sz="1400" u="sng" dirty="0"/>
              <a:t>number</a:t>
            </a:r>
            <a:r>
              <a:rPr lang="en-GB" sz="1400" dirty="0"/>
              <a:t> of incorrect faces regardless of class.</a:t>
            </a:r>
            <a:endParaRPr lang="en-GB" sz="1000" dirty="0"/>
          </a:p>
          <a:p>
            <a:pPr lvl="1"/>
            <a:r>
              <a:rPr lang="en-GB" sz="1400" dirty="0"/>
              <a:t>More of a flag to look deeper to per-class results.</a:t>
            </a:r>
          </a:p>
          <a:p>
            <a:r>
              <a:rPr lang="en-GB" sz="1800" dirty="0"/>
              <a:t>Similar general trends.</a:t>
            </a:r>
          </a:p>
          <a:p>
            <a:r>
              <a:rPr lang="en-GB" sz="1800" dirty="0"/>
              <a:t>Behaviour of randomly initialised and pretrained initialisation models diverges more for very low label cases.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C6237D-F031-ABF2-122D-60D9A9AB168E}"/>
              </a:ext>
            </a:extLst>
          </p:cNvPr>
          <p:cNvSpPr txBox="1"/>
          <p:nvPr/>
        </p:nvSpPr>
        <p:spPr>
          <a:xfrm>
            <a:off x="9602271" y="30116"/>
            <a:ext cx="2443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Median lines and</a:t>
            </a:r>
          </a:p>
          <a:p>
            <a:r>
              <a:rPr lang="en-GB" sz="1200" dirty="0"/>
              <a:t>99.9% confidence interval shaded</a:t>
            </a:r>
          </a:p>
        </p:txBody>
      </p:sp>
    </p:spTree>
    <p:extLst>
      <p:ext uri="{BB962C8B-B14F-4D97-AF65-F5344CB8AC3E}">
        <p14:creationId xmlns:p14="http://schemas.microsoft.com/office/powerpoint/2010/main" val="1350813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2" name="Picture 10">
            <a:extLst>
              <a:ext uri="{FF2B5EF4-FFF2-40B4-BE49-F238E27FC236}">
                <a16:creationId xmlns:a16="http://schemas.microsoft.com/office/drawing/2014/main" id="{6FE8ECA4-E267-BC58-58C8-6FC5635A8E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5452" y="138499"/>
            <a:ext cx="9861096" cy="5608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BBE3A78-0004-36BB-7EF4-63793F76D6EE}"/>
              </a:ext>
            </a:extLst>
          </p:cNvPr>
          <p:cNvSpPr txBox="1">
            <a:spLocks/>
          </p:cNvSpPr>
          <p:nvPr/>
        </p:nvSpPr>
        <p:spPr>
          <a:xfrm>
            <a:off x="28575" y="5803641"/>
            <a:ext cx="12192000" cy="105435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/>
              <a:t>‘Overfitting’ observed for chuted port – increase in error rate after minimum (when labelling &gt;=5%). (Error rates actually reach 0% for pre-trained models when labelling at least 15% of all faces @ ~25 training steps)</a:t>
            </a:r>
          </a:p>
          <a:p>
            <a:r>
              <a:rPr lang="en-GB" sz="1800" dirty="0"/>
              <a:t>More complex picture here when comparing random initialisation and pretrained initialisation.</a:t>
            </a:r>
          </a:p>
          <a:p>
            <a:r>
              <a:rPr lang="en-GB" sz="1800" dirty="0"/>
              <a:t>But remember that we have interaction available…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19F256-E332-1217-D197-5649CD5ABC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0089" y="3706589"/>
            <a:ext cx="2428875" cy="10287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808168B-FB52-A977-64A5-C71DAE969550}"/>
              </a:ext>
            </a:extLst>
          </p:cNvPr>
          <p:cNvSpPr txBox="1"/>
          <p:nvPr/>
        </p:nvSpPr>
        <p:spPr>
          <a:xfrm>
            <a:off x="0" y="2033120"/>
            <a:ext cx="9797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Median lines and 99.9% confidence interval shaded</a:t>
            </a:r>
          </a:p>
        </p:txBody>
      </p:sp>
    </p:spTree>
    <p:extLst>
      <p:ext uri="{BB962C8B-B14F-4D97-AF65-F5344CB8AC3E}">
        <p14:creationId xmlns:p14="http://schemas.microsoft.com/office/powerpoint/2010/main" val="951862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FDD5C-FE1D-7642-0D0C-DE482C465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1976" y="1"/>
            <a:ext cx="5250024" cy="681036"/>
          </a:xfrm>
        </p:spPr>
        <p:txBody>
          <a:bodyPr>
            <a:normAutofit fontScale="90000"/>
          </a:bodyPr>
          <a:lstStyle/>
          <a:p>
            <a:r>
              <a:rPr lang="en-GB" dirty="0"/>
              <a:t>Uncertainty estimation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A6C579-69B5-2548-00C5-7A50D470E77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8000" y="681037"/>
                <a:ext cx="5334000" cy="6176962"/>
              </a:xfrm>
            </p:spPr>
            <p:txBody>
              <a:bodyPr>
                <a:normAutofit/>
              </a:bodyPr>
              <a:lstStyle/>
              <a:p>
                <a:r>
                  <a:rPr lang="en-GB" sz="2000" dirty="0"/>
                  <a:t>Basic scalar: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2000" b="0" i="0" smtClean="0">
                        <a:latin typeface="Cambria Math" panose="02040503050406030204" pitchFamily="18" charset="0"/>
                      </a:rPr>
                      <m:t>confidence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= </m:t>
                    </m:r>
                    <m:func>
                      <m:func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GB" sz="2000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lim>
                        </m:limLow>
                      </m:fName>
                      <m:e>
                        <m:d>
                          <m:dPr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</m:func>
                  </m:oMath>
                </a14:m>
                <a:endParaRPr lang="en-GB" sz="2000" dirty="0"/>
              </a:p>
              <a:p>
                <a:endParaRPr lang="en-GB" sz="2000" dirty="0"/>
              </a:p>
              <a:p>
                <a:r>
                  <a:rPr lang="en-GB" sz="2000" dirty="0"/>
                  <a:t>From previous results, first ~50 training steps is when most learning occurs.</a:t>
                </a:r>
              </a:p>
              <a:p>
                <a:r>
                  <a:rPr lang="en-GB" sz="2000" dirty="0"/>
                  <a:t>Here, at 50 training steps, confidence estimates for correct and incorrect predictions for unlabelled faces are somewhat separable.</a:t>
                </a:r>
              </a:p>
              <a:p>
                <a:pPr lvl="1"/>
                <a:r>
                  <a:rPr lang="en-GB" sz="1600" dirty="0"/>
                  <a:t>Sampling most confident predictions likely to give correct ones.</a:t>
                </a:r>
              </a:p>
              <a:p>
                <a:endParaRPr lang="en-GB" sz="2000" dirty="0"/>
              </a:p>
              <a:p>
                <a:r>
                  <a:rPr lang="en-GB" sz="2000" dirty="0"/>
                  <a:t>Formalising this with Mann–Whitney U test (non-</a:t>
                </a:r>
                <a:r>
                  <a:rPr lang="en-GB" sz="2000" dirty="0" err="1"/>
                  <a:t>parameteric</a:t>
                </a:r>
                <a:r>
                  <a:rPr lang="en-GB" sz="2000" dirty="0"/>
                  <a:t> and doesn’t assume normal distributions). Shown in black line.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A6C579-69B5-2548-00C5-7A50D470E7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0" y="681037"/>
                <a:ext cx="5334000" cy="6176962"/>
              </a:xfrm>
              <a:blipFill>
                <a:blip r:embed="rId2"/>
                <a:stretch>
                  <a:fillRect l="-1029" t="-790" r="-17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26" name="Picture 6">
            <a:extLst>
              <a:ext uri="{FF2B5EF4-FFF2-40B4-BE49-F238E27FC236}">
                <a16:creationId xmlns:a16="http://schemas.microsoft.com/office/drawing/2014/main" id="{641698C3-CF82-42B6-7AFC-7B712C2EF1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092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C81D7E-B2FA-CA18-8844-981C5C87EB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A248B7-22F8-A76C-4E79-DFB63C44AF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8500" y="681037"/>
            <a:ext cx="5143500" cy="6176962"/>
          </a:xfrm>
        </p:spPr>
        <p:txBody>
          <a:bodyPr>
            <a:normAutofit/>
          </a:bodyPr>
          <a:lstStyle/>
          <a:p>
            <a:r>
              <a:rPr lang="en-GB" sz="2000" dirty="0"/>
              <a:t>Randomly initialised model’s confidence estimates are not as well behaved!</a:t>
            </a:r>
          </a:p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99F19919-5261-42EC-5550-006CBFF123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70485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00368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CDF2C-CDF5-EA87-E82A-B61B9FA20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8204F-1ACC-55F7-93C6-1FA2E86E6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9220" name="Picture 4">
            <a:extLst>
              <a:ext uri="{FF2B5EF4-FFF2-40B4-BE49-F238E27FC236}">
                <a16:creationId xmlns:a16="http://schemas.microsoft.com/office/drawing/2014/main" id="{3369FB0B-01F9-F1F3-1D48-8996BAE5AE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01638"/>
            <a:ext cx="12192000" cy="6053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4873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1451</TotalTime>
  <Words>893</Words>
  <Application>Microsoft Office PowerPoint</Application>
  <PresentationFormat>Widescreen</PresentationFormat>
  <Paragraphs>89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Aptos</vt:lpstr>
      <vt:lpstr>Aptos Display</vt:lpstr>
      <vt:lpstr>Arial</vt:lpstr>
      <vt:lpstr>Cambria Math</vt:lpstr>
      <vt:lpstr>Office Theme</vt:lpstr>
      <vt:lpstr>Learning from partial labels</vt:lpstr>
      <vt:lpstr>Example partially labelled geometry</vt:lpstr>
      <vt:lpstr>Overall error rates</vt:lpstr>
      <vt:lpstr>Fraction labelled per class</vt:lpstr>
      <vt:lpstr>Mean error rates per class (macro)</vt:lpstr>
      <vt:lpstr>PowerPoint Presentation</vt:lpstr>
      <vt:lpstr>Uncertainty estimation</vt:lpstr>
      <vt:lpstr>PowerPoint Presentation</vt:lpstr>
      <vt:lpstr>PowerPoint Presentation</vt:lpstr>
      <vt:lpstr>PowerPoint Presentation</vt:lpstr>
      <vt:lpstr>PowerPoint Presentation</vt:lpstr>
      <vt:lpstr>Adding information iteratively</vt:lpstr>
      <vt:lpstr>PowerPoint Presentation</vt:lpstr>
      <vt:lpstr>PowerPoint Presentation</vt:lpstr>
      <vt:lpstr>Main conclusions and open questions</vt:lpstr>
    </vt:vector>
  </TitlesOfParts>
  <Company>University of Southampton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Gerico Vidanes</dc:creator>
  <cp:lastModifiedBy>Gerico Vidanes</cp:lastModifiedBy>
  <cp:revision>1</cp:revision>
  <dcterms:created xsi:type="dcterms:W3CDTF">2025-01-08T12:09:02Z</dcterms:created>
  <dcterms:modified xsi:type="dcterms:W3CDTF">2025-01-09T12:20:09Z</dcterms:modified>
</cp:coreProperties>
</file>