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EED-B8AD-494C-8AC5-BA684FD1DD25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A649-3E2D-BB47-827F-AEDEC286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EED-B8AD-494C-8AC5-BA684FD1DD25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A649-3E2D-BB47-827F-AEDEC286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EED-B8AD-494C-8AC5-BA684FD1DD25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A649-3E2D-BB47-827F-AEDEC286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EED-B8AD-494C-8AC5-BA684FD1DD25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A649-3E2D-BB47-827F-AEDEC286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2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EED-B8AD-494C-8AC5-BA684FD1DD25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A649-3E2D-BB47-827F-AEDEC286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8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EED-B8AD-494C-8AC5-BA684FD1DD25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A649-3E2D-BB47-827F-AEDEC286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EED-B8AD-494C-8AC5-BA684FD1DD25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A649-3E2D-BB47-827F-AEDEC286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EED-B8AD-494C-8AC5-BA684FD1DD25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A649-3E2D-BB47-827F-AEDEC286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1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EED-B8AD-494C-8AC5-BA684FD1DD25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A649-3E2D-BB47-827F-AEDEC286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EED-B8AD-494C-8AC5-BA684FD1DD25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A649-3E2D-BB47-827F-AEDEC286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EED-B8AD-494C-8AC5-BA684FD1DD25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A649-3E2D-BB47-827F-AEDEC286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8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AEED-B8AD-494C-8AC5-BA684FD1DD25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A649-3E2D-BB47-827F-AEDEC286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Measuring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Coverage, Compliance and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1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using </a:t>
            </a:r>
            <a:r>
              <a:rPr lang="en-US" dirty="0" err="1" smtClean="0"/>
              <a:t>PowerMock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722437"/>
            <a:ext cx="88138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7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0"/>
            <a:ext cx="7478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7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470" b="15470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0"/>
            <a:ext cx="8611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3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 Cohn’s Test Pyramid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94854"/>
            <a:ext cx="6858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8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Sonarcube</a:t>
            </a:r>
            <a:endParaRPr lang="en-US" dirty="0"/>
          </a:p>
        </p:txBody>
      </p:sp>
      <p:pic>
        <p:nvPicPr>
          <p:cNvPr id="4" name="Content Placeholder 3" descr="Screen Shot 2014-06-18 at 4.4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9" b="57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772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 Plugin </a:t>
            </a:r>
            <a:r>
              <a:rPr lang="en-US" dirty="0" smtClean="0"/>
              <a:t>for Groovy</a:t>
            </a:r>
            <a:endParaRPr lang="en-US" dirty="0"/>
          </a:p>
        </p:txBody>
      </p:sp>
      <p:pic>
        <p:nvPicPr>
          <p:cNvPr id="4" name="Content Placeholder 3" descr="Screen Shot 2014-06-18 at 4.51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" b="33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893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Codenarc</a:t>
            </a:r>
            <a:endParaRPr lang="en-US" dirty="0"/>
          </a:p>
        </p:txBody>
      </p:sp>
      <p:pic>
        <p:nvPicPr>
          <p:cNvPr id="4" name="Content Placeholder 3" descr="Screen Shot 2014-06-18 at 4.51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8" b="62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382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Plugin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4645" b="14645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33093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7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Star Wars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1361" r="113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030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0"/>
            <a:ext cx="9144000" cy="36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5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using </a:t>
            </a:r>
            <a:r>
              <a:rPr lang="en-US" dirty="0" err="1" smtClean="0"/>
              <a:t>Mokito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044700"/>
            <a:ext cx="8242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6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31</Words>
  <Application>Microsoft Macintosh PowerPoint</Application>
  <PresentationFormat>On-screen Show (4:3)</PresentationFormat>
  <Paragraphs>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Measuring TDD</vt:lpstr>
      <vt:lpstr>Mike Cohn’s Test Pyramid</vt:lpstr>
      <vt:lpstr>Sonarcube</vt:lpstr>
      <vt:lpstr>Test Coverage Plugin for Groovy</vt:lpstr>
      <vt:lpstr>Codenarc</vt:lpstr>
      <vt:lpstr>Scala Plugin</vt:lpstr>
      <vt:lpstr>Post Star Wars </vt:lpstr>
      <vt:lpstr>Developer</vt:lpstr>
      <vt:lpstr>Test using Mokito</vt:lpstr>
      <vt:lpstr>Test using PowerMock</vt:lpstr>
      <vt:lpstr>PowerPoint Presentation</vt:lpstr>
      <vt:lpstr>PowerPoint Presentation</vt:lpstr>
    </vt:vector>
  </TitlesOfParts>
  <Company>algocrafts,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TDD</dc:title>
  <dc:creator>Yujun Liang</dc:creator>
  <cp:lastModifiedBy>Yujun Liang</cp:lastModifiedBy>
  <cp:revision>7</cp:revision>
  <dcterms:created xsi:type="dcterms:W3CDTF">2014-06-18T23:46:52Z</dcterms:created>
  <dcterms:modified xsi:type="dcterms:W3CDTF">2014-06-20T15:32:52Z</dcterms:modified>
</cp:coreProperties>
</file>